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6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9" r:id="rId14"/>
    <p:sldId id="270" r:id="rId15"/>
    <p:sldId id="271" r:id="rId16"/>
    <p:sldId id="272" r:id="rId17"/>
    <p:sldId id="273" r:id="rId18"/>
    <p:sldId id="261" r:id="rId19"/>
    <p:sldId id="274" r:id="rId20"/>
    <p:sldId id="275" r:id="rId21"/>
    <p:sldId id="276" r:id="rId22"/>
    <p:sldId id="277" r:id="rId23"/>
    <p:sldId id="278" r:id="rId24"/>
    <p:sldId id="262" r:id="rId25"/>
    <p:sldId id="279" r:id="rId26"/>
    <p:sldId id="280" r:id="rId27"/>
    <p:sldId id="281" r:id="rId28"/>
    <p:sldId id="282" r:id="rId29"/>
    <p:sldId id="283" r:id="rId30"/>
    <p:sldId id="259" r:id="rId31"/>
    <p:sldId id="288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D74B6"/>
    <a:srgbClr val="9DC3E6"/>
    <a:srgbClr val="BACDDE"/>
    <a:srgbClr val="C1392A"/>
    <a:srgbClr val="1F1D2B"/>
    <a:srgbClr val="F9F9F9"/>
    <a:srgbClr val="2F2D3F"/>
    <a:srgbClr val="15151F"/>
    <a:srgbClr val="83A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7413" autoAdjust="0"/>
  </p:normalViewPr>
  <p:slideViewPr>
    <p:cSldViewPr snapToGrid="0">
      <p:cViewPr varScale="1">
        <p:scale>
          <a:sx n="100" d="100"/>
          <a:sy n="100" d="100"/>
        </p:scale>
        <p:origin x="9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EC295-3BEA-493B-BFA4-3C50FD5651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ABD82-C821-42AE-B3BA-DA3918931B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ABD82-C821-42AE-B3BA-DA3918931B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644-EEE8-4596-AC2E-C9A82B800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E54-D8E3-4D1E-9B6B-A5E5786929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644-EEE8-4596-AC2E-C9A82B800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E54-D8E3-4D1E-9B6B-A5E5786929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644-EEE8-4596-AC2E-C9A82B800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E54-D8E3-4D1E-9B6B-A5E5786929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644-EEE8-4596-AC2E-C9A82B800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E54-D8E3-4D1E-9B6B-A5E5786929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644-EEE8-4596-AC2E-C9A82B800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E54-D8E3-4D1E-9B6B-A5E5786929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644-EEE8-4596-AC2E-C9A82B800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E54-D8E3-4D1E-9B6B-A5E5786929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644-EEE8-4596-AC2E-C9A82B800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E54-D8E3-4D1E-9B6B-A5E5786929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644-EEE8-4596-AC2E-C9A82B800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E54-D8E3-4D1E-9B6B-A5E5786929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644-EEE8-4596-AC2E-C9A82B800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E54-D8E3-4D1E-9B6B-A5E5786929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644-EEE8-4596-AC2E-C9A82B800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E54-D8E3-4D1E-9B6B-A5E5786929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644-EEE8-4596-AC2E-C9A82B800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E54-D8E3-4D1E-9B6B-A5E5786929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4644-EEE8-4596-AC2E-C9A82B800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DE54-D8E3-4D1E-9B6B-A5E5786929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239407" y="4809846"/>
            <a:ext cx="5326743" cy="1618408"/>
            <a:chOff x="3239407" y="4809846"/>
            <a:chExt cx="5326743" cy="1618408"/>
          </a:xfrm>
        </p:grpSpPr>
        <p:sp>
          <p:nvSpPr>
            <p:cNvPr id="4" name="文本框 3"/>
            <p:cNvSpPr txBox="1"/>
            <p:nvPr/>
          </p:nvSpPr>
          <p:spPr>
            <a:xfrm>
              <a:off x="3239407" y="4809846"/>
              <a:ext cx="5326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71EC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校园招聘企业类模板</a:t>
              </a:r>
              <a:endParaRPr lang="zh-CN" altLang="en-US" sz="4400" dirty="0">
                <a:solidFill>
                  <a:srgbClr val="71ECF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239407" y="5584182"/>
              <a:ext cx="5326743" cy="844072"/>
              <a:chOff x="3239407" y="5584182"/>
              <a:chExt cx="5326743" cy="844072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239407" y="5584182"/>
                <a:ext cx="5326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rgbClr val="F6F6F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PROFESSIONAL POWERPOINT TEMPLATE</a:t>
                </a:r>
                <a:endParaRPr lang="zh-CN" altLang="en-US" sz="1600" dirty="0">
                  <a:solidFill>
                    <a:srgbClr val="F6F6F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3654878" y="6029474"/>
                <a:ext cx="4495800" cy="398780"/>
                <a:chOff x="3886200" y="6029474"/>
                <a:chExt cx="4495800" cy="398780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3886200" y="6229529"/>
                  <a:ext cx="4495800" cy="0"/>
                  <a:chOff x="3886200" y="6229529"/>
                  <a:chExt cx="4495800" cy="0"/>
                </a:xfrm>
              </p:grpSpPr>
              <p:cxnSp>
                <p:nvCxnSpPr>
                  <p:cNvPr id="8" name="直接连接符 7"/>
                  <p:cNvCxnSpPr/>
                  <p:nvPr/>
                </p:nvCxnSpPr>
                <p:spPr>
                  <a:xfrm>
                    <a:off x="3886200" y="6229529"/>
                    <a:ext cx="933450" cy="0"/>
                  </a:xfrm>
                  <a:prstGeom prst="line">
                    <a:avLst/>
                  </a:prstGeom>
                  <a:ln>
                    <a:solidFill>
                      <a:srgbClr val="FDFDF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直接连接符 8"/>
                  <p:cNvCxnSpPr/>
                  <p:nvPr/>
                </p:nvCxnSpPr>
                <p:spPr>
                  <a:xfrm>
                    <a:off x="7448550" y="6229529"/>
                    <a:ext cx="933450" cy="0"/>
                  </a:xfrm>
                  <a:prstGeom prst="line">
                    <a:avLst/>
                  </a:prstGeom>
                  <a:ln>
                    <a:solidFill>
                      <a:srgbClr val="FDFDF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4763407" y="6029474"/>
                  <a:ext cx="2628900" cy="398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dirty="0">
                      <a:solidFill>
                        <a:srgbClr val="FDFDFD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汇报人：</a:t>
                  </a:r>
                  <a:r>
                    <a:rPr lang="en-US" altLang="zh-CN" sz="2000" dirty="0">
                      <a:solidFill>
                        <a:srgbClr val="FDFDFD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2000" dirty="0">
                      <a:solidFill>
                        <a:srgbClr val="FDFDFD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汇</a:t>
                  </a:r>
                  <a:endParaRPr lang="zh-CN" altLang="en-US" sz="2000" dirty="0">
                    <a:solidFill>
                      <a:srgbClr val="FDFDF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 rot="16200000">
            <a:off x="2635947" y="-2698053"/>
            <a:ext cx="6905592" cy="122065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835648 h 6858000"/>
              <a:gd name="connsiteX5" fmla="*/ 5892800 w 12192000"/>
              <a:gd name="connsiteY5" fmla="*/ 34178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35648"/>
                </a:lnTo>
                <a:lnTo>
                  <a:pt x="5892800" y="3417824"/>
                </a:lnTo>
                <a:close/>
              </a:path>
            </a:pathLst>
          </a:custGeom>
          <a:solidFill>
            <a:srgbClr val="F6F6F6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68935" y="3924346"/>
            <a:ext cx="264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en-US" sz="660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44707" y="2504926"/>
            <a:ext cx="2090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6DC6DB"/>
                </a:solidFill>
              </a:rPr>
              <a:t>TWO</a:t>
            </a:r>
            <a:endParaRPr lang="zh-CN" altLang="en-US" sz="6600" dirty="0">
              <a:solidFill>
                <a:srgbClr val="6DC6DB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 rot="10800000">
            <a:off x="4035346" y="-40442"/>
            <a:ext cx="5433135" cy="2274755"/>
            <a:chOff x="7794300" y="4612273"/>
            <a:chExt cx="5433135" cy="2274755"/>
          </a:xfrm>
        </p:grpSpPr>
        <p:grpSp>
          <p:nvGrpSpPr>
            <p:cNvPr id="17" name="组合 16"/>
            <p:cNvGrpSpPr/>
            <p:nvPr/>
          </p:nvGrpSpPr>
          <p:grpSpPr>
            <a:xfrm>
              <a:off x="9463314" y="4612273"/>
              <a:ext cx="3764121" cy="2255705"/>
              <a:chOff x="7216641" y="4316983"/>
              <a:chExt cx="3764121" cy="2255705"/>
            </a:xfrm>
          </p:grpSpPr>
          <p:sp>
            <p:nvSpPr>
              <p:cNvPr id="1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94300" y="4631323"/>
              <a:ext cx="3764121" cy="2255705"/>
              <a:chOff x="5839667" y="4602781"/>
              <a:chExt cx="3764121" cy="2255705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等腰三角形 3"/>
          <p:cNvSpPr/>
          <p:nvPr/>
        </p:nvSpPr>
        <p:spPr>
          <a:xfrm rot="10800000">
            <a:off x="2723519" y="0"/>
            <a:ext cx="2246666" cy="1936781"/>
          </a:xfrm>
          <a:prstGeom prst="triangle">
            <a:avLst/>
          </a:prstGeom>
          <a:solidFill>
            <a:srgbClr val="2D74B6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3991" y="1918647"/>
            <a:ext cx="1987468" cy="19874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185" y="1918647"/>
            <a:ext cx="2036240" cy="20362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936" y="1918647"/>
            <a:ext cx="2019878" cy="19637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90" y="1918647"/>
            <a:ext cx="2196343" cy="2060933"/>
          </a:xfrm>
          <a:prstGeom prst="rect">
            <a:avLst/>
          </a:prstGeom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865156" y="4526218"/>
            <a:ext cx="2151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建议您在展示时采用微软雅黑字体，本模板所有图形线条及其相应素材均可自由编辑、改色、替换。</a:t>
            </a:r>
            <a:endParaRPr lang="en-US" altLang="zh-CN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931038" y="4100789"/>
            <a:ext cx="2151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zh-CN" altLang="en-US" sz="1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679092" y="4100789"/>
            <a:ext cx="2151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zh-CN" altLang="en-US" sz="1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427146" y="4100789"/>
            <a:ext cx="2151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zh-CN" altLang="en-US" sz="1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9175200" y="4100789"/>
            <a:ext cx="2151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zh-CN" altLang="en-US" sz="1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635169" y="4526218"/>
            <a:ext cx="2151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建议您在展示时采用微软雅黑字体，本模板所有图形线条及其相应素材均可自由编辑、改色、替换。</a:t>
            </a:r>
            <a:endParaRPr lang="en-US" altLang="zh-CN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405185" y="4526218"/>
            <a:ext cx="2151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建议您在展示时采用微软雅黑字体，本模板所有图形线条及其相应素材均可自由编辑、改色、替换。</a:t>
            </a:r>
            <a:endParaRPr lang="en-US" altLang="zh-CN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9175200" y="4526218"/>
            <a:ext cx="2151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建议您在展示时采用微软雅黑字体，本模板所有图形线条及其相应素材均可自由编辑、改色、替换。</a:t>
            </a:r>
            <a:endParaRPr lang="en-US" altLang="zh-CN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30"/>
          <p:cNvSpPr/>
          <p:nvPr/>
        </p:nvSpPr>
        <p:spPr bwMode="auto">
          <a:xfrm>
            <a:off x="898832" y="1539016"/>
            <a:ext cx="4344917" cy="4344917"/>
          </a:xfrm>
          <a:custGeom>
            <a:avLst/>
            <a:gdLst>
              <a:gd name="T0" fmla="*/ 121012585 w 21600"/>
              <a:gd name="T1" fmla="*/ 241935018 h 21600"/>
              <a:gd name="T2" fmla="*/ 72244585 w 21600"/>
              <a:gd name="T3" fmla="*/ 25111712 h 21600"/>
              <a:gd name="T4" fmla="*/ 33165415 w 21600"/>
              <a:gd name="T5" fmla="*/ 67988185 h 21600"/>
              <a:gd name="T6" fmla="*/ 37242115 w 21600"/>
              <a:gd name="T7" fmla="*/ 71875020 h 21600"/>
              <a:gd name="T8" fmla="*/ 45284390 w 21600"/>
              <a:gd name="T9" fmla="*/ 80062711 h 21600"/>
              <a:gd name="T10" fmla="*/ 41800780 w 21600"/>
              <a:gd name="T11" fmla="*/ 84274031 h 21600"/>
              <a:gd name="T12" fmla="*/ 44679870 w 21600"/>
              <a:gd name="T13" fmla="*/ 107325168 h 21600"/>
              <a:gd name="T14" fmla="*/ 59206765 w 21600"/>
              <a:gd name="T15" fmla="*/ 127497214 h 21600"/>
              <a:gd name="T16" fmla="*/ 70127495 w 21600"/>
              <a:gd name="T17" fmla="*/ 145172441 h 21600"/>
              <a:gd name="T18" fmla="*/ 64079120 w 21600"/>
              <a:gd name="T19" fmla="*/ 125089294 h 21600"/>
              <a:gd name="T20" fmla="*/ 84049870 w 21600"/>
              <a:gd name="T21" fmla="*/ 154054186 h 21600"/>
              <a:gd name="T22" fmla="*/ 113384330 w 21600"/>
              <a:gd name="T23" fmla="*/ 170821997 h 21600"/>
              <a:gd name="T24" fmla="*/ 135573135 w 21600"/>
              <a:gd name="T25" fmla="*/ 188899814 h 21600"/>
              <a:gd name="T26" fmla="*/ 142405735 w 21600"/>
              <a:gd name="T27" fmla="*/ 186178204 h 21600"/>
              <a:gd name="T28" fmla="*/ 124148215 w 21600"/>
              <a:gd name="T29" fmla="*/ 168447097 h 21600"/>
              <a:gd name="T30" fmla="*/ 121493915 w 21600"/>
              <a:gd name="T31" fmla="*/ 153516976 h 21600"/>
              <a:gd name="T32" fmla="*/ 101175820 w 21600"/>
              <a:gd name="T33" fmla="*/ 136413250 h 21600"/>
              <a:gd name="T34" fmla="*/ 118290340 w 21600"/>
              <a:gd name="T35" fmla="*/ 131159895 h 21600"/>
              <a:gd name="T36" fmla="*/ 135886825 w 21600"/>
              <a:gd name="T37" fmla="*/ 132459740 h 21600"/>
              <a:gd name="T38" fmla="*/ 138294745 w 21600"/>
              <a:gd name="T39" fmla="*/ 125694449 h 21600"/>
              <a:gd name="T40" fmla="*/ 150571200 w 21600"/>
              <a:gd name="T41" fmla="*/ 110920538 h 21600"/>
              <a:gd name="T42" fmla="*/ 155734385 w 21600"/>
              <a:gd name="T43" fmla="*/ 101411412 h 21600"/>
              <a:gd name="T44" fmla="*/ 167540305 w 21600"/>
              <a:gd name="T45" fmla="*/ 89616922 h 21600"/>
              <a:gd name="T46" fmla="*/ 174215425 w 21600"/>
              <a:gd name="T47" fmla="*/ 80410056 h 21600"/>
              <a:gd name="T48" fmla="*/ 164056695 w 21600"/>
              <a:gd name="T49" fmla="*/ 82212821 h 21600"/>
              <a:gd name="T50" fmla="*/ 174058580 w 21600"/>
              <a:gd name="T51" fmla="*/ 73857490 h 21600"/>
              <a:gd name="T52" fmla="*/ 193581655 w 21600"/>
              <a:gd name="T53" fmla="*/ 64470920 h 21600"/>
              <a:gd name="T54" fmla="*/ 191453770 w 21600"/>
              <a:gd name="T55" fmla="*/ 62668155 h 21600"/>
              <a:gd name="T56" fmla="*/ 181932580 w 21600"/>
              <a:gd name="T57" fmla="*/ 52710719 h 21600"/>
              <a:gd name="T58" fmla="*/ 173140370 w 21600"/>
              <a:gd name="T59" fmla="*/ 50559974 h 21600"/>
              <a:gd name="T60" fmla="*/ 164437695 w 21600"/>
              <a:gd name="T61" fmla="*/ 50369474 h 21600"/>
              <a:gd name="T62" fmla="*/ 164370385 w 21600"/>
              <a:gd name="T63" fmla="*/ 44332528 h 21600"/>
              <a:gd name="T64" fmla="*/ 146773900 w 21600"/>
              <a:gd name="T65" fmla="*/ 42215438 h 21600"/>
              <a:gd name="T66" fmla="*/ 143010255 w 21600"/>
              <a:gd name="T67" fmla="*/ 61715654 h 21600"/>
              <a:gd name="T68" fmla="*/ 140568680 w 21600"/>
              <a:gd name="T69" fmla="*/ 71303520 h 21600"/>
              <a:gd name="T70" fmla="*/ 133993890 w 21600"/>
              <a:gd name="T71" fmla="*/ 59945909 h 21600"/>
              <a:gd name="T72" fmla="*/ 111335185 w 21600"/>
              <a:gd name="T73" fmla="*/ 50582199 h 21600"/>
              <a:gd name="T74" fmla="*/ 111615220 w 21600"/>
              <a:gd name="T75" fmla="*/ 40747953 h 21600"/>
              <a:gd name="T76" fmla="*/ 120508395 w 21600"/>
              <a:gd name="T77" fmla="*/ 35248853 h 21600"/>
              <a:gd name="T78" fmla="*/ 127250825 w 21600"/>
              <a:gd name="T79" fmla="*/ 31081982 h 21600"/>
              <a:gd name="T80" fmla="*/ 137914380 w 21600"/>
              <a:gd name="T81" fmla="*/ 27856182 h 21600"/>
              <a:gd name="T82" fmla="*/ 129367915 w 21600"/>
              <a:gd name="T83" fmla="*/ 21180427 h 21600"/>
              <a:gd name="T84" fmla="*/ 123297315 w 21600"/>
              <a:gd name="T85" fmla="*/ 25884507 h 21600"/>
              <a:gd name="T86" fmla="*/ 111615220 w 21600"/>
              <a:gd name="T87" fmla="*/ 15960726 h 21600"/>
              <a:gd name="T88" fmla="*/ 105667175 w 21600"/>
              <a:gd name="T89" fmla="*/ 20038061 h 21600"/>
              <a:gd name="T90" fmla="*/ 107089575 w 21600"/>
              <a:gd name="T91" fmla="*/ 25168227 h 21600"/>
              <a:gd name="T92" fmla="*/ 78449805 w 21600"/>
              <a:gd name="T93" fmla="*/ 25481282 h 21600"/>
              <a:gd name="T94" fmla="*/ 87847170 w 21600"/>
              <a:gd name="T95" fmla="*/ 17708246 h 21600"/>
              <a:gd name="T96" fmla="*/ 85259545 w 21600"/>
              <a:gd name="T97" fmla="*/ 22703792 h 21600"/>
              <a:gd name="T98" fmla="*/ 139650470 w 21600"/>
              <a:gd name="T99" fmla="*/ 227990417 h 21600"/>
              <a:gd name="T100" fmla="*/ 194209035 w 21600"/>
              <a:gd name="T101" fmla="*/ 195452379 h 21600"/>
              <a:gd name="T102" fmla="*/ 184968515 w 21600"/>
              <a:gd name="T103" fmla="*/ 187857779 h 21600"/>
              <a:gd name="T104" fmla="*/ 173140370 w 21600"/>
              <a:gd name="T105" fmla="*/ 182739043 h 21600"/>
              <a:gd name="T106" fmla="*/ 161928175 w 21600"/>
              <a:gd name="T107" fmla="*/ 186569999 h 21600"/>
              <a:gd name="T108" fmla="*/ 156932630 w 21600"/>
              <a:gd name="T109" fmla="*/ 180689898 h 21600"/>
              <a:gd name="T110" fmla="*/ 150728045 w 21600"/>
              <a:gd name="T111" fmla="*/ 186256309 h 21600"/>
              <a:gd name="T112" fmla="*/ 148610955 w 21600"/>
              <a:gd name="T113" fmla="*/ 189168419 h 21600"/>
              <a:gd name="T114" fmla="*/ 147983575 w 21600"/>
              <a:gd name="T115" fmla="*/ 193402599 h 21600"/>
              <a:gd name="T116" fmla="*/ 145127345 w 21600"/>
              <a:gd name="T117" fmla="*/ 207313545 h 21600"/>
              <a:gd name="T118" fmla="*/ 139974955 w 21600"/>
              <a:gd name="T119" fmla="*/ 216050511 h 21600"/>
              <a:gd name="T120" fmla="*/ 139493625 w 21600"/>
              <a:gd name="T121" fmla="*/ 225436446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5" y="0"/>
                  <a:pt x="13649" y="288"/>
                  <a:pt x="14958" y="861"/>
                </a:cubicBezTo>
                <a:cubicBezTo>
                  <a:pt x="16266" y="1434"/>
                  <a:pt x="17413" y="2211"/>
                  <a:pt x="18399" y="3199"/>
                </a:cubicBezTo>
                <a:cubicBezTo>
                  <a:pt x="19388" y="4187"/>
                  <a:pt x="20168" y="5333"/>
                  <a:pt x="20738" y="6646"/>
                </a:cubicBezTo>
                <a:cubicBezTo>
                  <a:pt x="21312" y="7959"/>
                  <a:pt x="21600" y="9342"/>
                  <a:pt x="21600" y="10801"/>
                </a:cubicBezTo>
                <a:cubicBezTo>
                  <a:pt x="21600" y="12281"/>
                  <a:pt x="21312" y="13670"/>
                  <a:pt x="20738" y="14971"/>
                </a:cubicBezTo>
                <a:cubicBezTo>
                  <a:pt x="20168" y="16273"/>
                  <a:pt x="19388" y="17413"/>
                  <a:pt x="18399" y="18401"/>
                </a:cubicBezTo>
                <a:cubicBezTo>
                  <a:pt x="17413" y="19387"/>
                  <a:pt x="16266" y="20172"/>
                  <a:pt x="14958" y="20739"/>
                </a:cubicBezTo>
                <a:cubicBezTo>
                  <a:pt x="13649" y="21312"/>
                  <a:pt x="12265" y="21600"/>
                  <a:pt x="10804" y="21600"/>
                </a:cubicBezTo>
                <a:cubicBezTo>
                  <a:pt x="9327" y="21600"/>
                  <a:pt x="7936" y="21312"/>
                  <a:pt x="6634" y="20739"/>
                </a:cubicBezTo>
                <a:cubicBezTo>
                  <a:pt x="5329" y="20172"/>
                  <a:pt x="4184" y="19387"/>
                  <a:pt x="3196" y="18401"/>
                </a:cubicBezTo>
                <a:cubicBezTo>
                  <a:pt x="2209" y="17413"/>
                  <a:pt x="1430" y="16273"/>
                  <a:pt x="856" y="14971"/>
                </a:cubicBezTo>
                <a:cubicBezTo>
                  <a:pt x="285" y="13670"/>
                  <a:pt x="0" y="12281"/>
                  <a:pt x="0" y="10801"/>
                </a:cubicBezTo>
                <a:cubicBezTo>
                  <a:pt x="0" y="9342"/>
                  <a:pt x="285" y="7959"/>
                  <a:pt x="856" y="6646"/>
                </a:cubicBezTo>
                <a:cubicBezTo>
                  <a:pt x="1430" y="5333"/>
                  <a:pt x="2209" y="4187"/>
                  <a:pt x="3196" y="3199"/>
                </a:cubicBezTo>
                <a:cubicBezTo>
                  <a:pt x="4184" y="2211"/>
                  <a:pt x="5329" y="1434"/>
                  <a:pt x="6634" y="861"/>
                </a:cubicBezTo>
                <a:cubicBezTo>
                  <a:pt x="7936" y="285"/>
                  <a:pt x="9327" y="0"/>
                  <a:pt x="10804" y="0"/>
                </a:cubicBezTo>
                <a:moveTo>
                  <a:pt x="6450" y="2242"/>
                </a:moveTo>
                <a:cubicBezTo>
                  <a:pt x="6134" y="2259"/>
                  <a:pt x="5784" y="2408"/>
                  <a:pt x="5394" y="2688"/>
                </a:cubicBezTo>
                <a:cubicBezTo>
                  <a:pt x="5007" y="2970"/>
                  <a:pt x="4628" y="3295"/>
                  <a:pt x="4258" y="3659"/>
                </a:cubicBezTo>
                <a:cubicBezTo>
                  <a:pt x="3891" y="4029"/>
                  <a:pt x="3549" y="4410"/>
                  <a:pt x="3238" y="4794"/>
                </a:cubicBezTo>
                <a:cubicBezTo>
                  <a:pt x="2927" y="5186"/>
                  <a:pt x="2684" y="5505"/>
                  <a:pt x="2515" y="5754"/>
                </a:cubicBezTo>
                <a:lnTo>
                  <a:pt x="2568" y="5754"/>
                </a:lnTo>
                <a:cubicBezTo>
                  <a:pt x="2605" y="5754"/>
                  <a:pt x="2662" y="5742"/>
                  <a:pt x="2738" y="5717"/>
                </a:cubicBezTo>
                <a:cubicBezTo>
                  <a:pt x="2814" y="5689"/>
                  <a:pt x="2851" y="5728"/>
                  <a:pt x="2851" y="5838"/>
                </a:cubicBezTo>
                <a:cubicBezTo>
                  <a:pt x="2851" y="5875"/>
                  <a:pt x="2840" y="5920"/>
                  <a:pt x="2811" y="5979"/>
                </a:cubicBezTo>
                <a:cubicBezTo>
                  <a:pt x="2783" y="6036"/>
                  <a:pt x="2834" y="6070"/>
                  <a:pt x="2961" y="6070"/>
                </a:cubicBezTo>
                <a:cubicBezTo>
                  <a:pt x="2998" y="6070"/>
                  <a:pt x="3020" y="6042"/>
                  <a:pt x="3029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200"/>
                </a:lnTo>
                <a:lnTo>
                  <a:pt x="3122" y="6228"/>
                </a:lnTo>
                <a:cubicBezTo>
                  <a:pt x="3122" y="6267"/>
                  <a:pt x="3099" y="6296"/>
                  <a:pt x="3054" y="6313"/>
                </a:cubicBezTo>
                <a:cubicBezTo>
                  <a:pt x="3012" y="6327"/>
                  <a:pt x="2998" y="6355"/>
                  <a:pt x="3015" y="6394"/>
                </a:cubicBezTo>
                <a:cubicBezTo>
                  <a:pt x="3051" y="6428"/>
                  <a:pt x="3094" y="6442"/>
                  <a:pt x="3142" y="6442"/>
                </a:cubicBezTo>
                <a:lnTo>
                  <a:pt x="3272" y="6442"/>
                </a:lnTo>
                <a:lnTo>
                  <a:pt x="3325" y="6417"/>
                </a:lnTo>
                <a:lnTo>
                  <a:pt x="3354" y="6394"/>
                </a:lnTo>
                <a:cubicBezTo>
                  <a:pt x="3354" y="6442"/>
                  <a:pt x="3379" y="6482"/>
                  <a:pt x="3433" y="6505"/>
                </a:cubicBezTo>
                <a:cubicBezTo>
                  <a:pt x="3489" y="6533"/>
                  <a:pt x="3535" y="6544"/>
                  <a:pt x="3568" y="6544"/>
                </a:cubicBezTo>
                <a:lnTo>
                  <a:pt x="3597" y="6544"/>
                </a:lnTo>
                <a:cubicBezTo>
                  <a:pt x="3597" y="6558"/>
                  <a:pt x="3577" y="6575"/>
                  <a:pt x="3543" y="6592"/>
                </a:cubicBezTo>
                <a:cubicBezTo>
                  <a:pt x="3506" y="6615"/>
                  <a:pt x="3506" y="6643"/>
                  <a:pt x="3543" y="6674"/>
                </a:cubicBezTo>
                <a:lnTo>
                  <a:pt x="3854" y="6730"/>
                </a:lnTo>
                <a:lnTo>
                  <a:pt x="3854" y="6759"/>
                </a:lnTo>
                <a:lnTo>
                  <a:pt x="4043" y="7148"/>
                </a:lnTo>
                <a:cubicBezTo>
                  <a:pt x="4043" y="7182"/>
                  <a:pt x="4029" y="7233"/>
                  <a:pt x="4004" y="7281"/>
                </a:cubicBezTo>
                <a:cubicBezTo>
                  <a:pt x="3975" y="7337"/>
                  <a:pt x="3944" y="7366"/>
                  <a:pt x="3908" y="7366"/>
                </a:cubicBezTo>
                <a:cubicBezTo>
                  <a:pt x="3871" y="7366"/>
                  <a:pt x="3857" y="7354"/>
                  <a:pt x="3868" y="7326"/>
                </a:cubicBezTo>
                <a:cubicBezTo>
                  <a:pt x="3876" y="7298"/>
                  <a:pt x="3879" y="7264"/>
                  <a:pt x="3879" y="7233"/>
                </a:cubicBezTo>
                <a:cubicBezTo>
                  <a:pt x="3879" y="7193"/>
                  <a:pt x="3871" y="7160"/>
                  <a:pt x="3854" y="7134"/>
                </a:cubicBezTo>
                <a:cubicBezTo>
                  <a:pt x="3837" y="7106"/>
                  <a:pt x="3769" y="7095"/>
                  <a:pt x="3650" y="7095"/>
                </a:cubicBezTo>
                <a:cubicBezTo>
                  <a:pt x="3633" y="7095"/>
                  <a:pt x="3608" y="7100"/>
                  <a:pt x="3583" y="7106"/>
                </a:cubicBezTo>
                <a:cubicBezTo>
                  <a:pt x="3554" y="7117"/>
                  <a:pt x="3552" y="7140"/>
                  <a:pt x="3568" y="7176"/>
                </a:cubicBezTo>
                <a:lnTo>
                  <a:pt x="3732" y="7524"/>
                </a:lnTo>
                <a:lnTo>
                  <a:pt x="3772" y="7552"/>
                </a:lnTo>
                <a:lnTo>
                  <a:pt x="3800" y="7580"/>
                </a:lnTo>
                <a:cubicBezTo>
                  <a:pt x="3710" y="7580"/>
                  <a:pt x="3648" y="7690"/>
                  <a:pt x="3616" y="7905"/>
                </a:cubicBezTo>
                <a:cubicBezTo>
                  <a:pt x="3585" y="8119"/>
                  <a:pt x="3568" y="8275"/>
                  <a:pt x="3568" y="8362"/>
                </a:cubicBezTo>
                <a:lnTo>
                  <a:pt x="3622" y="8611"/>
                </a:lnTo>
                <a:lnTo>
                  <a:pt x="3650" y="8687"/>
                </a:lnTo>
                <a:lnTo>
                  <a:pt x="3650" y="8743"/>
                </a:lnTo>
                <a:lnTo>
                  <a:pt x="3597" y="9003"/>
                </a:lnTo>
                <a:lnTo>
                  <a:pt x="3989" y="9582"/>
                </a:lnTo>
                <a:lnTo>
                  <a:pt x="4071" y="9582"/>
                </a:lnTo>
                <a:cubicBezTo>
                  <a:pt x="4088" y="9618"/>
                  <a:pt x="4080" y="9652"/>
                  <a:pt x="4043" y="9692"/>
                </a:cubicBezTo>
                <a:cubicBezTo>
                  <a:pt x="4006" y="9726"/>
                  <a:pt x="3998" y="9762"/>
                  <a:pt x="4015" y="9796"/>
                </a:cubicBezTo>
                <a:lnTo>
                  <a:pt x="4125" y="9906"/>
                </a:lnTo>
                <a:cubicBezTo>
                  <a:pt x="4125" y="9994"/>
                  <a:pt x="4142" y="10062"/>
                  <a:pt x="4179" y="10098"/>
                </a:cubicBezTo>
                <a:cubicBezTo>
                  <a:pt x="4213" y="10143"/>
                  <a:pt x="4272" y="10197"/>
                  <a:pt x="4354" y="10271"/>
                </a:cubicBezTo>
                <a:cubicBezTo>
                  <a:pt x="4334" y="10381"/>
                  <a:pt x="4427" y="10479"/>
                  <a:pt x="4631" y="10573"/>
                </a:cubicBezTo>
                <a:cubicBezTo>
                  <a:pt x="4834" y="10669"/>
                  <a:pt x="4961" y="10734"/>
                  <a:pt x="5018" y="10773"/>
                </a:cubicBezTo>
                <a:cubicBezTo>
                  <a:pt x="5089" y="10976"/>
                  <a:pt x="5179" y="11180"/>
                  <a:pt x="5286" y="11383"/>
                </a:cubicBezTo>
                <a:cubicBezTo>
                  <a:pt x="5394" y="11589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5" y="12134"/>
                  <a:pt x="5639" y="12151"/>
                </a:cubicBezTo>
                <a:cubicBezTo>
                  <a:pt x="5594" y="12168"/>
                  <a:pt x="5589" y="12196"/>
                  <a:pt x="5625" y="12227"/>
                </a:cubicBezTo>
                <a:lnTo>
                  <a:pt x="5843" y="12326"/>
                </a:lnTo>
                <a:cubicBezTo>
                  <a:pt x="5877" y="12289"/>
                  <a:pt x="5925" y="12326"/>
                  <a:pt x="5984" y="12433"/>
                </a:cubicBezTo>
                <a:cubicBezTo>
                  <a:pt x="6041" y="12543"/>
                  <a:pt x="6089" y="12614"/>
                  <a:pt x="6125" y="12648"/>
                </a:cubicBezTo>
                <a:lnTo>
                  <a:pt x="6097" y="12730"/>
                </a:lnTo>
                <a:lnTo>
                  <a:pt x="6261" y="12961"/>
                </a:lnTo>
                <a:lnTo>
                  <a:pt x="6343" y="12989"/>
                </a:lnTo>
                <a:lnTo>
                  <a:pt x="6397" y="12879"/>
                </a:lnTo>
                <a:cubicBezTo>
                  <a:pt x="6360" y="12789"/>
                  <a:pt x="6298" y="12667"/>
                  <a:pt x="6207" y="12521"/>
                </a:cubicBezTo>
                <a:cubicBezTo>
                  <a:pt x="6117" y="12371"/>
                  <a:pt x="6024" y="12227"/>
                  <a:pt x="5930" y="12089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3"/>
                  <a:pt x="5589" y="11422"/>
                  <a:pt x="5572" y="11295"/>
                </a:cubicBezTo>
                <a:cubicBezTo>
                  <a:pt x="5552" y="11168"/>
                  <a:pt x="5535" y="11098"/>
                  <a:pt x="5518" y="11069"/>
                </a:cubicBezTo>
                <a:cubicBezTo>
                  <a:pt x="5572" y="11103"/>
                  <a:pt x="5639" y="11137"/>
                  <a:pt x="5721" y="11168"/>
                </a:cubicBezTo>
                <a:cubicBezTo>
                  <a:pt x="5801" y="11202"/>
                  <a:pt x="5868" y="11236"/>
                  <a:pt x="5922" y="11267"/>
                </a:cubicBezTo>
                <a:cubicBezTo>
                  <a:pt x="5959" y="11493"/>
                  <a:pt x="6046" y="11676"/>
                  <a:pt x="6188" y="11809"/>
                </a:cubicBezTo>
                <a:cubicBezTo>
                  <a:pt x="6326" y="11947"/>
                  <a:pt x="6450" y="12100"/>
                  <a:pt x="6558" y="12272"/>
                </a:cubicBezTo>
                <a:cubicBezTo>
                  <a:pt x="6521" y="12306"/>
                  <a:pt x="6521" y="12326"/>
                  <a:pt x="6558" y="12337"/>
                </a:cubicBezTo>
                <a:cubicBezTo>
                  <a:pt x="6594" y="12348"/>
                  <a:pt x="6626" y="12354"/>
                  <a:pt x="6654" y="12354"/>
                </a:cubicBezTo>
                <a:cubicBezTo>
                  <a:pt x="6688" y="12388"/>
                  <a:pt x="6707" y="12453"/>
                  <a:pt x="6707" y="12543"/>
                </a:cubicBezTo>
                <a:cubicBezTo>
                  <a:pt x="6835" y="12684"/>
                  <a:pt x="6998" y="12885"/>
                  <a:pt x="7199" y="13139"/>
                </a:cubicBezTo>
                <a:cubicBezTo>
                  <a:pt x="7403" y="13384"/>
                  <a:pt x="7504" y="13585"/>
                  <a:pt x="7504" y="13732"/>
                </a:cubicBezTo>
                <a:lnTo>
                  <a:pt x="7504" y="13754"/>
                </a:lnTo>
                <a:lnTo>
                  <a:pt x="7451" y="13949"/>
                </a:lnTo>
                <a:cubicBezTo>
                  <a:pt x="7504" y="14090"/>
                  <a:pt x="7597" y="14206"/>
                  <a:pt x="7727" y="14291"/>
                </a:cubicBezTo>
                <a:cubicBezTo>
                  <a:pt x="7857" y="14378"/>
                  <a:pt x="7987" y="14443"/>
                  <a:pt x="8115" y="14500"/>
                </a:cubicBezTo>
                <a:lnTo>
                  <a:pt x="8168" y="14500"/>
                </a:lnTo>
                <a:cubicBezTo>
                  <a:pt x="8349" y="14593"/>
                  <a:pt x="8533" y="14686"/>
                  <a:pt x="8722" y="14790"/>
                </a:cubicBezTo>
                <a:cubicBezTo>
                  <a:pt x="8911" y="14898"/>
                  <a:pt x="9106" y="14985"/>
                  <a:pt x="9304" y="15056"/>
                </a:cubicBezTo>
                <a:lnTo>
                  <a:pt x="9615" y="14864"/>
                </a:lnTo>
                <a:cubicBezTo>
                  <a:pt x="9688" y="14886"/>
                  <a:pt x="9765" y="14929"/>
                  <a:pt x="9846" y="15002"/>
                </a:cubicBezTo>
                <a:cubicBezTo>
                  <a:pt x="9926" y="15073"/>
                  <a:pt x="10019" y="15155"/>
                  <a:pt x="10123" y="15251"/>
                </a:cubicBezTo>
                <a:cubicBezTo>
                  <a:pt x="10225" y="15344"/>
                  <a:pt x="10347" y="15431"/>
                  <a:pt x="10488" y="15513"/>
                </a:cubicBezTo>
                <a:cubicBezTo>
                  <a:pt x="10626" y="15598"/>
                  <a:pt x="10787" y="15646"/>
                  <a:pt x="10968" y="15663"/>
                </a:cubicBezTo>
                <a:cubicBezTo>
                  <a:pt x="11092" y="15575"/>
                  <a:pt x="11157" y="15598"/>
                  <a:pt x="11157" y="15728"/>
                </a:cubicBezTo>
                <a:lnTo>
                  <a:pt x="11157" y="15784"/>
                </a:lnTo>
                <a:lnTo>
                  <a:pt x="11496" y="16194"/>
                </a:lnTo>
                <a:lnTo>
                  <a:pt x="11550" y="16391"/>
                </a:lnTo>
                <a:cubicBezTo>
                  <a:pt x="11641" y="16445"/>
                  <a:pt x="11731" y="16513"/>
                  <a:pt x="11827" y="16594"/>
                </a:cubicBezTo>
                <a:cubicBezTo>
                  <a:pt x="11920" y="16676"/>
                  <a:pt x="11997" y="16767"/>
                  <a:pt x="12050" y="16865"/>
                </a:cubicBezTo>
                <a:lnTo>
                  <a:pt x="12104" y="16865"/>
                </a:lnTo>
                <a:cubicBezTo>
                  <a:pt x="12194" y="16865"/>
                  <a:pt x="12268" y="16908"/>
                  <a:pt x="12327" y="16987"/>
                </a:cubicBezTo>
                <a:cubicBezTo>
                  <a:pt x="12386" y="17069"/>
                  <a:pt x="12460" y="17108"/>
                  <a:pt x="12550" y="17108"/>
                </a:cubicBezTo>
                <a:cubicBezTo>
                  <a:pt x="12604" y="17108"/>
                  <a:pt x="12632" y="17080"/>
                  <a:pt x="12632" y="17029"/>
                </a:cubicBezTo>
                <a:cubicBezTo>
                  <a:pt x="12632" y="16902"/>
                  <a:pt x="12641" y="16820"/>
                  <a:pt x="12658" y="16778"/>
                </a:cubicBezTo>
                <a:cubicBezTo>
                  <a:pt x="12675" y="16738"/>
                  <a:pt x="12700" y="16710"/>
                  <a:pt x="12726" y="16705"/>
                </a:cubicBezTo>
                <a:cubicBezTo>
                  <a:pt x="12754" y="16693"/>
                  <a:pt x="12782" y="16688"/>
                  <a:pt x="12807" y="16688"/>
                </a:cubicBezTo>
                <a:cubicBezTo>
                  <a:pt x="12836" y="16688"/>
                  <a:pt x="12850" y="16671"/>
                  <a:pt x="12850" y="16634"/>
                </a:cubicBezTo>
                <a:lnTo>
                  <a:pt x="12793" y="16555"/>
                </a:lnTo>
                <a:cubicBezTo>
                  <a:pt x="12757" y="16555"/>
                  <a:pt x="12731" y="16577"/>
                  <a:pt x="12714" y="16622"/>
                </a:cubicBezTo>
                <a:cubicBezTo>
                  <a:pt x="12694" y="16668"/>
                  <a:pt x="12669" y="16670"/>
                  <a:pt x="12632" y="16634"/>
                </a:cubicBezTo>
                <a:lnTo>
                  <a:pt x="12440" y="16744"/>
                </a:lnTo>
                <a:lnTo>
                  <a:pt x="12211" y="16687"/>
                </a:lnTo>
                <a:lnTo>
                  <a:pt x="11889" y="16137"/>
                </a:lnTo>
                <a:lnTo>
                  <a:pt x="11997" y="15366"/>
                </a:lnTo>
                <a:cubicBezTo>
                  <a:pt x="12014" y="15332"/>
                  <a:pt x="11980" y="15287"/>
                  <a:pt x="11895" y="15245"/>
                </a:cubicBezTo>
                <a:cubicBezTo>
                  <a:pt x="11807" y="15200"/>
                  <a:pt x="11785" y="15154"/>
                  <a:pt x="11819" y="15112"/>
                </a:cubicBezTo>
                <a:cubicBezTo>
                  <a:pt x="11694" y="15033"/>
                  <a:pt x="11542" y="15002"/>
                  <a:pt x="11361" y="15002"/>
                </a:cubicBezTo>
                <a:cubicBezTo>
                  <a:pt x="11324" y="15002"/>
                  <a:pt x="11231" y="15013"/>
                  <a:pt x="11084" y="15039"/>
                </a:cubicBezTo>
                <a:cubicBezTo>
                  <a:pt x="10934" y="15067"/>
                  <a:pt x="10858" y="15056"/>
                  <a:pt x="10858" y="15002"/>
                </a:cubicBezTo>
                <a:cubicBezTo>
                  <a:pt x="10858" y="14946"/>
                  <a:pt x="10872" y="14875"/>
                  <a:pt x="10900" y="14785"/>
                </a:cubicBezTo>
                <a:cubicBezTo>
                  <a:pt x="10926" y="14691"/>
                  <a:pt x="10960" y="14598"/>
                  <a:pt x="10994" y="14494"/>
                </a:cubicBezTo>
                <a:cubicBezTo>
                  <a:pt x="11030" y="14389"/>
                  <a:pt x="11059" y="14302"/>
                  <a:pt x="11075" y="14228"/>
                </a:cubicBezTo>
                <a:cubicBezTo>
                  <a:pt x="11092" y="14158"/>
                  <a:pt x="11104" y="14113"/>
                  <a:pt x="11104" y="14096"/>
                </a:cubicBezTo>
                <a:lnTo>
                  <a:pt x="11279" y="13732"/>
                </a:lnTo>
                <a:lnTo>
                  <a:pt x="11239" y="13678"/>
                </a:lnTo>
                <a:lnTo>
                  <a:pt x="11022" y="13621"/>
                </a:lnTo>
                <a:cubicBezTo>
                  <a:pt x="10985" y="13621"/>
                  <a:pt x="10926" y="13650"/>
                  <a:pt x="10847" y="13706"/>
                </a:cubicBezTo>
                <a:cubicBezTo>
                  <a:pt x="10765" y="13754"/>
                  <a:pt x="10686" y="13822"/>
                  <a:pt x="10609" y="13898"/>
                </a:cubicBezTo>
                <a:cubicBezTo>
                  <a:pt x="10533" y="13974"/>
                  <a:pt x="10468" y="14053"/>
                  <a:pt x="10414" y="14124"/>
                </a:cubicBezTo>
                <a:cubicBezTo>
                  <a:pt x="10361" y="14197"/>
                  <a:pt x="10332" y="14257"/>
                  <a:pt x="10332" y="14313"/>
                </a:cubicBezTo>
                <a:lnTo>
                  <a:pt x="9725" y="14443"/>
                </a:lnTo>
                <a:cubicBezTo>
                  <a:pt x="9598" y="14443"/>
                  <a:pt x="9493" y="14395"/>
                  <a:pt x="9411" y="14285"/>
                </a:cubicBezTo>
                <a:cubicBezTo>
                  <a:pt x="9377" y="14141"/>
                  <a:pt x="9301" y="13980"/>
                  <a:pt x="9182" y="13805"/>
                </a:cubicBezTo>
                <a:cubicBezTo>
                  <a:pt x="9067" y="13627"/>
                  <a:pt x="9007" y="13475"/>
                  <a:pt x="9007" y="13336"/>
                </a:cubicBezTo>
                <a:cubicBezTo>
                  <a:pt x="9007" y="13133"/>
                  <a:pt x="9041" y="12938"/>
                  <a:pt x="9115" y="12758"/>
                </a:cubicBezTo>
                <a:cubicBezTo>
                  <a:pt x="9188" y="12577"/>
                  <a:pt x="9160" y="12382"/>
                  <a:pt x="9033" y="12179"/>
                </a:cubicBezTo>
                <a:cubicBezTo>
                  <a:pt x="9053" y="12179"/>
                  <a:pt x="9075" y="12168"/>
                  <a:pt x="9101" y="12151"/>
                </a:cubicBezTo>
                <a:cubicBezTo>
                  <a:pt x="9129" y="12134"/>
                  <a:pt x="9134" y="12105"/>
                  <a:pt x="9115" y="12069"/>
                </a:cubicBezTo>
                <a:lnTo>
                  <a:pt x="9276" y="11880"/>
                </a:lnTo>
                <a:lnTo>
                  <a:pt x="9304" y="11851"/>
                </a:lnTo>
                <a:lnTo>
                  <a:pt x="9329" y="11880"/>
                </a:lnTo>
                <a:cubicBezTo>
                  <a:pt x="9457" y="11786"/>
                  <a:pt x="9623" y="11758"/>
                  <a:pt x="9832" y="11786"/>
                </a:cubicBezTo>
                <a:cubicBezTo>
                  <a:pt x="10039" y="11809"/>
                  <a:pt x="10169" y="11747"/>
                  <a:pt x="10225" y="11594"/>
                </a:cubicBezTo>
                <a:lnTo>
                  <a:pt x="10440" y="11770"/>
                </a:lnTo>
                <a:cubicBezTo>
                  <a:pt x="10476" y="11787"/>
                  <a:pt x="10516" y="11770"/>
                  <a:pt x="10561" y="11710"/>
                </a:cubicBezTo>
                <a:cubicBezTo>
                  <a:pt x="10606" y="11654"/>
                  <a:pt x="10629" y="11606"/>
                  <a:pt x="10629" y="11566"/>
                </a:cubicBezTo>
                <a:lnTo>
                  <a:pt x="10522" y="11515"/>
                </a:lnTo>
                <a:lnTo>
                  <a:pt x="11050" y="11377"/>
                </a:lnTo>
                <a:lnTo>
                  <a:pt x="11075" y="11462"/>
                </a:lnTo>
                <a:lnTo>
                  <a:pt x="11333" y="11434"/>
                </a:lnTo>
                <a:lnTo>
                  <a:pt x="11629" y="11620"/>
                </a:lnTo>
                <a:cubicBezTo>
                  <a:pt x="11666" y="11620"/>
                  <a:pt x="11703" y="11600"/>
                  <a:pt x="11739" y="11555"/>
                </a:cubicBezTo>
                <a:cubicBezTo>
                  <a:pt x="11776" y="11510"/>
                  <a:pt x="11816" y="11504"/>
                  <a:pt x="11861" y="11538"/>
                </a:cubicBezTo>
                <a:lnTo>
                  <a:pt x="12132" y="11826"/>
                </a:lnTo>
                <a:cubicBezTo>
                  <a:pt x="12095" y="11896"/>
                  <a:pt x="12090" y="11953"/>
                  <a:pt x="12118" y="11984"/>
                </a:cubicBezTo>
                <a:cubicBezTo>
                  <a:pt x="12143" y="12024"/>
                  <a:pt x="12158" y="12057"/>
                  <a:pt x="12158" y="12094"/>
                </a:cubicBezTo>
                <a:cubicBezTo>
                  <a:pt x="12158" y="12151"/>
                  <a:pt x="12206" y="12272"/>
                  <a:pt x="12299" y="12464"/>
                </a:cubicBezTo>
                <a:cubicBezTo>
                  <a:pt x="12395" y="12659"/>
                  <a:pt x="12480" y="12758"/>
                  <a:pt x="12550" y="12758"/>
                </a:cubicBezTo>
                <a:cubicBezTo>
                  <a:pt x="12641" y="12758"/>
                  <a:pt x="12680" y="12698"/>
                  <a:pt x="12672" y="12583"/>
                </a:cubicBezTo>
                <a:cubicBezTo>
                  <a:pt x="12663" y="12467"/>
                  <a:pt x="12658" y="12391"/>
                  <a:pt x="12658" y="12357"/>
                </a:cubicBezTo>
                <a:cubicBezTo>
                  <a:pt x="12658" y="12176"/>
                  <a:pt x="12621" y="11998"/>
                  <a:pt x="12550" y="11829"/>
                </a:cubicBezTo>
                <a:cubicBezTo>
                  <a:pt x="12480" y="11657"/>
                  <a:pt x="12409" y="11482"/>
                  <a:pt x="12347" y="11298"/>
                </a:cubicBezTo>
                <a:lnTo>
                  <a:pt x="12347" y="11222"/>
                </a:lnTo>
                <a:cubicBezTo>
                  <a:pt x="12347" y="11129"/>
                  <a:pt x="12403" y="11050"/>
                  <a:pt x="12516" y="10985"/>
                </a:cubicBezTo>
                <a:cubicBezTo>
                  <a:pt x="12629" y="10911"/>
                  <a:pt x="12686" y="10874"/>
                  <a:pt x="12686" y="10852"/>
                </a:cubicBezTo>
                <a:cubicBezTo>
                  <a:pt x="12776" y="10781"/>
                  <a:pt x="12878" y="10708"/>
                  <a:pt x="12991" y="10637"/>
                </a:cubicBezTo>
                <a:cubicBezTo>
                  <a:pt x="13101" y="10564"/>
                  <a:pt x="13186" y="10482"/>
                  <a:pt x="13240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6" y="10030"/>
                  <a:pt x="13483" y="10002"/>
                  <a:pt x="13483" y="9949"/>
                </a:cubicBezTo>
                <a:cubicBezTo>
                  <a:pt x="13483" y="9932"/>
                  <a:pt x="13471" y="9915"/>
                  <a:pt x="13443" y="9903"/>
                </a:cubicBezTo>
                <a:cubicBezTo>
                  <a:pt x="13415" y="9886"/>
                  <a:pt x="13384" y="9864"/>
                  <a:pt x="13347" y="9827"/>
                </a:cubicBezTo>
                <a:cubicBezTo>
                  <a:pt x="13313" y="9810"/>
                  <a:pt x="13276" y="9782"/>
                  <a:pt x="13240" y="9742"/>
                </a:cubicBezTo>
                <a:lnTo>
                  <a:pt x="13322" y="9694"/>
                </a:lnTo>
                <a:cubicBezTo>
                  <a:pt x="13358" y="9638"/>
                  <a:pt x="13384" y="9573"/>
                  <a:pt x="13404" y="9491"/>
                </a:cubicBezTo>
                <a:cubicBezTo>
                  <a:pt x="13421" y="9407"/>
                  <a:pt x="13412" y="9336"/>
                  <a:pt x="13375" y="9274"/>
                </a:cubicBezTo>
                <a:lnTo>
                  <a:pt x="13579" y="9164"/>
                </a:lnTo>
                <a:cubicBezTo>
                  <a:pt x="13559" y="9220"/>
                  <a:pt x="13579" y="9254"/>
                  <a:pt x="13632" y="9274"/>
                </a:cubicBezTo>
                <a:cubicBezTo>
                  <a:pt x="13686" y="9291"/>
                  <a:pt x="13731" y="9291"/>
                  <a:pt x="13768" y="9274"/>
                </a:cubicBezTo>
                <a:lnTo>
                  <a:pt x="13904" y="9054"/>
                </a:lnTo>
                <a:cubicBezTo>
                  <a:pt x="13867" y="8966"/>
                  <a:pt x="13844" y="8932"/>
                  <a:pt x="13836" y="8961"/>
                </a:cubicBezTo>
                <a:cubicBezTo>
                  <a:pt x="13827" y="8989"/>
                  <a:pt x="13850" y="8961"/>
                  <a:pt x="13904" y="8867"/>
                </a:cubicBezTo>
                <a:cubicBezTo>
                  <a:pt x="13994" y="8834"/>
                  <a:pt x="14082" y="8788"/>
                  <a:pt x="14166" y="8740"/>
                </a:cubicBezTo>
                <a:cubicBezTo>
                  <a:pt x="14254" y="8689"/>
                  <a:pt x="14339" y="8664"/>
                  <a:pt x="14432" y="8664"/>
                </a:cubicBezTo>
                <a:cubicBezTo>
                  <a:pt x="14449" y="8684"/>
                  <a:pt x="14466" y="8689"/>
                  <a:pt x="14486" y="8689"/>
                </a:cubicBezTo>
                <a:cubicBezTo>
                  <a:pt x="14539" y="8689"/>
                  <a:pt x="14565" y="8684"/>
                  <a:pt x="14565" y="8664"/>
                </a:cubicBezTo>
                <a:cubicBezTo>
                  <a:pt x="14565" y="8574"/>
                  <a:pt x="14548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1"/>
                  <a:pt x="14958" y="8001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8"/>
                </a:cubicBezTo>
                <a:lnTo>
                  <a:pt x="15282" y="7843"/>
                </a:lnTo>
                <a:lnTo>
                  <a:pt x="15757" y="7704"/>
                </a:lnTo>
                <a:lnTo>
                  <a:pt x="15811" y="7555"/>
                </a:lnTo>
                <a:lnTo>
                  <a:pt x="15675" y="7368"/>
                </a:lnTo>
                <a:cubicBezTo>
                  <a:pt x="15692" y="7368"/>
                  <a:pt x="15701" y="7351"/>
                  <a:pt x="15701" y="7312"/>
                </a:cubicBezTo>
                <a:cubicBezTo>
                  <a:pt x="15701" y="7278"/>
                  <a:pt x="15684" y="7252"/>
                  <a:pt x="15647" y="7235"/>
                </a:cubicBezTo>
                <a:cubicBezTo>
                  <a:pt x="15613" y="7213"/>
                  <a:pt x="15579" y="7196"/>
                  <a:pt x="15554" y="7179"/>
                </a:cubicBezTo>
                <a:cubicBezTo>
                  <a:pt x="15525" y="7162"/>
                  <a:pt x="15494" y="7142"/>
                  <a:pt x="15458" y="7125"/>
                </a:cubicBezTo>
                <a:lnTo>
                  <a:pt x="15404" y="7151"/>
                </a:lnTo>
                <a:lnTo>
                  <a:pt x="15458" y="7125"/>
                </a:lnTo>
                <a:lnTo>
                  <a:pt x="15540" y="7125"/>
                </a:lnTo>
                <a:lnTo>
                  <a:pt x="15715" y="7125"/>
                </a:lnTo>
                <a:cubicBezTo>
                  <a:pt x="15797" y="7125"/>
                  <a:pt x="15836" y="7086"/>
                  <a:pt x="15836" y="7004"/>
                </a:cubicBezTo>
                <a:cubicBezTo>
                  <a:pt x="15836" y="6894"/>
                  <a:pt x="15774" y="6837"/>
                  <a:pt x="15647" y="6837"/>
                </a:cubicBezTo>
                <a:cubicBezTo>
                  <a:pt x="15486" y="6837"/>
                  <a:pt x="15299" y="6877"/>
                  <a:pt x="15087" y="6953"/>
                </a:cubicBezTo>
                <a:cubicBezTo>
                  <a:pt x="14876" y="7029"/>
                  <a:pt x="14729" y="7162"/>
                  <a:pt x="14647" y="7340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40" y="7125"/>
                </a:lnTo>
                <a:cubicBezTo>
                  <a:pt x="14740" y="7086"/>
                  <a:pt x="14698" y="7063"/>
                  <a:pt x="14613" y="7046"/>
                </a:cubicBezTo>
                <a:cubicBezTo>
                  <a:pt x="14528" y="7035"/>
                  <a:pt x="14503" y="7029"/>
                  <a:pt x="14539" y="7029"/>
                </a:cubicBezTo>
                <a:cubicBezTo>
                  <a:pt x="14700" y="7029"/>
                  <a:pt x="14825" y="7015"/>
                  <a:pt x="14909" y="6976"/>
                </a:cubicBezTo>
                <a:cubicBezTo>
                  <a:pt x="14997" y="6936"/>
                  <a:pt x="15068" y="6899"/>
                  <a:pt x="15121" y="6854"/>
                </a:cubicBezTo>
                <a:cubicBezTo>
                  <a:pt x="15175" y="6809"/>
                  <a:pt x="15232" y="6767"/>
                  <a:pt x="15288" y="6716"/>
                </a:cubicBezTo>
                <a:cubicBezTo>
                  <a:pt x="15347" y="6671"/>
                  <a:pt x="15432" y="6634"/>
                  <a:pt x="15540" y="6594"/>
                </a:cubicBezTo>
                <a:cubicBezTo>
                  <a:pt x="15746" y="6634"/>
                  <a:pt x="15946" y="6645"/>
                  <a:pt x="16136" y="6623"/>
                </a:cubicBezTo>
                <a:cubicBezTo>
                  <a:pt x="16322" y="6606"/>
                  <a:pt x="16523" y="6594"/>
                  <a:pt x="16729" y="6594"/>
                </a:cubicBezTo>
                <a:cubicBezTo>
                  <a:pt x="16786" y="6561"/>
                  <a:pt x="16839" y="6524"/>
                  <a:pt x="16893" y="6484"/>
                </a:cubicBezTo>
                <a:cubicBezTo>
                  <a:pt x="16947" y="6439"/>
                  <a:pt x="16980" y="6397"/>
                  <a:pt x="17000" y="6340"/>
                </a:cubicBezTo>
                <a:lnTo>
                  <a:pt x="17311" y="6287"/>
                </a:lnTo>
                <a:cubicBezTo>
                  <a:pt x="17348" y="6323"/>
                  <a:pt x="17401" y="6315"/>
                  <a:pt x="17475" y="6258"/>
                </a:cubicBezTo>
                <a:cubicBezTo>
                  <a:pt x="17546" y="6202"/>
                  <a:pt x="17582" y="6160"/>
                  <a:pt x="17582" y="6126"/>
                </a:cubicBezTo>
                <a:cubicBezTo>
                  <a:pt x="17582" y="6033"/>
                  <a:pt x="17531" y="5976"/>
                  <a:pt x="17433" y="5951"/>
                </a:cubicBezTo>
                <a:cubicBezTo>
                  <a:pt x="17334" y="5922"/>
                  <a:pt x="17283" y="5855"/>
                  <a:pt x="17283" y="5756"/>
                </a:cubicBezTo>
                <a:cubicBezTo>
                  <a:pt x="17283" y="5739"/>
                  <a:pt x="17288" y="5714"/>
                  <a:pt x="17297" y="5680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4" y="5623"/>
                  <a:pt x="17116" y="5652"/>
                  <a:pt x="16995" y="5708"/>
                </a:cubicBezTo>
                <a:cubicBezTo>
                  <a:pt x="16870" y="5759"/>
                  <a:pt x="16786" y="5807"/>
                  <a:pt x="16729" y="5841"/>
                </a:cubicBezTo>
                <a:cubicBezTo>
                  <a:pt x="16692" y="5855"/>
                  <a:pt x="16672" y="5855"/>
                  <a:pt x="16661" y="5829"/>
                </a:cubicBezTo>
                <a:cubicBezTo>
                  <a:pt x="16653" y="5801"/>
                  <a:pt x="16650" y="5767"/>
                  <a:pt x="16650" y="5731"/>
                </a:cubicBezTo>
                <a:lnTo>
                  <a:pt x="16675" y="5756"/>
                </a:lnTo>
                <a:lnTo>
                  <a:pt x="16786" y="5705"/>
                </a:lnTo>
                <a:lnTo>
                  <a:pt x="17093" y="5595"/>
                </a:lnTo>
                <a:lnTo>
                  <a:pt x="17147" y="5539"/>
                </a:lnTo>
                <a:cubicBezTo>
                  <a:pt x="17147" y="5485"/>
                  <a:pt x="17116" y="5451"/>
                  <a:pt x="17048" y="5434"/>
                </a:cubicBezTo>
                <a:cubicBezTo>
                  <a:pt x="16980" y="5412"/>
                  <a:pt x="16927" y="5406"/>
                  <a:pt x="16893" y="5406"/>
                </a:cubicBezTo>
                <a:cubicBezTo>
                  <a:pt x="16856" y="5406"/>
                  <a:pt x="16802" y="5417"/>
                  <a:pt x="16729" y="5445"/>
                </a:cubicBezTo>
                <a:cubicBezTo>
                  <a:pt x="16658" y="5474"/>
                  <a:pt x="16622" y="5457"/>
                  <a:pt x="16622" y="5406"/>
                </a:cubicBezTo>
                <a:lnTo>
                  <a:pt x="16650" y="5349"/>
                </a:lnTo>
                <a:cubicBezTo>
                  <a:pt x="16540" y="5259"/>
                  <a:pt x="16444" y="5155"/>
                  <a:pt x="16359" y="5047"/>
                </a:cubicBezTo>
                <a:cubicBezTo>
                  <a:pt x="16271" y="4932"/>
                  <a:pt x="16229" y="4861"/>
                  <a:pt x="16229" y="4822"/>
                </a:cubicBezTo>
                <a:cubicBezTo>
                  <a:pt x="16229" y="4788"/>
                  <a:pt x="16235" y="4751"/>
                  <a:pt x="16243" y="4706"/>
                </a:cubicBezTo>
                <a:cubicBezTo>
                  <a:pt x="16252" y="4669"/>
                  <a:pt x="16229" y="4647"/>
                  <a:pt x="16175" y="4647"/>
                </a:cubicBezTo>
                <a:cubicBezTo>
                  <a:pt x="16139" y="4647"/>
                  <a:pt x="16107" y="4652"/>
                  <a:pt x="16082" y="4664"/>
                </a:cubicBezTo>
                <a:cubicBezTo>
                  <a:pt x="16054" y="4672"/>
                  <a:pt x="16040" y="4647"/>
                  <a:pt x="16040" y="4596"/>
                </a:cubicBezTo>
                <a:cubicBezTo>
                  <a:pt x="16040" y="4556"/>
                  <a:pt x="16017" y="4480"/>
                  <a:pt x="15972" y="4364"/>
                </a:cubicBezTo>
                <a:cubicBezTo>
                  <a:pt x="15927" y="4249"/>
                  <a:pt x="15864" y="4189"/>
                  <a:pt x="15783" y="4189"/>
                </a:cubicBezTo>
                <a:lnTo>
                  <a:pt x="15675" y="4299"/>
                </a:lnTo>
                <a:cubicBezTo>
                  <a:pt x="15675" y="4347"/>
                  <a:pt x="15647" y="4393"/>
                  <a:pt x="15593" y="4421"/>
                </a:cubicBezTo>
                <a:cubicBezTo>
                  <a:pt x="15540" y="4446"/>
                  <a:pt x="15511" y="4474"/>
                  <a:pt x="15511" y="4514"/>
                </a:cubicBezTo>
                <a:lnTo>
                  <a:pt x="15458" y="4514"/>
                </a:lnTo>
                <a:lnTo>
                  <a:pt x="15175" y="4672"/>
                </a:lnTo>
                <a:cubicBezTo>
                  <a:pt x="15155" y="4641"/>
                  <a:pt x="15133" y="4630"/>
                  <a:pt x="15107" y="4647"/>
                </a:cubicBezTo>
                <a:cubicBezTo>
                  <a:pt x="15079" y="4669"/>
                  <a:pt x="15048" y="4672"/>
                  <a:pt x="15011" y="4672"/>
                </a:cubicBezTo>
                <a:lnTo>
                  <a:pt x="14986" y="4672"/>
                </a:lnTo>
                <a:lnTo>
                  <a:pt x="14958" y="4700"/>
                </a:lnTo>
                <a:cubicBezTo>
                  <a:pt x="15028" y="4700"/>
                  <a:pt x="15062" y="4664"/>
                  <a:pt x="15054" y="4579"/>
                </a:cubicBezTo>
                <a:cubicBezTo>
                  <a:pt x="15042" y="4497"/>
                  <a:pt x="15011" y="4457"/>
                  <a:pt x="14958" y="4457"/>
                </a:cubicBezTo>
                <a:lnTo>
                  <a:pt x="14740" y="4514"/>
                </a:lnTo>
                <a:cubicBezTo>
                  <a:pt x="14706" y="4514"/>
                  <a:pt x="14683" y="4508"/>
                  <a:pt x="14681" y="4497"/>
                </a:cubicBezTo>
                <a:cubicBezTo>
                  <a:pt x="14675" y="4491"/>
                  <a:pt x="14683" y="4474"/>
                  <a:pt x="14709" y="4446"/>
                </a:cubicBezTo>
                <a:cubicBezTo>
                  <a:pt x="14731" y="4421"/>
                  <a:pt x="14751" y="4387"/>
                  <a:pt x="14768" y="4347"/>
                </a:cubicBezTo>
                <a:cubicBezTo>
                  <a:pt x="14788" y="4316"/>
                  <a:pt x="14788" y="4277"/>
                  <a:pt x="14768" y="4243"/>
                </a:cubicBezTo>
                <a:cubicBezTo>
                  <a:pt x="14751" y="4203"/>
                  <a:pt x="14720" y="4203"/>
                  <a:pt x="14681" y="4226"/>
                </a:cubicBezTo>
                <a:cubicBezTo>
                  <a:pt x="14641" y="4254"/>
                  <a:pt x="14618" y="4254"/>
                  <a:pt x="14618" y="4215"/>
                </a:cubicBezTo>
                <a:lnTo>
                  <a:pt x="14700" y="4215"/>
                </a:lnTo>
                <a:lnTo>
                  <a:pt x="14768" y="4150"/>
                </a:lnTo>
                <a:cubicBezTo>
                  <a:pt x="14788" y="4127"/>
                  <a:pt x="14780" y="4099"/>
                  <a:pt x="14748" y="4057"/>
                </a:cubicBezTo>
                <a:cubicBezTo>
                  <a:pt x="14717" y="4006"/>
                  <a:pt x="14692" y="3977"/>
                  <a:pt x="14675" y="3958"/>
                </a:cubicBezTo>
                <a:lnTo>
                  <a:pt x="14376" y="3907"/>
                </a:lnTo>
                <a:lnTo>
                  <a:pt x="14186" y="3740"/>
                </a:lnTo>
                <a:cubicBezTo>
                  <a:pt x="14169" y="3757"/>
                  <a:pt x="14135" y="3746"/>
                  <a:pt x="14087" y="3704"/>
                </a:cubicBezTo>
                <a:cubicBezTo>
                  <a:pt x="14036" y="3658"/>
                  <a:pt x="13994" y="3625"/>
                  <a:pt x="13957" y="3610"/>
                </a:cubicBezTo>
                <a:lnTo>
                  <a:pt x="13740" y="3687"/>
                </a:lnTo>
                <a:lnTo>
                  <a:pt x="13211" y="3565"/>
                </a:lnTo>
                <a:cubicBezTo>
                  <a:pt x="13178" y="3565"/>
                  <a:pt x="13141" y="3577"/>
                  <a:pt x="13104" y="3599"/>
                </a:cubicBezTo>
                <a:cubicBezTo>
                  <a:pt x="13070" y="3625"/>
                  <a:pt x="13050" y="3653"/>
                  <a:pt x="13050" y="3687"/>
                </a:cubicBezTo>
                <a:cubicBezTo>
                  <a:pt x="13050" y="3726"/>
                  <a:pt x="13070" y="3752"/>
                  <a:pt x="13104" y="3769"/>
                </a:cubicBezTo>
                <a:cubicBezTo>
                  <a:pt x="13141" y="3786"/>
                  <a:pt x="13158" y="3814"/>
                  <a:pt x="13158" y="3850"/>
                </a:cubicBezTo>
                <a:cubicBezTo>
                  <a:pt x="13158" y="3884"/>
                  <a:pt x="13172" y="3983"/>
                  <a:pt x="13200" y="4138"/>
                </a:cubicBezTo>
                <a:cubicBezTo>
                  <a:pt x="13226" y="4299"/>
                  <a:pt x="13203" y="4359"/>
                  <a:pt x="13132" y="4325"/>
                </a:cubicBezTo>
                <a:lnTo>
                  <a:pt x="12997" y="4514"/>
                </a:lnTo>
                <a:cubicBezTo>
                  <a:pt x="13014" y="4548"/>
                  <a:pt x="13045" y="4579"/>
                  <a:pt x="13090" y="4607"/>
                </a:cubicBezTo>
                <a:cubicBezTo>
                  <a:pt x="13138" y="4635"/>
                  <a:pt x="13180" y="4669"/>
                  <a:pt x="13226" y="4706"/>
                </a:cubicBezTo>
                <a:cubicBezTo>
                  <a:pt x="13271" y="4751"/>
                  <a:pt x="13313" y="4793"/>
                  <a:pt x="13347" y="4850"/>
                </a:cubicBezTo>
                <a:cubicBezTo>
                  <a:pt x="13384" y="4903"/>
                  <a:pt x="13392" y="4988"/>
                  <a:pt x="13375" y="5093"/>
                </a:cubicBezTo>
                <a:lnTo>
                  <a:pt x="12768" y="5510"/>
                </a:lnTo>
                <a:lnTo>
                  <a:pt x="12768" y="5567"/>
                </a:lnTo>
                <a:cubicBezTo>
                  <a:pt x="12768" y="5637"/>
                  <a:pt x="12785" y="5705"/>
                  <a:pt x="12822" y="5770"/>
                </a:cubicBezTo>
                <a:cubicBezTo>
                  <a:pt x="12855" y="5832"/>
                  <a:pt x="12892" y="5914"/>
                  <a:pt x="12929" y="6013"/>
                </a:cubicBezTo>
                <a:cubicBezTo>
                  <a:pt x="13019" y="6052"/>
                  <a:pt x="13062" y="6081"/>
                  <a:pt x="13059" y="6106"/>
                </a:cubicBezTo>
                <a:cubicBezTo>
                  <a:pt x="13053" y="6134"/>
                  <a:pt x="13022" y="6162"/>
                  <a:pt x="12963" y="6191"/>
                </a:cubicBezTo>
                <a:cubicBezTo>
                  <a:pt x="12903" y="6216"/>
                  <a:pt x="12850" y="6244"/>
                  <a:pt x="12793" y="6273"/>
                </a:cubicBezTo>
                <a:cubicBezTo>
                  <a:pt x="12740" y="6295"/>
                  <a:pt x="12714" y="6321"/>
                  <a:pt x="12714" y="6337"/>
                </a:cubicBezTo>
                <a:cubicBezTo>
                  <a:pt x="12714" y="6354"/>
                  <a:pt x="12694" y="6366"/>
                  <a:pt x="12658" y="6366"/>
                </a:cubicBezTo>
                <a:lnTo>
                  <a:pt x="12550" y="6366"/>
                </a:lnTo>
                <a:lnTo>
                  <a:pt x="12497" y="6366"/>
                </a:lnTo>
                <a:cubicBezTo>
                  <a:pt x="12497" y="6343"/>
                  <a:pt x="12505" y="6332"/>
                  <a:pt x="12522" y="6321"/>
                </a:cubicBezTo>
                <a:cubicBezTo>
                  <a:pt x="12542" y="6315"/>
                  <a:pt x="12550" y="6295"/>
                  <a:pt x="12550" y="6256"/>
                </a:cubicBezTo>
                <a:lnTo>
                  <a:pt x="12293" y="6095"/>
                </a:lnTo>
                <a:lnTo>
                  <a:pt x="12293" y="6123"/>
                </a:lnTo>
                <a:lnTo>
                  <a:pt x="12186" y="5903"/>
                </a:lnTo>
                <a:cubicBezTo>
                  <a:pt x="12220" y="5815"/>
                  <a:pt x="12225" y="5747"/>
                  <a:pt x="12200" y="5711"/>
                </a:cubicBezTo>
                <a:cubicBezTo>
                  <a:pt x="12172" y="5666"/>
                  <a:pt x="12158" y="5620"/>
                  <a:pt x="12158" y="5567"/>
                </a:cubicBezTo>
                <a:cubicBezTo>
                  <a:pt x="12158" y="5423"/>
                  <a:pt x="12093" y="5352"/>
                  <a:pt x="11963" y="5352"/>
                </a:cubicBezTo>
                <a:cubicBezTo>
                  <a:pt x="11833" y="5352"/>
                  <a:pt x="11694" y="5369"/>
                  <a:pt x="11550" y="5409"/>
                </a:cubicBezTo>
                <a:cubicBezTo>
                  <a:pt x="11584" y="5386"/>
                  <a:pt x="11581" y="5361"/>
                  <a:pt x="11536" y="5321"/>
                </a:cubicBezTo>
                <a:cubicBezTo>
                  <a:pt x="11491" y="5276"/>
                  <a:pt x="11460" y="5259"/>
                  <a:pt x="11440" y="5259"/>
                </a:cubicBezTo>
                <a:cubicBezTo>
                  <a:pt x="11296" y="5259"/>
                  <a:pt x="11126" y="5194"/>
                  <a:pt x="10926" y="5067"/>
                </a:cubicBezTo>
                <a:cubicBezTo>
                  <a:pt x="10731" y="4946"/>
                  <a:pt x="10567" y="4881"/>
                  <a:pt x="10440" y="4881"/>
                </a:cubicBezTo>
                <a:cubicBezTo>
                  <a:pt x="10386" y="4881"/>
                  <a:pt x="10321" y="4892"/>
                  <a:pt x="10250" y="4906"/>
                </a:cubicBezTo>
                <a:cubicBezTo>
                  <a:pt x="10180" y="4923"/>
                  <a:pt x="10112" y="4946"/>
                  <a:pt x="10047" y="4963"/>
                </a:cubicBezTo>
                <a:cubicBezTo>
                  <a:pt x="10084" y="4946"/>
                  <a:pt x="10106" y="4898"/>
                  <a:pt x="10115" y="4824"/>
                </a:cubicBezTo>
                <a:lnTo>
                  <a:pt x="9940" y="4516"/>
                </a:lnTo>
                <a:lnTo>
                  <a:pt x="9911" y="4488"/>
                </a:lnTo>
                <a:cubicBezTo>
                  <a:pt x="9858" y="4488"/>
                  <a:pt x="9796" y="4511"/>
                  <a:pt x="9725" y="4553"/>
                </a:cubicBezTo>
                <a:cubicBezTo>
                  <a:pt x="9651" y="4598"/>
                  <a:pt x="9615" y="4559"/>
                  <a:pt x="9615" y="4435"/>
                </a:cubicBezTo>
                <a:cubicBezTo>
                  <a:pt x="9615" y="4418"/>
                  <a:pt x="9623" y="4401"/>
                  <a:pt x="9643" y="4378"/>
                </a:cubicBezTo>
                <a:cubicBezTo>
                  <a:pt x="9660" y="4361"/>
                  <a:pt x="9660" y="4344"/>
                  <a:pt x="9643" y="4327"/>
                </a:cubicBezTo>
                <a:cubicBezTo>
                  <a:pt x="9623" y="4217"/>
                  <a:pt x="9646" y="4124"/>
                  <a:pt x="9711" y="4048"/>
                </a:cubicBezTo>
                <a:cubicBezTo>
                  <a:pt x="9773" y="3969"/>
                  <a:pt x="9824" y="3887"/>
                  <a:pt x="9858" y="3799"/>
                </a:cubicBezTo>
                <a:cubicBezTo>
                  <a:pt x="9894" y="3760"/>
                  <a:pt x="9911" y="3729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9" y="3638"/>
                  <a:pt x="10109" y="3616"/>
                  <a:pt x="10177" y="3579"/>
                </a:cubicBezTo>
                <a:cubicBezTo>
                  <a:pt x="10245" y="3534"/>
                  <a:pt x="10321" y="3506"/>
                  <a:pt x="10414" y="3492"/>
                </a:cubicBezTo>
                <a:lnTo>
                  <a:pt x="10440" y="3407"/>
                </a:lnTo>
                <a:cubicBezTo>
                  <a:pt x="10440" y="3370"/>
                  <a:pt x="10344" y="3342"/>
                  <a:pt x="10149" y="3314"/>
                </a:cubicBezTo>
                <a:cubicBezTo>
                  <a:pt x="9957" y="3286"/>
                  <a:pt x="9858" y="3255"/>
                  <a:pt x="9858" y="3221"/>
                </a:cubicBezTo>
                <a:lnTo>
                  <a:pt x="9886" y="3192"/>
                </a:lnTo>
                <a:cubicBezTo>
                  <a:pt x="10067" y="3243"/>
                  <a:pt x="10202" y="3274"/>
                  <a:pt x="10298" y="3286"/>
                </a:cubicBezTo>
                <a:cubicBezTo>
                  <a:pt x="10392" y="3297"/>
                  <a:pt x="10471" y="3286"/>
                  <a:pt x="10536" y="3260"/>
                </a:cubicBezTo>
                <a:cubicBezTo>
                  <a:pt x="10598" y="3232"/>
                  <a:pt x="10671" y="3198"/>
                  <a:pt x="10759" y="3147"/>
                </a:cubicBezTo>
                <a:cubicBezTo>
                  <a:pt x="10844" y="3105"/>
                  <a:pt x="10977" y="3043"/>
                  <a:pt x="11157" y="2961"/>
                </a:cubicBezTo>
                <a:cubicBezTo>
                  <a:pt x="11157" y="2927"/>
                  <a:pt x="11061" y="2890"/>
                  <a:pt x="10866" y="2851"/>
                </a:cubicBezTo>
                <a:cubicBezTo>
                  <a:pt x="10671" y="2817"/>
                  <a:pt x="10550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9" y="2775"/>
                </a:cubicBezTo>
                <a:cubicBezTo>
                  <a:pt x="10858" y="2789"/>
                  <a:pt x="10906" y="2806"/>
                  <a:pt x="10940" y="2828"/>
                </a:cubicBezTo>
                <a:cubicBezTo>
                  <a:pt x="10940" y="2862"/>
                  <a:pt x="10968" y="2885"/>
                  <a:pt x="11022" y="2896"/>
                </a:cubicBezTo>
                <a:cubicBezTo>
                  <a:pt x="11075" y="2902"/>
                  <a:pt x="11121" y="2907"/>
                  <a:pt x="11157" y="2907"/>
                </a:cubicBezTo>
                <a:lnTo>
                  <a:pt x="11361" y="2775"/>
                </a:lnTo>
                <a:lnTo>
                  <a:pt x="11361" y="2690"/>
                </a:lnTo>
                <a:lnTo>
                  <a:pt x="11307" y="2608"/>
                </a:lnTo>
                <a:lnTo>
                  <a:pt x="11604" y="2554"/>
                </a:lnTo>
                <a:cubicBezTo>
                  <a:pt x="11584" y="2537"/>
                  <a:pt x="11590" y="2521"/>
                  <a:pt x="11615" y="2504"/>
                </a:cubicBezTo>
                <a:cubicBezTo>
                  <a:pt x="11643" y="2481"/>
                  <a:pt x="11666" y="2475"/>
                  <a:pt x="11683" y="2475"/>
                </a:cubicBezTo>
                <a:cubicBezTo>
                  <a:pt x="11739" y="2475"/>
                  <a:pt x="11793" y="2504"/>
                  <a:pt x="11852" y="2554"/>
                </a:cubicBezTo>
                <a:cubicBezTo>
                  <a:pt x="11912" y="2608"/>
                  <a:pt x="11951" y="2636"/>
                  <a:pt x="11968" y="2636"/>
                </a:cubicBezTo>
                <a:lnTo>
                  <a:pt x="12239" y="2532"/>
                </a:lnTo>
                <a:cubicBezTo>
                  <a:pt x="12220" y="2509"/>
                  <a:pt x="12245" y="2498"/>
                  <a:pt x="12313" y="2487"/>
                </a:cubicBezTo>
                <a:cubicBezTo>
                  <a:pt x="12381" y="2481"/>
                  <a:pt x="12401" y="2453"/>
                  <a:pt x="12375" y="2410"/>
                </a:cubicBezTo>
                <a:lnTo>
                  <a:pt x="12186" y="2190"/>
                </a:lnTo>
                <a:cubicBezTo>
                  <a:pt x="12166" y="2190"/>
                  <a:pt x="12152" y="2179"/>
                  <a:pt x="12143" y="2151"/>
                </a:cubicBezTo>
                <a:cubicBezTo>
                  <a:pt x="12135" y="2122"/>
                  <a:pt x="12141" y="2111"/>
                  <a:pt x="12158" y="2111"/>
                </a:cubicBezTo>
                <a:cubicBezTo>
                  <a:pt x="12248" y="2111"/>
                  <a:pt x="12273" y="2063"/>
                  <a:pt x="12239" y="1973"/>
                </a:cubicBezTo>
                <a:cubicBezTo>
                  <a:pt x="12166" y="1942"/>
                  <a:pt x="12090" y="1896"/>
                  <a:pt x="12011" y="1848"/>
                </a:cubicBezTo>
                <a:cubicBezTo>
                  <a:pt x="11929" y="1798"/>
                  <a:pt x="11838" y="1769"/>
                  <a:pt x="11739" y="1769"/>
                </a:cubicBezTo>
                <a:cubicBezTo>
                  <a:pt x="11703" y="1769"/>
                  <a:pt x="11663" y="1781"/>
                  <a:pt x="11615" y="1798"/>
                </a:cubicBezTo>
                <a:cubicBezTo>
                  <a:pt x="11573" y="1820"/>
                  <a:pt x="11550" y="1848"/>
                  <a:pt x="11550" y="1891"/>
                </a:cubicBezTo>
                <a:cubicBezTo>
                  <a:pt x="11550" y="1930"/>
                  <a:pt x="11573" y="1947"/>
                  <a:pt x="11615" y="1947"/>
                </a:cubicBezTo>
                <a:cubicBezTo>
                  <a:pt x="11663" y="1947"/>
                  <a:pt x="11694" y="1964"/>
                  <a:pt x="11711" y="2001"/>
                </a:cubicBezTo>
                <a:cubicBezTo>
                  <a:pt x="11748" y="2040"/>
                  <a:pt x="11739" y="2057"/>
                  <a:pt x="11683" y="2057"/>
                </a:cubicBezTo>
                <a:cubicBezTo>
                  <a:pt x="11629" y="2057"/>
                  <a:pt x="11604" y="2063"/>
                  <a:pt x="11604" y="2083"/>
                </a:cubicBezTo>
                <a:cubicBezTo>
                  <a:pt x="11530" y="2083"/>
                  <a:pt x="11462" y="2134"/>
                  <a:pt x="11400" y="2244"/>
                </a:cubicBezTo>
                <a:cubicBezTo>
                  <a:pt x="11338" y="2354"/>
                  <a:pt x="11256" y="2433"/>
                  <a:pt x="11157" y="2475"/>
                </a:cubicBezTo>
                <a:cubicBezTo>
                  <a:pt x="11121" y="2475"/>
                  <a:pt x="11107" y="2464"/>
                  <a:pt x="11118" y="2441"/>
                </a:cubicBezTo>
                <a:cubicBezTo>
                  <a:pt x="11126" y="2422"/>
                  <a:pt x="11121" y="2399"/>
                  <a:pt x="11104" y="2382"/>
                </a:cubicBezTo>
                <a:cubicBezTo>
                  <a:pt x="11084" y="2343"/>
                  <a:pt x="11053" y="2320"/>
                  <a:pt x="11008" y="2311"/>
                </a:cubicBezTo>
                <a:cubicBezTo>
                  <a:pt x="10962" y="2306"/>
                  <a:pt x="10940" y="2283"/>
                  <a:pt x="10940" y="2244"/>
                </a:cubicBezTo>
                <a:cubicBezTo>
                  <a:pt x="10940" y="2210"/>
                  <a:pt x="10962" y="2151"/>
                  <a:pt x="11008" y="2069"/>
                </a:cubicBezTo>
                <a:cubicBezTo>
                  <a:pt x="11053" y="1990"/>
                  <a:pt x="10993" y="1947"/>
                  <a:pt x="10832" y="1947"/>
                </a:cubicBezTo>
                <a:cubicBezTo>
                  <a:pt x="10759" y="1947"/>
                  <a:pt x="10708" y="1973"/>
                  <a:pt x="10677" y="2029"/>
                </a:cubicBezTo>
                <a:cubicBezTo>
                  <a:pt x="10646" y="2083"/>
                  <a:pt x="10612" y="2134"/>
                  <a:pt x="10575" y="2190"/>
                </a:cubicBezTo>
                <a:lnTo>
                  <a:pt x="10279" y="1851"/>
                </a:lnTo>
                <a:lnTo>
                  <a:pt x="10047" y="1826"/>
                </a:lnTo>
                <a:cubicBezTo>
                  <a:pt x="10047" y="1753"/>
                  <a:pt x="10064" y="1693"/>
                  <a:pt x="10095" y="1640"/>
                </a:cubicBezTo>
                <a:cubicBezTo>
                  <a:pt x="10126" y="1583"/>
                  <a:pt x="10084" y="1512"/>
                  <a:pt x="9965" y="1425"/>
                </a:cubicBezTo>
                <a:cubicBezTo>
                  <a:pt x="9911" y="1385"/>
                  <a:pt x="9863" y="1354"/>
                  <a:pt x="9818" y="1321"/>
                </a:cubicBezTo>
                <a:cubicBezTo>
                  <a:pt x="9773" y="1292"/>
                  <a:pt x="9725" y="1275"/>
                  <a:pt x="9671" y="1275"/>
                </a:cubicBezTo>
                <a:cubicBezTo>
                  <a:pt x="9651" y="1275"/>
                  <a:pt x="9609" y="1292"/>
                  <a:pt x="9541" y="1338"/>
                </a:cubicBezTo>
                <a:cubicBezTo>
                  <a:pt x="9473" y="1377"/>
                  <a:pt x="9411" y="1414"/>
                  <a:pt x="9358" y="1448"/>
                </a:cubicBezTo>
                <a:cubicBezTo>
                  <a:pt x="9304" y="1487"/>
                  <a:pt x="9276" y="1524"/>
                  <a:pt x="9276" y="1558"/>
                </a:cubicBezTo>
                <a:cubicBezTo>
                  <a:pt x="9276" y="1597"/>
                  <a:pt x="9321" y="1614"/>
                  <a:pt x="9411" y="1614"/>
                </a:cubicBezTo>
                <a:lnTo>
                  <a:pt x="9386" y="1614"/>
                </a:lnTo>
                <a:cubicBezTo>
                  <a:pt x="9329" y="1614"/>
                  <a:pt x="9304" y="1645"/>
                  <a:pt x="9304" y="1724"/>
                </a:cubicBezTo>
                <a:cubicBezTo>
                  <a:pt x="9304" y="1738"/>
                  <a:pt x="9346" y="1761"/>
                  <a:pt x="9434" y="1789"/>
                </a:cubicBezTo>
                <a:cubicBezTo>
                  <a:pt x="9519" y="1818"/>
                  <a:pt x="9578" y="1829"/>
                  <a:pt x="9615" y="1829"/>
                </a:cubicBezTo>
                <a:cubicBezTo>
                  <a:pt x="9651" y="1812"/>
                  <a:pt x="9677" y="1818"/>
                  <a:pt x="9697" y="1851"/>
                </a:cubicBezTo>
                <a:cubicBezTo>
                  <a:pt x="9714" y="1882"/>
                  <a:pt x="9742" y="1894"/>
                  <a:pt x="9779" y="1894"/>
                </a:cubicBezTo>
                <a:lnTo>
                  <a:pt x="9886" y="1854"/>
                </a:lnTo>
                <a:lnTo>
                  <a:pt x="9886" y="1922"/>
                </a:lnTo>
                <a:cubicBezTo>
                  <a:pt x="9866" y="1945"/>
                  <a:pt x="9858" y="1962"/>
                  <a:pt x="9858" y="1976"/>
                </a:cubicBezTo>
                <a:lnTo>
                  <a:pt x="9886" y="2086"/>
                </a:lnTo>
                <a:lnTo>
                  <a:pt x="9615" y="2218"/>
                </a:lnTo>
                <a:cubicBezTo>
                  <a:pt x="9598" y="2235"/>
                  <a:pt x="9578" y="2247"/>
                  <a:pt x="9561" y="2247"/>
                </a:cubicBezTo>
                <a:cubicBezTo>
                  <a:pt x="9544" y="2247"/>
                  <a:pt x="9521" y="2258"/>
                  <a:pt x="9493" y="2275"/>
                </a:cubicBezTo>
                <a:cubicBezTo>
                  <a:pt x="9493" y="2329"/>
                  <a:pt x="9519" y="2385"/>
                  <a:pt x="9567" y="2444"/>
                </a:cubicBezTo>
                <a:cubicBezTo>
                  <a:pt x="9618" y="2501"/>
                  <a:pt x="9564" y="2535"/>
                  <a:pt x="9411" y="2535"/>
                </a:cubicBezTo>
                <a:lnTo>
                  <a:pt x="9329" y="2478"/>
                </a:lnTo>
                <a:cubicBezTo>
                  <a:pt x="9329" y="2408"/>
                  <a:pt x="9259" y="2346"/>
                  <a:pt x="9109" y="2298"/>
                </a:cubicBezTo>
                <a:cubicBezTo>
                  <a:pt x="8959" y="2247"/>
                  <a:pt x="8778" y="2213"/>
                  <a:pt x="8566" y="2193"/>
                </a:cubicBezTo>
                <a:cubicBezTo>
                  <a:pt x="8355" y="2176"/>
                  <a:pt x="8143" y="2165"/>
                  <a:pt x="7931" y="2154"/>
                </a:cubicBezTo>
                <a:cubicBezTo>
                  <a:pt x="7719" y="2142"/>
                  <a:pt x="7558" y="2137"/>
                  <a:pt x="7450" y="2137"/>
                </a:cubicBezTo>
                <a:lnTo>
                  <a:pt x="7004" y="2275"/>
                </a:lnTo>
                <a:lnTo>
                  <a:pt x="7114" y="2535"/>
                </a:lnTo>
                <a:cubicBezTo>
                  <a:pt x="7078" y="2535"/>
                  <a:pt x="7055" y="2546"/>
                  <a:pt x="7046" y="2572"/>
                </a:cubicBezTo>
                <a:cubicBezTo>
                  <a:pt x="7035" y="2600"/>
                  <a:pt x="7049" y="2622"/>
                  <a:pt x="7086" y="2639"/>
                </a:cubicBezTo>
                <a:cubicBezTo>
                  <a:pt x="7049" y="2605"/>
                  <a:pt x="6981" y="2540"/>
                  <a:pt x="6883" y="2444"/>
                </a:cubicBezTo>
                <a:cubicBezTo>
                  <a:pt x="6784" y="2346"/>
                  <a:pt x="6716" y="2303"/>
                  <a:pt x="6679" y="2303"/>
                </a:cubicBezTo>
                <a:lnTo>
                  <a:pt x="6450" y="2242"/>
                </a:lnTo>
                <a:close/>
                <a:moveTo>
                  <a:pt x="8114" y="1663"/>
                </a:moveTo>
                <a:cubicBezTo>
                  <a:pt x="8078" y="1640"/>
                  <a:pt x="8033" y="1623"/>
                  <a:pt x="7979" y="1609"/>
                </a:cubicBezTo>
                <a:cubicBezTo>
                  <a:pt x="7925" y="1592"/>
                  <a:pt x="7880" y="1581"/>
                  <a:pt x="7843" y="1581"/>
                </a:cubicBezTo>
                <a:cubicBezTo>
                  <a:pt x="7807" y="1581"/>
                  <a:pt x="7733" y="1604"/>
                  <a:pt x="7620" y="1646"/>
                </a:cubicBezTo>
                <a:cubicBezTo>
                  <a:pt x="7507" y="1691"/>
                  <a:pt x="7380" y="1745"/>
                  <a:pt x="7241" y="1801"/>
                </a:cubicBezTo>
                <a:cubicBezTo>
                  <a:pt x="7100" y="1860"/>
                  <a:pt x="6967" y="1917"/>
                  <a:pt x="6843" y="1971"/>
                </a:cubicBezTo>
                <a:cubicBezTo>
                  <a:pt x="6716" y="2027"/>
                  <a:pt x="6631" y="2061"/>
                  <a:pt x="6586" y="2081"/>
                </a:cubicBezTo>
                <a:cubicBezTo>
                  <a:pt x="6713" y="2061"/>
                  <a:pt x="6826" y="2027"/>
                  <a:pt x="6931" y="1971"/>
                </a:cubicBezTo>
                <a:cubicBezTo>
                  <a:pt x="7032" y="1917"/>
                  <a:pt x="7143" y="1889"/>
                  <a:pt x="7261" y="1889"/>
                </a:cubicBezTo>
                <a:lnTo>
                  <a:pt x="7343" y="1945"/>
                </a:lnTo>
                <a:cubicBezTo>
                  <a:pt x="7397" y="1962"/>
                  <a:pt x="7445" y="1971"/>
                  <a:pt x="7493" y="1971"/>
                </a:cubicBezTo>
                <a:cubicBezTo>
                  <a:pt x="7538" y="1971"/>
                  <a:pt x="7578" y="1988"/>
                  <a:pt x="7612" y="2027"/>
                </a:cubicBezTo>
                <a:cubicBezTo>
                  <a:pt x="7685" y="2010"/>
                  <a:pt x="7761" y="2016"/>
                  <a:pt x="7843" y="2055"/>
                </a:cubicBezTo>
                <a:lnTo>
                  <a:pt x="7925" y="1999"/>
                </a:lnTo>
                <a:lnTo>
                  <a:pt x="7925" y="1889"/>
                </a:lnTo>
                <a:lnTo>
                  <a:pt x="7897" y="1824"/>
                </a:lnTo>
                <a:lnTo>
                  <a:pt x="7979" y="1849"/>
                </a:lnTo>
                <a:cubicBezTo>
                  <a:pt x="8033" y="1849"/>
                  <a:pt x="8086" y="1807"/>
                  <a:pt x="8140" y="1719"/>
                </a:cubicBezTo>
                <a:lnTo>
                  <a:pt x="8114" y="1663"/>
                </a:lnTo>
                <a:close/>
                <a:moveTo>
                  <a:pt x="12497" y="20256"/>
                </a:moveTo>
                <a:cubicBezTo>
                  <a:pt x="12497" y="20307"/>
                  <a:pt x="12488" y="20333"/>
                  <a:pt x="12468" y="20355"/>
                </a:cubicBezTo>
                <a:cubicBezTo>
                  <a:pt x="13505" y="20174"/>
                  <a:pt x="14486" y="19838"/>
                  <a:pt x="15404" y="19347"/>
                </a:cubicBezTo>
                <a:cubicBezTo>
                  <a:pt x="16322" y="18856"/>
                  <a:pt x="17144" y="18224"/>
                  <a:pt x="17865" y="17450"/>
                </a:cubicBezTo>
                <a:lnTo>
                  <a:pt x="17839" y="17450"/>
                </a:lnTo>
                <a:cubicBezTo>
                  <a:pt x="17766" y="17484"/>
                  <a:pt x="17704" y="17484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5" y="17450"/>
                </a:lnTo>
                <a:lnTo>
                  <a:pt x="17311" y="17555"/>
                </a:lnTo>
                <a:lnTo>
                  <a:pt x="17339" y="17450"/>
                </a:lnTo>
                <a:cubicBezTo>
                  <a:pt x="17283" y="17377"/>
                  <a:pt x="17221" y="17306"/>
                  <a:pt x="17147" y="17247"/>
                </a:cubicBezTo>
                <a:lnTo>
                  <a:pt x="17094" y="17219"/>
                </a:lnTo>
                <a:cubicBezTo>
                  <a:pt x="17060" y="17219"/>
                  <a:pt x="17040" y="17252"/>
                  <a:pt x="17040" y="17323"/>
                </a:cubicBezTo>
                <a:cubicBezTo>
                  <a:pt x="17060" y="17179"/>
                  <a:pt x="17020" y="17058"/>
                  <a:pt x="16927" y="16953"/>
                </a:cubicBezTo>
                <a:cubicBezTo>
                  <a:pt x="16831" y="16849"/>
                  <a:pt x="16712" y="16798"/>
                  <a:pt x="16568" y="16798"/>
                </a:cubicBezTo>
                <a:cubicBezTo>
                  <a:pt x="16568" y="16815"/>
                  <a:pt x="16560" y="16826"/>
                  <a:pt x="16540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2"/>
                </a:lnTo>
                <a:lnTo>
                  <a:pt x="16418" y="16501"/>
                </a:lnTo>
                <a:lnTo>
                  <a:pt x="16390" y="16530"/>
                </a:lnTo>
                <a:cubicBezTo>
                  <a:pt x="16266" y="16513"/>
                  <a:pt x="16175" y="16439"/>
                  <a:pt x="16122" y="16315"/>
                </a:cubicBezTo>
                <a:lnTo>
                  <a:pt x="16068" y="16287"/>
                </a:lnTo>
                <a:lnTo>
                  <a:pt x="16040" y="16315"/>
                </a:lnTo>
                <a:lnTo>
                  <a:pt x="15986" y="16341"/>
                </a:lnTo>
                <a:cubicBezTo>
                  <a:pt x="15879" y="16374"/>
                  <a:pt x="15783" y="16414"/>
                  <a:pt x="15701" y="16445"/>
                </a:cubicBezTo>
                <a:cubicBezTo>
                  <a:pt x="15593" y="16414"/>
                  <a:pt x="15511" y="16363"/>
                  <a:pt x="15458" y="16315"/>
                </a:cubicBezTo>
                <a:lnTo>
                  <a:pt x="15093" y="16341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3" y="16109"/>
                  <a:pt x="14949" y="16078"/>
                  <a:pt x="14876" y="16078"/>
                </a:cubicBezTo>
                <a:cubicBezTo>
                  <a:pt x="14788" y="16078"/>
                  <a:pt x="14695" y="16089"/>
                  <a:pt x="14599" y="16106"/>
                </a:cubicBezTo>
                <a:cubicBezTo>
                  <a:pt x="14505" y="16123"/>
                  <a:pt x="14440" y="16185"/>
                  <a:pt x="14404" y="16281"/>
                </a:cubicBezTo>
                <a:cubicBezTo>
                  <a:pt x="14404" y="16312"/>
                  <a:pt x="14412" y="16352"/>
                  <a:pt x="14432" y="16386"/>
                </a:cubicBezTo>
                <a:cubicBezTo>
                  <a:pt x="14449" y="16425"/>
                  <a:pt x="14466" y="16451"/>
                  <a:pt x="14486" y="16468"/>
                </a:cubicBezTo>
                <a:lnTo>
                  <a:pt x="14486" y="16578"/>
                </a:lnTo>
                <a:lnTo>
                  <a:pt x="14457" y="16657"/>
                </a:lnTo>
                <a:lnTo>
                  <a:pt x="14404" y="16682"/>
                </a:lnTo>
                <a:lnTo>
                  <a:pt x="14376" y="16682"/>
                </a:lnTo>
                <a:lnTo>
                  <a:pt x="14296" y="16468"/>
                </a:lnTo>
                <a:lnTo>
                  <a:pt x="14376" y="16335"/>
                </a:lnTo>
                <a:cubicBezTo>
                  <a:pt x="14359" y="16298"/>
                  <a:pt x="14350" y="16247"/>
                  <a:pt x="14350" y="16191"/>
                </a:cubicBezTo>
                <a:cubicBezTo>
                  <a:pt x="14350" y="16132"/>
                  <a:pt x="14339" y="16087"/>
                  <a:pt x="14322" y="16050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2"/>
                </a:lnTo>
                <a:lnTo>
                  <a:pt x="13904" y="16132"/>
                </a:lnTo>
                <a:lnTo>
                  <a:pt x="13850" y="16188"/>
                </a:lnTo>
                <a:cubicBezTo>
                  <a:pt x="13830" y="16202"/>
                  <a:pt x="13822" y="16219"/>
                  <a:pt x="13822" y="16236"/>
                </a:cubicBezTo>
                <a:cubicBezTo>
                  <a:pt x="13822" y="16259"/>
                  <a:pt x="13813" y="16270"/>
                  <a:pt x="13794" y="16281"/>
                </a:cubicBezTo>
                <a:lnTo>
                  <a:pt x="13768" y="16236"/>
                </a:lnTo>
                <a:lnTo>
                  <a:pt x="13661" y="16236"/>
                </a:lnTo>
                <a:cubicBezTo>
                  <a:pt x="13587" y="16313"/>
                  <a:pt x="13548" y="16397"/>
                  <a:pt x="13539" y="16496"/>
                </a:cubicBezTo>
                <a:lnTo>
                  <a:pt x="13579" y="16550"/>
                </a:lnTo>
                <a:lnTo>
                  <a:pt x="13457" y="16629"/>
                </a:lnTo>
                <a:lnTo>
                  <a:pt x="13429" y="16682"/>
                </a:lnTo>
                <a:lnTo>
                  <a:pt x="13347" y="16739"/>
                </a:lnTo>
                <a:cubicBezTo>
                  <a:pt x="13347" y="16756"/>
                  <a:pt x="13344" y="16767"/>
                  <a:pt x="13336" y="16767"/>
                </a:cubicBezTo>
                <a:cubicBezTo>
                  <a:pt x="13325" y="16767"/>
                  <a:pt x="13322" y="16778"/>
                  <a:pt x="13322" y="16793"/>
                </a:cubicBezTo>
                <a:lnTo>
                  <a:pt x="13322" y="16821"/>
                </a:lnTo>
                <a:lnTo>
                  <a:pt x="13322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9"/>
                </a:lnTo>
                <a:cubicBezTo>
                  <a:pt x="13248" y="16779"/>
                  <a:pt x="13144" y="16683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1"/>
                  <a:pt x="12932" y="16762"/>
                  <a:pt x="12991" y="16798"/>
                </a:cubicBezTo>
                <a:cubicBezTo>
                  <a:pt x="13048" y="16838"/>
                  <a:pt x="13096" y="16877"/>
                  <a:pt x="13132" y="16914"/>
                </a:cubicBezTo>
                <a:cubicBezTo>
                  <a:pt x="13113" y="16897"/>
                  <a:pt x="13090" y="16894"/>
                  <a:pt x="13065" y="16903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9"/>
                </a:lnTo>
                <a:lnTo>
                  <a:pt x="13212" y="17267"/>
                </a:lnTo>
                <a:lnTo>
                  <a:pt x="13212" y="17792"/>
                </a:lnTo>
                <a:lnTo>
                  <a:pt x="13268" y="17930"/>
                </a:lnTo>
                <a:cubicBezTo>
                  <a:pt x="13231" y="18074"/>
                  <a:pt x="13158" y="18193"/>
                  <a:pt x="13050" y="18295"/>
                </a:cubicBezTo>
                <a:lnTo>
                  <a:pt x="13050" y="18266"/>
                </a:lnTo>
                <a:lnTo>
                  <a:pt x="12997" y="18295"/>
                </a:lnTo>
                <a:lnTo>
                  <a:pt x="12957" y="18320"/>
                </a:lnTo>
                <a:lnTo>
                  <a:pt x="12929" y="18453"/>
                </a:lnTo>
                <a:lnTo>
                  <a:pt x="12957" y="18481"/>
                </a:lnTo>
                <a:lnTo>
                  <a:pt x="12957" y="18509"/>
                </a:lnTo>
                <a:lnTo>
                  <a:pt x="12904" y="18453"/>
                </a:lnTo>
                <a:lnTo>
                  <a:pt x="12875" y="18628"/>
                </a:lnTo>
                <a:lnTo>
                  <a:pt x="12714" y="18681"/>
                </a:lnTo>
                <a:cubicBezTo>
                  <a:pt x="12658" y="18721"/>
                  <a:pt x="12635" y="18772"/>
                  <a:pt x="12646" y="18831"/>
                </a:cubicBezTo>
                <a:cubicBezTo>
                  <a:pt x="12655" y="18896"/>
                  <a:pt x="12632" y="18941"/>
                  <a:pt x="12579" y="18981"/>
                </a:cubicBezTo>
                <a:lnTo>
                  <a:pt x="12604" y="19034"/>
                </a:lnTo>
                <a:lnTo>
                  <a:pt x="12522" y="19114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500" y="19229"/>
                  <a:pt x="12497" y="19255"/>
                  <a:pt x="12497" y="19289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8" y="19483"/>
                </a:lnTo>
                <a:lnTo>
                  <a:pt x="12686" y="19399"/>
                </a:lnTo>
                <a:lnTo>
                  <a:pt x="12714" y="19560"/>
                </a:lnTo>
                <a:cubicBezTo>
                  <a:pt x="12714" y="19599"/>
                  <a:pt x="12694" y="19630"/>
                  <a:pt x="12658" y="19670"/>
                </a:cubicBezTo>
                <a:cubicBezTo>
                  <a:pt x="12604" y="19709"/>
                  <a:pt x="12550" y="19746"/>
                  <a:pt x="12497" y="19797"/>
                </a:cubicBezTo>
                <a:cubicBezTo>
                  <a:pt x="12440" y="19845"/>
                  <a:pt x="12415" y="19918"/>
                  <a:pt x="12415" y="20006"/>
                </a:cubicBezTo>
                <a:cubicBezTo>
                  <a:pt x="12415" y="20045"/>
                  <a:pt x="12429" y="20082"/>
                  <a:pt x="12454" y="20127"/>
                </a:cubicBezTo>
                <a:cubicBezTo>
                  <a:pt x="12483" y="20186"/>
                  <a:pt x="12497" y="20225"/>
                  <a:pt x="12497" y="20256"/>
                </a:cubicBez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" name="AutoShape 40"/>
          <p:cNvSpPr/>
          <p:nvPr/>
        </p:nvSpPr>
        <p:spPr bwMode="auto">
          <a:xfrm>
            <a:off x="9794848" y="2506494"/>
            <a:ext cx="273572" cy="272782"/>
          </a:xfrm>
          <a:custGeom>
            <a:avLst/>
            <a:gdLst>
              <a:gd name="T0" fmla="*/ 9642018 w 21600"/>
              <a:gd name="T1" fmla="*/ 8659038 h 21600"/>
              <a:gd name="T2" fmla="*/ 9677400 w 21600"/>
              <a:gd name="T3" fmla="*/ 8815832 h 21600"/>
              <a:gd name="T4" fmla="*/ 9531782 w 21600"/>
              <a:gd name="T5" fmla="*/ 9168003 h 21600"/>
              <a:gd name="T6" fmla="*/ 9180525 w 21600"/>
              <a:gd name="T7" fmla="*/ 9513875 h 21600"/>
              <a:gd name="T8" fmla="*/ 8835568 w 21600"/>
              <a:gd name="T9" fmla="*/ 9665741 h 21600"/>
              <a:gd name="T10" fmla="*/ 8810015 w 21600"/>
              <a:gd name="T11" fmla="*/ 9665741 h 21600"/>
              <a:gd name="T12" fmla="*/ 8452485 w 21600"/>
              <a:gd name="T13" fmla="*/ 9477121 h 21600"/>
              <a:gd name="T14" fmla="*/ 5689956 w 21600"/>
              <a:gd name="T15" fmla="*/ 5924271 h 21600"/>
              <a:gd name="T16" fmla="*/ 4759401 w 21600"/>
              <a:gd name="T17" fmla="*/ 6688150 h 21600"/>
              <a:gd name="T18" fmla="*/ 3937711 w 21600"/>
              <a:gd name="T19" fmla="*/ 7253122 h 21600"/>
              <a:gd name="T20" fmla="*/ 4149623 w 21600"/>
              <a:gd name="T21" fmla="*/ 8955176 h 21600"/>
              <a:gd name="T22" fmla="*/ 4149623 w 21600"/>
              <a:gd name="T23" fmla="*/ 9016111 h 21600"/>
              <a:gd name="T24" fmla="*/ 4016578 w 21600"/>
              <a:gd name="T25" fmla="*/ 9350781 h 21600"/>
              <a:gd name="T26" fmla="*/ 3828847 w 21600"/>
              <a:gd name="T27" fmla="*/ 9538056 h 21600"/>
              <a:gd name="T28" fmla="*/ 3477590 w 21600"/>
              <a:gd name="T29" fmla="*/ 9677400 h 21600"/>
              <a:gd name="T30" fmla="*/ 3452495 w 21600"/>
              <a:gd name="T31" fmla="*/ 9677400 h 21600"/>
              <a:gd name="T32" fmla="*/ 3094965 w 21600"/>
              <a:gd name="T33" fmla="*/ 9488780 h 21600"/>
              <a:gd name="T34" fmla="*/ 1851254 w 21600"/>
              <a:gd name="T35" fmla="*/ 7840929 h 21600"/>
              <a:gd name="T36" fmla="*/ 187731 w 21600"/>
              <a:gd name="T37" fmla="*/ 6584213 h 21600"/>
              <a:gd name="T38" fmla="*/ 0 w 21600"/>
              <a:gd name="T39" fmla="*/ 6220866 h 21600"/>
              <a:gd name="T40" fmla="*/ 0 w 21600"/>
              <a:gd name="T41" fmla="*/ 6198006 h 21600"/>
              <a:gd name="T42" fmla="*/ 139344 w 21600"/>
              <a:gd name="T43" fmla="*/ 5850788 h 21600"/>
              <a:gd name="T44" fmla="*/ 320777 w 21600"/>
              <a:gd name="T45" fmla="*/ 5676062 h 21600"/>
              <a:gd name="T46" fmla="*/ 661746 w 21600"/>
              <a:gd name="T47" fmla="*/ 5529123 h 21600"/>
              <a:gd name="T48" fmla="*/ 722681 w 21600"/>
              <a:gd name="T49" fmla="*/ 5541645 h 21600"/>
              <a:gd name="T50" fmla="*/ 2422931 w 21600"/>
              <a:gd name="T51" fmla="*/ 5735650 h 21600"/>
              <a:gd name="T52" fmla="*/ 2989682 w 21600"/>
              <a:gd name="T53" fmla="*/ 4921148 h 21600"/>
              <a:gd name="T54" fmla="*/ 3752672 w 21600"/>
              <a:gd name="T55" fmla="*/ 4001338 h 21600"/>
              <a:gd name="T56" fmla="*/ 214147 w 21600"/>
              <a:gd name="T57" fmla="*/ 1231189 h 21600"/>
              <a:gd name="T58" fmla="*/ 26441 w 21600"/>
              <a:gd name="T59" fmla="*/ 874090 h 21600"/>
              <a:gd name="T60" fmla="*/ 26441 w 21600"/>
              <a:gd name="T61" fmla="*/ 848563 h 21600"/>
              <a:gd name="T62" fmla="*/ 166218 w 21600"/>
              <a:gd name="T63" fmla="*/ 497764 h 21600"/>
              <a:gd name="T64" fmla="*/ 510743 w 21600"/>
              <a:gd name="T65" fmla="*/ 150546 h 21600"/>
              <a:gd name="T66" fmla="*/ 855726 w 21600"/>
              <a:gd name="T67" fmla="*/ 11201 h 21600"/>
              <a:gd name="T68" fmla="*/ 935482 w 21600"/>
              <a:gd name="T69" fmla="*/ 11201 h 21600"/>
              <a:gd name="T70" fmla="*/ 1017016 w 21600"/>
              <a:gd name="T71" fmla="*/ 35382 h 21600"/>
              <a:gd name="T72" fmla="*/ 5890209 w 21600"/>
              <a:gd name="T73" fmla="*/ 1812722 h 21600"/>
              <a:gd name="T74" fmla="*/ 6806895 w 21600"/>
              <a:gd name="T75" fmla="*/ 909498 h 21600"/>
              <a:gd name="T76" fmla="*/ 7784490 w 21600"/>
              <a:gd name="T77" fmla="*/ 241935 h 21600"/>
              <a:gd name="T78" fmla="*/ 8797468 w 21600"/>
              <a:gd name="T79" fmla="*/ 0 h 21600"/>
              <a:gd name="T80" fmla="*/ 9459214 w 21600"/>
              <a:gd name="T81" fmla="*/ 224003 h 21600"/>
              <a:gd name="T82" fmla="*/ 9629013 w 21600"/>
              <a:gd name="T83" fmla="*/ 504038 h 21600"/>
              <a:gd name="T84" fmla="*/ 9677400 w 21600"/>
              <a:gd name="T85" fmla="*/ 883971 h 21600"/>
              <a:gd name="T86" fmla="*/ 9442628 w 21600"/>
              <a:gd name="T87" fmla="*/ 1897405 h 21600"/>
              <a:gd name="T88" fmla="*/ 8773287 w 21600"/>
              <a:gd name="T89" fmla="*/ 2867838 h 21600"/>
              <a:gd name="T90" fmla="*/ 7861986 w 21600"/>
              <a:gd name="T91" fmla="*/ 3788512 h 21600"/>
              <a:gd name="T92" fmla="*/ 9642018 w 21600"/>
              <a:gd name="T93" fmla="*/ 8659038 h 21600"/>
              <a:gd name="T94" fmla="*/ 9642018 w 21600"/>
              <a:gd name="T95" fmla="*/ 8659038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1521" y="19327"/>
                </a:moveTo>
                <a:cubicBezTo>
                  <a:pt x="21574" y="19434"/>
                  <a:pt x="21600" y="19553"/>
                  <a:pt x="21600" y="19677"/>
                </a:cubicBezTo>
                <a:cubicBezTo>
                  <a:pt x="21600" y="19974"/>
                  <a:pt x="21492" y="20237"/>
                  <a:pt x="21275" y="20463"/>
                </a:cubicBezTo>
                <a:lnTo>
                  <a:pt x="20491" y="21235"/>
                </a:lnTo>
                <a:cubicBezTo>
                  <a:pt x="20281" y="21461"/>
                  <a:pt x="20027" y="21574"/>
                  <a:pt x="19721" y="21574"/>
                </a:cubicBezTo>
                <a:lnTo>
                  <a:pt x="19664" y="21574"/>
                </a:lnTo>
                <a:cubicBezTo>
                  <a:pt x="19350" y="21538"/>
                  <a:pt x="19081" y="21396"/>
                  <a:pt x="18866" y="21153"/>
                </a:cubicBezTo>
                <a:lnTo>
                  <a:pt x="12700" y="13223"/>
                </a:lnTo>
                <a:cubicBezTo>
                  <a:pt x="11959" y="13870"/>
                  <a:pt x="11265" y="14439"/>
                  <a:pt x="10623" y="14928"/>
                </a:cubicBezTo>
                <a:cubicBezTo>
                  <a:pt x="9975" y="15414"/>
                  <a:pt x="9367" y="15835"/>
                  <a:pt x="8789" y="16189"/>
                </a:cubicBezTo>
                <a:lnTo>
                  <a:pt x="9262" y="19988"/>
                </a:lnTo>
                <a:lnTo>
                  <a:pt x="9262" y="20124"/>
                </a:lnTo>
                <a:cubicBezTo>
                  <a:pt x="9262" y="20424"/>
                  <a:pt x="9163" y="20673"/>
                  <a:pt x="8965" y="20871"/>
                </a:cubicBezTo>
                <a:lnTo>
                  <a:pt x="8546" y="21289"/>
                </a:lnTo>
                <a:cubicBezTo>
                  <a:pt x="8339" y="21498"/>
                  <a:pt x="8076" y="21600"/>
                  <a:pt x="7762" y="21600"/>
                </a:cubicBezTo>
                <a:lnTo>
                  <a:pt x="7706" y="21600"/>
                </a:lnTo>
                <a:cubicBezTo>
                  <a:pt x="7355" y="21563"/>
                  <a:pt x="7089" y="21425"/>
                  <a:pt x="6908" y="21179"/>
                </a:cubicBezTo>
                <a:lnTo>
                  <a:pt x="4132" y="17501"/>
                </a:lnTo>
                <a:lnTo>
                  <a:pt x="419" y="14696"/>
                </a:lnTo>
                <a:cubicBezTo>
                  <a:pt x="156" y="14473"/>
                  <a:pt x="17" y="14201"/>
                  <a:pt x="0" y="13885"/>
                </a:cubicBezTo>
                <a:lnTo>
                  <a:pt x="0" y="13834"/>
                </a:lnTo>
                <a:cubicBezTo>
                  <a:pt x="0" y="13551"/>
                  <a:pt x="105" y="13294"/>
                  <a:pt x="311" y="13059"/>
                </a:cubicBezTo>
                <a:lnTo>
                  <a:pt x="716" y="12669"/>
                </a:lnTo>
                <a:cubicBezTo>
                  <a:pt x="897" y="12440"/>
                  <a:pt x="1152" y="12332"/>
                  <a:pt x="1477" y="12341"/>
                </a:cubicBezTo>
                <a:cubicBezTo>
                  <a:pt x="1551" y="12341"/>
                  <a:pt x="1596" y="12352"/>
                  <a:pt x="1613" y="12369"/>
                </a:cubicBezTo>
                <a:lnTo>
                  <a:pt x="5408" y="12802"/>
                </a:lnTo>
                <a:cubicBezTo>
                  <a:pt x="5761" y="12234"/>
                  <a:pt x="6180" y="11626"/>
                  <a:pt x="6673" y="10984"/>
                </a:cubicBezTo>
                <a:cubicBezTo>
                  <a:pt x="7168" y="10336"/>
                  <a:pt x="7734" y="9655"/>
                  <a:pt x="8376" y="8931"/>
                </a:cubicBezTo>
                <a:lnTo>
                  <a:pt x="478" y="2748"/>
                </a:lnTo>
                <a:cubicBezTo>
                  <a:pt x="195" y="2522"/>
                  <a:pt x="59" y="2256"/>
                  <a:pt x="59" y="1951"/>
                </a:cubicBezTo>
                <a:lnTo>
                  <a:pt x="59" y="1894"/>
                </a:lnTo>
                <a:cubicBezTo>
                  <a:pt x="59" y="1614"/>
                  <a:pt x="161" y="1354"/>
                  <a:pt x="371" y="1111"/>
                </a:cubicBezTo>
                <a:lnTo>
                  <a:pt x="1140" y="336"/>
                </a:lnTo>
                <a:cubicBezTo>
                  <a:pt x="1384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4" y="25"/>
                  <a:pt x="2216" y="45"/>
                  <a:pt x="2270" y="79"/>
                </a:cubicBezTo>
                <a:lnTo>
                  <a:pt x="13147" y="4046"/>
                </a:lnTo>
                <a:lnTo>
                  <a:pt x="15193" y="2030"/>
                </a:lnTo>
                <a:cubicBezTo>
                  <a:pt x="15827" y="1397"/>
                  <a:pt x="16552" y="902"/>
                  <a:pt x="17375" y="540"/>
                </a:cubicBezTo>
                <a:cubicBezTo>
                  <a:pt x="18196" y="181"/>
                  <a:pt x="18951" y="0"/>
                  <a:pt x="19636" y="0"/>
                </a:cubicBezTo>
                <a:cubicBezTo>
                  <a:pt x="20284" y="0"/>
                  <a:pt x="20779" y="167"/>
                  <a:pt x="21113" y="500"/>
                </a:cubicBezTo>
                <a:cubicBezTo>
                  <a:pt x="21292" y="662"/>
                  <a:pt x="21419" y="871"/>
                  <a:pt x="21492" y="1125"/>
                </a:cubicBezTo>
                <a:cubicBezTo>
                  <a:pt x="21563" y="1374"/>
                  <a:pt x="21600" y="1660"/>
                  <a:pt x="21600" y="1973"/>
                </a:cubicBezTo>
                <a:cubicBezTo>
                  <a:pt x="21600" y="2660"/>
                  <a:pt x="21425" y="3415"/>
                  <a:pt x="21076" y="4235"/>
                </a:cubicBezTo>
                <a:cubicBezTo>
                  <a:pt x="20728" y="5055"/>
                  <a:pt x="20230" y="5779"/>
                  <a:pt x="19582" y="6401"/>
                </a:cubicBezTo>
                <a:lnTo>
                  <a:pt x="17548" y="8456"/>
                </a:lnTo>
                <a:lnTo>
                  <a:pt x="21521" y="19327"/>
                </a:lnTo>
                <a:close/>
                <a:moveTo>
                  <a:pt x="21521" y="19327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5854937" y="4948084"/>
            <a:ext cx="683139" cy="683139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49402" y="3971607"/>
            <a:ext cx="683139" cy="683139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54937" y="3028336"/>
            <a:ext cx="683139" cy="683139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50983" y="2070834"/>
            <a:ext cx="683139" cy="683139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30"/>
          <p:cNvSpPr/>
          <p:nvPr/>
        </p:nvSpPr>
        <p:spPr>
          <a:xfrm>
            <a:off x="6739697" y="2454309"/>
            <a:ext cx="4697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200" i="1" dirty="0"/>
          </a:p>
        </p:txBody>
      </p:sp>
      <p:sp>
        <p:nvSpPr>
          <p:cNvPr id="25" name="TextBox 31"/>
          <p:cNvSpPr txBox="1"/>
          <p:nvPr/>
        </p:nvSpPr>
        <p:spPr>
          <a:xfrm>
            <a:off x="6739697" y="2070834"/>
            <a:ext cx="393991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34"/>
          <p:cNvSpPr/>
          <p:nvPr/>
        </p:nvSpPr>
        <p:spPr bwMode="auto">
          <a:xfrm>
            <a:off x="6056558" y="2275618"/>
            <a:ext cx="272781" cy="273572"/>
          </a:xfrm>
          <a:custGeom>
            <a:avLst/>
            <a:gdLst>
              <a:gd name="T0" fmla="*/ 7559573 w 21600"/>
              <a:gd name="T1" fmla="*/ 1277315 h 21600"/>
              <a:gd name="T2" fmla="*/ 9119616 w 21600"/>
              <a:gd name="T3" fmla="*/ 2926080 h 21600"/>
              <a:gd name="T4" fmla="*/ 9677400 w 21600"/>
              <a:gd name="T5" fmla="*/ 5081981 h 21600"/>
              <a:gd name="T6" fmla="*/ 9298813 w 21600"/>
              <a:gd name="T7" fmla="*/ 6867373 h 21600"/>
              <a:gd name="T8" fmla="*/ 8258505 w 21600"/>
              <a:gd name="T9" fmla="*/ 8327949 h 21600"/>
              <a:gd name="T10" fmla="*/ 6713703 w 21600"/>
              <a:gd name="T11" fmla="*/ 9316288 h 21600"/>
              <a:gd name="T12" fmla="*/ 4827956 w 21600"/>
              <a:gd name="T13" fmla="*/ 9677400 h 21600"/>
              <a:gd name="T14" fmla="*/ 2950261 w 21600"/>
              <a:gd name="T15" fmla="*/ 9316288 h 21600"/>
              <a:gd name="T16" fmla="*/ 1416228 w 21600"/>
              <a:gd name="T17" fmla="*/ 8327949 h 21600"/>
              <a:gd name="T18" fmla="*/ 378587 w 21600"/>
              <a:gd name="T19" fmla="*/ 6867373 h 21600"/>
              <a:gd name="T20" fmla="*/ 0 w 21600"/>
              <a:gd name="T21" fmla="*/ 5081981 h 21600"/>
              <a:gd name="T22" fmla="*/ 557784 w 21600"/>
              <a:gd name="T23" fmla="*/ 2926080 h 21600"/>
              <a:gd name="T24" fmla="*/ 2116480 w 21600"/>
              <a:gd name="T25" fmla="*/ 1277315 h 21600"/>
              <a:gd name="T26" fmla="*/ 2298395 w 21600"/>
              <a:gd name="T27" fmla="*/ 1241044 h 21600"/>
              <a:gd name="T28" fmla="*/ 2461463 w 21600"/>
              <a:gd name="T29" fmla="*/ 1339164 h 21600"/>
              <a:gd name="T30" fmla="*/ 3046578 w 21600"/>
              <a:gd name="T31" fmla="*/ 2149196 h 21600"/>
              <a:gd name="T32" fmla="*/ 3086024 w 21600"/>
              <a:gd name="T33" fmla="*/ 2318537 h 21600"/>
              <a:gd name="T34" fmla="*/ 2981630 w 21600"/>
              <a:gd name="T35" fmla="*/ 2475814 h 21600"/>
              <a:gd name="T36" fmla="*/ 1913077 w 21600"/>
              <a:gd name="T37" fmla="*/ 3603498 h 21600"/>
              <a:gd name="T38" fmla="*/ 1532712 w 21600"/>
              <a:gd name="T39" fmla="*/ 5081981 h 21600"/>
              <a:gd name="T40" fmla="*/ 1789430 w 21600"/>
              <a:gd name="T41" fmla="*/ 6302400 h 21600"/>
              <a:gd name="T42" fmla="*/ 2495525 w 21600"/>
              <a:gd name="T43" fmla="*/ 7302398 h 21600"/>
              <a:gd name="T44" fmla="*/ 3547491 w 21600"/>
              <a:gd name="T45" fmla="*/ 7973111 h 21600"/>
              <a:gd name="T46" fmla="*/ 4826610 w 21600"/>
              <a:gd name="T47" fmla="*/ 8219516 h 21600"/>
              <a:gd name="T48" fmla="*/ 6110656 w 21600"/>
              <a:gd name="T49" fmla="*/ 7973111 h 21600"/>
              <a:gd name="T50" fmla="*/ 7172477 w 21600"/>
              <a:gd name="T51" fmla="*/ 7302398 h 21600"/>
              <a:gd name="T52" fmla="*/ 7883957 w 21600"/>
              <a:gd name="T53" fmla="*/ 6306439 h 21600"/>
              <a:gd name="T54" fmla="*/ 8140675 w 21600"/>
              <a:gd name="T55" fmla="*/ 5081981 h 21600"/>
              <a:gd name="T56" fmla="*/ 7756246 w 21600"/>
              <a:gd name="T57" fmla="*/ 3603498 h 21600"/>
              <a:gd name="T58" fmla="*/ 6690411 w 21600"/>
              <a:gd name="T59" fmla="*/ 2475814 h 21600"/>
              <a:gd name="T60" fmla="*/ 6587363 w 21600"/>
              <a:gd name="T61" fmla="*/ 2328850 h 21600"/>
              <a:gd name="T62" fmla="*/ 6625438 w 21600"/>
              <a:gd name="T63" fmla="*/ 2149196 h 21600"/>
              <a:gd name="T64" fmla="*/ 7198462 w 21600"/>
              <a:gd name="T65" fmla="*/ 1339164 h 21600"/>
              <a:gd name="T66" fmla="*/ 7363790 w 21600"/>
              <a:gd name="T67" fmla="*/ 1247750 h 21600"/>
              <a:gd name="T68" fmla="*/ 7559573 w 21600"/>
              <a:gd name="T69" fmla="*/ 1277315 h 21600"/>
              <a:gd name="T70" fmla="*/ 4329735 w 21600"/>
              <a:gd name="T71" fmla="*/ 4828845 h 21600"/>
              <a:gd name="T72" fmla="*/ 4150538 w 21600"/>
              <a:gd name="T73" fmla="*/ 4760747 h 21600"/>
              <a:gd name="T74" fmla="*/ 4075709 w 21600"/>
              <a:gd name="T75" fmla="*/ 4587799 h 21600"/>
              <a:gd name="T76" fmla="*/ 4075709 w 21600"/>
              <a:gd name="T77" fmla="*/ 240132 h 21600"/>
              <a:gd name="T78" fmla="*/ 4147845 w 21600"/>
              <a:gd name="T79" fmla="*/ 70790 h 21600"/>
              <a:gd name="T80" fmla="*/ 4329735 w 21600"/>
              <a:gd name="T81" fmla="*/ 0 h 21600"/>
              <a:gd name="T82" fmla="*/ 5350358 w 21600"/>
              <a:gd name="T83" fmla="*/ 0 h 21600"/>
              <a:gd name="T84" fmla="*/ 5528208 w 21600"/>
              <a:gd name="T85" fmla="*/ 70790 h 21600"/>
              <a:gd name="T86" fmla="*/ 5604383 w 21600"/>
              <a:gd name="T87" fmla="*/ 240132 h 21600"/>
              <a:gd name="T88" fmla="*/ 5604383 w 21600"/>
              <a:gd name="T89" fmla="*/ 4587799 h 21600"/>
              <a:gd name="T90" fmla="*/ 5532247 w 21600"/>
              <a:gd name="T91" fmla="*/ 4758055 h 21600"/>
              <a:gd name="T92" fmla="*/ 5350358 w 21600"/>
              <a:gd name="T93" fmla="*/ 4828845 h 21600"/>
              <a:gd name="T94" fmla="*/ 4329735 w 21600"/>
              <a:gd name="T95" fmla="*/ 4828845 h 21600"/>
              <a:gd name="T96" fmla="*/ 4329735 w 21600"/>
              <a:gd name="T97" fmla="*/ 4828845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7" name="Rectangle 33"/>
          <p:cNvSpPr/>
          <p:nvPr/>
        </p:nvSpPr>
        <p:spPr>
          <a:xfrm>
            <a:off x="6739697" y="3405486"/>
            <a:ext cx="4697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200" i="1" dirty="0"/>
          </a:p>
        </p:txBody>
      </p:sp>
      <p:sp>
        <p:nvSpPr>
          <p:cNvPr id="28" name="TextBox 34"/>
          <p:cNvSpPr txBox="1"/>
          <p:nvPr/>
        </p:nvSpPr>
        <p:spPr>
          <a:xfrm>
            <a:off x="6739697" y="3022011"/>
            <a:ext cx="393991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36"/>
          <p:cNvSpPr/>
          <p:nvPr/>
        </p:nvSpPr>
        <p:spPr>
          <a:xfrm>
            <a:off x="6739697" y="4357454"/>
            <a:ext cx="4697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200" i="1" dirty="0"/>
          </a:p>
        </p:txBody>
      </p:sp>
      <p:sp>
        <p:nvSpPr>
          <p:cNvPr id="30" name="TextBox 37"/>
          <p:cNvSpPr txBox="1"/>
          <p:nvPr/>
        </p:nvSpPr>
        <p:spPr>
          <a:xfrm>
            <a:off x="6739697" y="3973978"/>
            <a:ext cx="393991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38"/>
          <p:cNvSpPr/>
          <p:nvPr/>
        </p:nvSpPr>
        <p:spPr>
          <a:xfrm>
            <a:off x="6739697" y="5309421"/>
            <a:ext cx="4697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200" i="1" dirty="0"/>
          </a:p>
        </p:txBody>
      </p:sp>
      <p:sp>
        <p:nvSpPr>
          <p:cNvPr id="32" name="TextBox 39"/>
          <p:cNvSpPr txBox="1"/>
          <p:nvPr/>
        </p:nvSpPr>
        <p:spPr>
          <a:xfrm>
            <a:off x="6739697" y="4925946"/>
            <a:ext cx="393991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63" y="3208609"/>
            <a:ext cx="303617" cy="3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63" y="4165321"/>
            <a:ext cx="303617" cy="3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97" y="5152868"/>
            <a:ext cx="303617" cy="3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81"/>
          <p:cNvSpPr/>
          <p:nvPr/>
        </p:nvSpPr>
        <p:spPr bwMode="auto">
          <a:xfrm>
            <a:off x="4383366" y="2367911"/>
            <a:ext cx="3092964" cy="2698750"/>
          </a:xfrm>
          <a:custGeom>
            <a:avLst/>
            <a:gdLst>
              <a:gd name="T0" fmla="*/ 99747877 w 21600"/>
              <a:gd name="T1" fmla="*/ 0 h 21600"/>
              <a:gd name="T2" fmla="*/ 115249834 w 21600"/>
              <a:gd name="T3" fmla="*/ 2609827 h 21600"/>
              <a:gd name="T4" fmla="*/ 126974480 w 21600"/>
              <a:gd name="T5" fmla="*/ 9974456 h 21600"/>
              <a:gd name="T6" fmla="*/ 134351608 w 21600"/>
              <a:gd name="T7" fmla="*/ 21590790 h 21600"/>
              <a:gd name="T8" fmla="*/ 136892930 w 21600"/>
              <a:gd name="T9" fmla="*/ 36911537 h 21600"/>
              <a:gd name="T10" fmla="*/ 135479807 w 21600"/>
              <a:gd name="T11" fmla="*/ 46620496 h 21600"/>
              <a:gd name="T12" fmla="*/ 131607282 w 21600"/>
              <a:gd name="T13" fmla="*/ 55925726 h 21600"/>
              <a:gd name="T14" fmla="*/ 125941495 w 21600"/>
              <a:gd name="T15" fmla="*/ 64528815 h 21600"/>
              <a:gd name="T16" fmla="*/ 119344046 w 21600"/>
              <a:gd name="T17" fmla="*/ 71959896 h 21600"/>
              <a:gd name="T18" fmla="*/ 72610381 w 21600"/>
              <a:gd name="T19" fmla="*/ 117706793 h 21600"/>
              <a:gd name="T20" fmla="*/ 68439997 w 21600"/>
              <a:gd name="T21" fmla="*/ 119426408 h 21600"/>
              <a:gd name="T22" fmla="*/ 64124097 w 21600"/>
              <a:gd name="T23" fmla="*/ 117706793 h 21600"/>
              <a:gd name="T24" fmla="*/ 17409475 w 21600"/>
              <a:gd name="T25" fmla="*/ 71821663 h 21600"/>
              <a:gd name="T26" fmla="*/ 10792983 w 21600"/>
              <a:gd name="T27" fmla="*/ 64374282 h 21600"/>
              <a:gd name="T28" fmla="*/ 5203369 w 21600"/>
              <a:gd name="T29" fmla="*/ 55864915 h 21600"/>
              <a:gd name="T30" fmla="*/ 1413123 w 21600"/>
              <a:gd name="T31" fmla="*/ 46592912 h 21600"/>
              <a:gd name="T32" fmla="*/ 0 w 21600"/>
              <a:gd name="T33" fmla="*/ 36911537 h 21600"/>
              <a:gd name="T34" fmla="*/ 2585875 w 21600"/>
              <a:gd name="T35" fmla="*/ 21590790 h 21600"/>
              <a:gd name="T36" fmla="*/ 9994621 w 21600"/>
              <a:gd name="T37" fmla="*/ 9979785 h 21600"/>
              <a:gd name="T38" fmla="*/ 21662138 w 21600"/>
              <a:gd name="T39" fmla="*/ 2609827 h 21600"/>
              <a:gd name="T40" fmla="*/ 37005285 w 21600"/>
              <a:gd name="T41" fmla="*/ 0 h 21600"/>
              <a:gd name="T42" fmla="*/ 45871707 w 21600"/>
              <a:gd name="T43" fmla="*/ 1376695 h 21600"/>
              <a:gd name="T44" fmla="*/ 54237625 w 21600"/>
              <a:gd name="T45" fmla="*/ 4998356 h 21600"/>
              <a:gd name="T46" fmla="*/ 61760269 w 21600"/>
              <a:gd name="T47" fmla="*/ 10118018 h 21600"/>
              <a:gd name="T48" fmla="*/ 68439997 w 21600"/>
              <a:gd name="T49" fmla="*/ 15929163 h 21600"/>
              <a:gd name="T50" fmla="*/ 75056489 w 21600"/>
              <a:gd name="T51" fmla="*/ 10118018 h 21600"/>
              <a:gd name="T52" fmla="*/ 82687282 w 21600"/>
              <a:gd name="T53" fmla="*/ 4998356 h 21600"/>
              <a:gd name="T54" fmla="*/ 90957627 w 21600"/>
              <a:gd name="T55" fmla="*/ 1376695 h 21600"/>
              <a:gd name="T56" fmla="*/ 99747877 w 21600"/>
              <a:gd name="T57" fmla="*/ 0 h 216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600" h="21600">
                <a:moveTo>
                  <a:pt x="15739" y="0"/>
                </a:moveTo>
                <a:cubicBezTo>
                  <a:pt x="16640" y="0"/>
                  <a:pt x="17459" y="155"/>
                  <a:pt x="18185" y="472"/>
                </a:cubicBezTo>
                <a:cubicBezTo>
                  <a:pt x="18911" y="788"/>
                  <a:pt x="19527" y="1231"/>
                  <a:pt x="20035" y="1804"/>
                </a:cubicBezTo>
                <a:cubicBezTo>
                  <a:pt x="20543" y="2378"/>
                  <a:pt x="20929" y="3078"/>
                  <a:pt x="21199" y="3905"/>
                </a:cubicBezTo>
                <a:cubicBezTo>
                  <a:pt x="21465" y="4736"/>
                  <a:pt x="21600" y="5659"/>
                  <a:pt x="21600" y="6676"/>
                </a:cubicBezTo>
                <a:cubicBezTo>
                  <a:pt x="21600" y="7271"/>
                  <a:pt x="21527" y="7856"/>
                  <a:pt x="21377" y="8432"/>
                </a:cubicBezTo>
                <a:cubicBezTo>
                  <a:pt x="21227" y="9011"/>
                  <a:pt x="21027" y="9573"/>
                  <a:pt x="20766" y="10115"/>
                </a:cubicBezTo>
                <a:cubicBezTo>
                  <a:pt x="20506" y="10660"/>
                  <a:pt x="20210" y="11180"/>
                  <a:pt x="19872" y="11671"/>
                </a:cubicBezTo>
                <a:cubicBezTo>
                  <a:pt x="19539" y="12163"/>
                  <a:pt x="19189" y="12612"/>
                  <a:pt x="18831" y="13015"/>
                </a:cubicBezTo>
                <a:lnTo>
                  <a:pt x="11457" y="21289"/>
                </a:lnTo>
                <a:cubicBezTo>
                  <a:pt x="11277" y="21496"/>
                  <a:pt x="11057" y="21600"/>
                  <a:pt x="10799" y="21600"/>
                </a:cubicBezTo>
                <a:cubicBezTo>
                  <a:pt x="10553" y="21600"/>
                  <a:pt x="10323" y="21496"/>
                  <a:pt x="10118" y="21289"/>
                </a:cubicBezTo>
                <a:lnTo>
                  <a:pt x="2747" y="12990"/>
                </a:lnTo>
                <a:cubicBezTo>
                  <a:pt x="2386" y="12583"/>
                  <a:pt x="2038" y="12137"/>
                  <a:pt x="1703" y="11643"/>
                </a:cubicBezTo>
                <a:cubicBezTo>
                  <a:pt x="1367" y="11152"/>
                  <a:pt x="1074" y="10640"/>
                  <a:pt x="821" y="10104"/>
                </a:cubicBezTo>
                <a:cubicBezTo>
                  <a:pt x="568" y="9570"/>
                  <a:pt x="371" y="9005"/>
                  <a:pt x="223" y="8427"/>
                </a:cubicBezTo>
                <a:cubicBezTo>
                  <a:pt x="73" y="7845"/>
                  <a:pt x="0" y="7263"/>
                  <a:pt x="0" y="6676"/>
                </a:cubicBezTo>
                <a:cubicBezTo>
                  <a:pt x="0" y="5659"/>
                  <a:pt x="138" y="4733"/>
                  <a:pt x="408" y="3905"/>
                </a:cubicBezTo>
                <a:cubicBezTo>
                  <a:pt x="679" y="3078"/>
                  <a:pt x="1072" y="2378"/>
                  <a:pt x="1577" y="1805"/>
                </a:cubicBezTo>
                <a:cubicBezTo>
                  <a:pt x="2083" y="1231"/>
                  <a:pt x="2699" y="788"/>
                  <a:pt x="3418" y="472"/>
                </a:cubicBezTo>
                <a:cubicBezTo>
                  <a:pt x="4136" y="155"/>
                  <a:pt x="4942" y="0"/>
                  <a:pt x="5839" y="0"/>
                </a:cubicBezTo>
                <a:cubicBezTo>
                  <a:pt x="6307" y="0"/>
                  <a:pt x="6778" y="82"/>
                  <a:pt x="7238" y="249"/>
                </a:cubicBezTo>
                <a:cubicBezTo>
                  <a:pt x="7702" y="412"/>
                  <a:pt x="8142" y="635"/>
                  <a:pt x="8558" y="904"/>
                </a:cubicBezTo>
                <a:cubicBezTo>
                  <a:pt x="8973" y="1175"/>
                  <a:pt x="9369" y="1483"/>
                  <a:pt x="9745" y="1830"/>
                </a:cubicBezTo>
                <a:cubicBezTo>
                  <a:pt x="10123" y="2177"/>
                  <a:pt x="10471" y="2528"/>
                  <a:pt x="10799" y="2881"/>
                </a:cubicBezTo>
                <a:cubicBezTo>
                  <a:pt x="11109" y="2528"/>
                  <a:pt x="11457" y="2177"/>
                  <a:pt x="11843" y="1830"/>
                </a:cubicBezTo>
                <a:cubicBezTo>
                  <a:pt x="12226" y="1483"/>
                  <a:pt x="12626" y="1175"/>
                  <a:pt x="13047" y="904"/>
                </a:cubicBezTo>
                <a:cubicBezTo>
                  <a:pt x="13468" y="635"/>
                  <a:pt x="13903" y="412"/>
                  <a:pt x="14352" y="249"/>
                </a:cubicBezTo>
                <a:cubicBezTo>
                  <a:pt x="14805" y="85"/>
                  <a:pt x="15268" y="0"/>
                  <a:pt x="15739" y="0"/>
                </a:cubicBez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" name="Rectangle 46"/>
          <p:cNvSpPr/>
          <p:nvPr/>
        </p:nvSpPr>
        <p:spPr>
          <a:xfrm>
            <a:off x="1087891" y="2391883"/>
            <a:ext cx="2698721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400" i="1" dirty="0"/>
          </a:p>
        </p:txBody>
      </p:sp>
      <p:sp>
        <p:nvSpPr>
          <p:cNvPr id="19" name="TextBox 47"/>
          <p:cNvSpPr txBox="1"/>
          <p:nvPr/>
        </p:nvSpPr>
        <p:spPr>
          <a:xfrm>
            <a:off x="1087891" y="2001746"/>
            <a:ext cx="282930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48"/>
          <p:cNvSpPr/>
          <p:nvPr/>
        </p:nvSpPr>
        <p:spPr>
          <a:xfrm>
            <a:off x="182674" y="2001746"/>
            <a:ext cx="696444" cy="69644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AutoShape 34"/>
          <p:cNvSpPr/>
          <p:nvPr/>
        </p:nvSpPr>
        <p:spPr bwMode="auto">
          <a:xfrm>
            <a:off x="391447" y="2210518"/>
            <a:ext cx="278900" cy="278900"/>
          </a:xfrm>
          <a:custGeom>
            <a:avLst/>
            <a:gdLst>
              <a:gd name="T0" fmla="*/ 7559573 w 21600"/>
              <a:gd name="T1" fmla="*/ 1277315 h 21600"/>
              <a:gd name="T2" fmla="*/ 9119616 w 21600"/>
              <a:gd name="T3" fmla="*/ 2926080 h 21600"/>
              <a:gd name="T4" fmla="*/ 9677400 w 21600"/>
              <a:gd name="T5" fmla="*/ 5081981 h 21600"/>
              <a:gd name="T6" fmla="*/ 9298813 w 21600"/>
              <a:gd name="T7" fmla="*/ 6867373 h 21600"/>
              <a:gd name="T8" fmla="*/ 8258505 w 21600"/>
              <a:gd name="T9" fmla="*/ 8327949 h 21600"/>
              <a:gd name="T10" fmla="*/ 6713703 w 21600"/>
              <a:gd name="T11" fmla="*/ 9316288 h 21600"/>
              <a:gd name="T12" fmla="*/ 4827956 w 21600"/>
              <a:gd name="T13" fmla="*/ 9677400 h 21600"/>
              <a:gd name="T14" fmla="*/ 2950261 w 21600"/>
              <a:gd name="T15" fmla="*/ 9316288 h 21600"/>
              <a:gd name="T16" fmla="*/ 1416228 w 21600"/>
              <a:gd name="T17" fmla="*/ 8327949 h 21600"/>
              <a:gd name="T18" fmla="*/ 378587 w 21600"/>
              <a:gd name="T19" fmla="*/ 6867373 h 21600"/>
              <a:gd name="T20" fmla="*/ 0 w 21600"/>
              <a:gd name="T21" fmla="*/ 5081981 h 21600"/>
              <a:gd name="T22" fmla="*/ 557784 w 21600"/>
              <a:gd name="T23" fmla="*/ 2926080 h 21600"/>
              <a:gd name="T24" fmla="*/ 2116480 w 21600"/>
              <a:gd name="T25" fmla="*/ 1277315 h 21600"/>
              <a:gd name="T26" fmla="*/ 2298395 w 21600"/>
              <a:gd name="T27" fmla="*/ 1241044 h 21600"/>
              <a:gd name="T28" fmla="*/ 2461463 w 21600"/>
              <a:gd name="T29" fmla="*/ 1339164 h 21600"/>
              <a:gd name="T30" fmla="*/ 3046578 w 21600"/>
              <a:gd name="T31" fmla="*/ 2149196 h 21600"/>
              <a:gd name="T32" fmla="*/ 3086024 w 21600"/>
              <a:gd name="T33" fmla="*/ 2318537 h 21600"/>
              <a:gd name="T34" fmla="*/ 2981630 w 21600"/>
              <a:gd name="T35" fmla="*/ 2475814 h 21600"/>
              <a:gd name="T36" fmla="*/ 1913077 w 21600"/>
              <a:gd name="T37" fmla="*/ 3603498 h 21600"/>
              <a:gd name="T38" fmla="*/ 1532712 w 21600"/>
              <a:gd name="T39" fmla="*/ 5081981 h 21600"/>
              <a:gd name="T40" fmla="*/ 1789430 w 21600"/>
              <a:gd name="T41" fmla="*/ 6302400 h 21600"/>
              <a:gd name="T42" fmla="*/ 2495525 w 21600"/>
              <a:gd name="T43" fmla="*/ 7302398 h 21600"/>
              <a:gd name="T44" fmla="*/ 3547491 w 21600"/>
              <a:gd name="T45" fmla="*/ 7973111 h 21600"/>
              <a:gd name="T46" fmla="*/ 4826610 w 21600"/>
              <a:gd name="T47" fmla="*/ 8219516 h 21600"/>
              <a:gd name="T48" fmla="*/ 6110656 w 21600"/>
              <a:gd name="T49" fmla="*/ 7973111 h 21600"/>
              <a:gd name="T50" fmla="*/ 7172477 w 21600"/>
              <a:gd name="T51" fmla="*/ 7302398 h 21600"/>
              <a:gd name="T52" fmla="*/ 7883957 w 21600"/>
              <a:gd name="T53" fmla="*/ 6306439 h 21600"/>
              <a:gd name="T54" fmla="*/ 8140675 w 21600"/>
              <a:gd name="T55" fmla="*/ 5081981 h 21600"/>
              <a:gd name="T56" fmla="*/ 7756246 w 21600"/>
              <a:gd name="T57" fmla="*/ 3603498 h 21600"/>
              <a:gd name="T58" fmla="*/ 6690411 w 21600"/>
              <a:gd name="T59" fmla="*/ 2475814 h 21600"/>
              <a:gd name="T60" fmla="*/ 6587363 w 21600"/>
              <a:gd name="T61" fmla="*/ 2328850 h 21600"/>
              <a:gd name="T62" fmla="*/ 6625438 w 21600"/>
              <a:gd name="T63" fmla="*/ 2149196 h 21600"/>
              <a:gd name="T64" fmla="*/ 7198462 w 21600"/>
              <a:gd name="T65" fmla="*/ 1339164 h 21600"/>
              <a:gd name="T66" fmla="*/ 7363790 w 21600"/>
              <a:gd name="T67" fmla="*/ 1247750 h 21600"/>
              <a:gd name="T68" fmla="*/ 7559573 w 21600"/>
              <a:gd name="T69" fmla="*/ 1277315 h 21600"/>
              <a:gd name="T70" fmla="*/ 4329735 w 21600"/>
              <a:gd name="T71" fmla="*/ 4828845 h 21600"/>
              <a:gd name="T72" fmla="*/ 4150538 w 21600"/>
              <a:gd name="T73" fmla="*/ 4760747 h 21600"/>
              <a:gd name="T74" fmla="*/ 4075709 w 21600"/>
              <a:gd name="T75" fmla="*/ 4587799 h 21600"/>
              <a:gd name="T76" fmla="*/ 4075709 w 21600"/>
              <a:gd name="T77" fmla="*/ 240132 h 21600"/>
              <a:gd name="T78" fmla="*/ 4147845 w 21600"/>
              <a:gd name="T79" fmla="*/ 70790 h 21600"/>
              <a:gd name="T80" fmla="*/ 4329735 w 21600"/>
              <a:gd name="T81" fmla="*/ 0 h 21600"/>
              <a:gd name="T82" fmla="*/ 5350358 w 21600"/>
              <a:gd name="T83" fmla="*/ 0 h 21600"/>
              <a:gd name="T84" fmla="*/ 5528208 w 21600"/>
              <a:gd name="T85" fmla="*/ 70790 h 21600"/>
              <a:gd name="T86" fmla="*/ 5604383 w 21600"/>
              <a:gd name="T87" fmla="*/ 240132 h 21600"/>
              <a:gd name="T88" fmla="*/ 5604383 w 21600"/>
              <a:gd name="T89" fmla="*/ 4587799 h 21600"/>
              <a:gd name="T90" fmla="*/ 5532247 w 21600"/>
              <a:gd name="T91" fmla="*/ 4758055 h 21600"/>
              <a:gd name="T92" fmla="*/ 5350358 w 21600"/>
              <a:gd name="T93" fmla="*/ 4828845 h 21600"/>
              <a:gd name="T94" fmla="*/ 4329735 w 21600"/>
              <a:gd name="T95" fmla="*/ 4828845 h 21600"/>
              <a:gd name="T96" fmla="*/ 4329735 w 21600"/>
              <a:gd name="T97" fmla="*/ 4828845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" name="Rectangle 50"/>
          <p:cNvSpPr/>
          <p:nvPr/>
        </p:nvSpPr>
        <p:spPr>
          <a:xfrm>
            <a:off x="1087891" y="3597763"/>
            <a:ext cx="2698721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400" i="1" dirty="0"/>
          </a:p>
        </p:txBody>
      </p:sp>
      <p:sp>
        <p:nvSpPr>
          <p:cNvPr id="23" name="TextBox 51"/>
          <p:cNvSpPr txBox="1"/>
          <p:nvPr/>
        </p:nvSpPr>
        <p:spPr>
          <a:xfrm>
            <a:off x="1087891" y="3206819"/>
            <a:ext cx="282930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52"/>
          <p:cNvSpPr/>
          <p:nvPr/>
        </p:nvSpPr>
        <p:spPr>
          <a:xfrm>
            <a:off x="175420" y="3221329"/>
            <a:ext cx="696444" cy="69644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53"/>
          <p:cNvSpPr/>
          <p:nvPr/>
        </p:nvSpPr>
        <p:spPr>
          <a:xfrm>
            <a:off x="1087891" y="4832662"/>
            <a:ext cx="2698721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400" i="1" dirty="0"/>
          </a:p>
        </p:txBody>
      </p:sp>
      <p:sp>
        <p:nvSpPr>
          <p:cNvPr id="27" name="TextBox 54"/>
          <p:cNvSpPr txBox="1"/>
          <p:nvPr/>
        </p:nvSpPr>
        <p:spPr>
          <a:xfrm>
            <a:off x="1087891" y="4441718"/>
            <a:ext cx="282930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55"/>
          <p:cNvSpPr/>
          <p:nvPr/>
        </p:nvSpPr>
        <p:spPr>
          <a:xfrm>
            <a:off x="182674" y="4441718"/>
            <a:ext cx="696444" cy="69644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" name="Picture 5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1" y="3400276"/>
            <a:ext cx="309531" cy="3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7" y="4637593"/>
            <a:ext cx="309531" cy="3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40"/>
          <p:cNvSpPr/>
          <p:nvPr/>
        </p:nvSpPr>
        <p:spPr bwMode="auto">
          <a:xfrm>
            <a:off x="9680592" y="2184723"/>
            <a:ext cx="278900" cy="278094"/>
          </a:xfrm>
          <a:custGeom>
            <a:avLst/>
            <a:gdLst>
              <a:gd name="T0" fmla="*/ 9642018 w 21600"/>
              <a:gd name="T1" fmla="*/ 8659038 h 21600"/>
              <a:gd name="T2" fmla="*/ 9677400 w 21600"/>
              <a:gd name="T3" fmla="*/ 8815832 h 21600"/>
              <a:gd name="T4" fmla="*/ 9531782 w 21600"/>
              <a:gd name="T5" fmla="*/ 9168003 h 21600"/>
              <a:gd name="T6" fmla="*/ 9180525 w 21600"/>
              <a:gd name="T7" fmla="*/ 9513875 h 21600"/>
              <a:gd name="T8" fmla="*/ 8835568 w 21600"/>
              <a:gd name="T9" fmla="*/ 9665741 h 21600"/>
              <a:gd name="T10" fmla="*/ 8810015 w 21600"/>
              <a:gd name="T11" fmla="*/ 9665741 h 21600"/>
              <a:gd name="T12" fmla="*/ 8452485 w 21600"/>
              <a:gd name="T13" fmla="*/ 9477121 h 21600"/>
              <a:gd name="T14" fmla="*/ 5689956 w 21600"/>
              <a:gd name="T15" fmla="*/ 5924271 h 21600"/>
              <a:gd name="T16" fmla="*/ 4759401 w 21600"/>
              <a:gd name="T17" fmla="*/ 6688150 h 21600"/>
              <a:gd name="T18" fmla="*/ 3937711 w 21600"/>
              <a:gd name="T19" fmla="*/ 7253122 h 21600"/>
              <a:gd name="T20" fmla="*/ 4149623 w 21600"/>
              <a:gd name="T21" fmla="*/ 8955176 h 21600"/>
              <a:gd name="T22" fmla="*/ 4149623 w 21600"/>
              <a:gd name="T23" fmla="*/ 9016111 h 21600"/>
              <a:gd name="T24" fmla="*/ 4016578 w 21600"/>
              <a:gd name="T25" fmla="*/ 9350781 h 21600"/>
              <a:gd name="T26" fmla="*/ 3828847 w 21600"/>
              <a:gd name="T27" fmla="*/ 9538056 h 21600"/>
              <a:gd name="T28" fmla="*/ 3477590 w 21600"/>
              <a:gd name="T29" fmla="*/ 9677400 h 21600"/>
              <a:gd name="T30" fmla="*/ 3452495 w 21600"/>
              <a:gd name="T31" fmla="*/ 9677400 h 21600"/>
              <a:gd name="T32" fmla="*/ 3094965 w 21600"/>
              <a:gd name="T33" fmla="*/ 9488780 h 21600"/>
              <a:gd name="T34" fmla="*/ 1851254 w 21600"/>
              <a:gd name="T35" fmla="*/ 7840929 h 21600"/>
              <a:gd name="T36" fmla="*/ 187731 w 21600"/>
              <a:gd name="T37" fmla="*/ 6584213 h 21600"/>
              <a:gd name="T38" fmla="*/ 0 w 21600"/>
              <a:gd name="T39" fmla="*/ 6220866 h 21600"/>
              <a:gd name="T40" fmla="*/ 0 w 21600"/>
              <a:gd name="T41" fmla="*/ 6198006 h 21600"/>
              <a:gd name="T42" fmla="*/ 139344 w 21600"/>
              <a:gd name="T43" fmla="*/ 5850788 h 21600"/>
              <a:gd name="T44" fmla="*/ 320777 w 21600"/>
              <a:gd name="T45" fmla="*/ 5676062 h 21600"/>
              <a:gd name="T46" fmla="*/ 661746 w 21600"/>
              <a:gd name="T47" fmla="*/ 5529123 h 21600"/>
              <a:gd name="T48" fmla="*/ 722681 w 21600"/>
              <a:gd name="T49" fmla="*/ 5541645 h 21600"/>
              <a:gd name="T50" fmla="*/ 2422931 w 21600"/>
              <a:gd name="T51" fmla="*/ 5735650 h 21600"/>
              <a:gd name="T52" fmla="*/ 2989682 w 21600"/>
              <a:gd name="T53" fmla="*/ 4921148 h 21600"/>
              <a:gd name="T54" fmla="*/ 3752672 w 21600"/>
              <a:gd name="T55" fmla="*/ 4001338 h 21600"/>
              <a:gd name="T56" fmla="*/ 214147 w 21600"/>
              <a:gd name="T57" fmla="*/ 1231189 h 21600"/>
              <a:gd name="T58" fmla="*/ 26441 w 21600"/>
              <a:gd name="T59" fmla="*/ 874090 h 21600"/>
              <a:gd name="T60" fmla="*/ 26441 w 21600"/>
              <a:gd name="T61" fmla="*/ 848563 h 21600"/>
              <a:gd name="T62" fmla="*/ 166218 w 21600"/>
              <a:gd name="T63" fmla="*/ 497764 h 21600"/>
              <a:gd name="T64" fmla="*/ 510743 w 21600"/>
              <a:gd name="T65" fmla="*/ 150546 h 21600"/>
              <a:gd name="T66" fmla="*/ 855726 w 21600"/>
              <a:gd name="T67" fmla="*/ 11201 h 21600"/>
              <a:gd name="T68" fmla="*/ 935482 w 21600"/>
              <a:gd name="T69" fmla="*/ 11201 h 21600"/>
              <a:gd name="T70" fmla="*/ 1017016 w 21600"/>
              <a:gd name="T71" fmla="*/ 35382 h 21600"/>
              <a:gd name="T72" fmla="*/ 5890209 w 21600"/>
              <a:gd name="T73" fmla="*/ 1812722 h 21600"/>
              <a:gd name="T74" fmla="*/ 6806895 w 21600"/>
              <a:gd name="T75" fmla="*/ 909498 h 21600"/>
              <a:gd name="T76" fmla="*/ 7784490 w 21600"/>
              <a:gd name="T77" fmla="*/ 241935 h 21600"/>
              <a:gd name="T78" fmla="*/ 8797468 w 21600"/>
              <a:gd name="T79" fmla="*/ 0 h 21600"/>
              <a:gd name="T80" fmla="*/ 9459214 w 21600"/>
              <a:gd name="T81" fmla="*/ 224003 h 21600"/>
              <a:gd name="T82" fmla="*/ 9629013 w 21600"/>
              <a:gd name="T83" fmla="*/ 504038 h 21600"/>
              <a:gd name="T84" fmla="*/ 9677400 w 21600"/>
              <a:gd name="T85" fmla="*/ 883971 h 21600"/>
              <a:gd name="T86" fmla="*/ 9442628 w 21600"/>
              <a:gd name="T87" fmla="*/ 1897405 h 21600"/>
              <a:gd name="T88" fmla="*/ 8773287 w 21600"/>
              <a:gd name="T89" fmla="*/ 2867838 h 21600"/>
              <a:gd name="T90" fmla="*/ 7861986 w 21600"/>
              <a:gd name="T91" fmla="*/ 3788512 h 21600"/>
              <a:gd name="T92" fmla="*/ 9642018 w 21600"/>
              <a:gd name="T93" fmla="*/ 8659038 h 21600"/>
              <a:gd name="T94" fmla="*/ 9642018 w 21600"/>
              <a:gd name="T95" fmla="*/ 8659038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1521" y="19327"/>
                </a:moveTo>
                <a:cubicBezTo>
                  <a:pt x="21574" y="19434"/>
                  <a:pt x="21600" y="19553"/>
                  <a:pt x="21600" y="19677"/>
                </a:cubicBezTo>
                <a:cubicBezTo>
                  <a:pt x="21600" y="19974"/>
                  <a:pt x="21492" y="20237"/>
                  <a:pt x="21275" y="20463"/>
                </a:cubicBezTo>
                <a:lnTo>
                  <a:pt x="20491" y="21235"/>
                </a:lnTo>
                <a:cubicBezTo>
                  <a:pt x="20281" y="21461"/>
                  <a:pt x="20027" y="21574"/>
                  <a:pt x="19721" y="21574"/>
                </a:cubicBezTo>
                <a:lnTo>
                  <a:pt x="19664" y="21574"/>
                </a:lnTo>
                <a:cubicBezTo>
                  <a:pt x="19350" y="21538"/>
                  <a:pt x="19081" y="21396"/>
                  <a:pt x="18866" y="21153"/>
                </a:cubicBezTo>
                <a:lnTo>
                  <a:pt x="12700" y="13223"/>
                </a:lnTo>
                <a:cubicBezTo>
                  <a:pt x="11959" y="13870"/>
                  <a:pt x="11265" y="14439"/>
                  <a:pt x="10623" y="14928"/>
                </a:cubicBezTo>
                <a:cubicBezTo>
                  <a:pt x="9975" y="15414"/>
                  <a:pt x="9367" y="15835"/>
                  <a:pt x="8789" y="16189"/>
                </a:cubicBezTo>
                <a:lnTo>
                  <a:pt x="9262" y="19988"/>
                </a:lnTo>
                <a:lnTo>
                  <a:pt x="9262" y="20124"/>
                </a:lnTo>
                <a:cubicBezTo>
                  <a:pt x="9262" y="20424"/>
                  <a:pt x="9163" y="20673"/>
                  <a:pt x="8965" y="20871"/>
                </a:cubicBezTo>
                <a:lnTo>
                  <a:pt x="8546" y="21289"/>
                </a:lnTo>
                <a:cubicBezTo>
                  <a:pt x="8339" y="21498"/>
                  <a:pt x="8076" y="21600"/>
                  <a:pt x="7762" y="21600"/>
                </a:cubicBezTo>
                <a:lnTo>
                  <a:pt x="7706" y="21600"/>
                </a:lnTo>
                <a:cubicBezTo>
                  <a:pt x="7355" y="21563"/>
                  <a:pt x="7089" y="21425"/>
                  <a:pt x="6908" y="21179"/>
                </a:cubicBezTo>
                <a:lnTo>
                  <a:pt x="4132" y="17501"/>
                </a:lnTo>
                <a:lnTo>
                  <a:pt x="419" y="14696"/>
                </a:lnTo>
                <a:cubicBezTo>
                  <a:pt x="156" y="14473"/>
                  <a:pt x="17" y="14201"/>
                  <a:pt x="0" y="13885"/>
                </a:cubicBezTo>
                <a:lnTo>
                  <a:pt x="0" y="13834"/>
                </a:lnTo>
                <a:cubicBezTo>
                  <a:pt x="0" y="13551"/>
                  <a:pt x="105" y="13294"/>
                  <a:pt x="311" y="13059"/>
                </a:cubicBezTo>
                <a:lnTo>
                  <a:pt x="716" y="12669"/>
                </a:lnTo>
                <a:cubicBezTo>
                  <a:pt x="897" y="12440"/>
                  <a:pt x="1152" y="12332"/>
                  <a:pt x="1477" y="12341"/>
                </a:cubicBezTo>
                <a:cubicBezTo>
                  <a:pt x="1551" y="12341"/>
                  <a:pt x="1596" y="12352"/>
                  <a:pt x="1613" y="12369"/>
                </a:cubicBezTo>
                <a:lnTo>
                  <a:pt x="5408" y="12802"/>
                </a:lnTo>
                <a:cubicBezTo>
                  <a:pt x="5761" y="12234"/>
                  <a:pt x="6180" y="11626"/>
                  <a:pt x="6673" y="10984"/>
                </a:cubicBezTo>
                <a:cubicBezTo>
                  <a:pt x="7168" y="10336"/>
                  <a:pt x="7734" y="9655"/>
                  <a:pt x="8376" y="8931"/>
                </a:cubicBezTo>
                <a:lnTo>
                  <a:pt x="478" y="2748"/>
                </a:lnTo>
                <a:cubicBezTo>
                  <a:pt x="195" y="2522"/>
                  <a:pt x="59" y="2256"/>
                  <a:pt x="59" y="1951"/>
                </a:cubicBezTo>
                <a:lnTo>
                  <a:pt x="59" y="1894"/>
                </a:lnTo>
                <a:cubicBezTo>
                  <a:pt x="59" y="1614"/>
                  <a:pt x="161" y="1354"/>
                  <a:pt x="371" y="1111"/>
                </a:cubicBezTo>
                <a:lnTo>
                  <a:pt x="1140" y="336"/>
                </a:lnTo>
                <a:cubicBezTo>
                  <a:pt x="1384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4" y="25"/>
                  <a:pt x="2216" y="45"/>
                  <a:pt x="2270" y="79"/>
                </a:cubicBezTo>
                <a:lnTo>
                  <a:pt x="13147" y="4046"/>
                </a:lnTo>
                <a:lnTo>
                  <a:pt x="15193" y="2030"/>
                </a:lnTo>
                <a:cubicBezTo>
                  <a:pt x="15827" y="1397"/>
                  <a:pt x="16552" y="902"/>
                  <a:pt x="17375" y="540"/>
                </a:cubicBezTo>
                <a:cubicBezTo>
                  <a:pt x="18196" y="181"/>
                  <a:pt x="18951" y="0"/>
                  <a:pt x="19636" y="0"/>
                </a:cubicBezTo>
                <a:cubicBezTo>
                  <a:pt x="20284" y="0"/>
                  <a:pt x="20779" y="167"/>
                  <a:pt x="21113" y="500"/>
                </a:cubicBezTo>
                <a:cubicBezTo>
                  <a:pt x="21292" y="662"/>
                  <a:pt x="21419" y="871"/>
                  <a:pt x="21492" y="1125"/>
                </a:cubicBezTo>
                <a:cubicBezTo>
                  <a:pt x="21563" y="1374"/>
                  <a:pt x="21600" y="1660"/>
                  <a:pt x="21600" y="1973"/>
                </a:cubicBezTo>
                <a:cubicBezTo>
                  <a:pt x="21600" y="2660"/>
                  <a:pt x="21425" y="3415"/>
                  <a:pt x="21076" y="4235"/>
                </a:cubicBezTo>
                <a:cubicBezTo>
                  <a:pt x="20728" y="5055"/>
                  <a:pt x="20230" y="5779"/>
                  <a:pt x="19582" y="6401"/>
                </a:cubicBezTo>
                <a:lnTo>
                  <a:pt x="17548" y="8456"/>
                </a:lnTo>
                <a:lnTo>
                  <a:pt x="21521" y="19327"/>
                </a:lnTo>
                <a:close/>
                <a:moveTo>
                  <a:pt x="21521" y="19327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2" name="Rectangle 24"/>
          <p:cNvSpPr/>
          <p:nvPr/>
        </p:nvSpPr>
        <p:spPr>
          <a:xfrm>
            <a:off x="9188083" y="2391883"/>
            <a:ext cx="269791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400" i="1" dirty="0"/>
          </a:p>
        </p:txBody>
      </p:sp>
      <p:sp>
        <p:nvSpPr>
          <p:cNvPr id="33" name="TextBox 25"/>
          <p:cNvSpPr txBox="1"/>
          <p:nvPr/>
        </p:nvSpPr>
        <p:spPr>
          <a:xfrm>
            <a:off x="9188083" y="2001746"/>
            <a:ext cx="282849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26"/>
          <p:cNvSpPr/>
          <p:nvPr/>
        </p:nvSpPr>
        <p:spPr>
          <a:xfrm>
            <a:off x="8282867" y="2001746"/>
            <a:ext cx="696444" cy="696444"/>
          </a:xfrm>
          <a:prstGeom prst="rect">
            <a:avLst/>
          </a:prstGeom>
          <a:solidFill>
            <a:srgbClr val="BAC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28"/>
          <p:cNvSpPr/>
          <p:nvPr/>
        </p:nvSpPr>
        <p:spPr>
          <a:xfrm>
            <a:off x="9188083" y="3597763"/>
            <a:ext cx="269791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400" i="1" dirty="0"/>
          </a:p>
        </p:txBody>
      </p:sp>
      <p:sp>
        <p:nvSpPr>
          <p:cNvPr id="36" name="TextBox 29"/>
          <p:cNvSpPr txBox="1"/>
          <p:nvPr/>
        </p:nvSpPr>
        <p:spPr>
          <a:xfrm>
            <a:off x="9188083" y="3206819"/>
            <a:ext cx="282849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40"/>
          <p:cNvSpPr/>
          <p:nvPr/>
        </p:nvSpPr>
        <p:spPr>
          <a:xfrm>
            <a:off x="8282867" y="3206819"/>
            <a:ext cx="696444" cy="696444"/>
          </a:xfrm>
          <a:prstGeom prst="rect">
            <a:avLst/>
          </a:prstGeom>
          <a:solidFill>
            <a:srgbClr val="BAC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41"/>
          <p:cNvSpPr/>
          <p:nvPr/>
        </p:nvSpPr>
        <p:spPr>
          <a:xfrm>
            <a:off x="9188083" y="4832662"/>
            <a:ext cx="269791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400" i="1" dirty="0"/>
          </a:p>
        </p:txBody>
      </p:sp>
      <p:sp>
        <p:nvSpPr>
          <p:cNvPr id="39" name="TextBox 42"/>
          <p:cNvSpPr txBox="1"/>
          <p:nvPr/>
        </p:nvSpPr>
        <p:spPr>
          <a:xfrm>
            <a:off x="9188083" y="4441718"/>
            <a:ext cx="282849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43"/>
          <p:cNvSpPr/>
          <p:nvPr/>
        </p:nvSpPr>
        <p:spPr>
          <a:xfrm>
            <a:off x="8282867" y="4441718"/>
            <a:ext cx="696444" cy="696444"/>
          </a:xfrm>
          <a:prstGeom prst="rect">
            <a:avLst/>
          </a:prstGeom>
          <a:solidFill>
            <a:srgbClr val="BAC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99" y="2187948"/>
            <a:ext cx="309531" cy="3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772" y="3400276"/>
            <a:ext cx="309531" cy="3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772" y="4635174"/>
            <a:ext cx="309531" cy="3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2"/>
          <p:cNvSpPr/>
          <p:nvPr/>
        </p:nvSpPr>
        <p:spPr bwMode="auto">
          <a:xfrm>
            <a:off x="3439589" y="3410221"/>
            <a:ext cx="84140" cy="7764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563"/>
                </a:moveTo>
                <a:lnTo>
                  <a:pt x="842" y="1098"/>
                </a:lnTo>
                <a:lnTo>
                  <a:pt x="0" y="1098"/>
                </a:lnTo>
                <a:lnTo>
                  <a:pt x="0" y="2563"/>
                </a:lnTo>
                <a:close/>
                <a:moveTo>
                  <a:pt x="3927" y="1098"/>
                </a:moveTo>
                <a:lnTo>
                  <a:pt x="3927" y="0"/>
                </a:lnTo>
                <a:lnTo>
                  <a:pt x="3086" y="0"/>
                </a:lnTo>
                <a:lnTo>
                  <a:pt x="3086" y="1098"/>
                </a:lnTo>
                <a:lnTo>
                  <a:pt x="3927" y="1098"/>
                </a:lnTo>
                <a:close/>
                <a:moveTo>
                  <a:pt x="10379" y="5492"/>
                </a:moveTo>
                <a:lnTo>
                  <a:pt x="9257" y="4027"/>
                </a:lnTo>
                <a:lnTo>
                  <a:pt x="8135" y="4027"/>
                </a:lnTo>
                <a:lnTo>
                  <a:pt x="9257" y="5492"/>
                </a:lnTo>
                <a:lnTo>
                  <a:pt x="10379" y="5492"/>
                </a:lnTo>
                <a:close/>
                <a:moveTo>
                  <a:pt x="14306" y="6590"/>
                </a:moveTo>
                <a:lnTo>
                  <a:pt x="13465" y="6590"/>
                </a:lnTo>
                <a:lnTo>
                  <a:pt x="14306" y="6590"/>
                </a:lnTo>
                <a:close/>
                <a:moveTo>
                  <a:pt x="15429" y="9519"/>
                </a:moveTo>
                <a:lnTo>
                  <a:pt x="14306" y="8054"/>
                </a:lnTo>
                <a:lnTo>
                  <a:pt x="16551" y="8054"/>
                </a:lnTo>
                <a:lnTo>
                  <a:pt x="17673" y="9519"/>
                </a:lnTo>
                <a:lnTo>
                  <a:pt x="15429" y="9519"/>
                </a:lnTo>
                <a:close/>
                <a:moveTo>
                  <a:pt x="16551" y="16108"/>
                </a:moveTo>
                <a:lnTo>
                  <a:pt x="17673" y="17573"/>
                </a:lnTo>
                <a:lnTo>
                  <a:pt x="17673" y="20136"/>
                </a:lnTo>
                <a:lnTo>
                  <a:pt x="18514" y="21600"/>
                </a:lnTo>
                <a:lnTo>
                  <a:pt x="19636" y="19037"/>
                </a:lnTo>
                <a:lnTo>
                  <a:pt x="21600" y="17573"/>
                </a:lnTo>
                <a:lnTo>
                  <a:pt x="20758" y="16108"/>
                </a:lnTo>
                <a:lnTo>
                  <a:pt x="20758" y="15010"/>
                </a:lnTo>
                <a:lnTo>
                  <a:pt x="19636" y="15010"/>
                </a:lnTo>
                <a:lnTo>
                  <a:pt x="18514" y="13546"/>
                </a:lnTo>
                <a:lnTo>
                  <a:pt x="17673" y="12081"/>
                </a:lnTo>
                <a:lnTo>
                  <a:pt x="17673" y="15010"/>
                </a:lnTo>
                <a:lnTo>
                  <a:pt x="16551" y="16108"/>
                </a:lnTo>
                <a:close/>
                <a:moveTo>
                  <a:pt x="16551" y="16108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8" name="AutoShape 3"/>
          <p:cNvSpPr/>
          <p:nvPr/>
        </p:nvSpPr>
        <p:spPr bwMode="auto">
          <a:xfrm>
            <a:off x="6803477" y="4492410"/>
            <a:ext cx="4315" cy="1010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108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9" name="AutoShape 4"/>
          <p:cNvSpPr/>
          <p:nvPr/>
        </p:nvSpPr>
        <p:spPr bwMode="auto">
          <a:xfrm>
            <a:off x="6770684" y="4463162"/>
            <a:ext cx="24163" cy="2499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927" y="12505"/>
                </a:moveTo>
                <a:lnTo>
                  <a:pt x="3927" y="0"/>
                </a:lnTo>
                <a:lnTo>
                  <a:pt x="0" y="0"/>
                </a:lnTo>
                <a:lnTo>
                  <a:pt x="0" y="12505"/>
                </a:lnTo>
                <a:lnTo>
                  <a:pt x="3927" y="12505"/>
                </a:lnTo>
                <a:close/>
                <a:moveTo>
                  <a:pt x="3927" y="17053"/>
                </a:moveTo>
                <a:lnTo>
                  <a:pt x="7855" y="17053"/>
                </a:lnTo>
                <a:lnTo>
                  <a:pt x="7855" y="21600"/>
                </a:lnTo>
                <a:lnTo>
                  <a:pt x="3927" y="21600"/>
                </a:lnTo>
                <a:lnTo>
                  <a:pt x="3927" y="17053"/>
                </a:lnTo>
                <a:close/>
                <a:moveTo>
                  <a:pt x="21600" y="21600"/>
                </a:moveTo>
                <a:lnTo>
                  <a:pt x="21600" y="17053"/>
                </a:lnTo>
                <a:lnTo>
                  <a:pt x="18655" y="17053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0" name="AutoShape 5"/>
          <p:cNvSpPr/>
          <p:nvPr/>
        </p:nvSpPr>
        <p:spPr bwMode="auto">
          <a:xfrm>
            <a:off x="6827641" y="4331810"/>
            <a:ext cx="170870" cy="10263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046" y="1108"/>
                </a:moveTo>
                <a:lnTo>
                  <a:pt x="21600" y="1108"/>
                </a:lnTo>
                <a:lnTo>
                  <a:pt x="21046" y="0"/>
                </a:lnTo>
                <a:lnTo>
                  <a:pt x="21046" y="1108"/>
                </a:lnTo>
                <a:close/>
                <a:moveTo>
                  <a:pt x="554" y="21600"/>
                </a:moveTo>
                <a:lnTo>
                  <a:pt x="969" y="21600"/>
                </a:lnTo>
                <a:lnTo>
                  <a:pt x="554" y="21600"/>
                </a:lnTo>
                <a:close/>
                <a:moveTo>
                  <a:pt x="0" y="19385"/>
                </a:moveTo>
                <a:lnTo>
                  <a:pt x="554" y="19385"/>
                </a:lnTo>
                <a:lnTo>
                  <a:pt x="554" y="20492"/>
                </a:lnTo>
                <a:lnTo>
                  <a:pt x="0" y="19385"/>
                </a:lnTo>
                <a:close/>
                <a:moveTo>
                  <a:pt x="0" y="1938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1" name="AutoShape 6"/>
          <p:cNvSpPr/>
          <p:nvPr/>
        </p:nvSpPr>
        <p:spPr bwMode="auto">
          <a:xfrm>
            <a:off x="7653942" y="3966472"/>
            <a:ext cx="40560" cy="14039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3724"/>
                </a:moveTo>
                <a:cubicBezTo>
                  <a:pt x="8640" y="3724"/>
                  <a:pt x="8640" y="3724"/>
                  <a:pt x="8640" y="3724"/>
                </a:cubicBezTo>
                <a:cubicBezTo>
                  <a:pt x="8640" y="2979"/>
                  <a:pt x="8640" y="2979"/>
                  <a:pt x="8640" y="2979"/>
                </a:cubicBezTo>
                <a:cubicBezTo>
                  <a:pt x="8640" y="2234"/>
                  <a:pt x="8640" y="2234"/>
                  <a:pt x="8640" y="2234"/>
                </a:cubicBezTo>
                <a:cubicBezTo>
                  <a:pt x="8640" y="1490"/>
                  <a:pt x="8640" y="1490"/>
                  <a:pt x="8640" y="1490"/>
                </a:cubicBezTo>
                <a:cubicBezTo>
                  <a:pt x="8640" y="745"/>
                  <a:pt x="8640" y="745"/>
                  <a:pt x="8640" y="745"/>
                </a:cubicBezTo>
                <a:cubicBezTo>
                  <a:pt x="8640" y="745"/>
                  <a:pt x="8640" y="745"/>
                  <a:pt x="8640" y="745"/>
                </a:cubicBezTo>
                <a:cubicBezTo>
                  <a:pt x="8640" y="0"/>
                  <a:pt x="8640" y="0"/>
                  <a:pt x="8640" y="0"/>
                </a:cubicBezTo>
                <a:cubicBezTo>
                  <a:pt x="8640" y="0"/>
                  <a:pt x="8640" y="0"/>
                  <a:pt x="8640" y="0"/>
                </a:cubicBezTo>
                <a:cubicBezTo>
                  <a:pt x="6480" y="745"/>
                  <a:pt x="6480" y="745"/>
                  <a:pt x="6480" y="745"/>
                </a:cubicBezTo>
                <a:cubicBezTo>
                  <a:pt x="6480" y="1490"/>
                  <a:pt x="6480" y="1490"/>
                  <a:pt x="6480" y="1490"/>
                </a:cubicBezTo>
                <a:cubicBezTo>
                  <a:pt x="6480" y="2234"/>
                  <a:pt x="6480" y="2234"/>
                  <a:pt x="6480" y="2234"/>
                </a:cubicBezTo>
                <a:cubicBezTo>
                  <a:pt x="6480" y="2234"/>
                  <a:pt x="6480" y="2234"/>
                  <a:pt x="6480" y="2234"/>
                </a:cubicBezTo>
                <a:cubicBezTo>
                  <a:pt x="6480" y="3724"/>
                  <a:pt x="6480" y="3724"/>
                  <a:pt x="6480" y="3724"/>
                </a:cubicBezTo>
                <a:cubicBezTo>
                  <a:pt x="6480" y="3724"/>
                  <a:pt x="6480" y="3724"/>
                  <a:pt x="6480" y="3724"/>
                </a:cubicBezTo>
                <a:close/>
                <a:moveTo>
                  <a:pt x="6480" y="7448"/>
                </a:moveTo>
                <a:cubicBezTo>
                  <a:pt x="6480" y="6703"/>
                  <a:pt x="6480" y="6703"/>
                  <a:pt x="6480" y="6703"/>
                </a:cubicBezTo>
                <a:cubicBezTo>
                  <a:pt x="6480" y="5959"/>
                  <a:pt x="6480" y="5959"/>
                  <a:pt x="6480" y="5959"/>
                </a:cubicBezTo>
                <a:cubicBezTo>
                  <a:pt x="6480" y="5214"/>
                  <a:pt x="6480" y="5214"/>
                  <a:pt x="6480" y="5214"/>
                </a:cubicBezTo>
                <a:cubicBezTo>
                  <a:pt x="6480" y="5214"/>
                  <a:pt x="6480" y="5214"/>
                  <a:pt x="6480" y="5214"/>
                </a:cubicBezTo>
                <a:cubicBezTo>
                  <a:pt x="8640" y="4469"/>
                  <a:pt x="8640" y="4469"/>
                  <a:pt x="8640" y="4469"/>
                </a:cubicBezTo>
                <a:cubicBezTo>
                  <a:pt x="8640" y="4469"/>
                  <a:pt x="8640" y="4469"/>
                  <a:pt x="8640" y="4469"/>
                </a:cubicBezTo>
                <a:cubicBezTo>
                  <a:pt x="6480" y="4469"/>
                  <a:pt x="6480" y="4469"/>
                  <a:pt x="6480" y="4469"/>
                </a:cubicBezTo>
                <a:cubicBezTo>
                  <a:pt x="6480" y="5214"/>
                  <a:pt x="6480" y="5214"/>
                  <a:pt x="6480" y="5214"/>
                </a:cubicBezTo>
                <a:cubicBezTo>
                  <a:pt x="4320" y="5959"/>
                  <a:pt x="4320" y="5959"/>
                  <a:pt x="4320" y="5959"/>
                </a:cubicBezTo>
                <a:cubicBezTo>
                  <a:pt x="6480" y="6703"/>
                  <a:pt x="6480" y="6703"/>
                  <a:pt x="6480" y="6703"/>
                </a:cubicBezTo>
                <a:cubicBezTo>
                  <a:pt x="6480" y="6703"/>
                  <a:pt x="6480" y="6703"/>
                  <a:pt x="6480" y="6703"/>
                </a:cubicBezTo>
                <a:cubicBezTo>
                  <a:pt x="6480" y="7448"/>
                  <a:pt x="6480" y="7448"/>
                  <a:pt x="6480" y="7448"/>
                </a:cubicBezTo>
                <a:close/>
                <a:moveTo>
                  <a:pt x="0" y="6703"/>
                </a:moveTo>
                <a:cubicBezTo>
                  <a:pt x="2160" y="6703"/>
                  <a:pt x="2160" y="6703"/>
                  <a:pt x="2160" y="6703"/>
                </a:cubicBezTo>
                <a:cubicBezTo>
                  <a:pt x="2160" y="6703"/>
                  <a:pt x="2160" y="6703"/>
                  <a:pt x="2160" y="6703"/>
                </a:cubicBezTo>
                <a:cubicBezTo>
                  <a:pt x="0" y="6703"/>
                  <a:pt x="0" y="6703"/>
                  <a:pt x="0" y="6703"/>
                </a:cubicBezTo>
                <a:close/>
                <a:moveTo>
                  <a:pt x="4320" y="10428"/>
                </a:moveTo>
                <a:cubicBezTo>
                  <a:pt x="6480" y="10428"/>
                  <a:pt x="6480" y="10428"/>
                  <a:pt x="6480" y="10428"/>
                </a:cubicBezTo>
                <a:cubicBezTo>
                  <a:pt x="6480" y="9683"/>
                  <a:pt x="6480" y="9683"/>
                  <a:pt x="6480" y="9683"/>
                </a:cubicBezTo>
                <a:cubicBezTo>
                  <a:pt x="6480" y="8938"/>
                  <a:pt x="6480" y="8938"/>
                  <a:pt x="6480" y="8938"/>
                </a:cubicBezTo>
                <a:cubicBezTo>
                  <a:pt x="4320" y="8938"/>
                  <a:pt x="4320" y="8938"/>
                  <a:pt x="4320" y="8938"/>
                </a:cubicBezTo>
                <a:cubicBezTo>
                  <a:pt x="4320" y="9683"/>
                  <a:pt x="4320" y="9683"/>
                  <a:pt x="4320" y="9683"/>
                </a:cubicBezTo>
                <a:cubicBezTo>
                  <a:pt x="4320" y="9683"/>
                  <a:pt x="4320" y="10428"/>
                  <a:pt x="4320" y="10428"/>
                </a:cubicBezTo>
                <a:close/>
                <a:moveTo>
                  <a:pt x="10800" y="14152"/>
                </a:moveTo>
                <a:cubicBezTo>
                  <a:pt x="8640" y="14152"/>
                  <a:pt x="8640" y="14152"/>
                  <a:pt x="8640" y="14152"/>
                </a:cubicBezTo>
                <a:cubicBezTo>
                  <a:pt x="8640" y="14152"/>
                  <a:pt x="8640" y="14152"/>
                  <a:pt x="8640" y="14152"/>
                </a:cubicBezTo>
                <a:cubicBezTo>
                  <a:pt x="10800" y="14152"/>
                  <a:pt x="10800" y="14152"/>
                  <a:pt x="10800" y="14152"/>
                </a:cubicBezTo>
                <a:close/>
                <a:moveTo>
                  <a:pt x="12960" y="16386"/>
                </a:moveTo>
                <a:cubicBezTo>
                  <a:pt x="12960" y="16386"/>
                  <a:pt x="12960" y="16386"/>
                  <a:pt x="12960" y="16386"/>
                </a:cubicBezTo>
                <a:cubicBezTo>
                  <a:pt x="15120" y="17131"/>
                  <a:pt x="15120" y="17131"/>
                  <a:pt x="15120" y="17131"/>
                </a:cubicBezTo>
                <a:cubicBezTo>
                  <a:pt x="12960" y="16386"/>
                  <a:pt x="12960" y="16386"/>
                  <a:pt x="12960" y="16386"/>
                </a:cubicBezTo>
                <a:cubicBezTo>
                  <a:pt x="12960" y="16386"/>
                  <a:pt x="12960" y="16386"/>
                  <a:pt x="12960" y="16386"/>
                </a:cubicBezTo>
                <a:close/>
                <a:moveTo>
                  <a:pt x="17280" y="16386"/>
                </a:moveTo>
                <a:cubicBezTo>
                  <a:pt x="17280" y="17131"/>
                  <a:pt x="17280" y="17131"/>
                  <a:pt x="17280" y="17131"/>
                </a:cubicBezTo>
                <a:cubicBezTo>
                  <a:pt x="17280" y="17876"/>
                  <a:pt x="17280" y="17876"/>
                  <a:pt x="17280" y="17876"/>
                </a:cubicBezTo>
                <a:cubicBezTo>
                  <a:pt x="17280" y="17131"/>
                  <a:pt x="17280" y="17131"/>
                  <a:pt x="17280" y="17131"/>
                </a:cubicBezTo>
                <a:cubicBezTo>
                  <a:pt x="17280" y="17131"/>
                  <a:pt x="17280" y="17131"/>
                  <a:pt x="17280" y="17131"/>
                </a:cubicBezTo>
                <a:cubicBezTo>
                  <a:pt x="17280" y="16386"/>
                  <a:pt x="17280" y="16386"/>
                  <a:pt x="17280" y="16386"/>
                </a:cubicBezTo>
                <a:close/>
                <a:moveTo>
                  <a:pt x="15120" y="17876"/>
                </a:moveTo>
                <a:cubicBezTo>
                  <a:pt x="15120" y="18621"/>
                  <a:pt x="15120" y="18621"/>
                  <a:pt x="15120" y="18621"/>
                </a:cubicBezTo>
                <a:cubicBezTo>
                  <a:pt x="17280" y="17876"/>
                  <a:pt x="17280" y="17876"/>
                  <a:pt x="17280" y="17876"/>
                </a:cubicBezTo>
                <a:cubicBezTo>
                  <a:pt x="15120" y="17876"/>
                  <a:pt x="15120" y="17876"/>
                  <a:pt x="15120" y="17876"/>
                </a:cubicBezTo>
                <a:cubicBezTo>
                  <a:pt x="15120" y="17876"/>
                  <a:pt x="15120" y="17876"/>
                  <a:pt x="15120" y="17876"/>
                </a:cubicBezTo>
                <a:cubicBezTo>
                  <a:pt x="15120" y="17876"/>
                  <a:pt x="15120" y="17876"/>
                  <a:pt x="15120" y="17876"/>
                </a:cubicBezTo>
                <a:close/>
                <a:moveTo>
                  <a:pt x="17280" y="19366"/>
                </a:moveTo>
                <a:cubicBezTo>
                  <a:pt x="19440" y="19366"/>
                  <a:pt x="19440" y="19366"/>
                  <a:pt x="19440" y="19366"/>
                </a:cubicBezTo>
                <a:cubicBezTo>
                  <a:pt x="19440" y="19366"/>
                  <a:pt x="19440" y="19366"/>
                  <a:pt x="19440" y="19366"/>
                </a:cubicBezTo>
                <a:cubicBezTo>
                  <a:pt x="17280" y="19366"/>
                  <a:pt x="17280" y="19366"/>
                  <a:pt x="17280" y="19366"/>
                </a:cubicBezTo>
                <a:cubicBezTo>
                  <a:pt x="17280" y="19366"/>
                  <a:pt x="17280" y="19366"/>
                  <a:pt x="17280" y="19366"/>
                </a:cubicBezTo>
                <a:close/>
                <a:moveTo>
                  <a:pt x="19440" y="20110"/>
                </a:moveTo>
                <a:cubicBezTo>
                  <a:pt x="17280" y="20110"/>
                  <a:pt x="17280" y="20110"/>
                  <a:pt x="17280" y="20110"/>
                </a:cubicBezTo>
                <a:cubicBezTo>
                  <a:pt x="19440" y="20855"/>
                  <a:pt x="19440" y="20855"/>
                  <a:pt x="19440" y="20855"/>
                </a:cubicBezTo>
                <a:cubicBezTo>
                  <a:pt x="19440" y="20855"/>
                  <a:pt x="19440" y="20855"/>
                  <a:pt x="19440" y="20855"/>
                </a:cubicBezTo>
                <a:cubicBezTo>
                  <a:pt x="19440" y="20855"/>
                  <a:pt x="19440" y="21600"/>
                  <a:pt x="1944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0855"/>
                  <a:pt x="21600" y="20855"/>
                  <a:pt x="21600" y="20855"/>
                </a:cubicBezTo>
                <a:cubicBezTo>
                  <a:pt x="21600" y="20110"/>
                  <a:pt x="21600" y="20110"/>
                  <a:pt x="21600" y="20110"/>
                </a:cubicBezTo>
                <a:lnTo>
                  <a:pt x="19440" y="20110"/>
                </a:lnTo>
                <a:close/>
                <a:moveTo>
                  <a:pt x="19440" y="2011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2" name="AutoShape 7"/>
          <p:cNvSpPr/>
          <p:nvPr/>
        </p:nvSpPr>
        <p:spPr bwMode="auto">
          <a:xfrm>
            <a:off x="6393994" y="1819641"/>
            <a:ext cx="2367149" cy="155654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755" y="19839"/>
                </a:moveTo>
                <a:cubicBezTo>
                  <a:pt x="16755" y="19839"/>
                  <a:pt x="16755" y="19839"/>
                  <a:pt x="16755" y="19839"/>
                </a:cubicBezTo>
                <a:cubicBezTo>
                  <a:pt x="16718" y="19772"/>
                  <a:pt x="16718" y="19772"/>
                  <a:pt x="16718" y="19772"/>
                </a:cubicBezTo>
                <a:cubicBezTo>
                  <a:pt x="16718" y="19772"/>
                  <a:pt x="16718" y="19772"/>
                  <a:pt x="16718" y="19772"/>
                </a:cubicBezTo>
                <a:cubicBezTo>
                  <a:pt x="16718" y="19772"/>
                  <a:pt x="16718" y="19772"/>
                  <a:pt x="16718" y="19772"/>
                </a:cubicBezTo>
                <a:cubicBezTo>
                  <a:pt x="16718" y="19704"/>
                  <a:pt x="16718" y="19704"/>
                  <a:pt x="16718" y="19704"/>
                </a:cubicBezTo>
                <a:cubicBezTo>
                  <a:pt x="16718" y="19704"/>
                  <a:pt x="16718" y="19704"/>
                  <a:pt x="16718" y="19704"/>
                </a:cubicBezTo>
                <a:cubicBezTo>
                  <a:pt x="16718" y="19636"/>
                  <a:pt x="16718" y="19636"/>
                  <a:pt x="16718" y="19636"/>
                </a:cubicBezTo>
                <a:cubicBezTo>
                  <a:pt x="16718" y="19636"/>
                  <a:pt x="16718" y="19636"/>
                  <a:pt x="16718" y="19636"/>
                </a:cubicBezTo>
                <a:cubicBezTo>
                  <a:pt x="16718" y="19636"/>
                  <a:pt x="16718" y="19636"/>
                  <a:pt x="16718" y="19636"/>
                </a:cubicBezTo>
                <a:cubicBezTo>
                  <a:pt x="16755" y="19636"/>
                  <a:pt x="16755" y="19636"/>
                  <a:pt x="16755" y="19636"/>
                </a:cubicBezTo>
                <a:cubicBezTo>
                  <a:pt x="16792" y="19636"/>
                  <a:pt x="16792" y="19636"/>
                  <a:pt x="16792" y="19636"/>
                </a:cubicBezTo>
                <a:cubicBezTo>
                  <a:pt x="16792" y="19569"/>
                  <a:pt x="16792" y="19569"/>
                  <a:pt x="16792" y="19569"/>
                </a:cubicBezTo>
                <a:cubicBezTo>
                  <a:pt x="16792" y="19569"/>
                  <a:pt x="16792" y="19569"/>
                  <a:pt x="16792" y="19569"/>
                </a:cubicBezTo>
                <a:cubicBezTo>
                  <a:pt x="16792" y="19501"/>
                  <a:pt x="16792" y="19501"/>
                  <a:pt x="16792" y="19501"/>
                </a:cubicBezTo>
                <a:cubicBezTo>
                  <a:pt x="16792" y="19501"/>
                  <a:pt x="16792" y="19501"/>
                  <a:pt x="16792" y="19501"/>
                </a:cubicBezTo>
                <a:cubicBezTo>
                  <a:pt x="16792" y="19433"/>
                  <a:pt x="16792" y="19433"/>
                  <a:pt x="16792" y="19433"/>
                </a:cubicBezTo>
                <a:cubicBezTo>
                  <a:pt x="16792" y="19366"/>
                  <a:pt x="16792" y="19366"/>
                  <a:pt x="16792" y="19366"/>
                </a:cubicBezTo>
                <a:cubicBezTo>
                  <a:pt x="16755" y="19366"/>
                  <a:pt x="16755" y="19366"/>
                  <a:pt x="16755" y="19366"/>
                </a:cubicBezTo>
                <a:cubicBezTo>
                  <a:pt x="16755" y="19298"/>
                  <a:pt x="16755" y="19298"/>
                  <a:pt x="16755" y="19298"/>
                </a:cubicBezTo>
                <a:cubicBezTo>
                  <a:pt x="16755" y="19230"/>
                  <a:pt x="16755" y="19230"/>
                  <a:pt x="16755" y="19230"/>
                </a:cubicBezTo>
                <a:cubicBezTo>
                  <a:pt x="16755" y="19162"/>
                  <a:pt x="16755" y="19162"/>
                  <a:pt x="16755" y="19162"/>
                </a:cubicBezTo>
                <a:cubicBezTo>
                  <a:pt x="16755" y="19095"/>
                  <a:pt x="16755" y="19095"/>
                  <a:pt x="16755" y="19095"/>
                </a:cubicBezTo>
                <a:cubicBezTo>
                  <a:pt x="16718" y="19095"/>
                  <a:pt x="16718" y="19095"/>
                  <a:pt x="16718" y="19095"/>
                </a:cubicBezTo>
                <a:cubicBezTo>
                  <a:pt x="16718" y="19027"/>
                  <a:pt x="16718" y="19027"/>
                  <a:pt x="16718" y="19027"/>
                </a:cubicBezTo>
                <a:cubicBezTo>
                  <a:pt x="16718" y="18959"/>
                  <a:pt x="16718" y="18959"/>
                  <a:pt x="16718" y="18959"/>
                </a:cubicBezTo>
                <a:cubicBezTo>
                  <a:pt x="16681" y="18892"/>
                  <a:pt x="16681" y="18892"/>
                  <a:pt x="16681" y="18892"/>
                </a:cubicBezTo>
                <a:cubicBezTo>
                  <a:pt x="16681" y="18824"/>
                  <a:pt x="16681" y="18824"/>
                  <a:pt x="16681" y="18824"/>
                </a:cubicBezTo>
                <a:cubicBezTo>
                  <a:pt x="16681" y="18824"/>
                  <a:pt x="16681" y="18824"/>
                  <a:pt x="16681" y="18824"/>
                </a:cubicBezTo>
                <a:cubicBezTo>
                  <a:pt x="16681" y="18824"/>
                  <a:pt x="16681" y="18824"/>
                  <a:pt x="16681" y="18824"/>
                </a:cubicBezTo>
                <a:cubicBezTo>
                  <a:pt x="16718" y="18824"/>
                  <a:pt x="16718" y="18824"/>
                  <a:pt x="16718" y="18824"/>
                </a:cubicBezTo>
                <a:cubicBezTo>
                  <a:pt x="16718" y="18756"/>
                  <a:pt x="16718" y="18756"/>
                  <a:pt x="16718" y="18756"/>
                </a:cubicBezTo>
                <a:cubicBezTo>
                  <a:pt x="16718" y="18756"/>
                  <a:pt x="16718" y="18756"/>
                  <a:pt x="16718" y="18756"/>
                </a:cubicBezTo>
                <a:cubicBezTo>
                  <a:pt x="16755" y="18621"/>
                  <a:pt x="16755" y="18621"/>
                  <a:pt x="16755" y="18621"/>
                </a:cubicBezTo>
                <a:cubicBezTo>
                  <a:pt x="16792" y="18621"/>
                  <a:pt x="16792" y="18621"/>
                  <a:pt x="16792" y="18621"/>
                </a:cubicBezTo>
                <a:cubicBezTo>
                  <a:pt x="16792" y="18621"/>
                  <a:pt x="16792" y="18621"/>
                  <a:pt x="16792" y="18621"/>
                </a:cubicBezTo>
                <a:cubicBezTo>
                  <a:pt x="16829" y="18688"/>
                  <a:pt x="16829" y="18688"/>
                  <a:pt x="16829" y="18688"/>
                </a:cubicBezTo>
                <a:cubicBezTo>
                  <a:pt x="16940" y="18688"/>
                  <a:pt x="16940" y="18688"/>
                  <a:pt x="16940" y="18688"/>
                </a:cubicBezTo>
                <a:cubicBezTo>
                  <a:pt x="16940" y="18688"/>
                  <a:pt x="16940" y="18688"/>
                  <a:pt x="16940" y="18688"/>
                </a:cubicBezTo>
                <a:cubicBezTo>
                  <a:pt x="16977" y="18688"/>
                  <a:pt x="16977" y="18688"/>
                  <a:pt x="16977" y="18688"/>
                </a:cubicBezTo>
                <a:cubicBezTo>
                  <a:pt x="16977" y="18688"/>
                  <a:pt x="16977" y="18688"/>
                  <a:pt x="16977" y="18688"/>
                </a:cubicBezTo>
                <a:cubicBezTo>
                  <a:pt x="16977" y="18621"/>
                  <a:pt x="16977" y="18621"/>
                  <a:pt x="16977" y="18621"/>
                </a:cubicBezTo>
                <a:cubicBezTo>
                  <a:pt x="16977" y="18621"/>
                  <a:pt x="16977" y="18621"/>
                  <a:pt x="16977" y="18621"/>
                </a:cubicBezTo>
                <a:cubicBezTo>
                  <a:pt x="16977" y="18553"/>
                  <a:pt x="16977" y="18553"/>
                  <a:pt x="16977" y="18553"/>
                </a:cubicBezTo>
                <a:cubicBezTo>
                  <a:pt x="16977" y="18553"/>
                  <a:pt x="16977" y="18553"/>
                  <a:pt x="16977" y="18553"/>
                </a:cubicBezTo>
                <a:cubicBezTo>
                  <a:pt x="16977" y="18553"/>
                  <a:pt x="16977" y="18553"/>
                  <a:pt x="16977" y="18553"/>
                </a:cubicBezTo>
                <a:cubicBezTo>
                  <a:pt x="16940" y="18485"/>
                  <a:pt x="16940" y="18485"/>
                  <a:pt x="16940" y="18485"/>
                </a:cubicBezTo>
                <a:cubicBezTo>
                  <a:pt x="16977" y="18418"/>
                  <a:pt x="16977" y="18418"/>
                  <a:pt x="16977" y="18418"/>
                </a:cubicBezTo>
                <a:cubicBezTo>
                  <a:pt x="16977" y="18418"/>
                  <a:pt x="16977" y="18418"/>
                  <a:pt x="16977" y="18418"/>
                </a:cubicBezTo>
                <a:cubicBezTo>
                  <a:pt x="16977" y="18418"/>
                  <a:pt x="16977" y="18418"/>
                  <a:pt x="16977" y="18418"/>
                </a:cubicBezTo>
                <a:cubicBezTo>
                  <a:pt x="16977" y="18350"/>
                  <a:pt x="16977" y="18350"/>
                  <a:pt x="16977" y="18350"/>
                </a:cubicBezTo>
                <a:cubicBezTo>
                  <a:pt x="16977" y="18350"/>
                  <a:pt x="16977" y="18350"/>
                  <a:pt x="16977" y="18350"/>
                </a:cubicBezTo>
                <a:cubicBezTo>
                  <a:pt x="16977" y="18350"/>
                  <a:pt x="16977" y="18350"/>
                  <a:pt x="16977" y="18350"/>
                </a:cubicBezTo>
                <a:cubicBezTo>
                  <a:pt x="16977" y="18282"/>
                  <a:pt x="16977" y="18282"/>
                  <a:pt x="16977" y="18282"/>
                </a:cubicBezTo>
                <a:cubicBezTo>
                  <a:pt x="16977" y="18282"/>
                  <a:pt x="16977" y="18282"/>
                  <a:pt x="16977" y="18282"/>
                </a:cubicBezTo>
                <a:cubicBezTo>
                  <a:pt x="16977" y="18214"/>
                  <a:pt x="16977" y="18214"/>
                  <a:pt x="16977" y="18214"/>
                </a:cubicBezTo>
                <a:cubicBezTo>
                  <a:pt x="16977" y="18214"/>
                  <a:pt x="16977" y="18214"/>
                  <a:pt x="16977" y="18214"/>
                </a:cubicBezTo>
                <a:cubicBezTo>
                  <a:pt x="16977" y="18214"/>
                  <a:pt x="16977" y="18214"/>
                  <a:pt x="16977" y="18214"/>
                </a:cubicBezTo>
                <a:cubicBezTo>
                  <a:pt x="16977" y="18147"/>
                  <a:pt x="16977" y="18147"/>
                  <a:pt x="16977" y="18147"/>
                </a:cubicBezTo>
                <a:cubicBezTo>
                  <a:pt x="16977" y="18147"/>
                  <a:pt x="16977" y="18147"/>
                  <a:pt x="16977" y="18147"/>
                </a:cubicBezTo>
                <a:cubicBezTo>
                  <a:pt x="16977" y="18079"/>
                  <a:pt x="16977" y="18079"/>
                  <a:pt x="16977" y="18079"/>
                </a:cubicBezTo>
                <a:cubicBezTo>
                  <a:pt x="16977" y="18011"/>
                  <a:pt x="16977" y="18011"/>
                  <a:pt x="16977" y="18011"/>
                </a:cubicBezTo>
                <a:cubicBezTo>
                  <a:pt x="16977" y="18011"/>
                  <a:pt x="16977" y="18011"/>
                  <a:pt x="16977" y="18011"/>
                </a:cubicBezTo>
                <a:cubicBezTo>
                  <a:pt x="16977" y="18011"/>
                  <a:pt x="16977" y="18011"/>
                  <a:pt x="16977" y="18011"/>
                </a:cubicBezTo>
                <a:cubicBezTo>
                  <a:pt x="16977" y="17944"/>
                  <a:pt x="16977" y="17944"/>
                  <a:pt x="16977" y="17944"/>
                </a:cubicBezTo>
                <a:cubicBezTo>
                  <a:pt x="16977" y="17944"/>
                  <a:pt x="16977" y="17944"/>
                  <a:pt x="16977" y="17944"/>
                </a:cubicBezTo>
                <a:cubicBezTo>
                  <a:pt x="16977" y="17944"/>
                  <a:pt x="16977" y="17944"/>
                  <a:pt x="16977" y="17944"/>
                </a:cubicBezTo>
                <a:cubicBezTo>
                  <a:pt x="16977" y="17876"/>
                  <a:pt x="16977" y="17876"/>
                  <a:pt x="16977" y="17876"/>
                </a:cubicBezTo>
                <a:cubicBezTo>
                  <a:pt x="16940" y="17876"/>
                  <a:pt x="16940" y="17876"/>
                  <a:pt x="16940" y="17876"/>
                </a:cubicBezTo>
                <a:cubicBezTo>
                  <a:pt x="16977" y="17876"/>
                  <a:pt x="16977" y="17876"/>
                  <a:pt x="16977" y="17876"/>
                </a:cubicBezTo>
                <a:cubicBezTo>
                  <a:pt x="16977" y="17808"/>
                  <a:pt x="16977" y="17808"/>
                  <a:pt x="16977" y="17808"/>
                </a:cubicBezTo>
                <a:cubicBezTo>
                  <a:pt x="16977" y="17808"/>
                  <a:pt x="16977" y="17808"/>
                  <a:pt x="16977" y="17808"/>
                </a:cubicBezTo>
                <a:cubicBezTo>
                  <a:pt x="16940" y="17740"/>
                  <a:pt x="16940" y="17740"/>
                  <a:pt x="16940" y="17740"/>
                </a:cubicBezTo>
                <a:cubicBezTo>
                  <a:pt x="16940" y="17740"/>
                  <a:pt x="16940" y="17740"/>
                  <a:pt x="16940" y="17740"/>
                </a:cubicBezTo>
                <a:cubicBezTo>
                  <a:pt x="16977" y="17673"/>
                  <a:pt x="16977" y="17673"/>
                  <a:pt x="16977" y="17673"/>
                </a:cubicBezTo>
                <a:cubicBezTo>
                  <a:pt x="16977" y="17673"/>
                  <a:pt x="16977" y="17673"/>
                  <a:pt x="16977" y="17673"/>
                </a:cubicBezTo>
                <a:cubicBezTo>
                  <a:pt x="17014" y="17673"/>
                  <a:pt x="17014" y="17673"/>
                  <a:pt x="17014" y="17673"/>
                </a:cubicBezTo>
                <a:cubicBezTo>
                  <a:pt x="17014" y="17605"/>
                  <a:pt x="17014" y="17605"/>
                  <a:pt x="17014" y="17605"/>
                </a:cubicBezTo>
                <a:cubicBezTo>
                  <a:pt x="17014" y="17537"/>
                  <a:pt x="17014" y="17537"/>
                  <a:pt x="17014" y="17537"/>
                </a:cubicBezTo>
                <a:cubicBezTo>
                  <a:pt x="16977" y="17537"/>
                  <a:pt x="16977" y="17537"/>
                  <a:pt x="16977" y="17537"/>
                </a:cubicBezTo>
                <a:cubicBezTo>
                  <a:pt x="16977" y="17470"/>
                  <a:pt x="16977" y="17470"/>
                  <a:pt x="16977" y="17470"/>
                </a:cubicBezTo>
                <a:cubicBezTo>
                  <a:pt x="16977" y="17470"/>
                  <a:pt x="16977" y="17470"/>
                  <a:pt x="16977" y="17470"/>
                </a:cubicBezTo>
                <a:cubicBezTo>
                  <a:pt x="16940" y="17402"/>
                  <a:pt x="16940" y="17402"/>
                  <a:pt x="16940" y="17402"/>
                </a:cubicBezTo>
                <a:cubicBezTo>
                  <a:pt x="16940" y="17402"/>
                  <a:pt x="16940" y="17402"/>
                  <a:pt x="16940" y="17402"/>
                </a:cubicBezTo>
                <a:cubicBezTo>
                  <a:pt x="16940" y="17334"/>
                  <a:pt x="16940" y="17334"/>
                  <a:pt x="16940" y="17334"/>
                </a:cubicBezTo>
                <a:cubicBezTo>
                  <a:pt x="16940" y="17334"/>
                  <a:pt x="16940" y="17334"/>
                  <a:pt x="16940" y="17334"/>
                </a:cubicBezTo>
                <a:cubicBezTo>
                  <a:pt x="16940" y="17266"/>
                  <a:pt x="16940" y="17266"/>
                  <a:pt x="16940" y="17266"/>
                </a:cubicBezTo>
                <a:cubicBezTo>
                  <a:pt x="16903" y="17266"/>
                  <a:pt x="16903" y="17266"/>
                  <a:pt x="16903" y="17266"/>
                </a:cubicBezTo>
                <a:cubicBezTo>
                  <a:pt x="16866" y="17266"/>
                  <a:pt x="16866" y="17266"/>
                  <a:pt x="16866" y="17266"/>
                </a:cubicBezTo>
                <a:cubicBezTo>
                  <a:pt x="16866" y="17266"/>
                  <a:pt x="16866" y="17266"/>
                  <a:pt x="16866" y="17266"/>
                </a:cubicBezTo>
                <a:cubicBezTo>
                  <a:pt x="16829" y="17266"/>
                  <a:pt x="16829" y="17266"/>
                  <a:pt x="16829" y="17266"/>
                </a:cubicBezTo>
                <a:cubicBezTo>
                  <a:pt x="16792" y="17266"/>
                  <a:pt x="16792" y="17266"/>
                  <a:pt x="16792" y="17266"/>
                </a:cubicBezTo>
                <a:cubicBezTo>
                  <a:pt x="16792" y="17266"/>
                  <a:pt x="16792" y="17266"/>
                  <a:pt x="16792" y="17266"/>
                </a:cubicBezTo>
                <a:cubicBezTo>
                  <a:pt x="16792" y="17334"/>
                  <a:pt x="16792" y="17334"/>
                  <a:pt x="16792" y="17334"/>
                </a:cubicBezTo>
                <a:cubicBezTo>
                  <a:pt x="16755" y="17334"/>
                  <a:pt x="16755" y="17334"/>
                  <a:pt x="16755" y="17334"/>
                </a:cubicBezTo>
                <a:cubicBezTo>
                  <a:pt x="16755" y="17334"/>
                  <a:pt x="16755" y="17334"/>
                  <a:pt x="16755" y="17334"/>
                </a:cubicBezTo>
                <a:cubicBezTo>
                  <a:pt x="16755" y="17402"/>
                  <a:pt x="16755" y="17402"/>
                  <a:pt x="16755" y="17402"/>
                </a:cubicBezTo>
                <a:cubicBezTo>
                  <a:pt x="16718" y="17402"/>
                  <a:pt x="16718" y="17402"/>
                  <a:pt x="16718" y="17402"/>
                </a:cubicBezTo>
                <a:cubicBezTo>
                  <a:pt x="16681" y="17402"/>
                  <a:pt x="16681" y="17402"/>
                  <a:pt x="16681" y="17402"/>
                </a:cubicBezTo>
                <a:cubicBezTo>
                  <a:pt x="16681" y="17470"/>
                  <a:pt x="16681" y="17470"/>
                  <a:pt x="16681" y="17470"/>
                </a:cubicBezTo>
                <a:cubicBezTo>
                  <a:pt x="16681" y="17470"/>
                  <a:pt x="16681" y="17470"/>
                  <a:pt x="16681" y="17470"/>
                </a:cubicBezTo>
                <a:cubicBezTo>
                  <a:pt x="16644" y="17537"/>
                  <a:pt x="16644" y="17537"/>
                  <a:pt x="16644" y="17537"/>
                </a:cubicBezTo>
                <a:cubicBezTo>
                  <a:pt x="16644" y="17537"/>
                  <a:pt x="16644" y="17537"/>
                  <a:pt x="16644" y="17537"/>
                </a:cubicBezTo>
                <a:cubicBezTo>
                  <a:pt x="16644" y="17605"/>
                  <a:pt x="16644" y="17605"/>
                  <a:pt x="16644" y="17605"/>
                </a:cubicBezTo>
                <a:cubicBezTo>
                  <a:pt x="16644" y="17605"/>
                  <a:pt x="16644" y="17605"/>
                  <a:pt x="16644" y="17605"/>
                </a:cubicBezTo>
                <a:cubicBezTo>
                  <a:pt x="16607" y="17605"/>
                  <a:pt x="16607" y="17605"/>
                  <a:pt x="16607" y="17605"/>
                </a:cubicBezTo>
                <a:cubicBezTo>
                  <a:pt x="16570" y="17673"/>
                  <a:pt x="16570" y="17673"/>
                  <a:pt x="16570" y="17673"/>
                </a:cubicBezTo>
                <a:cubicBezTo>
                  <a:pt x="16570" y="17673"/>
                  <a:pt x="16570" y="17673"/>
                  <a:pt x="16570" y="17673"/>
                </a:cubicBezTo>
                <a:cubicBezTo>
                  <a:pt x="16533" y="17673"/>
                  <a:pt x="16533" y="17673"/>
                  <a:pt x="16533" y="17673"/>
                </a:cubicBezTo>
                <a:cubicBezTo>
                  <a:pt x="16533" y="17673"/>
                  <a:pt x="16533" y="17673"/>
                  <a:pt x="16533" y="17673"/>
                </a:cubicBezTo>
                <a:cubicBezTo>
                  <a:pt x="16496" y="17673"/>
                  <a:pt x="16496" y="17673"/>
                  <a:pt x="16496" y="17673"/>
                </a:cubicBezTo>
                <a:cubicBezTo>
                  <a:pt x="16496" y="17673"/>
                  <a:pt x="16496" y="17673"/>
                  <a:pt x="16496" y="17673"/>
                </a:cubicBezTo>
                <a:cubicBezTo>
                  <a:pt x="16459" y="17605"/>
                  <a:pt x="16459" y="17605"/>
                  <a:pt x="16459" y="17605"/>
                </a:cubicBezTo>
                <a:cubicBezTo>
                  <a:pt x="16459" y="17605"/>
                  <a:pt x="16459" y="17605"/>
                  <a:pt x="16459" y="17605"/>
                </a:cubicBezTo>
                <a:cubicBezTo>
                  <a:pt x="16422" y="17673"/>
                  <a:pt x="16422" y="17673"/>
                  <a:pt x="16422" y="17673"/>
                </a:cubicBezTo>
                <a:cubicBezTo>
                  <a:pt x="16385" y="17673"/>
                  <a:pt x="16385" y="17673"/>
                  <a:pt x="16385" y="17673"/>
                </a:cubicBezTo>
                <a:cubicBezTo>
                  <a:pt x="16385" y="17605"/>
                  <a:pt x="16385" y="17605"/>
                  <a:pt x="16385" y="17605"/>
                </a:cubicBezTo>
                <a:cubicBezTo>
                  <a:pt x="16385" y="17605"/>
                  <a:pt x="16385" y="17605"/>
                  <a:pt x="16385" y="17605"/>
                </a:cubicBezTo>
                <a:cubicBezTo>
                  <a:pt x="16348" y="17537"/>
                  <a:pt x="16348" y="17537"/>
                  <a:pt x="16348" y="17537"/>
                </a:cubicBezTo>
                <a:cubicBezTo>
                  <a:pt x="16311" y="17470"/>
                  <a:pt x="16311" y="17470"/>
                  <a:pt x="16311" y="17470"/>
                </a:cubicBezTo>
                <a:cubicBezTo>
                  <a:pt x="16311" y="17470"/>
                  <a:pt x="16311" y="17470"/>
                  <a:pt x="16311" y="17470"/>
                </a:cubicBezTo>
                <a:cubicBezTo>
                  <a:pt x="16348" y="17470"/>
                  <a:pt x="16348" y="17470"/>
                  <a:pt x="16348" y="17470"/>
                </a:cubicBezTo>
                <a:cubicBezTo>
                  <a:pt x="16348" y="17402"/>
                  <a:pt x="16348" y="17402"/>
                  <a:pt x="16348" y="17402"/>
                </a:cubicBezTo>
                <a:cubicBezTo>
                  <a:pt x="16311" y="17334"/>
                  <a:pt x="16311" y="17334"/>
                  <a:pt x="16311" y="17334"/>
                </a:cubicBezTo>
                <a:cubicBezTo>
                  <a:pt x="16311" y="17266"/>
                  <a:pt x="16311" y="17266"/>
                  <a:pt x="16311" y="17266"/>
                </a:cubicBezTo>
                <a:cubicBezTo>
                  <a:pt x="16311" y="17266"/>
                  <a:pt x="16311" y="17266"/>
                  <a:pt x="16311" y="17266"/>
                </a:cubicBezTo>
                <a:cubicBezTo>
                  <a:pt x="16274" y="17266"/>
                  <a:pt x="16274" y="17266"/>
                  <a:pt x="16274" y="17266"/>
                </a:cubicBezTo>
                <a:cubicBezTo>
                  <a:pt x="16274" y="17199"/>
                  <a:pt x="16274" y="17199"/>
                  <a:pt x="16274" y="17199"/>
                </a:cubicBezTo>
                <a:cubicBezTo>
                  <a:pt x="16311" y="17199"/>
                  <a:pt x="16311" y="17199"/>
                  <a:pt x="16311" y="17199"/>
                </a:cubicBezTo>
                <a:cubicBezTo>
                  <a:pt x="16311" y="17131"/>
                  <a:pt x="16311" y="17131"/>
                  <a:pt x="16311" y="17131"/>
                </a:cubicBezTo>
                <a:cubicBezTo>
                  <a:pt x="16311" y="17131"/>
                  <a:pt x="16311" y="17131"/>
                  <a:pt x="16311" y="17131"/>
                </a:cubicBezTo>
                <a:cubicBezTo>
                  <a:pt x="16274" y="17131"/>
                  <a:pt x="16274" y="17131"/>
                  <a:pt x="16274" y="17131"/>
                </a:cubicBezTo>
                <a:cubicBezTo>
                  <a:pt x="16274" y="17199"/>
                  <a:pt x="16274" y="17199"/>
                  <a:pt x="16274" y="17199"/>
                </a:cubicBezTo>
                <a:cubicBezTo>
                  <a:pt x="16237" y="17199"/>
                  <a:pt x="16237" y="17199"/>
                  <a:pt x="16237" y="17199"/>
                </a:cubicBezTo>
                <a:cubicBezTo>
                  <a:pt x="16237" y="17199"/>
                  <a:pt x="16237" y="17199"/>
                  <a:pt x="16237" y="17199"/>
                </a:cubicBezTo>
                <a:cubicBezTo>
                  <a:pt x="16200" y="17199"/>
                  <a:pt x="16200" y="17199"/>
                  <a:pt x="16200" y="17199"/>
                </a:cubicBezTo>
                <a:cubicBezTo>
                  <a:pt x="16200" y="17131"/>
                  <a:pt x="16200" y="17131"/>
                  <a:pt x="16200" y="17131"/>
                </a:cubicBezTo>
                <a:cubicBezTo>
                  <a:pt x="16163" y="17131"/>
                  <a:pt x="16163" y="17131"/>
                  <a:pt x="16163" y="17131"/>
                </a:cubicBezTo>
                <a:cubicBezTo>
                  <a:pt x="16163" y="17131"/>
                  <a:pt x="16163" y="17131"/>
                  <a:pt x="16163" y="17131"/>
                </a:cubicBezTo>
                <a:cubicBezTo>
                  <a:pt x="16126" y="17131"/>
                  <a:pt x="16126" y="17131"/>
                  <a:pt x="16126" y="17131"/>
                </a:cubicBezTo>
                <a:cubicBezTo>
                  <a:pt x="16126" y="17063"/>
                  <a:pt x="16126" y="17063"/>
                  <a:pt x="16126" y="17063"/>
                </a:cubicBezTo>
                <a:cubicBezTo>
                  <a:pt x="16126" y="17063"/>
                  <a:pt x="16126" y="17063"/>
                  <a:pt x="16126" y="17063"/>
                </a:cubicBezTo>
                <a:cubicBezTo>
                  <a:pt x="16089" y="17063"/>
                  <a:pt x="16089" y="17063"/>
                  <a:pt x="16089" y="17063"/>
                </a:cubicBezTo>
                <a:cubicBezTo>
                  <a:pt x="16089" y="17063"/>
                  <a:pt x="16089" y="17063"/>
                  <a:pt x="16089" y="17063"/>
                </a:cubicBezTo>
                <a:cubicBezTo>
                  <a:pt x="16089" y="16996"/>
                  <a:pt x="16089" y="16996"/>
                  <a:pt x="16089" y="16996"/>
                </a:cubicBezTo>
                <a:cubicBezTo>
                  <a:pt x="16052" y="16996"/>
                  <a:pt x="16052" y="16996"/>
                  <a:pt x="16052" y="16996"/>
                </a:cubicBezTo>
                <a:cubicBezTo>
                  <a:pt x="16052" y="16996"/>
                  <a:pt x="16052" y="16996"/>
                  <a:pt x="16052" y="16996"/>
                </a:cubicBezTo>
                <a:cubicBezTo>
                  <a:pt x="16052" y="16928"/>
                  <a:pt x="16052" y="16928"/>
                  <a:pt x="16052" y="16928"/>
                </a:cubicBezTo>
                <a:cubicBezTo>
                  <a:pt x="16015" y="16928"/>
                  <a:pt x="16015" y="16928"/>
                  <a:pt x="16015" y="16928"/>
                </a:cubicBezTo>
                <a:cubicBezTo>
                  <a:pt x="16015" y="16928"/>
                  <a:pt x="16015" y="16928"/>
                  <a:pt x="16015" y="16928"/>
                </a:cubicBezTo>
                <a:cubicBezTo>
                  <a:pt x="16015" y="16996"/>
                  <a:pt x="16015" y="16996"/>
                  <a:pt x="16015" y="16996"/>
                </a:cubicBezTo>
                <a:cubicBezTo>
                  <a:pt x="15978" y="16928"/>
                  <a:pt x="15978" y="16928"/>
                  <a:pt x="15978" y="16928"/>
                </a:cubicBezTo>
                <a:cubicBezTo>
                  <a:pt x="15978" y="16996"/>
                  <a:pt x="15978" y="16996"/>
                  <a:pt x="15978" y="16996"/>
                </a:cubicBezTo>
                <a:cubicBezTo>
                  <a:pt x="15978" y="16996"/>
                  <a:pt x="15978" y="16996"/>
                  <a:pt x="15978" y="16996"/>
                </a:cubicBezTo>
                <a:cubicBezTo>
                  <a:pt x="15941" y="16996"/>
                  <a:pt x="15941" y="16996"/>
                  <a:pt x="15941" y="16996"/>
                </a:cubicBezTo>
                <a:cubicBezTo>
                  <a:pt x="15941" y="16928"/>
                  <a:pt x="15941" y="16928"/>
                  <a:pt x="15941" y="16928"/>
                </a:cubicBezTo>
                <a:cubicBezTo>
                  <a:pt x="15904" y="16928"/>
                  <a:pt x="15904" y="16928"/>
                  <a:pt x="15904" y="16928"/>
                </a:cubicBezTo>
                <a:cubicBezTo>
                  <a:pt x="15867" y="16928"/>
                  <a:pt x="15867" y="16928"/>
                  <a:pt x="15867" y="16928"/>
                </a:cubicBezTo>
                <a:cubicBezTo>
                  <a:pt x="15867" y="16928"/>
                  <a:pt x="15867" y="16928"/>
                  <a:pt x="15867" y="16928"/>
                </a:cubicBezTo>
                <a:cubicBezTo>
                  <a:pt x="15867" y="16860"/>
                  <a:pt x="15867" y="16860"/>
                  <a:pt x="15867" y="16860"/>
                </a:cubicBezTo>
                <a:cubicBezTo>
                  <a:pt x="15867" y="16860"/>
                  <a:pt x="15867" y="16860"/>
                  <a:pt x="15867" y="16860"/>
                </a:cubicBezTo>
                <a:cubicBezTo>
                  <a:pt x="15867" y="16860"/>
                  <a:pt x="15867" y="16860"/>
                  <a:pt x="15867" y="16860"/>
                </a:cubicBezTo>
                <a:cubicBezTo>
                  <a:pt x="15830" y="16928"/>
                  <a:pt x="15830" y="16928"/>
                  <a:pt x="15830" y="16928"/>
                </a:cubicBezTo>
                <a:cubicBezTo>
                  <a:pt x="15793" y="16860"/>
                  <a:pt x="15793" y="16860"/>
                  <a:pt x="15793" y="16860"/>
                </a:cubicBezTo>
                <a:cubicBezTo>
                  <a:pt x="15793" y="16928"/>
                  <a:pt x="15793" y="16928"/>
                  <a:pt x="15793" y="16928"/>
                </a:cubicBezTo>
                <a:cubicBezTo>
                  <a:pt x="15793" y="16860"/>
                  <a:pt x="15793" y="16860"/>
                  <a:pt x="15793" y="16860"/>
                </a:cubicBezTo>
                <a:cubicBezTo>
                  <a:pt x="15756" y="16928"/>
                  <a:pt x="15756" y="16928"/>
                  <a:pt x="15756" y="16928"/>
                </a:cubicBezTo>
                <a:cubicBezTo>
                  <a:pt x="15756" y="16860"/>
                  <a:pt x="15756" y="16860"/>
                  <a:pt x="15756" y="16860"/>
                </a:cubicBezTo>
                <a:cubicBezTo>
                  <a:pt x="15719" y="16860"/>
                  <a:pt x="15719" y="16860"/>
                  <a:pt x="15719" y="16860"/>
                </a:cubicBezTo>
                <a:cubicBezTo>
                  <a:pt x="15719" y="16860"/>
                  <a:pt x="15719" y="16860"/>
                  <a:pt x="15719" y="16860"/>
                </a:cubicBezTo>
                <a:cubicBezTo>
                  <a:pt x="15682" y="16792"/>
                  <a:pt x="15682" y="16792"/>
                  <a:pt x="15682" y="16792"/>
                </a:cubicBezTo>
                <a:cubicBezTo>
                  <a:pt x="15645" y="16725"/>
                  <a:pt x="15645" y="16725"/>
                  <a:pt x="15645" y="16725"/>
                </a:cubicBezTo>
                <a:cubicBezTo>
                  <a:pt x="15645" y="16657"/>
                  <a:pt x="15645" y="16657"/>
                  <a:pt x="15645" y="16657"/>
                </a:cubicBezTo>
                <a:cubicBezTo>
                  <a:pt x="15645" y="16657"/>
                  <a:pt x="15645" y="16657"/>
                  <a:pt x="15645" y="16657"/>
                </a:cubicBezTo>
                <a:cubicBezTo>
                  <a:pt x="15608" y="16657"/>
                  <a:pt x="15608" y="16657"/>
                  <a:pt x="15608" y="16657"/>
                </a:cubicBezTo>
                <a:cubicBezTo>
                  <a:pt x="15608" y="16589"/>
                  <a:pt x="15608" y="16589"/>
                  <a:pt x="15608" y="16589"/>
                </a:cubicBezTo>
                <a:cubicBezTo>
                  <a:pt x="15608" y="16589"/>
                  <a:pt x="15608" y="16589"/>
                  <a:pt x="15608" y="16589"/>
                </a:cubicBezTo>
                <a:cubicBezTo>
                  <a:pt x="15608" y="16522"/>
                  <a:pt x="15608" y="16522"/>
                  <a:pt x="15608" y="16522"/>
                </a:cubicBezTo>
                <a:cubicBezTo>
                  <a:pt x="15571" y="16522"/>
                  <a:pt x="15571" y="16522"/>
                  <a:pt x="15571" y="16522"/>
                </a:cubicBezTo>
                <a:cubicBezTo>
                  <a:pt x="15571" y="16454"/>
                  <a:pt x="15571" y="16454"/>
                  <a:pt x="15571" y="16454"/>
                </a:cubicBezTo>
                <a:cubicBezTo>
                  <a:pt x="15534" y="16386"/>
                  <a:pt x="15534" y="16386"/>
                  <a:pt x="15534" y="16386"/>
                </a:cubicBezTo>
                <a:cubicBezTo>
                  <a:pt x="15497" y="16318"/>
                  <a:pt x="15497" y="16318"/>
                  <a:pt x="15497" y="16318"/>
                </a:cubicBezTo>
                <a:cubicBezTo>
                  <a:pt x="15497" y="16251"/>
                  <a:pt x="15497" y="16251"/>
                  <a:pt x="15497" y="16251"/>
                </a:cubicBezTo>
                <a:cubicBezTo>
                  <a:pt x="15460" y="16251"/>
                  <a:pt x="15460" y="16251"/>
                  <a:pt x="15460" y="16251"/>
                </a:cubicBezTo>
                <a:cubicBezTo>
                  <a:pt x="15460" y="16251"/>
                  <a:pt x="15460" y="16251"/>
                  <a:pt x="15460" y="16251"/>
                </a:cubicBezTo>
                <a:cubicBezTo>
                  <a:pt x="15423" y="16251"/>
                  <a:pt x="15423" y="16251"/>
                  <a:pt x="15423" y="16251"/>
                </a:cubicBezTo>
                <a:cubicBezTo>
                  <a:pt x="15460" y="16183"/>
                  <a:pt x="15460" y="16183"/>
                  <a:pt x="15460" y="16183"/>
                </a:cubicBezTo>
                <a:cubicBezTo>
                  <a:pt x="15460" y="16183"/>
                  <a:pt x="15460" y="16183"/>
                  <a:pt x="15460" y="16183"/>
                </a:cubicBezTo>
                <a:cubicBezTo>
                  <a:pt x="15423" y="16183"/>
                  <a:pt x="15423" y="16183"/>
                  <a:pt x="15423" y="16183"/>
                </a:cubicBezTo>
                <a:cubicBezTo>
                  <a:pt x="15423" y="16115"/>
                  <a:pt x="15423" y="16115"/>
                  <a:pt x="15423" y="16115"/>
                </a:cubicBezTo>
                <a:cubicBezTo>
                  <a:pt x="15386" y="16115"/>
                  <a:pt x="15386" y="16115"/>
                  <a:pt x="15386" y="16115"/>
                </a:cubicBezTo>
                <a:cubicBezTo>
                  <a:pt x="15386" y="16048"/>
                  <a:pt x="15386" y="16048"/>
                  <a:pt x="15386" y="16048"/>
                </a:cubicBezTo>
                <a:cubicBezTo>
                  <a:pt x="15386" y="16048"/>
                  <a:pt x="15386" y="16048"/>
                  <a:pt x="15386" y="16048"/>
                </a:cubicBezTo>
                <a:cubicBezTo>
                  <a:pt x="15349" y="15980"/>
                  <a:pt x="15349" y="15980"/>
                  <a:pt x="15349" y="15980"/>
                </a:cubicBezTo>
                <a:cubicBezTo>
                  <a:pt x="15312" y="15912"/>
                  <a:pt x="15312" y="15912"/>
                  <a:pt x="15312" y="15912"/>
                </a:cubicBezTo>
                <a:cubicBezTo>
                  <a:pt x="15312" y="15912"/>
                  <a:pt x="15312" y="15912"/>
                  <a:pt x="15312" y="15912"/>
                </a:cubicBezTo>
                <a:cubicBezTo>
                  <a:pt x="15312" y="15845"/>
                  <a:pt x="15312" y="15845"/>
                  <a:pt x="15312" y="15845"/>
                </a:cubicBezTo>
                <a:cubicBezTo>
                  <a:pt x="15312" y="15845"/>
                  <a:pt x="15312" y="15845"/>
                  <a:pt x="15312" y="15845"/>
                </a:cubicBezTo>
                <a:cubicBezTo>
                  <a:pt x="15275" y="15845"/>
                  <a:pt x="15275" y="15845"/>
                  <a:pt x="15275" y="15845"/>
                </a:cubicBezTo>
                <a:cubicBezTo>
                  <a:pt x="15275" y="15845"/>
                  <a:pt x="15275" y="15845"/>
                  <a:pt x="15275" y="15845"/>
                </a:cubicBezTo>
                <a:cubicBezTo>
                  <a:pt x="15275" y="15777"/>
                  <a:pt x="15275" y="15777"/>
                  <a:pt x="15275" y="15777"/>
                </a:cubicBezTo>
                <a:cubicBezTo>
                  <a:pt x="15275" y="15777"/>
                  <a:pt x="15275" y="15777"/>
                  <a:pt x="15275" y="15777"/>
                </a:cubicBezTo>
                <a:cubicBezTo>
                  <a:pt x="15275" y="15709"/>
                  <a:pt x="15275" y="15709"/>
                  <a:pt x="15275" y="15709"/>
                </a:cubicBezTo>
                <a:cubicBezTo>
                  <a:pt x="15238" y="15709"/>
                  <a:pt x="15238" y="15709"/>
                  <a:pt x="15238" y="15709"/>
                </a:cubicBezTo>
                <a:cubicBezTo>
                  <a:pt x="15238" y="15641"/>
                  <a:pt x="15238" y="15641"/>
                  <a:pt x="15238" y="15641"/>
                </a:cubicBezTo>
                <a:cubicBezTo>
                  <a:pt x="15238" y="15641"/>
                  <a:pt x="15238" y="15641"/>
                  <a:pt x="15238" y="15641"/>
                </a:cubicBezTo>
                <a:cubicBezTo>
                  <a:pt x="15238" y="15641"/>
                  <a:pt x="15238" y="15641"/>
                  <a:pt x="15238" y="15641"/>
                </a:cubicBezTo>
                <a:cubicBezTo>
                  <a:pt x="15201" y="15641"/>
                  <a:pt x="15201" y="15641"/>
                  <a:pt x="15201" y="15641"/>
                </a:cubicBezTo>
                <a:cubicBezTo>
                  <a:pt x="15164" y="15641"/>
                  <a:pt x="15164" y="15641"/>
                  <a:pt x="15164" y="15641"/>
                </a:cubicBezTo>
                <a:cubicBezTo>
                  <a:pt x="15164" y="15574"/>
                  <a:pt x="15164" y="15574"/>
                  <a:pt x="15164" y="15574"/>
                </a:cubicBezTo>
                <a:cubicBezTo>
                  <a:pt x="15164" y="15574"/>
                  <a:pt x="15164" y="15574"/>
                  <a:pt x="15164" y="15574"/>
                </a:cubicBezTo>
                <a:cubicBezTo>
                  <a:pt x="15164" y="15574"/>
                  <a:pt x="15164" y="15574"/>
                  <a:pt x="15164" y="15574"/>
                </a:cubicBezTo>
                <a:cubicBezTo>
                  <a:pt x="15164" y="15506"/>
                  <a:pt x="15164" y="15506"/>
                  <a:pt x="15164" y="15506"/>
                </a:cubicBezTo>
                <a:cubicBezTo>
                  <a:pt x="15127" y="15574"/>
                  <a:pt x="15127" y="15574"/>
                  <a:pt x="15127" y="15574"/>
                </a:cubicBezTo>
                <a:cubicBezTo>
                  <a:pt x="15127" y="15506"/>
                  <a:pt x="15127" y="15506"/>
                  <a:pt x="15127" y="15506"/>
                </a:cubicBezTo>
                <a:cubicBezTo>
                  <a:pt x="15127" y="15506"/>
                  <a:pt x="15127" y="15506"/>
                  <a:pt x="15127" y="15506"/>
                </a:cubicBezTo>
                <a:cubicBezTo>
                  <a:pt x="15090" y="15506"/>
                  <a:pt x="15090" y="15506"/>
                  <a:pt x="15090" y="15506"/>
                </a:cubicBezTo>
                <a:cubicBezTo>
                  <a:pt x="15127" y="15506"/>
                  <a:pt x="15127" y="15506"/>
                  <a:pt x="15127" y="15506"/>
                </a:cubicBezTo>
                <a:cubicBezTo>
                  <a:pt x="15090" y="15438"/>
                  <a:pt x="15090" y="15438"/>
                  <a:pt x="15090" y="15438"/>
                </a:cubicBezTo>
                <a:cubicBezTo>
                  <a:pt x="15090" y="15438"/>
                  <a:pt x="15090" y="15438"/>
                  <a:pt x="15090" y="15438"/>
                </a:cubicBezTo>
                <a:cubicBezTo>
                  <a:pt x="15053" y="15438"/>
                  <a:pt x="15053" y="15438"/>
                  <a:pt x="15053" y="15438"/>
                </a:cubicBezTo>
                <a:cubicBezTo>
                  <a:pt x="15053" y="15438"/>
                  <a:pt x="15053" y="15438"/>
                  <a:pt x="15053" y="15438"/>
                </a:cubicBezTo>
                <a:cubicBezTo>
                  <a:pt x="15016" y="15438"/>
                  <a:pt x="15016" y="15438"/>
                  <a:pt x="15016" y="15438"/>
                </a:cubicBezTo>
                <a:cubicBezTo>
                  <a:pt x="15016" y="15438"/>
                  <a:pt x="15016" y="15438"/>
                  <a:pt x="15016" y="15438"/>
                </a:cubicBezTo>
                <a:cubicBezTo>
                  <a:pt x="14979" y="15438"/>
                  <a:pt x="14979" y="15438"/>
                  <a:pt x="14979" y="15438"/>
                </a:cubicBezTo>
                <a:cubicBezTo>
                  <a:pt x="14979" y="15438"/>
                  <a:pt x="14979" y="15438"/>
                  <a:pt x="14979" y="15438"/>
                </a:cubicBezTo>
                <a:cubicBezTo>
                  <a:pt x="14979" y="15438"/>
                  <a:pt x="14979" y="15438"/>
                  <a:pt x="14979" y="15438"/>
                </a:cubicBezTo>
                <a:cubicBezTo>
                  <a:pt x="14979" y="15506"/>
                  <a:pt x="14979" y="15506"/>
                  <a:pt x="14979" y="15506"/>
                </a:cubicBezTo>
                <a:cubicBezTo>
                  <a:pt x="14942" y="15438"/>
                  <a:pt x="14942" y="15438"/>
                  <a:pt x="14942" y="15438"/>
                </a:cubicBezTo>
                <a:cubicBezTo>
                  <a:pt x="14942" y="15438"/>
                  <a:pt x="14942" y="15438"/>
                  <a:pt x="14942" y="15438"/>
                </a:cubicBezTo>
                <a:cubicBezTo>
                  <a:pt x="14905" y="15438"/>
                  <a:pt x="14905" y="15438"/>
                  <a:pt x="14905" y="15438"/>
                </a:cubicBezTo>
                <a:cubicBezTo>
                  <a:pt x="14868" y="15438"/>
                  <a:pt x="14868" y="15438"/>
                  <a:pt x="14868" y="15438"/>
                </a:cubicBezTo>
                <a:cubicBezTo>
                  <a:pt x="14868" y="15438"/>
                  <a:pt x="14868" y="15438"/>
                  <a:pt x="14868" y="15438"/>
                </a:cubicBezTo>
                <a:cubicBezTo>
                  <a:pt x="14832" y="15371"/>
                  <a:pt x="14832" y="15371"/>
                  <a:pt x="14832" y="15371"/>
                </a:cubicBezTo>
                <a:cubicBezTo>
                  <a:pt x="14795" y="15371"/>
                  <a:pt x="14795" y="15371"/>
                  <a:pt x="14795" y="15371"/>
                </a:cubicBezTo>
                <a:cubicBezTo>
                  <a:pt x="14758" y="15371"/>
                  <a:pt x="14758" y="15371"/>
                  <a:pt x="14758" y="15371"/>
                </a:cubicBezTo>
                <a:cubicBezTo>
                  <a:pt x="14758" y="15371"/>
                  <a:pt x="14758" y="15371"/>
                  <a:pt x="14758" y="15371"/>
                </a:cubicBezTo>
                <a:cubicBezTo>
                  <a:pt x="14721" y="15371"/>
                  <a:pt x="14721" y="15371"/>
                  <a:pt x="14721" y="15371"/>
                </a:cubicBezTo>
                <a:cubicBezTo>
                  <a:pt x="14721" y="15371"/>
                  <a:pt x="14721" y="15371"/>
                  <a:pt x="14721" y="15371"/>
                </a:cubicBezTo>
                <a:cubicBezTo>
                  <a:pt x="14684" y="15371"/>
                  <a:pt x="14684" y="15371"/>
                  <a:pt x="14684" y="15371"/>
                </a:cubicBezTo>
                <a:cubicBezTo>
                  <a:pt x="14647" y="15371"/>
                  <a:pt x="14647" y="15371"/>
                  <a:pt x="14647" y="15371"/>
                </a:cubicBezTo>
                <a:cubicBezTo>
                  <a:pt x="14647" y="15371"/>
                  <a:pt x="14647" y="15371"/>
                  <a:pt x="14647" y="15371"/>
                </a:cubicBezTo>
                <a:cubicBezTo>
                  <a:pt x="14647" y="15438"/>
                  <a:pt x="14647" y="15438"/>
                  <a:pt x="14647" y="15438"/>
                </a:cubicBezTo>
                <a:cubicBezTo>
                  <a:pt x="14610" y="15438"/>
                  <a:pt x="14610" y="15438"/>
                  <a:pt x="14610" y="15438"/>
                </a:cubicBezTo>
                <a:cubicBezTo>
                  <a:pt x="14573" y="15438"/>
                  <a:pt x="14573" y="15438"/>
                  <a:pt x="14573" y="15438"/>
                </a:cubicBezTo>
                <a:cubicBezTo>
                  <a:pt x="14536" y="15438"/>
                  <a:pt x="14536" y="15438"/>
                  <a:pt x="14536" y="15438"/>
                </a:cubicBezTo>
                <a:cubicBezTo>
                  <a:pt x="14536" y="15438"/>
                  <a:pt x="14536" y="15438"/>
                  <a:pt x="14536" y="15438"/>
                </a:cubicBezTo>
                <a:cubicBezTo>
                  <a:pt x="14499" y="15438"/>
                  <a:pt x="14499" y="15438"/>
                  <a:pt x="14499" y="15438"/>
                </a:cubicBezTo>
                <a:cubicBezTo>
                  <a:pt x="14499" y="15506"/>
                  <a:pt x="14499" y="15506"/>
                  <a:pt x="14499" y="15506"/>
                </a:cubicBezTo>
                <a:cubicBezTo>
                  <a:pt x="14462" y="15506"/>
                  <a:pt x="14462" y="15506"/>
                  <a:pt x="14462" y="15506"/>
                </a:cubicBezTo>
                <a:cubicBezTo>
                  <a:pt x="14425" y="15506"/>
                  <a:pt x="14425" y="15506"/>
                  <a:pt x="14425" y="15506"/>
                </a:cubicBezTo>
                <a:cubicBezTo>
                  <a:pt x="14425" y="15506"/>
                  <a:pt x="14425" y="15506"/>
                  <a:pt x="14425" y="15506"/>
                </a:cubicBezTo>
                <a:cubicBezTo>
                  <a:pt x="14425" y="15506"/>
                  <a:pt x="14425" y="15506"/>
                  <a:pt x="14425" y="15506"/>
                </a:cubicBezTo>
                <a:cubicBezTo>
                  <a:pt x="14388" y="15506"/>
                  <a:pt x="14388" y="15506"/>
                  <a:pt x="14388" y="15506"/>
                </a:cubicBezTo>
                <a:cubicBezTo>
                  <a:pt x="14351" y="15574"/>
                  <a:pt x="14351" y="15574"/>
                  <a:pt x="14351" y="15574"/>
                </a:cubicBezTo>
                <a:cubicBezTo>
                  <a:pt x="14314" y="15574"/>
                  <a:pt x="14314" y="15574"/>
                  <a:pt x="14314" y="15574"/>
                </a:cubicBezTo>
                <a:cubicBezTo>
                  <a:pt x="14314" y="15574"/>
                  <a:pt x="14314" y="15574"/>
                  <a:pt x="14314" y="15574"/>
                </a:cubicBezTo>
                <a:cubicBezTo>
                  <a:pt x="14314" y="15641"/>
                  <a:pt x="14314" y="15641"/>
                  <a:pt x="14314" y="15641"/>
                </a:cubicBezTo>
                <a:cubicBezTo>
                  <a:pt x="14277" y="15709"/>
                  <a:pt x="14277" y="15709"/>
                  <a:pt x="14277" y="15709"/>
                </a:cubicBezTo>
                <a:cubicBezTo>
                  <a:pt x="14277" y="15709"/>
                  <a:pt x="14277" y="15709"/>
                  <a:pt x="14277" y="15709"/>
                </a:cubicBezTo>
                <a:cubicBezTo>
                  <a:pt x="14277" y="15777"/>
                  <a:pt x="14277" y="15777"/>
                  <a:pt x="14277" y="15777"/>
                </a:cubicBezTo>
                <a:cubicBezTo>
                  <a:pt x="14277" y="15777"/>
                  <a:pt x="14277" y="15777"/>
                  <a:pt x="14277" y="15777"/>
                </a:cubicBezTo>
                <a:cubicBezTo>
                  <a:pt x="14277" y="15845"/>
                  <a:pt x="14277" y="15845"/>
                  <a:pt x="14277" y="15845"/>
                </a:cubicBezTo>
                <a:cubicBezTo>
                  <a:pt x="14277" y="15845"/>
                  <a:pt x="14277" y="15845"/>
                  <a:pt x="14277" y="15845"/>
                </a:cubicBezTo>
                <a:cubicBezTo>
                  <a:pt x="14314" y="15845"/>
                  <a:pt x="14314" y="15845"/>
                  <a:pt x="14314" y="15845"/>
                </a:cubicBezTo>
                <a:cubicBezTo>
                  <a:pt x="14351" y="15845"/>
                  <a:pt x="14351" y="15845"/>
                  <a:pt x="14351" y="15845"/>
                </a:cubicBezTo>
                <a:cubicBezTo>
                  <a:pt x="14351" y="15845"/>
                  <a:pt x="14351" y="15845"/>
                  <a:pt x="14351" y="15845"/>
                </a:cubicBezTo>
                <a:cubicBezTo>
                  <a:pt x="14388" y="15845"/>
                  <a:pt x="14388" y="15845"/>
                  <a:pt x="14388" y="15845"/>
                </a:cubicBezTo>
                <a:cubicBezTo>
                  <a:pt x="14388" y="15912"/>
                  <a:pt x="14388" y="15912"/>
                  <a:pt x="14388" y="15912"/>
                </a:cubicBezTo>
                <a:cubicBezTo>
                  <a:pt x="14425" y="15912"/>
                  <a:pt x="14425" y="15912"/>
                  <a:pt x="14425" y="15912"/>
                </a:cubicBezTo>
                <a:cubicBezTo>
                  <a:pt x="14425" y="15980"/>
                  <a:pt x="14425" y="15980"/>
                  <a:pt x="14425" y="15980"/>
                </a:cubicBezTo>
                <a:cubicBezTo>
                  <a:pt x="14425" y="15980"/>
                  <a:pt x="14425" y="15980"/>
                  <a:pt x="14425" y="15980"/>
                </a:cubicBezTo>
                <a:cubicBezTo>
                  <a:pt x="14462" y="16048"/>
                  <a:pt x="14462" y="16048"/>
                  <a:pt x="14462" y="16048"/>
                </a:cubicBezTo>
                <a:cubicBezTo>
                  <a:pt x="14425" y="16115"/>
                  <a:pt x="14425" y="16115"/>
                  <a:pt x="14425" y="16115"/>
                </a:cubicBezTo>
                <a:cubicBezTo>
                  <a:pt x="14425" y="16115"/>
                  <a:pt x="14425" y="16115"/>
                  <a:pt x="14425" y="16115"/>
                </a:cubicBezTo>
                <a:cubicBezTo>
                  <a:pt x="14388" y="16183"/>
                  <a:pt x="14388" y="16183"/>
                  <a:pt x="14388" y="16183"/>
                </a:cubicBezTo>
                <a:cubicBezTo>
                  <a:pt x="14388" y="16251"/>
                  <a:pt x="14388" y="16251"/>
                  <a:pt x="14388" y="16251"/>
                </a:cubicBezTo>
                <a:cubicBezTo>
                  <a:pt x="14388" y="16251"/>
                  <a:pt x="14388" y="16251"/>
                  <a:pt x="14388" y="16251"/>
                </a:cubicBezTo>
                <a:cubicBezTo>
                  <a:pt x="14351" y="16318"/>
                  <a:pt x="14351" y="16318"/>
                  <a:pt x="14351" y="16318"/>
                </a:cubicBezTo>
                <a:cubicBezTo>
                  <a:pt x="14351" y="16386"/>
                  <a:pt x="14351" y="16386"/>
                  <a:pt x="14351" y="16386"/>
                </a:cubicBezTo>
                <a:cubicBezTo>
                  <a:pt x="14351" y="16386"/>
                  <a:pt x="14351" y="16386"/>
                  <a:pt x="14351" y="16386"/>
                </a:cubicBezTo>
                <a:cubicBezTo>
                  <a:pt x="14351" y="16454"/>
                  <a:pt x="14351" y="16454"/>
                  <a:pt x="14351" y="16454"/>
                </a:cubicBezTo>
                <a:cubicBezTo>
                  <a:pt x="14351" y="16522"/>
                  <a:pt x="14351" y="16522"/>
                  <a:pt x="14351" y="16522"/>
                </a:cubicBezTo>
                <a:cubicBezTo>
                  <a:pt x="14388" y="16522"/>
                  <a:pt x="14388" y="16522"/>
                  <a:pt x="14388" y="16522"/>
                </a:cubicBezTo>
                <a:cubicBezTo>
                  <a:pt x="14388" y="16589"/>
                  <a:pt x="14388" y="16589"/>
                  <a:pt x="14388" y="16589"/>
                </a:cubicBezTo>
                <a:cubicBezTo>
                  <a:pt x="14351" y="16589"/>
                  <a:pt x="14351" y="16589"/>
                  <a:pt x="14351" y="16589"/>
                </a:cubicBezTo>
                <a:cubicBezTo>
                  <a:pt x="14351" y="16657"/>
                  <a:pt x="14351" y="16657"/>
                  <a:pt x="14351" y="16657"/>
                </a:cubicBezTo>
                <a:cubicBezTo>
                  <a:pt x="14388" y="16657"/>
                  <a:pt x="14388" y="16657"/>
                  <a:pt x="14388" y="16657"/>
                </a:cubicBezTo>
                <a:cubicBezTo>
                  <a:pt x="14388" y="16792"/>
                  <a:pt x="14388" y="16792"/>
                  <a:pt x="14388" y="16792"/>
                </a:cubicBezTo>
                <a:cubicBezTo>
                  <a:pt x="14351" y="16792"/>
                  <a:pt x="14351" y="16792"/>
                  <a:pt x="14351" y="16792"/>
                </a:cubicBezTo>
                <a:cubicBezTo>
                  <a:pt x="14351" y="16860"/>
                  <a:pt x="14351" y="16860"/>
                  <a:pt x="14351" y="16860"/>
                </a:cubicBezTo>
                <a:cubicBezTo>
                  <a:pt x="14388" y="16860"/>
                  <a:pt x="14388" y="16860"/>
                  <a:pt x="14388" y="16860"/>
                </a:cubicBezTo>
                <a:cubicBezTo>
                  <a:pt x="14388" y="16860"/>
                  <a:pt x="14388" y="16860"/>
                  <a:pt x="14388" y="16860"/>
                </a:cubicBezTo>
                <a:cubicBezTo>
                  <a:pt x="14388" y="16860"/>
                  <a:pt x="14388" y="16860"/>
                  <a:pt x="14388" y="16860"/>
                </a:cubicBezTo>
                <a:cubicBezTo>
                  <a:pt x="14425" y="16860"/>
                  <a:pt x="14425" y="16860"/>
                  <a:pt x="14425" y="16860"/>
                </a:cubicBezTo>
                <a:cubicBezTo>
                  <a:pt x="14425" y="16928"/>
                  <a:pt x="14425" y="16928"/>
                  <a:pt x="14425" y="16928"/>
                </a:cubicBezTo>
                <a:cubicBezTo>
                  <a:pt x="14425" y="16996"/>
                  <a:pt x="14425" y="16996"/>
                  <a:pt x="14425" y="16996"/>
                </a:cubicBezTo>
                <a:cubicBezTo>
                  <a:pt x="14388" y="17063"/>
                  <a:pt x="14388" y="17063"/>
                  <a:pt x="14388" y="17063"/>
                </a:cubicBezTo>
                <a:cubicBezTo>
                  <a:pt x="14314" y="17063"/>
                  <a:pt x="14314" y="17063"/>
                  <a:pt x="14314" y="17063"/>
                </a:cubicBezTo>
                <a:cubicBezTo>
                  <a:pt x="14277" y="17063"/>
                  <a:pt x="14277" y="17063"/>
                  <a:pt x="14277" y="17063"/>
                </a:cubicBezTo>
                <a:cubicBezTo>
                  <a:pt x="14203" y="17199"/>
                  <a:pt x="14203" y="17199"/>
                  <a:pt x="14203" y="17199"/>
                </a:cubicBezTo>
                <a:cubicBezTo>
                  <a:pt x="14203" y="17199"/>
                  <a:pt x="14203" y="17199"/>
                  <a:pt x="14203" y="17199"/>
                </a:cubicBezTo>
                <a:cubicBezTo>
                  <a:pt x="14166" y="17199"/>
                  <a:pt x="14166" y="17199"/>
                  <a:pt x="14166" y="17199"/>
                </a:cubicBezTo>
                <a:cubicBezTo>
                  <a:pt x="14129" y="17199"/>
                  <a:pt x="14129" y="17199"/>
                  <a:pt x="14129" y="17199"/>
                </a:cubicBezTo>
                <a:cubicBezTo>
                  <a:pt x="14092" y="17199"/>
                  <a:pt x="14092" y="17199"/>
                  <a:pt x="14092" y="17199"/>
                </a:cubicBezTo>
                <a:cubicBezTo>
                  <a:pt x="14092" y="17199"/>
                  <a:pt x="14092" y="17199"/>
                  <a:pt x="14092" y="17199"/>
                </a:cubicBezTo>
                <a:cubicBezTo>
                  <a:pt x="14055" y="17131"/>
                  <a:pt x="14055" y="17131"/>
                  <a:pt x="14055" y="17131"/>
                </a:cubicBezTo>
                <a:cubicBezTo>
                  <a:pt x="14055" y="17199"/>
                  <a:pt x="14055" y="17199"/>
                  <a:pt x="14055" y="17199"/>
                </a:cubicBezTo>
                <a:cubicBezTo>
                  <a:pt x="14018" y="17131"/>
                  <a:pt x="14018" y="17131"/>
                  <a:pt x="14018" y="17131"/>
                </a:cubicBezTo>
                <a:cubicBezTo>
                  <a:pt x="13981" y="17131"/>
                  <a:pt x="13981" y="17131"/>
                  <a:pt x="13981" y="17131"/>
                </a:cubicBezTo>
                <a:cubicBezTo>
                  <a:pt x="13907" y="17131"/>
                  <a:pt x="13907" y="17131"/>
                  <a:pt x="13907" y="17131"/>
                </a:cubicBezTo>
                <a:cubicBezTo>
                  <a:pt x="13907" y="17131"/>
                  <a:pt x="13907" y="17131"/>
                  <a:pt x="13907" y="17131"/>
                </a:cubicBezTo>
                <a:cubicBezTo>
                  <a:pt x="13870" y="17199"/>
                  <a:pt x="13870" y="17199"/>
                  <a:pt x="13870" y="17199"/>
                </a:cubicBezTo>
                <a:cubicBezTo>
                  <a:pt x="13833" y="17199"/>
                  <a:pt x="13833" y="17199"/>
                  <a:pt x="13833" y="17199"/>
                </a:cubicBezTo>
                <a:cubicBezTo>
                  <a:pt x="13833" y="17199"/>
                  <a:pt x="13833" y="17199"/>
                  <a:pt x="13833" y="17199"/>
                </a:cubicBezTo>
                <a:cubicBezTo>
                  <a:pt x="13796" y="17199"/>
                  <a:pt x="13796" y="17199"/>
                  <a:pt x="13796" y="17199"/>
                </a:cubicBezTo>
                <a:cubicBezTo>
                  <a:pt x="13796" y="17199"/>
                  <a:pt x="13796" y="17199"/>
                  <a:pt x="13796" y="17199"/>
                </a:cubicBezTo>
                <a:cubicBezTo>
                  <a:pt x="13759" y="17131"/>
                  <a:pt x="13759" y="17131"/>
                  <a:pt x="13759" y="17131"/>
                </a:cubicBezTo>
                <a:cubicBezTo>
                  <a:pt x="13722" y="17063"/>
                  <a:pt x="13722" y="17063"/>
                  <a:pt x="13722" y="17063"/>
                </a:cubicBezTo>
                <a:cubicBezTo>
                  <a:pt x="13685" y="17063"/>
                  <a:pt x="13685" y="17063"/>
                  <a:pt x="13685" y="17063"/>
                </a:cubicBezTo>
                <a:cubicBezTo>
                  <a:pt x="13648" y="17131"/>
                  <a:pt x="13648" y="17131"/>
                  <a:pt x="13648" y="17131"/>
                </a:cubicBezTo>
                <a:cubicBezTo>
                  <a:pt x="13648" y="17063"/>
                  <a:pt x="13648" y="17063"/>
                  <a:pt x="13648" y="17063"/>
                </a:cubicBezTo>
                <a:cubicBezTo>
                  <a:pt x="13611" y="17063"/>
                  <a:pt x="13611" y="17063"/>
                  <a:pt x="13611" y="17063"/>
                </a:cubicBezTo>
                <a:cubicBezTo>
                  <a:pt x="13574" y="17131"/>
                  <a:pt x="13574" y="17131"/>
                  <a:pt x="13574" y="17131"/>
                </a:cubicBezTo>
                <a:cubicBezTo>
                  <a:pt x="13574" y="17199"/>
                  <a:pt x="13574" y="17199"/>
                  <a:pt x="13574" y="17199"/>
                </a:cubicBezTo>
                <a:cubicBezTo>
                  <a:pt x="13537" y="17199"/>
                  <a:pt x="13537" y="17199"/>
                  <a:pt x="13537" y="17199"/>
                </a:cubicBezTo>
                <a:cubicBezTo>
                  <a:pt x="13500" y="17266"/>
                  <a:pt x="13500" y="17266"/>
                  <a:pt x="13500" y="17266"/>
                </a:cubicBezTo>
                <a:cubicBezTo>
                  <a:pt x="13500" y="17334"/>
                  <a:pt x="13500" y="17334"/>
                  <a:pt x="13500" y="17334"/>
                </a:cubicBezTo>
                <a:cubicBezTo>
                  <a:pt x="13500" y="17334"/>
                  <a:pt x="13500" y="17334"/>
                  <a:pt x="13500" y="17334"/>
                </a:cubicBezTo>
                <a:cubicBezTo>
                  <a:pt x="13463" y="17402"/>
                  <a:pt x="13463" y="17402"/>
                  <a:pt x="13463" y="17402"/>
                </a:cubicBezTo>
                <a:cubicBezTo>
                  <a:pt x="13426" y="17402"/>
                  <a:pt x="13426" y="17402"/>
                  <a:pt x="13426" y="17402"/>
                </a:cubicBezTo>
                <a:cubicBezTo>
                  <a:pt x="13352" y="17402"/>
                  <a:pt x="13352" y="17402"/>
                  <a:pt x="13352" y="17402"/>
                </a:cubicBezTo>
                <a:cubicBezTo>
                  <a:pt x="13352" y="17470"/>
                  <a:pt x="13352" y="17470"/>
                  <a:pt x="13352" y="17470"/>
                </a:cubicBezTo>
                <a:cubicBezTo>
                  <a:pt x="13315" y="17470"/>
                  <a:pt x="13315" y="17470"/>
                  <a:pt x="13315" y="17470"/>
                </a:cubicBezTo>
                <a:cubicBezTo>
                  <a:pt x="13278" y="17470"/>
                  <a:pt x="13278" y="17470"/>
                  <a:pt x="13278" y="17470"/>
                </a:cubicBezTo>
                <a:cubicBezTo>
                  <a:pt x="13204" y="17537"/>
                  <a:pt x="13204" y="17537"/>
                  <a:pt x="13204" y="17537"/>
                </a:cubicBezTo>
                <a:cubicBezTo>
                  <a:pt x="13204" y="17605"/>
                  <a:pt x="13204" y="17605"/>
                  <a:pt x="13204" y="17605"/>
                </a:cubicBezTo>
                <a:cubicBezTo>
                  <a:pt x="13167" y="17605"/>
                  <a:pt x="13167" y="17605"/>
                  <a:pt x="13167" y="17605"/>
                </a:cubicBezTo>
                <a:cubicBezTo>
                  <a:pt x="13130" y="17605"/>
                  <a:pt x="13130" y="17605"/>
                  <a:pt x="13130" y="17605"/>
                </a:cubicBezTo>
                <a:cubicBezTo>
                  <a:pt x="13093" y="17605"/>
                  <a:pt x="13093" y="17605"/>
                  <a:pt x="13093" y="17605"/>
                </a:cubicBezTo>
                <a:cubicBezTo>
                  <a:pt x="13093" y="17605"/>
                  <a:pt x="13093" y="17605"/>
                  <a:pt x="13093" y="17605"/>
                </a:cubicBezTo>
                <a:cubicBezTo>
                  <a:pt x="13056" y="17605"/>
                  <a:pt x="13056" y="17605"/>
                  <a:pt x="13056" y="17605"/>
                </a:cubicBezTo>
                <a:cubicBezTo>
                  <a:pt x="12945" y="17605"/>
                  <a:pt x="12945" y="17605"/>
                  <a:pt x="12945" y="17605"/>
                </a:cubicBezTo>
                <a:cubicBezTo>
                  <a:pt x="12871" y="17605"/>
                  <a:pt x="12871" y="17605"/>
                  <a:pt x="12871" y="17605"/>
                </a:cubicBezTo>
                <a:cubicBezTo>
                  <a:pt x="12797" y="17605"/>
                  <a:pt x="12797" y="17605"/>
                  <a:pt x="12797" y="17605"/>
                </a:cubicBezTo>
                <a:cubicBezTo>
                  <a:pt x="12797" y="17605"/>
                  <a:pt x="12797" y="17605"/>
                  <a:pt x="12797" y="17605"/>
                </a:cubicBezTo>
                <a:cubicBezTo>
                  <a:pt x="12760" y="17537"/>
                  <a:pt x="12760" y="17537"/>
                  <a:pt x="12760" y="17537"/>
                </a:cubicBezTo>
                <a:cubicBezTo>
                  <a:pt x="12723" y="17537"/>
                  <a:pt x="12723" y="17537"/>
                  <a:pt x="12723" y="17537"/>
                </a:cubicBezTo>
                <a:cubicBezTo>
                  <a:pt x="12723" y="17537"/>
                  <a:pt x="12723" y="17537"/>
                  <a:pt x="12723" y="17537"/>
                </a:cubicBezTo>
                <a:cubicBezTo>
                  <a:pt x="12686" y="17470"/>
                  <a:pt x="12686" y="17470"/>
                  <a:pt x="12686" y="17470"/>
                </a:cubicBezTo>
                <a:cubicBezTo>
                  <a:pt x="12649" y="17402"/>
                  <a:pt x="12649" y="17402"/>
                  <a:pt x="12649" y="17402"/>
                </a:cubicBezTo>
                <a:cubicBezTo>
                  <a:pt x="12649" y="17402"/>
                  <a:pt x="12649" y="17402"/>
                  <a:pt x="12649" y="17402"/>
                </a:cubicBezTo>
                <a:cubicBezTo>
                  <a:pt x="12612" y="17402"/>
                  <a:pt x="12612" y="17402"/>
                  <a:pt x="12612" y="17402"/>
                </a:cubicBezTo>
                <a:cubicBezTo>
                  <a:pt x="12575" y="17402"/>
                  <a:pt x="12575" y="17402"/>
                  <a:pt x="12575" y="17402"/>
                </a:cubicBezTo>
                <a:cubicBezTo>
                  <a:pt x="12501" y="17334"/>
                  <a:pt x="12501" y="17334"/>
                  <a:pt x="12501" y="17334"/>
                </a:cubicBezTo>
                <a:cubicBezTo>
                  <a:pt x="12464" y="17266"/>
                  <a:pt x="12464" y="17266"/>
                  <a:pt x="12464" y="17266"/>
                </a:cubicBezTo>
                <a:cubicBezTo>
                  <a:pt x="12427" y="17266"/>
                  <a:pt x="12427" y="17266"/>
                  <a:pt x="12427" y="17266"/>
                </a:cubicBezTo>
                <a:cubicBezTo>
                  <a:pt x="12353" y="17266"/>
                  <a:pt x="12353" y="17266"/>
                  <a:pt x="12353" y="17266"/>
                </a:cubicBezTo>
                <a:cubicBezTo>
                  <a:pt x="12316" y="17266"/>
                  <a:pt x="12316" y="17266"/>
                  <a:pt x="12316" y="17266"/>
                </a:cubicBezTo>
                <a:cubicBezTo>
                  <a:pt x="12279" y="17266"/>
                  <a:pt x="12279" y="17266"/>
                  <a:pt x="12279" y="17266"/>
                </a:cubicBezTo>
                <a:cubicBezTo>
                  <a:pt x="12242" y="17266"/>
                  <a:pt x="12242" y="17266"/>
                  <a:pt x="12242" y="17266"/>
                </a:cubicBezTo>
                <a:cubicBezTo>
                  <a:pt x="12205" y="17266"/>
                  <a:pt x="12205" y="17266"/>
                  <a:pt x="12205" y="17266"/>
                </a:cubicBezTo>
                <a:cubicBezTo>
                  <a:pt x="12132" y="17266"/>
                  <a:pt x="12132" y="17266"/>
                  <a:pt x="12132" y="17266"/>
                </a:cubicBezTo>
                <a:cubicBezTo>
                  <a:pt x="12095" y="17334"/>
                  <a:pt x="12095" y="17334"/>
                  <a:pt x="12095" y="17334"/>
                </a:cubicBezTo>
                <a:cubicBezTo>
                  <a:pt x="12058" y="17402"/>
                  <a:pt x="12058" y="17402"/>
                  <a:pt x="12058" y="17402"/>
                </a:cubicBezTo>
                <a:cubicBezTo>
                  <a:pt x="12058" y="17402"/>
                  <a:pt x="12058" y="17402"/>
                  <a:pt x="12058" y="17402"/>
                </a:cubicBezTo>
                <a:cubicBezTo>
                  <a:pt x="12021" y="17402"/>
                  <a:pt x="12021" y="17402"/>
                  <a:pt x="12021" y="17402"/>
                </a:cubicBezTo>
                <a:cubicBezTo>
                  <a:pt x="11984" y="17402"/>
                  <a:pt x="11984" y="17402"/>
                  <a:pt x="11984" y="17402"/>
                </a:cubicBezTo>
                <a:cubicBezTo>
                  <a:pt x="11984" y="17402"/>
                  <a:pt x="11984" y="17402"/>
                  <a:pt x="11984" y="17402"/>
                </a:cubicBezTo>
                <a:cubicBezTo>
                  <a:pt x="11947" y="17402"/>
                  <a:pt x="11947" y="17402"/>
                  <a:pt x="11947" y="17402"/>
                </a:cubicBezTo>
                <a:cubicBezTo>
                  <a:pt x="11910" y="17402"/>
                  <a:pt x="11910" y="17402"/>
                  <a:pt x="11910" y="17402"/>
                </a:cubicBezTo>
                <a:cubicBezTo>
                  <a:pt x="11910" y="17402"/>
                  <a:pt x="11910" y="17402"/>
                  <a:pt x="11910" y="17402"/>
                </a:cubicBezTo>
                <a:cubicBezTo>
                  <a:pt x="11836" y="17334"/>
                  <a:pt x="11836" y="17334"/>
                  <a:pt x="11836" y="17334"/>
                </a:cubicBezTo>
                <a:cubicBezTo>
                  <a:pt x="11799" y="17334"/>
                  <a:pt x="11799" y="17334"/>
                  <a:pt x="11799" y="17334"/>
                </a:cubicBezTo>
                <a:cubicBezTo>
                  <a:pt x="11799" y="17334"/>
                  <a:pt x="11799" y="17334"/>
                  <a:pt x="11799" y="17334"/>
                </a:cubicBezTo>
                <a:cubicBezTo>
                  <a:pt x="11762" y="17266"/>
                  <a:pt x="11762" y="17266"/>
                  <a:pt x="11762" y="17266"/>
                </a:cubicBezTo>
                <a:cubicBezTo>
                  <a:pt x="11725" y="17266"/>
                  <a:pt x="11725" y="17266"/>
                  <a:pt x="11725" y="17266"/>
                </a:cubicBezTo>
                <a:cubicBezTo>
                  <a:pt x="11725" y="17266"/>
                  <a:pt x="11725" y="17266"/>
                  <a:pt x="11725" y="17266"/>
                </a:cubicBezTo>
                <a:cubicBezTo>
                  <a:pt x="11725" y="17199"/>
                  <a:pt x="11725" y="17199"/>
                  <a:pt x="11725" y="17199"/>
                </a:cubicBezTo>
                <a:cubicBezTo>
                  <a:pt x="11688" y="17131"/>
                  <a:pt x="11688" y="17131"/>
                  <a:pt x="11688" y="17131"/>
                </a:cubicBezTo>
                <a:cubicBezTo>
                  <a:pt x="11688" y="17131"/>
                  <a:pt x="11688" y="17131"/>
                  <a:pt x="11688" y="17131"/>
                </a:cubicBezTo>
                <a:cubicBezTo>
                  <a:pt x="11688" y="17063"/>
                  <a:pt x="11688" y="17063"/>
                  <a:pt x="11688" y="17063"/>
                </a:cubicBezTo>
                <a:cubicBezTo>
                  <a:pt x="11651" y="16996"/>
                  <a:pt x="11651" y="16996"/>
                  <a:pt x="11651" y="16996"/>
                </a:cubicBezTo>
                <a:cubicBezTo>
                  <a:pt x="11651" y="16996"/>
                  <a:pt x="11651" y="16996"/>
                  <a:pt x="11651" y="16996"/>
                </a:cubicBezTo>
                <a:cubicBezTo>
                  <a:pt x="11651" y="16928"/>
                  <a:pt x="11651" y="16928"/>
                  <a:pt x="11651" y="16928"/>
                </a:cubicBezTo>
                <a:cubicBezTo>
                  <a:pt x="11614" y="16928"/>
                  <a:pt x="11614" y="16928"/>
                  <a:pt x="11614" y="16928"/>
                </a:cubicBezTo>
                <a:cubicBezTo>
                  <a:pt x="11577" y="16928"/>
                  <a:pt x="11577" y="16928"/>
                  <a:pt x="11577" y="16928"/>
                </a:cubicBezTo>
                <a:cubicBezTo>
                  <a:pt x="11540" y="16928"/>
                  <a:pt x="11540" y="16928"/>
                  <a:pt x="11540" y="16928"/>
                </a:cubicBezTo>
                <a:cubicBezTo>
                  <a:pt x="11503" y="16928"/>
                  <a:pt x="11503" y="16928"/>
                  <a:pt x="11503" y="16928"/>
                </a:cubicBezTo>
                <a:cubicBezTo>
                  <a:pt x="11466" y="16928"/>
                  <a:pt x="11466" y="16928"/>
                  <a:pt x="11466" y="16928"/>
                </a:cubicBezTo>
                <a:cubicBezTo>
                  <a:pt x="11466" y="16860"/>
                  <a:pt x="11466" y="16860"/>
                  <a:pt x="11466" y="16860"/>
                </a:cubicBezTo>
                <a:cubicBezTo>
                  <a:pt x="11429" y="16860"/>
                  <a:pt x="11429" y="16860"/>
                  <a:pt x="11429" y="16860"/>
                </a:cubicBezTo>
                <a:cubicBezTo>
                  <a:pt x="11355" y="16860"/>
                  <a:pt x="11355" y="16860"/>
                  <a:pt x="11355" y="16860"/>
                </a:cubicBezTo>
                <a:cubicBezTo>
                  <a:pt x="11318" y="16860"/>
                  <a:pt x="11318" y="16860"/>
                  <a:pt x="11318" y="16860"/>
                </a:cubicBezTo>
                <a:cubicBezTo>
                  <a:pt x="11281" y="16792"/>
                  <a:pt x="11281" y="16792"/>
                  <a:pt x="11281" y="16792"/>
                </a:cubicBezTo>
                <a:cubicBezTo>
                  <a:pt x="11281" y="16792"/>
                  <a:pt x="11281" y="16792"/>
                  <a:pt x="11281" y="16792"/>
                </a:cubicBezTo>
                <a:cubicBezTo>
                  <a:pt x="11244" y="16792"/>
                  <a:pt x="11244" y="16792"/>
                  <a:pt x="11244" y="16792"/>
                </a:cubicBezTo>
                <a:cubicBezTo>
                  <a:pt x="11207" y="16725"/>
                  <a:pt x="11207" y="16725"/>
                  <a:pt x="11207" y="16725"/>
                </a:cubicBezTo>
                <a:cubicBezTo>
                  <a:pt x="11170" y="16725"/>
                  <a:pt x="11170" y="16725"/>
                  <a:pt x="11170" y="16725"/>
                </a:cubicBezTo>
                <a:cubicBezTo>
                  <a:pt x="11133" y="16725"/>
                  <a:pt x="11133" y="16725"/>
                  <a:pt x="11133" y="16725"/>
                </a:cubicBezTo>
                <a:cubicBezTo>
                  <a:pt x="11133" y="16725"/>
                  <a:pt x="11133" y="16725"/>
                  <a:pt x="11133" y="16725"/>
                </a:cubicBezTo>
                <a:cubicBezTo>
                  <a:pt x="11133" y="16792"/>
                  <a:pt x="11133" y="16792"/>
                  <a:pt x="11133" y="16792"/>
                </a:cubicBezTo>
                <a:cubicBezTo>
                  <a:pt x="11133" y="16860"/>
                  <a:pt x="11133" y="16860"/>
                  <a:pt x="11133" y="16860"/>
                </a:cubicBezTo>
                <a:cubicBezTo>
                  <a:pt x="11133" y="16860"/>
                  <a:pt x="11133" y="16860"/>
                  <a:pt x="11133" y="16860"/>
                </a:cubicBezTo>
                <a:cubicBezTo>
                  <a:pt x="11096" y="16860"/>
                  <a:pt x="11096" y="16860"/>
                  <a:pt x="11096" y="16860"/>
                </a:cubicBezTo>
                <a:cubicBezTo>
                  <a:pt x="11059" y="16860"/>
                  <a:pt x="11059" y="16860"/>
                  <a:pt x="11059" y="16860"/>
                </a:cubicBezTo>
                <a:cubicBezTo>
                  <a:pt x="11059" y="16928"/>
                  <a:pt x="11059" y="16928"/>
                  <a:pt x="11059" y="16928"/>
                </a:cubicBezTo>
                <a:cubicBezTo>
                  <a:pt x="11059" y="16996"/>
                  <a:pt x="11059" y="16996"/>
                  <a:pt x="11059" y="16996"/>
                </a:cubicBezTo>
                <a:cubicBezTo>
                  <a:pt x="11022" y="17063"/>
                  <a:pt x="11022" y="17063"/>
                  <a:pt x="11022" y="17063"/>
                </a:cubicBezTo>
                <a:cubicBezTo>
                  <a:pt x="11022" y="17199"/>
                  <a:pt x="11022" y="17199"/>
                  <a:pt x="11022" y="17199"/>
                </a:cubicBezTo>
                <a:cubicBezTo>
                  <a:pt x="11022" y="17266"/>
                  <a:pt x="11022" y="17266"/>
                  <a:pt x="11022" y="17266"/>
                </a:cubicBezTo>
                <a:cubicBezTo>
                  <a:pt x="11096" y="17266"/>
                  <a:pt x="11096" y="17266"/>
                  <a:pt x="11096" y="17266"/>
                </a:cubicBezTo>
                <a:cubicBezTo>
                  <a:pt x="11096" y="17266"/>
                  <a:pt x="11096" y="17266"/>
                  <a:pt x="11096" y="17266"/>
                </a:cubicBezTo>
                <a:cubicBezTo>
                  <a:pt x="11133" y="17334"/>
                  <a:pt x="11133" y="17334"/>
                  <a:pt x="11133" y="17334"/>
                </a:cubicBezTo>
                <a:cubicBezTo>
                  <a:pt x="11133" y="17334"/>
                  <a:pt x="11133" y="17334"/>
                  <a:pt x="11133" y="17334"/>
                </a:cubicBezTo>
                <a:cubicBezTo>
                  <a:pt x="11133" y="17470"/>
                  <a:pt x="11133" y="17470"/>
                  <a:pt x="11133" y="17470"/>
                </a:cubicBezTo>
                <a:cubicBezTo>
                  <a:pt x="11133" y="17537"/>
                  <a:pt x="11133" y="17537"/>
                  <a:pt x="11133" y="17537"/>
                </a:cubicBezTo>
                <a:cubicBezTo>
                  <a:pt x="11170" y="17537"/>
                  <a:pt x="11170" y="17537"/>
                  <a:pt x="11170" y="17537"/>
                </a:cubicBezTo>
                <a:cubicBezTo>
                  <a:pt x="11170" y="17605"/>
                  <a:pt x="11170" y="17605"/>
                  <a:pt x="11170" y="17605"/>
                </a:cubicBezTo>
                <a:cubicBezTo>
                  <a:pt x="11133" y="17673"/>
                  <a:pt x="11133" y="17673"/>
                  <a:pt x="11133" y="17673"/>
                </a:cubicBezTo>
                <a:cubicBezTo>
                  <a:pt x="11096" y="17673"/>
                  <a:pt x="11096" y="17673"/>
                  <a:pt x="11096" y="17673"/>
                </a:cubicBezTo>
                <a:cubicBezTo>
                  <a:pt x="11059" y="17673"/>
                  <a:pt x="11059" y="17673"/>
                  <a:pt x="11059" y="17673"/>
                </a:cubicBezTo>
                <a:cubicBezTo>
                  <a:pt x="11059" y="17673"/>
                  <a:pt x="11059" y="17673"/>
                  <a:pt x="11059" y="17673"/>
                </a:cubicBezTo>
                <a:cubicBezTo>
                  <a:pt x="11022" y="17673"/>
                  <a:pt x="11022" y="17673"/>
                  <a:pt x="11022" y="17673"/>
                </a:cubicBezTo>
                <a:cubicBezTo>
                  <a:pt x="10985" y="17673"/>
                  <a:pt x="10985" y="17673"/>
                  <a:pt x="10985" y="17673"/>
                </a:cubicBezTo>
                <a:cubicBezTo>
                  <a:pt x="10911" y="17673"/>
                  <a:pt x="10911" y="17673"/>
                  <a:pt x="10911" y="17673"/>
                </a:cubicBezTo>
                <a:cubicBezTo>
                  <a:pt x="10911" y="17673"/>
                  <a:pt x="10911" y="17673"/>
                  <a:pt x="10911" y="17673"/>
                </a:cubicBezTo>
                <a:cubicBezTo>
                  <a:pt x="10874" y="17673"/>
                  <a:pt x="10874" y="17673"/>
                  <a:pt x="10874" y="17673"/>
                </a:cubicBezTo>
                <a:cubicBezTo>
                  <a:pt x="10837" y="17673"/>
                  <a:pt x="10837" y="17673"/>
                  <a:pt x="10837" y="17673"/>
                </a:cubicBezTo>
                <a:cubicBezTo>
                  <a:pt x="10800" y="17673"/>
                  <a:pt x="10800" y="17673"/>
                  <a:pt x="10800" y="17673"/>
                </a:cubicBezTo>
                <a:cubicBezTo>
                  <a:pt x="10763" y="17673"/>
                  <a:pt x="10763" y="17673"/>
                  <a:pt x="10763" y="17673"/>
                </a:cubicBezTo>
                <a:cubicBezTo>
                  <a:pt x="10726" y="17740"/>
                  <a:pt x="10726" y="17740"/>
                  <a:pt x="10726" y="17740"/>
                </a:cubicBezTo>
                <a:cubicBezTo>
                  <a:pt x="10726" y="17740"/>
                  <a:pt x="10726" y="17740"/>
                  <a:pt x="10726" y="17740"/>
                </a:cubicBezTo>
                <a:cubicBezTo>
                  <a:pt x="10652" y="17673"/>
                  <a:pt x="10652" y="17673"/>
                  <a:pt x="10652" y="17673"/>
                </a:cubicBezTo>
                <a:cubicBezTo>
                  <a:pt x="10615" y="17673"/>
                  <a:pt x="10615" y="17673"/>
                  <a:pt x="10615" y="17673"/>
                </a:cubicBezTo>
                <a:cubicBezTo>
                  <a:pt x="10541" y="17537"/>
                  <a:pt x="10541" y="17537"/>
                  <a:pt x="10541" y="17537"/>
                </a:cubicBezTo>
                <a:cubicBezTo>
                  <a:pt x="10541" y="17537"/>
                  <a:pt x="10541" y="17537"/>
                  <a:pt x="10541" y="17537"/>
                </a:cubicBezTo>
                <a:cubicBezTo>
                  <a:pt x="10541" y="17470"/>
                  <a:pt x="10541" y="17470"/>
                  <a:pt x="10541" y="17470"/>
                </a:cubicBezTo>
                <a:cubicBezTo>
                  <a:pt x="10541" y="17470"/>
                  <a:pt x="10541" y="17470"/>
                  <a:pt x="10541" y="17470"/>
                </a:cubicBezTo>
                <a:cubicBezTo>
                  <a:pt x="10467" y="17470"/>
                  <a:pt x="10467" y="17470"/>
                  <a:pt x="10467" y="17470"/>
                </a:cubicBezTo>
                <a:cubicBezTo>
                  <a:pt x="10467" y="17470"/>
                  <a:pt x="10467" y="17470"/>
                  <a:pt x="10467" y="17470"/>
                </a:cubicBezTo>
                <a:cubicBezTo>
                  <a:pt x="10430" y="17470"/>
                  <a:pt x="10430" y="17470"/>
                  <a:pt x="10430" y="17470"/>
                </a:cubicBezTo>
                <a:cubicBezTo>
                  <a:pt x="10393" y="17470"/>
                  <a:pt x="10393" y="17470"/>
                  <a:pt x="10393" y="17470"/>
                </a:cubicBezTo>
                <a:cubicBezTo>
                  <a:pt x="10356" y="17470"/>
                  <a:pt x="10356" y="17470"/>
                  <a:pt x="10356" y="17470"/>
                </a:cubicBezTo>
                <a:cubicBezTo>
                  <a:pt x="10356" y="17470"/>
                  <a:pt x="10356" y="17470"/>
                  <a:pt x="10356" y="17470"/>
                </a:cubicBezTo>
                <a:cubicBezTo>
                  <a:pt x="10356" y="17402"/>
                  <a:pt x="10356" y="17402"/>
                  <a:pt x="10356" y="17402"/>
                </a:cubicBezTo>
                <a:cubicBezTo>
                  <a:pt x="10319" y="17402"/>
                  <a:pt x="10319" y="17402"/>
                  <a:pt x="10319" y="17402"/>
                </a:cubicBezTo>
                <a:cubicBezTo>
                  <a:pt x="10319" y="17402"/>
                  <a:pt x="10319" y="17402"/>
                  <a:pt x="10319" y="17402"/>
                </a:cubicBezTo>
                <a:cubicBezTo>
                  <a:pt x="10282" y="17402"/>
                  <a:pt x="10282" y="17402"/>
                  <a:pt x="10282" y="17402"/>
                </a:cubicBezTo>
                <a:cubicBezTo>
                  <a:pt x="10245" y="17402"/>
                  <a:pt x="10245" y="17402"/>
                  <a:pt x="10245" y="17402"/>
                </a:cubicBezTo>
                <a:cubicBezTo>
                  <a:pt x="10245" y="17402"/>
                  <a:pt x="10245" y="17402"/>
                  <a:pt x="10245" y="17402"/>
                </a:cubicBezTo>
                <a:cubicBezTo>
                  <a:pt x="10208" y="17402"/>
                  <a:pt x="10208" y="17402"/>
                  <a:pt x="10208" y="17402"/>
                </a:cubicBezTo>
                <a:cubicBezTo>
                  <a:pt x="10134" y="17402"/>
                  <a:pt x="10134" y="17402"/>
                  <a:pt x="10134" y="17402"/>
                </a:cubicBezTo>
                <a:cubicBezTo>
                  <a:pt x="10097" y="17470"/>
                  <a:pt x="10097" y="17470"/>
                  <a:pt x="10097" y="17470"/>
                </a:cubicBezTo>
                <a:cubicBezTo>
                  <a:pt x="10097" y="17537"/>
                  <a:pt x="10097" y="17537"/>
                  <a:pt x="10097" y="17537"/>
                </a:cubicBezTo>
                <a:cubicBezTo>
                  <a:pt x="10060" y="17537"/>
                  <a:pt x="10060" y="17537"/>
                  <a:pt x="10060" y="17537"/>
                </a:cubicBezTo>
                <a:cubicBezTo>
                  <a:pt x="10023" y="17537"/>
                  <a:pt x="10023" y="17537"/>
                  <a:pt x="10023" y="17537"/>
                </a:cubicBezTo>
                <a:cubicBezTo>
                  <a:pt x="10023" y="17537"/>
                  <a:pt x="10023" y="17537"/>
                  <a:pt x="10023" y="17537"/>
                </a:cubicBezTo>
                <a:cubicBezTo>
                  <a:pt x="10023" y="17537"/>
                  <a:pt x="10023" y="17537"/>
                  <a:pt x="10023" y="17537"/>
                </a:cubicBezTo>
                <a:cubicBezTo>
                  <a:pt x="10023" y="17605"/>
                  <a:pt x="10023" y="17605"/>
                  <a:pt x="10023" y="17605"/>
                </a:cubicBezTo>
                <a:cubicBezTo>
                  <a:pt x="10023" y="17605"/>
                  <a:pt x="10023" y="17605"/>
                  <a:pt x="10023" y="17605"/>
                </a:cubicBezTo>
                <a:cubicBezTo>
                  <a:pt x="9986" y="17673"/>
                  <a:pt x="9986" y="17673"/>
                  <a:pt x="9986" y="17673"/>
                </a:cubicBezTo>
                <a:cubicBezTo>
                  <a:pt x="9949" y="17673"/>
                  <a:pt x="9949" y="17673"/>
                  <a:pt x="9949" y="17673"/>
                </a:cubicBezTo>
                <a:cubicBezTo>
                  <a:pt x="9949" y="17740"/>
                  <a:pt x="9949" y="17740"/>
                  <a:pt x="9949" y="17740"/>
                </a:cubicBezTo>
                <a:cubicBezTo>
                  <a:pt x="9949" y="17740"/>
                  <a:pt x="9949" y="17740"/>
                  <a:pt x="9949" y="17740"/>
                </a:cubicBezTo>
                <a:cubicBezTo>
                  <a:pt x="9875" y="17808"/>
                  <a:pt x="9875" y="17808"/>
                  <a:pt x="9875" y="17808"/>
                </a:cubicBezTo>
                <a:cubicBezTo>
                  <a:pt x="9875" y="17876"/>
                  <a:pt x="9875" y="17876"/>
                  <a:pt x="9875" y="17876"/>
                </a:cubicBezTo>
                <a:cubicBezTo>
                  <a:pt x="9875" y="17876"/>
                  <a:pt x="9875" y="17876"/>
                  <a:pt x="9875" y="17876"/>
                </a:cubicBezTo>
                <a:cubicBezTo>
                  <a:pt x="9838" y="17944"/>
                  <a:pt x="9838" y="17944"/>
                  <a:pt x="9838" y="17944"/>
                </a:cubicBezTo>
                <a:cubicBezTo>
                  <a:pt x="9801" y="18011"/>
                  <a:pt x="9801" y="18011"/>
                  <a:pt x="9801" y="18011"/>
                </a:cubicBezTo>
                <a:cubicBezTo>
                  <a:pt x="9801" y="18011"/>
                  <a:pt x="9801" y="18011"/>
                  <a:pt x="9801" y="18011"/>
                </a:cubicBezTo>
                <a:cubicBezTo>
                  <a:pt x="9727" y="18011"/>
                  <a:pt x="9727" y="18011"/>
                  <a:pt x="9727" y="18011"/>
                </a:cubicBezTo>
                <a:cubicBezTo>
                  <a:pt x="9690" y="18011"/>
                  <a:pt x="9690" y="18011"/>
                  <a:pt x="9690" y="18011"/>
                </a:cubicBezTo>
                <a:cubicBezTo>
                  <a:pt x="9653" y="18147"/>
                  <a:pt x="9653" y="18147"/>
                  <a:pt x="9653" y="18147"/>
                </a:cubicBezTo>
                <a:cubicBezTo>
                  <a:pt x="9653" y="18147"/>
                  <a:pt x="9653" y="18147"/>
                  <a:pt x="9653" y="18147"/>
                </a:cubicBezTo>
                <a:cubicBezTo>
                  <a:pt x="9653" y="18147"/>
                  <a:pt x="9653" y="18147"/>
                  <a:pt x="9653" y="18147"/>
                </a:cubicBezTo>
                <a:cubicBezTo>
                  <a:pt x="9616" y="18147"/>
                  <a:pt x="9616" y="18147"/>
                  <a:pt x="9616" y="18147"/>
                </a:cubicBezTo>
                <a:cubicBezTo>
                  <a:pt x="9579" y="18147"/>
                  <a:pt x="9579" y="18147"/>
                  <a:pt x="9579" y="18147"/>
                </a:cubicBezTo>
                <a:cubicBezTo>
                  <a:pt x="9579" y="18079"/>
                  <a:pt x="9579" y="18079"/>
                  <a:pt x="9579" y="18079"/>
                </a:cubicBezTo>
                <a:cubicBezTo>
                  <a:pt x="9542" y="18079"/>
                  <a:pt x="9542" y="18079"/>
                  <a:pt x="9542" y="18079"/>
                </a:cubicBezTo>
                <a:cubicBezTo>
                  <a:pt x="9505" y="18011"/>
                  <a:pt x="9505" y="18011"/>
                  <a:pt x="9505" y="18011"/>
                </a:cubicBezTo>
                <a:cubicBezTo>
                  <a:pt x="9468" y="18011"/>
                  <a:pt x="9468" y="18011"/>
                  <a:pt x="9468" y="18011"/>
                </a:cubicBezTo>
                <a:cubicBezTo>
                  <a:pt x="9468" y="17944"/>
                  <a:pt x="9468" y="17944"/>
                  <a:pt x="9468" y="17944"/>
                </a:cubicBezTo>
                <a:cubicBezTo>
                  <a:pt x="9468" y="17876"/>
                  <a:pt x="9468" y="17876"/>
                  <a:pt x="9468" y="17876"/>
                </a:cubicBezTo>
                <a:cubicBezTo>
                  <a:pt x="9468" y="17876"/>
                  <a:pt x="9468" y="17876"/>
                  <a:pt x="9468" y="17876"/>
                </a:cubicBezTo>
                <a:cubicBezTo>
                  <a:pt x="9432" y="17944"/>
                  <a:pt x="9432" y="17944"/>
                  <a:pt x="9432" y="17944"/>
                </a:cubicBezTo>
                <a:cubicBezTo>
                  <a:pt x="9395" y="17944"/>
                  <a:pt x="9395" y="17944"/>
                  <a:pt x="9395" y="17944"/>
                </a:cubicBezTo>
                <a:cubicBezTo>
                  <a:pt x="9358" y="17944"/>
                  <a:pt x="9358" y="17944"/>
                  <a:pt x="9358" y="17944"/>
                </a:cubicBezTo>
                <a:cubicBezTo>
                  <a:pt x="9284" y="18011"/>
                  <a:pt x="9284" y="18011"/>
                  <a:pt x="9284" y="18011"/>
                </a:cubicBezTo>
                <a:cubicBezTo>
                  <a:pt x="9284" y="18011"/>
                  <a:pt x="9284" y="18011"/>
                  <a:pt x="9284" y="18011"/>
                </a:cubicBezTo>
                <a:cubicBezTo>
                  <a:pt x="9247" y="18011"/>
                  <a:pt x="9247" y="18011"/>
                  <a:pt x="9247" y="18011"/>
                </a:cubicBezTo>
                <a:cubicBezTo>
                  <a:pt x="9247" y="18011"/>
                  <a:pt x="9247" y="18011"/>
                  <a:pt x="9247" y="18011"/>
                </a:cubicBezTo>
                <a:cubicBezTo>
                  <a:pt x="9210" y="18011"/>
                  <a:pt x="9210" y="18011"/>
                  <a:pt x="9210" y="18011"/>
                </a:cubicBezTo>
                <a:cubicBezTo>
                  <a:pt x="9173" y="18011"/>
                  <a:pt x="9173" y="18011"/>
                  <a:pt x="9173" y="18011"/>
                </a:cubicBezTo>
                <a:cubicBezTo>
                  <a:pt x="9173" y="18011"/>
                  <a:pt x="9173" y="18011"/>
                  <a:pt x="9173" y="18011"/>
                </a:cubicBezTo>
                <a:cubicBezTo>
                  <a:pt x="9173" y="17944"/>
                  <a:pt x="9173" y="17944"/>
                  <a:pt x="9173" y="17944"/>
                </a:cubicBezTo>
                <a:cubicBezTo>
                  <a:pt x="9173" y="17944"/>
                  <a:pt x="9173" y="17944"/>
                  <a:pt x="9173" y="17944"/>
                </a:cubicBezTo>
                <a:cubicBezTo>
                  <a:pt x="9173" y="17876"/>
                  <a:pt x="9173" y="17876"/>
                  <a:pt x="9173" y="17876"/>
                </a:cubicBezTo>
                <a:cubicBezTo>
                  <a:pt x="9173" y="17876"/>
                  <a:pt x="9173" y="17876"/>
                  <a:pt x="9173" y="17876"/>
                </a:cubicBezTo>
                <a:cubicBezTo>
                  <a:pt x="9173" y="17808"/>
                  <a:pt x="9173" y="17808"/>
                  <a:pt x="9173" y="17808"/>
                </a:cubicBezTo>
                <a:cubicBezTo>
                  <a:pt x="9136" y="17808"/>
                  <a:pt x="9136" y="17808"/>
                  <a:pt x="9136" y="17808"/>
                </a:cubicBezTo>
                <a:cubicBezTo>
                  <a:pt x="9136" y="17808"/>
                  <a:pt x="9136" y="17808"/>
                  <a:pt x="9136" y="17808"/>
                </a:cubicBezTo>
                <a:cubicBezTo>
                  <a:pt x="9099" y="17740"/>
                  <a:pt x="9099" y="17740"/>
                  <a:pt x="9099" y="17740"/>
                </a:cubicBezTo>
                <a:cubicBezTo>
                  <a:pt x="9062" y="17740"/>
                  <a:pt x="9062" y="17740"/>
                  <a:pt x="9062" y="17740"/>
                </a:cubicBezTo>
                <a:cubicBezTo>
                  <a:pt x="9025" y="17740"/>
                  <a:pt x="9025" y="17740"/>
                  <a:pt x="9025" y="17740"/>
                </a:cubicBezTo>
                <a:cubicBezTo>
                  <a:pt x="9025" y="17673"/>
                  <a:pt x="9025" y="17673"/>
                  <a:pt x="9025" y="17673"/>
                </a:cubicBezTo>
                <a:cubicBezTo>
                  <a:pt x="8988" y="17605"/>
                  <a:pt x="8988" y="17605"/>
                  <a:pt x="8988" y="17605"/>
                </a:cubicBezTo>
                <a:cubicBezTo>
                  <a:pt x="8951" y="17537"/>
                  <a:pt x="8951" y="17537"/>
                  <a:pt x="8951" y="17537"/>
                </a:cubicBezTo>
                <a:cubicBezTo>
                  <a:pt x="8877" y="17537"/>
                  <a:pt x="8877" y="17537"/>
                  <a:pt x="8877" y="17537"/>
                </a:cubicBezTo>
                <a:cubicBezTo>
                  <a:pt x="8840" y="17537"/>
                  <a:pt x="8840" y="17537"/>
                  <a:pt x="8840" y="17537"/>
                </a:cubicBezTo>
                <a:cubicBezTo>
                  <a:pt x="8766" y="17537"/>
                  <a:pt x="8766" y="17537"/>
                  <a:pt x="8766" y="17537"/>
                </a:cubicBezTo>
                <a:cubicBezTo>
                  <a:pt x="8766" y="17537"/>
                  <a:pt x="8766" y="17537"/>
                  <a:pt x="8766" y="17537"/>
                </a:cubicBezTo>
                <a:cubicBezTo>
                  <a:pt x="8803" y="17605"/>
                  <a:pt x="8803" y="17605"/>
                  <a:pt x="8803" y="17605"/>
                </a:cubicBezTo>
                <a:cubicBezTo>
                  <a:pt x="8766" y="17605"/>
                  <a:pt x="8766" y="17605"/>
                  <a:pt x="8766" y="17605"/>
                </a:cubicBezTo>
                <a:cubicBezTo>
                  <a:pt x="8729" y="17605"/>
                  <a:pt x="8729" y="17605"/>
                  <a:pt x="8729" y="17605"/>
                </a:cubicBezTo>
                <a:cubicBezTo>
                  <a:pt x="8729" y="17605"/>
                  <a:pt x="8729" y="17605"/>
                  <a:pt x="8729" y="17605"/>
                </a:cubicBezTo>
                <a:cubicBezTo>
                  <a:pt x="8692" y="17673"/>
                  <a:pt x="8692" y="17673"/>
                  <a:pt x="8692" y="17673"/>
                </a:cubicBezTo>
                <a:cubicBezTo>
                  <a:pt x="8655" y="17605"/>
                  <a:pt x="8655" y="17605"/>
                  <a:pt x="8655" y="17605"/>
                </a:cubicBezTo>
                <a:cubicBezTo>
                  <a:pt x="8618" y="17605"/>
                  <a:pt x="8618" y="17605"/>
                  <a:pt x="8618" y="17605"/>
                </a:cubicBezTo>
                <a:cubicBezTo>
                  <a:pt x="8581" y="17673"/>
                  <a:pt x="8581" y="17673"/>
                  <a:pt x="8581" y="17673"/>
                </a:cubicBezTo>
                <a:cubicBezTo>
                  <a:pt x="8581" y="17673"/>
                  <a:pt x="8581" y="17673"/>
                  <a:pt x="8581" y="17673"/>
                </a:cubicBezTo>
                <a:cubicBezTo>
                  <a:pt x="8544" y="17605"/>
                  <a:pt x="8544" y="17605"/>
                  <a:pt x="8544" y="17605"/>
                </a:cubicBezTo>
                <a:cubicBezTo>
                  <a:pt x="8507" y="17605"/>
                  <a:pt x="8507" y="17605"/>
                  <a:pt x="8507" y="17605"/>
                </a:cubicBezTo>
                <a:cubicBezTo>
                  <a:pt x="8507" y="17537"/>
                  <a:pt x="8507" y="17537"/>
                  <a:pt x="8507" y="17537"/>
                </a:cubicBezTo>
                <a:cubicBezTo>
                  <a:pt x="8507" y="17537"/>
                  <a:pt x="8507" y="17537"/>
                  <a:pt x="8507" y="17537"/>
                </a:cubicBezTo>
                <a:cubicBezTo>
                  <a:pt x="8470" y="17470"/>
                  <a:pt x="8470" y="17470"/>
                  <a:pt x="8470" y="17470"/>
                </a:cubicBezTo>
                <a:cubicBezTo>
                  <a:pt x="8433" y="17470"/>
                  <a:pt x="8433" y="17470"/>
                  <a:pt x="8433" y="17470"/>
                </a:cubicBezTo>
                <a:cubicBezTo>
                  <a:pt x="8433" y="17537"/>
                  <a:pt x="8433" y="17537"/>
                  <a:pt x="8433" y="17537"/>
                </a:cubicBezTo>
                <a:cubicBezTo>
                  <a:pt x="8433" y="17537"/>
                  <a:pt x="8433" y="17537"/>
                  <a:pt x="8433" y="17537"/>
                </a:cubicBezTo>
                <a:cubicBezTo>
                  <a:pt x="8433" y="17605"/>
                  <a:pt x="8433" y="17605"/>
                  <a:pt x="8433" y="17605"/>
                </a:cubicBezTo>
                <a:cubicBezTo>
                  <a:pt x="8396" y="17605"/>
                  <a:pt x="8396" y="17605"/>
                  <a:pt x="8396" y="17605"/>
                </a:cubicBezTo>
                <a:cubicBezTo>
                  <a:pt x="8359" y="17605"/>
                  <a:pt x="8359" y="17605"/>
                  <a:pt x="8359" y="17605"/>
                </a:cubicBezTo>
                <a:cubicBezTo>
                  <a:pt x="7952" y="16792"/>
                  <a:pt x="7952" y="16792"/>
                  <a:pt x="7952" y="16792"/>
                </a:cubicBezTo>
                <a:cubicBezTo>
                  <a:pt x="7656" y="16454"/>
                  <a:pt x="7656" y="16454"/>
                  <a:pt x="7656" y="16454"/>
                </a:cubicBezTo>
                <a:cubicBezTo>
                  <a:pt x="7656" y="16386"/>
                  <a:pt x="7656" y="16386"/>
                  <a:pt x="7656" y="16386"/>
                </a:cubicBezTo>
                <a:cubicBezTo>
                  <a:pt x="7693" y="16386"/>
                  <a:pt x="7693" y="16386"/>
                  <a:pt x="7693" y="16386"/>
                </a:cubicBezTo>
                <a:cubicBezTo>
                  <a:pt x="7693" y="16318"/>
                  <a:pt x="7693" y="16318"/>
                  <a:pt x="7693" y="16318"/>
                </a:cubicBezTo>
                <a:cubicBezTo>
                  <a:pt x="7693" y="16318"/>
                  <a:pt x="7693" y="16318"/>
                  <a:pt x="7693" y="16318"/>
                </a:cubicBezTo>
                <a:cubicBezTo>
                  <a:pt x="7693" y="16251"/>
                  <a:pt x="7693" y="16251"/>
                  <a:pt x="7693" y="16251"/>
                </a:cubicBezTo>
                <a:cubicBezTo>
                  <a:pt x="7656" y="16318"/>
                  <a:pt x="7656" y="16318"/>
                  <a:pt x="7656" y="16318"/>
                </a:cubicBezTo>
                <a:cubicBezTo>
                  <a:pt x="7619" y="16318"/>
                  <a:pt x="7619" y="16318"/>
                  <a:pt x="7619" y="16318"/>
                </a:cubicBezTo>
                <a:cubicBezTo>
                  <a:pt x="7582" y="16318"/>
                  <a:pt x="7582" y="16318"/>
                  <a:pt x="7582" y="16318"/>
                </a:cubicBezTo>
                <a:cubicBezTo>
                  <a:pt x="7582" y="16386"/>
                  <a:pt x="7582" y="16386"/>
                  <a:pt x="7582" y="16386"/>
                </a:cubicBezTo>
                <a:cubicBezTo>
                  <a:pt x="7545" y="16454"/>
                  <a:pt x="7545" y="16454"/>
                  <a:pt x="7545" y="16454"/>
                </a:cubicBezTo>
                <a:cubicBezTo>
                  <a:pt x="7508" y="16454"/>
                  <a:pt x="7508" y="16454"/>
                  <a:pt x="7508" y="16454"/>
                </a:cubicBezTo>
                <a:cubicBezTo>
                  <a:pt x="7508" y="16522"/>
                  <a:pt x="7508" y="16522"/>
                  <a:pt x="7508" y="16522"/>
                </a:cubicBezTo>
                <a:cubicBezTo>
                  <a:pt x="7471" y="16522"/>
                  <a:pt x="7471" y="16522"/>
                  <a:pt x="7471" y="16522"/>
                </a:cubicBezTo>
                <a:cubicBezTo>
                  <a:pt x="7471" y="16589"/>
                  <a:pt x="7471" y="16589"/>
                  <a:pt x="7471" y="16589"/>
                </a:cubicBezTo>
                <a:cubicBezTo>
                  <a:pt x="7397" y="16589"/>
                  <a:pt x="7397" y="16589"/>
                  <a:pt x="7397" y="16589"/>
                </a:cubicBezTo>
                <a:cubicBezTo>
                  <a:pt x="7360" y="16589"/>
                  <a:pt x="7360" y="16589"/>
                  <a:pt x="7360" y="16589"/>
                </a:cubicBezTo>
                <a:cubicBezTo>
                  <a:pt x="7397" y="16657"/>
                  <a:pt x="7397" y="16657"/>
                  <a:pt x="7397" y="16657"/>
                </a:cubicBezTo>
                <a:cubicBezTo>
                  <a:pt x="7360" y="16725"/>
                  <a:pt x="7360" y="16725"/>
                  <a:pt x="7360" y="16725"/>
                </a:cubicBezTo>
                <a:cubicBezTo>
                  <a:pt x="7360" y="16657"/>
                  <a:pt x="7360" y="16657"/>
                  <a:pt x="7360" y="16657"/>
                </a:cubicBezTo>
                <a:cubicBezTo>
                  <a:pt x="7286" y="16657"/>
                  <a:pt x="7286" y="16657"/>
                  <a:pt x="7286" y="16657"/>
                </a:cubicBezTo>
                <a:cubicBezTo>
                  <a:pt x="7249" y="16657"/>
                  <a:pt x="7249" y="16657"/>
                  <a:pt x="7249" y="16657"/>
                </a:cubicBezTo>
                <a:cubicBezTo>
                  <a:pt x="7212" y="16725"/>
                  <a:pt x="7212" y="16725"/>
                  <a:pt x="7212" y="16725"/>
                </a:cubicBezTo>
                <a:cubicBezTo>
                  <a:pt x="7212" y="16725"/>
                  <a:pt x="7212" y="16725"/>
                  <a:pt x="7212" y="16725"/>
                </a:cubicBezTo>
                <a:cubicBezTo>
                  <a:pt x="7175" y="16657"/>
                  <a:pt x="7175" y="16657"/>
                  <a:pt x="7175" y="16657"/>
                </a:cubicBezTo>
                <a:cubicBezTo>
                  <a:pt x="7175" y="16589"/>
                  <a:pt x="7175" y="16589"/>
                  <a:pt x="7175" y="16589"/>
                </a:cubicBezTo>
                <a:cubicBezTo>
                  <a:pt x="7212" y="16589"/>
                  <a:pt x="7212" y="16589"/>
                  <a:pt x="7212" y="16589"/>
                </a:cubicBezTo>
                <a:cubicBezTo>
                  <a:pt x="7212" y="16522"/>
                  <a:pt x="7212" y="16522"/>
                  <a:pt x="7212" y="16522"/>
                </a:cubicBezTo>
                <a:cubicBezTo>
                  <a:pt x="7212" y="16522"/>
                  <a:pt x="7212" y="16522"/>
                  <a:pt x="7212" y="16522"/>
                </a:cubicBezTo>
                <a:cubicBezTo>
                  <a:pt x="7175" y="16522"/>
                  <a:pt x="7175" y="16522"/>
                  <a:pt x="7175" y="16522"/>
                </a:cubicBezTo>
                <a:cubicBezTo>
                  <a:pt x="7138" y="16522"/>
                  <a:pt x="7138" y="16522"/>
                  <a:pt x="7138" y="16522"/>
                </a:cubicBezTo>
                <a:cubicBezTo>
                  <a:pt x="7101" y="16454"/>
                  <a:pt x="7101" y="16454"/>
                  <a:pt x="7101" y="16454"/>
                </a:cubicBezTo>
                <a:cubicBezTo>
                  <a:pt x="7064" y="16454"/>
                  <a:pt x="7064" y="16454"/>
                  <a:pt x="7064" y="16454"/>
                </a:cubicBezTo>
                <a:cubicBezTo>
                  <a:pt x="7064" y="16522"/>
                  <a:pt x="7064" y="16522"/>
                  <a:pt x="7064" y="16522"/>
                </a:cubicBezTo>
                <a:cubicBezTo>
                  <a:pt x="7064" y="16522"/>
                  <a:pt x="7064" y="16522"/>
                  <a:pt x="7064" y="16522"/>
                </a:cubicBezTo>
                <a:cubicBezTo>
                  <a:pt x="7064" y="16589"/>
                  <a:pt x="7064" y="16589"/>
                  <a:pt x="7064" y="16589"/>
                </a:cubicBezTo>
                <a:cubicBezTo>
                  <a:pt x="7027" y="16589"/>
                  <a:pt x="7027" y="16589"/>
                  <a:pt x="7027" y="16589"/>
                </a:cubicBezTo>
                <a:cubicBezTo>
                  <a:pt x="7027" y="16522"/>
                  <a:pt x="7027" y="16522"/>
                  <a:pt x="7027" y="16522"/>
                </a:cubicBezTo>
                <a:cubicBezTo>
                  <a:pt x="7027" y="16454"/>
                  <a:pt x="7027" y="16454"/>
                  <a:pt x="7027" y="16454"/>
                </a:cubicBezTo>
                <a:cubicBezTo>
                  <a:pt x="6953" y="16386"/>
                  <a:pt x="6953" y="16386"/>
                  <a:pt x="6953" y="16386"/>
                </a:cubicBezTo>
                <a:cubicBezTo>
                  <a:pt x="6953" y="16386"/>
                  <a:pt x="6953" y="16386"/>
                  <a:pt x="6953" y="16386"/>
                </a:cubicBezTo>
                <a:cubicBezTo>
                  <a:pt x="6953" y="16454"/>
                  <a:pt x="6953" y="16454"/>
                  <a:pt x="6953" y="16454"/>
                </a:cubicBezTo>
                <a:cubicBezTo>
                  <a:pt x="6953" y="16454"/>
                  <a:pt x="6953" y="16454"/>
                  <a:pt x="6953" y="16454"/>
                </a:cubicBezTo>
                <a:cubicBezTo>
                  <a:pt x="6916" y="16454"/>
                  <a:pt x="6916" y="16454"/>
                  <a:pt x="6916" y="16454"/>
                </a:cubicBezTo>
                <a:cubicBezTo>
                  <a:pt x="6916" y="16386"/>
                  <a:pt x="6916" y="16386"/>
                  <a:pt x="6916" y="16386"/>
                </a:cubicBezTo>
                <a:cubicBezTo>
                  <a:pt x="6916" y="16454"/>
                  <a:pt x="6916" y="16454"/>
                  <a:pt x="6916" y="16454"/>
                </a:cubicBezTo>
                <a:cubicBezTo>
                  <a:pt x="6879" y="16454"/>
                  <a:pt x="6879" y="16454"/>
                  <a:pt x="6879" y="16454"/>
                </a:cubicBezTo>
                <a:cubicBezTo>
                  <a:pt x="6879" y="16454"/>
                  <a:pt x="6879" y="16454"/>
                  <a:pt x="6879" y="16454"/>
                </a:cubicBezTo>
                <a:cubicBezTo>
                  <a:pt x="6842" y="16454"/>
                  <a:pt x="6842" y="16454"/>
                  <a:pt x="6842" y="16454"/>
                </a:cubicBezTo>
                <a:cubicBezTo>
                  <a:pt x="6805" y="16454"/>
                  <a:pt x="6805" y="16454"/>
                  <a:pt x="6805" y="16454"/>
                </a:cubicBezTo>
                <a:cubicBezTo>
                  <a:pt x="6805" y="16454"/>
                  <a:pt x="6805" y="16454"/>
                  <a:pt x="6805" y="16454"/>
                </a:cubicBezTo>
                <a:cubicBezTo>
                  <a:pt x="6768" y="16386"/>
                  <a:pt x="6768" y="16386"/>
                  <a:pt x="6768" y="16386"/>
                </a:cubicBezTo>
                <a:cubicBezTo>
                  <a:pt x="6805" y="16386"/>
                  <a:pt x="6805" y="16386"/>
                  <a:pt x="6805" y="16386"/>
                </a:cubicBezTo>
                <a:cubicBezTo>
                  <a:pt x="6805" y="16386"/>
                  <a:pt x="6805" y="16386"/>
                  <a:pt x="6805" y="16386"/>
                </a:cubicBezTo>
                <a:cubicBezTo>
                  <a:pt x="6805" y="16318"/>
                  <a:pt x="6805" y="16318"/>
                  <a:pt x="6805" y="16318"/>
                </a:cubicBezTo>
                <a:cubicBezTo>
                  <a:pt x="6805" y="16251"/>
                  <a:pt x="6805" y="16251"/>
                  <a:pt x="6805" y="16251"/>
                </a:cubicBezTo>
                <a:cubicBezTo>
                  <a:pt x="6805" y="16251"/>
                  <a:pt x="6805" y="16251"/>
                  <a:pt x="6805" y="16251"/>
                </a:cubicBezTo>
                <a:cubicBezTo>
                  <a:pt x="6768" y="16251"/>
                  <a:pt x="6768" y="16251"/>
                  <a:pt x="6768" y="16251"/>
                </a:cubicBezTo>
                <a:cubicBezTo>
                  <a:pt x="6768" y="16183"/>
                  <a:pt x="6768" y="16183"/>
                  <a:pt x="6768" y="16183"/>
                </a:cubicBezTo>
                <a:cubicBezTo>
                  <a:pt x="6732" y="16115"/>
                  <a:pt x="6732" y="16115"/>
                  <a:pt x="6732" y="16115"/>
                </a:cubicBezTo>
                <a:cubicBezTo>
                  <a:pt x="6732" y="16115"/>
                  <a:pt x="6732" y="16115"/>
                  <a:pt x="6732" y="16115"/>
                </a:cubicBezTo>
                <a:cubicBezTo>
                  <a:pt x="6732" y="16048"/>
                  <a:pt x="6732" y="16048"/>
                  <a:pt x="6732" y="16048"/>
                </a:cubicBezTo>
                <a:cubicBezTo>
                  <a:pt x="6695" y="16048"/>
                  <a:pt x="6695" y="16048"/>
                  <a:pt x="6695" y="16048"/>
                </a:cubicBezTo>
                <a:cubicBezTo>
                  <a:pt x="6658" y="16048"/>
                  <a:pt x="6658" y="16048"/>
                  <a:pt x="6658" y="16048"/>
                </a:cubicBezTo>
                <a:cubicBezTo>
                  <a:pt x="6621" y="16048"/>
                  <a:pt x="6621" y="16048"/>
                  <a:pt x="6621" y="16048"/>
                </a:cubicBezTo>
                <a:cubicBezTo>
                  <a:pt x="6584" y="16048"/>
                  <a:pt x="6584" y="16048"/>
                  <a:pt x="6584" y="16048"/>
                </a:cubicBezTo>
                <a:cubicBezTo>
                  <a:pt x="6547" y="16048"/>
                  <a:pt x="6547" y="16048"/>
                  <a:pt x="6547" y="16048"/>
                </a:cubicBezTo>
                <a:cubicBezTo>
                  <a:pt x="6473" y="15980"/>
                  <a:pt x="6473" y="15980"/>
                  <a:pt x="6473" y="15980"/>
                </a:cubicBezTo>
                <a:cubicBezTo>
                  <a:pt x="6473" y="16048"/>
                  <a:pt x="6473" y="16048"/>
                  <a:pt x="6473" y="16048"/>
                </a:cubicBezTo>
                <a:cubicBezTo>
                  <a:pt x="6436" y="15980"/>
                  <a:pt x="6436" y="15980"/>
                  <a:pt x="6436" y="15980"/>
                </a:cubicBezTo>
                <a:cubicBezTo>
                  <a:pt x="6399" y="16048"/>
                  <a:pt x="6399" y="16048"/>
                  <a:pt x="6399" y="16048"/>
                </a:cubicBezTo>
                <a:cubicBezTo>
                  <a:pt x="6399" y="16115"/>
                  <a:pt x="6399" y="16115"/>
                  <a:pt x="6399" y="16115"/>
                </a:cubicBezTo>
                <a:cubicBezTo>
                  <a:pt x="6362" y="16115"/>
                  <a:pt x="6362" y="16115"/>
                  <a:pt x="6362" y="16115"/>
                </a:cubicBezTo>
                <a:cubicBezTo>
                  <a:pt x="6362" y="16115"/>
                  <a:pt x="6362" y="16115"/>
                  <a:pt x="6362" y="16115"/>
                </a:cubicBezTo>
                <a:cubicBezTo>
                  <a:pt x="6362" y="16183"/>
                  <a:pt x="6362" y="16183"/>
                  <a:pt x="6362" y="16183"/>
                </a:cubicBezTo>
                <a:cubicBezTo>
                  <a:pt x="6362" y="16183"/>
                  <a:pt x="6362" y="16183"/>
                  <a:pt x="6362" y="16183"/>
                </a:cubicBezTo>
                <a:cubicBezTo>
                  <a:pt x="6325" y="16183"/>
                  <a:pt x="6325" y="16183"/>
                  <a:pt x="6325" y="16183"/>
                </a:cubicBezTo>
                <a:cubicBezTo>
                  <a:pt x="6288" y="16183"/>
                  <a:pt x="6288" y="16183"/>
                  <a:pt x="6288" y="16183"/>
                </a:cubicBezTo>
                <a:cubicBezTo>
                  <a:pt x="6288" y="16251"/>
                  <a:pt x="6288" y="16251"/>
                  <a:pt x="6288" y="16251"/>
                </a:cubicBezTo>
                <a:cubicBezTo>
                  <a:pt x="6251" y="16251"/>
                  <a:pt x="6251" y="16251"/>
                  <a:pt x="6251" y="16251"/>
                </a:cubicBezTo>
                <a:cubicBezTo>
                  <a:pt x="6214" y="16251"/>
                  <a:pt x="6214" y="16251"/>
                  <a:pt x="6214" y="16251"/>
                </a:cubicBezTo>
                <a:cubicBezTo>
                  <a:pt x="6214" y="16251"/>
                  <a:pt x="6214" y="16251"/>
                  <a:pt x="6214" y="16251"/>
                </a:cubicBezTo>
                <a:cubicBezTo>
                  <a:pt x="6140" y="16386"/>
                  <a:pt x="6140" y="16386"/>
                  <a:pt x="6140" y="16386"/>
                </a:cubicBezTo>
                <a:cubicBezTo>
                  <a:pt x="6103" y="16386"/>
                  <a:pt x="6103" y="16386"/>
                  <a:pt x="6103" y="16386"/>
                </a:cubicBezTo>
                <a:cubicBezTo>
                  <a:pt x="6066" y="16386"/>
                  <a:pt x="6066" y="16386"/>
                  <a:pt x="6066" y="16386"/>
                </a:cubicBezTo>
                <a:cubicBezTo>
                  <a:pt x="6029" y="16386"/>
                  <a:pt x="6029" y="16386"/>
                  <a:pt x="6029" y="16386"/>
                </a:cubicBezTo>
                <a:cubicBezTo>
                  <a:pt x="6029" y="16386"/>
                  <a:pt x="6029" y="16386"/>
                  <a:pt x="6029" y="16386"/>
                </a:cubicBezTo>
                <a:cubicBezTo>
                  <a:pt x="5992" y="16386"/>
                  <a:pt x="5992" y="16386"/>
                  <a:pt x="5992" y="16386"/>
                </a:cubicBezTo>
                <a:cubicBezTo>
                  <a:pt x="5992" y="16454"/>
                  <a:pt x="5992" y="16454"/>
                  <a:pt x="5992" y="16454"/>
                </a:cubicBezTo>
                <a:cubicBezTo>
                  <a:pt x="5955" y="16454"/>
                  <a:pt x="5955" y="16454"/>
                  <a:pt x="5955" y="16454"/>
                </a:cubicBezTo>
                <a:cubicBezTo>
                  <a:pt x="5955" y="16454"/>
                  <a:pt x="5955" y="16454"/>
                  <a:pt x="5955" y="16454"/>
                </a:cubicBezTo>
                <a:cubicBezTo>
                  <a:pt x="5955" y="16522"/>
                  <a:pt x="5955" y="16522"/>
                  <a:pt x="5955" y="16522"/>
                </a:cubicBezTo>
                <a:cubicBezTo>
                  <a:pt x="5918" y="16522"/>
                  <a:pt x="5918" y="16522"/>
                  <a:pt x="5918" y="16522"/>
                </a:cubicBezTo>
                <a:cubicBezTo>
                  <a:pt x="5918" y="16522"/>
                  <a:pt x="5918" y="16522"/>
                  <a:pt x="5918" y="16522"/>
                </a:cubicBezTo>
                <a:cubicBezTo>
                  <a:pt x="5881" y="16522"/>
                  <a:pt x="5881" y="16522"/>
                  <a:pt x="5881" y="16522"/>
                </a:cubicBezTo>
                <a:cubicBezTo>
                  <a:pt x="5844" y="16522"/>
                  <a:pt x="5844" y="16522"/>
                  <a:pt x="5844" y="16522"/>
                </a:cubicBezTo>
                <a:cubicBezTo>
                  <a:pt x="5807" y="16589"/>
                  <a:pt x="5807" y="16589"/>
                  <a:pt x="5807" y="16589"/>
                </a:cubicBezTo>
                <a:cubicBezTo>
                  <a:pt x="5770" y="16589"/>
                  <a:pt x="5770" y="16589"/>
                  <a:pt x="5770" y="16589"/>
                </a:cubicBezTo>
                <a:cubicBezTo>
                  <a:pt x="5770" y="16657"/>
                  <a:pt x="5770" y="16657"/>
                  <a:pt x="5770" y="16657"/>
                </a:cubicBezTo>
                <a:cubicBezTo>
                  <a:pt x="5733" y="16657"/>
                  <a:pt x="5733" y="16657"/>
                  <a:pt x="5733" y="16657"/>
                </a:cubicBezTo>
                <a:cubicBezTo>
                  <a:pt x="5696" y="16657"/>
                  <a:pt x="5696" y="16657"/>
                  <a:pt x="5696" y="16657"/>
                </a:cubicBezTo>
                <a:cubicBezTo>
                  <a:pt x="5659" y="16657"/>
                  <a:pt x="5659" y="16657"/>
                  <a:pt x="5659" y="16657"/>
                </a:cubicBezTo>
                <a:cubicBezTo>
                  <a:pt x="5585" y="16725"/>
                  <a:pt x="5585" y="16725"/>
                  <a:pt x="5585" y="16725"/>
                </a:cubicBezTo>
                <a:cubicBezTo>
                  <a:pt x="5585" y="16725"/>
                  <a:pt x="5585" y="16725"/>
                  <a:pt x="5585" y="16725"/>
                </a:cubicBezTo>
                <a:cubicBezTo>
                  <a:pt x="5585" y="16792"/>
                  <a:pt x="5585" y="16792"/>
                  <a:pt x="5585" y="16792"/>
                </a:cubicBezTo>
                <a:cubicBezTo>
                  <a:pt x="5548" y="16725"/>
                  <a:pt x="5548" y="16725"/>
                  <a:pt x="5548" y="16725"/>
                </a:cubicBezTo>
                <a:cubicBezTo>
                  <a:pt x="5511" y="16725"/>
                  <a:pt x="5511" y="16725"/>
                  <a:pt x="5511" y="16725"/>
                </a:cubicBezTo>
                <a:cubicBezTo>
                  <a:pt x="5511" y="16725"/>
                  <a:pt x="5511" y="16725"/>
                  <a:pt x="5511" y="16725"/>
                </a:cubicBezTo>
                <a:cubicBezTo>
                  <a:pt x="5511" y="16792"/>
                  <a:pt x="5511" y="16792"/>
                  <a:pt x="5511" y="16792"/>
                </a:cubicBezTo>
                <a:cubicBezTo>
                  <a:pt x="5474" y="16792"/>
                  <a:pt x="5474" y="16792"/>
                  <a:pt x="5474" y="16792"/>
                </a:cubicBezTo>
                <a:cubicBezTo>
                  <a:pt x="5437" y="16792"/>
                  <a:pt x="5437" y="16792"/>
                  <a:pt x="5437" y="16792"/>
                </a:cubicBezTo>
                <a:cubicBezTo>
                  <a:pt x="5400" y="16792"/>
                  <a:pt x="5400" y="16792"/>
                  <a:pt x="5400" y="16792"/>
                </a:cubicBezTo>
                <a:cubicBezTo>
                  <a:pt x="5400" y="16725"/>
                  <a:pt x="5400" y="16725"/>
                  <a:pt x="5400" y="16725"/>
                </a:cubicBezTo>
                <a:cubicBezTo>
                  <a:pt x="5363" y="16725"/>
                  <a:pt x="5363" y="16725"/>
                  <a:pt x="5363" y="16725"/>
                </a:cubicBezTo>
                <a:cubicBezTo>
                  <a:pt x="5363" y="16792"/>
                  <a:pt x="5363" y="16792"/>
                  <a:pt x="5363" y="16792"/>
                </a:cubicBezTo>
                <a:cubicBezTo>
                  <a:pt x="5326" y="16792"/>
                  <a:pt x="5326" y="16792"/>
                  <a:pt x="5326" y="16792"/>
                </a:cubicBezTo>
                <a:cubicBezTo>
                  <a:pt x="5326" y="16792"/>
                  <a:pt x="5326" y="16792"/>
                  <a:pt x="5326" y="16792"/>
                </a:cubicBezTo>
                <a:cubicBezTo>
                  <a:pt x="5326" y="16860"/>
                  <a:pt x="5326" y="16860"/>
                  <a:pt x="5326" y="16860"/>
                </a:cubicBezTo>
                <a:cubicBezTo>
                  <a:pt x="5326" y="16928"/>
                  <a:pt x="5326" y="16928"/>
                  <a:pt x="5326" y="16928"/>
                </a:cubicBezTo>
                <a:cubicBezTo>
                  <a:pt x="5363" y="16928"/>
                  <a:pt x="5363" y="16928"/>
                  <a:pt x="5363" y="16928"/>
                </a:cubicBezTo>
                <a:cubicBezTo>
                  <a:pt x="5400" y="16928"/>
                  <a:pt x="5400" y="16928"/>
                  <a:pt x="5400" y="16928"/>
                </a:cubicBezTo>
                <a:cubicBezTo>
                  <a:pt x="5400" y="16996"/>
                  <a:pt x="5400" y="16996"/>
                  <a:pt x="5400" y="16996"/>
                </a:cubicBezTo>
                <a:cubicBezTo>
                  <a:pt x="5363" y="16996"/>
                  <a:pt x="5363" y="16996"/>
                  <a:pt x="5363" y="16996"/>
                </a:cubicBezTo>
                <a:cubicBezTo>
                  <a:pt x="5326" y="16996"/>
                  <a:pt x="5326" y="16996"/>
                  <a:pt x="5326" y="16996"/>
                </a:cubicBezTo>
                <a:cubicBezTo>
                  <a:pt x="5363" y="16996"/>
                  <a:pt x="5363" y="16996"/>
                  <a:pt x="5363" y="16996"/>
                </a:cubicBezTo>
                <a:cubicBezTo>
                  <a:pt x="5400" y="16996"/>
                  <a:pt x="5400" y="16996"/>
                  <a:pt x="5400" y="16996"/>
                </a:cubicBezTo>
                <a:cubicBezTo>
                  <a:pt x="5437" y="17063"/>
                  <a:pt x="5437" y="17063"/>
                  <a:pt x="5437" y="17063"/>
                </a:cubicBezTo>
                <a:cubicBezTo>
                  <a:pt x="5437" y="16996"/>
                  <a:pt x="5437" y="16996"/>
                  <a:pt x="5437" y="16996"/>
                </a:cubicBezTo>
                <a:cubicBezTo>
                  <a:pt x="5474" y="16996"/>
                  <a:pt x="5474" y="16996"/>
                  <a:pt x="5474" y="16996"/>
                </a:cubicBezTo>
                <a:cubicBezTo>
                  <a:pt x="5511" y="17063"/>
                  <a:pt x="5511" y="17063"/>
                  <a:pt x="5511" y="17063"/>
                </a:cubicBezTo>
                <a:cubicBezTo>
                  <a:pt x="5511" y="17063"/>
                  <a:pt x="5511" y="17063"/>
                  <a:pt x="5511" y="17063"/>
                </a:cubicBezTo>
                <a:cubicBezTo>
                  <a:pt x="5511" y="17131"/>
                  <a:pt x="5511" y="17131"/>
                  <a:pt x="5511" y="17131"/>
                </a:cubicBezTo>
                <a:cubicBezTo>
                  <a:pt x="5511" y="17131"/>
                  <a:pt x="5511" y="17131"/>
                  <a:pt x="5511" y="17131"/>
                </a:cubicBezTo>
                <a:cubicBezTo>
                  <a:pt x="5474" y="17131"/>
                  <a:pt x="5474" y="17131"/>
                  <a:pt x="5474" y="17131"/>
                </a:cubicBezTo>
                <a:cubicBezTo>
                  <a:pt x="5400" y="17131"/>
                  <a:pt x="5400" y="17131"/>
                  <a:pt x="5400" y="17131"/>
                </a:cubicBezTo>
                <a:cubicBezTo>
                  <a:pt x="5363" y="17199"/>
                  <a:pt x="5363" y="17199"/>
                  <a:pt x="5363" y="17199"/>
                </a:cubicBezTo>
                <a:cubicBezTo>
                  <a:pt x="5326" y="17266"/>
                  <a:pt x="5326" y="17266"/>
                  <a:pt x="5326" y="17266"/>
                </a:cubicBezTo>
                <a:cubicBezTo>
                  <a:pt x="5326" y="17334"/>
                  <a:pt x="5326" y="17334"/>
                  <a:pt x="5326" y="17334"/>
                </a:cubicBezTo>
                <a:cubicBezTo>
                  <a:pt x="5363" y="17334"/>
                  <a:pt x="5363" y="17334"/>
                  <a:pt x="5363" y="17334"/>
                </a:cubicBezTo>
                <a:cubicBezTo>
                  <a:pt x="5363" y="17402"/>
                  <a:pt x="5363" y="17402"/>
                  <a:pt x="5363" y="17402"/>
                </a:cubicBezTo>
                <a:cubicBezTo>
                  <a:pt x="5363" y="17470"/>
                  <a:pt x="5363" y="17470"/>
                  <a:pt x="5363" y="17470"/>
                </a:cubicBezTo>
                <a:cubicBezTo>
                  <a:pt x="5326" y="17537"/>
                  <a:pt x="5326" y="17537"/>
                  <a:pt x="5326" y="17537"/>
                </a:cubicBezTo>
                <a:cubicBezTo>
                  <a:pt x="5326" y="17537"/>
                  <a:pt x="5326" y="17537"/>
                  <a:pt x="5326" y="17537"/>
                </a:cubicBezTo>
                <a:cubicBezTo>
                  <a:pt x="5289" y="17537"/>
                  <a:pt x="5289" y="17537"/>
                  <a:pt x="5289" y="17537"/>
                </a:cubicBezTo>
                <a:cubicBezTo>
                  <a:pt x="5326" y="17605"/>
                  <a:pt x="5326" y="17605"/>
                  <a:pt x="5326" y="17605"/>
                </a:cubicBezTo>
                <a:cubicBezTo>
                  <a:pt x="5326" y="17605"/>
                  <a:pt x="5326" y="17605"/>
                  <a:pt x="5326" y="17605"/>
                </a:cubicBezTo>
                <a:cubicBezTo>
                  <a:pt x="5363" y="17605"/>
                  <a:pt x="5363" y="17605"/>
                  <a:pt x="5363" y="17605"/>
                </a:cubicBezTo>
                <a:cubicBezTo>
                  <a:pt x="5363" y="17673"/>
                  <a:pt x="5363" y="17673"/>
                  <a:pt x="5363" y="17673"/>
                </a:cubicBezTo>
                <a:cubicBezTo>
                  <a:pt x="5400" y="17673"/>
                  <a:pt x="5400" y="17673"/>
                  <a:pt x="5400" y="17673"/>
                </a:cubicBezTo>
                <a:cubicBezTo>
                  <a:pt x="5437" y="17740"/>
                  <a:pt x="5437" y="17740"/>
                  <a:pt x="5437" y="17740"/>
                </a:cubicBezTo>
                <a:cubicBezTo>
                  <a:pt x="5437" y="17740"/>
                  <a:pt x="5437" y="17740"/>
                  <a:pt x="5437" y="17740"/>
                </a:cubicBezTo>
                <a:cubicBezTo>
                  <a:pt x="5511" y="17740"/>
                  <a:pt x="5511" y="17740"/>
                  <a:pt x="5511" y="17740"/>
                </a:cubicBezTo>
                <a:cubicBezTo>
                  <a:pt x="5511" y="17740"/>
                  <a:pt x="5511" y="17740"/>
                  <a:pt x="5511" y="17740"/>
                </a:cubicBezTo>
                <a:cubicBezTo>
                  <a:pt x="5511" y="18011"/>
                  <a:pt x="5511" y="18011"/>
                  <a:pt x="5511" y="18011"/>
                </a:cubicBezTo>
                <a:cubicBezTo>
                  <a:pt x="5511" y="18011"/>
                  <a:pt x="5511" y="18011"/>
                  <a:pt x="5511" y="18011"/>
                </a:cubicBezTo>
                <a:cubicBezTo>
                  <a:pt x="5437" y="18079"/>
                  <a:pt x="5437" y="18079"/>
                  <a:pt x="5437" y="18079"/>
                </a:cubicBezTo>
                <a:cubicBezTo>
                  <a:pt x="5400" y="18079"/>
                  <a:pt x="5400" y="18079"/>
                  <a:pt x="5400" y="18079"/>
                </a:cubicBezTo>
                <a:cubicBezTo>
                  <a:pt x="5363" y="18011"/>
                  <a:pt x="5363" y="18011"/>
                  <a:pt x="5363" y="18011"/>
                </a:cubicBezTo>
                <a:cubicBezTo>
                  <a:pt x="5326" y="18011"/>
                  <a:pt x="5326" y="18011"/>
                  <a:pt x="5326" y="18011"/>
                </a:cubicBezTo>
                <a:cubicBezTo>
                  <a:pt x="5326" y="18079"/>
                  <a:pt x="5326" y="18079"/>
                  <a:pt x="5326" y="18079"/>
                </a:cubicBezTo>
                <a:cubicBezTo>
                  <a:pt x="5326" y="18147"/>
                  <a:pt x="5326" y="18147"/>
                  <a:pt x="5326" y="18147"/>
                </a:cubicBezTo>
                <a:cubicBezTo>
                  <a:pt x="5289" y="18147"/>
                  <a:pt x="5289" y="18147"/>
                  <a:pt x="5289" y="18147"/>
                </a:cubicBezTo>
                <a:cubicBezTo>
                  <a:pt x="5215" y="18079"/>
                  <a:pt x="5215" y="18079"/>
                  <a:pt x="5215" y="18079"/>
                </a:cubicBezTo>
                <a:cubicBezTo>
                  <a:pt x="5178" y="18079"/>
                  <a:pt x="5178" y="18079"/>
                  <a:pt x="5178" y="18079"/>
                </a:cubicBezTo>
                <a:cubicBezTo>
                  <a:pt x="5141" y="18079"/>
                  <a:pt x="5141" y="18079"/>
                  <a:pt x="5141" y="18079"/>
                </a:cubicBezTo>
                <a:cubicBezTo>
                  <a:pt x="5141" y="18079"/>
                  <a:pt x="5141" y="18079"/>
                  <a:pt x="5141" y="18079"/>
                </a:cubicBezTo>
                <a:cubicBezTo>
                  <a:pt x="5104" y="18079"/>
                  <a:pt x="5104" y="18079"/>
                  <a:pt x="5104" y="18079"/>
                </a:cubicBezTo>
                <a:cubicBezTo>
                  <a:pt x="5067" y="18011"/>
                  <a:pt x="5067" y="18011"/>
                  <a:pt x="5067" y="18011"/>
                </a:cubicBezTo>
                <a:cubicBezTo>
                  <a:pt x="5104" y="18011"/>
                  <a:pt x="5104" y="18011"/>
                  <a:pt x="5104" y="18011"/>
                </a:cubicBezTo>
                <a:cubicBezTo>
                  <a:pt x="5104" y="17944"/>
                  <a:pt x="5104" y="17944"/>
                  <a:pt x="5104" y="17944"/>
                </a:cubicBezTo>
                <a:cubicBezTo>
                  <a:pt x="5104" y="17944"/>
                  <a:pt x="5104" y="17944"/>
                  <a:pt x="5104" y="17944"/>
                </a:cubicBezTo>
                <a:cubicBezTo>
                  <a:pt x="5067" y="17876"/>
                  <a:pt x="5067" y="17876"/>
                  <a:pt x="5067" y="17876"/>
                </a:cubicBezTo>
                <a:cubicBezTo>
                  <a:pt x="5030" y="17944"/>
                  <a:pt x="5030" y="17944"/>
                  <a:pt x="5030" y="17944"/>
                </a:cubicBezTo>
                <a:cubicBezTo>
                  <a:pt x="4993" y="17944"/>
                  <a:pt x="4993" y="17944"/>
                  <a:pt x="4993" y="17944"/>
                </a:cubicBezTo>
                <a:cubicBezTo>
                  <a:pt x="4956" y="17944"/>
                  <a:pt x="4956" y="17944"/>
                  <a:pt x="4956" y="17944"/>
                </a:cubicBezTo>
                <a:cubicBezTo>
                  <a:pt x="4993" y="18011"/>
                  <a:pt x="4993" y="18011"/>
                  <a:pt x="4993" y="18011"/>
                </a:cubicBezTo>
                <a:cubicBezTo>
                  <a:pt x="4919" y="18011"/>
                  <a:pt x="4919" y="18011"/>
                  <a:pt x="4919" y="18011"/>
                </a:cubicBezTo>
                <a:cubicBezTo>
                  <a:pt x="4919" y="18011"/>
                  <a:pt x="4919" y="18011"/>
                  <a:pt x="4919" y="18011"/>
                </a:cubicBezTo>
                <a:cubicBezTo>
                  <a:pt x="4882" y="17944"/>
                  <a:pt x="4882" y="17944"/>
                  <a:pt x="4882" y="17944"/>
                </a:cubicBezTo>
                <a:cubicBezTo>
                  <a:pt x="4845" y="17944"/>
                  <a:pt x="4845" y="17944"/>
                  <a:pt x="4845" y="17944"/>
                </a:cubicBezTo>
                <a:cubicBezTo>
                  <a:pt x="4808" y="17944"/>
                  <a:pt x="4808" y="17944"/>
                  <a:pt x="4808" y="17944"/>
                </a:cubicBezTo>
                <a:cubicBezTo>
                  <a:pt x="4808" y="17944"/>
                  <a:pt x="4808" y="17944"/>
                  <a:pt x="4808" y="17944"/>
                </a:cubicBezTo>
                <a:cubicBezTo>
                  <a:pt x="4771" y="17944"/>
                  <a:pt x="4771" y="17944"/>
                  <a:pt x="4771" y="17944"/>
                </a:cubicBezTo>
                <a:cubicBezTo>
                  <a:pt x="4771" y="18011"/>
                  <a:pt x="4771" y="18011"/>
                  <a:pt x="4771" y="18011"/>
                </a:cubicBezTo>
                <a:cubicBezTo>
                  <a:pt x="4734" y="18011"/>
                  <a:pt x="4734" y="18011"/>
                  <a:pt x="4734" y="18011"/>
                </a:cubicBezTo>
                <a:cubicBezTo>
                  <a:pt x="4734" y="18079"/>
                  <a:pt x="4734" y="18079"/>
                  <a:pt x="4734" y="18079"/>
                </a:cubicBezTo>
                <a:cubicBezTo>
                  <a:pt x="4697" y="18147"/>
                  <a:pt x="4697" y="18147"/>
                  <a:pt x="4697" y="18147"/>
                </a:cubicBezTo>
                <a:cubicBezTo>
                  <a:pt x="4660" y="18147"/>
                  <a:pt x="4660" y="18147"/>
                  <a:pt x="4660" y="18147"/>
                </a:cubicBezTo>
                <a:cubicBezTo>
                  <a:pt x="4660" y="18079"/>
                  <a:pt x="4660" y="18079"/>
                  <a:pt x="4660" y="18079"/>
                </a:cubicBezTo>
                <a:cubicBezTo>
                  <a:pt x="4586" y="18079"/>
                  <a:pt x="4586" y="18079"/>
                  <a:pt x="4586" y="18079"/>
                </a:cubicBezTo>
                <a:cubicBezTo>
                  <a:pt x="4586" y="18011"/>
                  <a:pt x="4586" y="18011"/>
                  <a:pt x="4586" y="18011"/>
                </a:cubicBezTo>
                <a:cubicBezTo>
                  <a:pt x="4549" y="18079"/>
                  <a:pt x="4549" y="18079"/>
                  <a:pt x="4549" y="18079"/>
                </a:cubicBezTo>
                <a:cubicBezTo>
                  <a:pt x="4549" y="18147"/>
                  <a:pt x="4549" y="18147"/>
                  <a:pt x="4549" y="18147"/>
                </a:cubicBezTo>
                <a:cubicBezTo>
                  <a:pt x="4512" y="18147"/>
                  <a:pt x="4512" y="18147"/>
                  <a:pt x="4512" y="18147"/>
                </a:cubicBezTo>
                <a:cubicBezTo>
                  <a:pt x="4512" y="18147"/>
                  <a:pt x="4512" y="18147"/>
                  <a:pt x="4512" y="18147"/>
                </a:cubicBezTo>
                <a:cubicBezTo>
                  <a:pt x="4512" y="18079"/>
                  <a:pt x="4512" y="18079"/>
                  <a:pt x="4512" y="18079"/>
                </a:cubicBezTo>
                <a:cubicBezTo>
                  <a:pt x="4475" y="18079"/>
                  <a:pt x="4475" y="18079"/>
                  <a:pt x="4475" y="18079"/>
                </a:cubicBezTo>
                <a:cubicBezTo>
                  <a:pt x="4475" y="18079"/>
                  <a:pt x="4475" y="18079"/>
                  <a:pt x="4475" y="18079"/>
                </a:cubicBezTo>
                <a:cubicBezTo>
                  <a:pt x="4401" y="18011"/>
                  <a:pt x="4401" y="18011"/>
                  <a:pt x="4401" y="18011"/>
                </a:cubicBezTo>
                <a:cubicBezTo>
                  <a:pt x="4401" y="17944"/>
                  <a:pt x="4401" y="17944"/>
                  <a:pt x="4401" y="17944"/>
                </a:cubicBezTo>
                <a:cubicBezTo>
                  <a:pt x="4364" y="17944"/>
                  <a:pt x="4364" y="17944"/>
                  <a:pt x="4364" y="17944"/>
                </a:cubicBezTo>
                <a:cubicBezTo>
                  <a:pt x="4327" y="17876"/>
                  <a:pt x="4327" y="17876"/>
                  <a:pt x="4327" y="17876"/>
                </a:cubicBezTo>
                <a:cubicBezTo>
                  <a:pt x="4290" y="17876"/>
                  <a:pt x="4290" y="17876"/>
                  <a:pt x="4290" y="17876"/>
                </a:cubicBezTo>
                <a:cubicBezTo>
                  <a:pt x="4290" y="17808"/>
                  <a:pt x="4290" y="17808"/>
                  <a:pt x="4290" y="17808"/>
                </a:cubicBezTo>
                <a:cubicBezTo>
                  <a:pt x="4253" y="17808"/>
                  <a:pt x="4253" y="17808"/>
                  <a:pt x="4253" y="17808"/>
                </a:cubicBezTo>
                <a:cubicBezTo>
                  <a:pt x="4179" y="17876"/>
                  <a:pt x="4179" y="17876"/>
                  <a:pt x="4179" y="17876"/>
                </a:cubicBezTo>
                <a:cubicBezTo>
                  <a:pt x="4142" y="17808"/>
                  <a:pt x="4142" y="17808"/>
                  <a:pt x="4142" y="17808"/>
                </a:cubicBezTo>
                <a:cubicBezTo>
                  <a:pt x="4142" y="17740"/>
                  <a:pt x="4142" y="17740"/>
                  <a:pt x="4142" y="17740"/>
                </a:cubicBezTo>
                <a:cubicBezTo>
                  <a:pt x="4105" y="17740"/>
                  <a:pt x="4105" y="17740"/>
                  <a:pt x="4105" y="17740"/>
                </a:cubicBezTo>
                <a:cubicBezTo>
                  <a:pt x="4068" y="17808"/>
                  <a:pt x="4068" y="17808"/>
                  <a:pt x="4068" y="17808"/>
                </a:cubicBezTo>
                <a:cubicBezTo>
                  <a:pt x="4032" y="17808"/>
                  <a:pt x="4032" y="17808"/>
                  <a:pt x="4032" y="17808"/>
                </a:cubicBezTo>
                <a:cubicBezTo>
                  <a:pt x="4032" y="17808"/>
                  <a:pt x="4032" y="17808"/>
                  <a:pt x="4032" y="17808"/>
                </a:cubicBezTo>
                <a:cubicBezTo>
                  <a:pt x="4032" y="17876"/>
                  <a:pt x="4032" y="17876"/>
                  <a:pt x="4032" y="17876"/>
                </a:cubicBezTo>
                <a:cubicBezTo>
                  <a:pt x="4032" y="17808"/>
                  <a:pt x="4032" y="17808"/>
                  <a:pt x="4032" y="17808"/>
                </a:cubicBezTo>
                <a:cubicBezTo>
                  <a:pt x="3995" y="17808"/>
                  <a:pt x="3995" y="17808"/>
                  <a:pt x="3995" y="17808"/>
                </a:cubicBezTo>
                <a:cubicBezTo>
                  <a:pt x="3995" y="17876"/>
                  <a:pt x="3995" y="17876"/>
                  <a:pt x="3995" y="17876"/>
                </a:cubicBezTo>
                <a:cubicBezTo>
                  <a:pt x="3958" y="17944"/>
                  <a:pt x="3958" y="17944"/>
                  <a:pt x="3958" y="17944"/>
                </a:cubicBezTo>
                <a:cubicBezTo>
                  <a:pt x="3958" y="17876"/>
                  <a:pt x="3958" y="17876"/>
                  <a:pt x="3958" y="17876"/>
                </a:cubicBezTo>
                <a:cubicBezTo>
                  <a:pt x="3958" y="17808"/>
                  <a:pt x="3958" y="17808"/>
                  <a:pt x="3958" y="17808"/>
                </a:cubicBezTo>
                <a:cubicBezTo>
                  <a:pt x="3958" y="17808"/>
                  <a:pt x="3958" y="17808"/>
                  <a:pt x="3958" y="17808"/>
                </a:cubicBezTo>
                <a:cubicBezTo>
                  <a:pt x="3921" y="17808"/>
                  <a:pt x="3921" y="17808"/>
                  <a:pt x="3921" y="17808"/>
                </a:cubicBezTo>
                <a:cubicBezTo>
                  <a:pt x="3884" y="17740"/>
                  <a:pt x="3884" y="17740"/>
                  <a:pt x="3884" y="17740"/>
                </a:cubicBezTo>
                <a:cubicBezTo>
                  <a:pt x="3884" y="17740"/>
                  <a:pt x="3884" y="17740"/>
                  <a:pt x="3884" y="17740"/>
                </a:cubicBezTo>
                <a:cubicBezTo>
                  <a:pt x="3884" y="17808"/>
                  <a:pt x="3884" y="17808"/>
                  <a:pt x="3884" y="17808"/>
                </a:cubicBezTo>
                <a:cubicBezTo>
                  <a:pt x="3884" y="17876"/>
                  <a:pt x="3884" y="17876"/>
                  <a:pt x="3884" y="17876"/>
                </a:cubicBezTo>
                <a:cubicBezTo>
                  <a:pt x="3847" y="17876"/>
                  <a:pt x="3847" y="17876"/>
                  <a:pt x="3847" y="17876"/>
                </a:cubicBezTo>
                <a:cubicBezTo>
                  <a:pt x="3810" y="17876"/>
                  <a:pt x="3810" y="17876"/>
                  <a:pt x="3810" y="17876"/>
                </a:cubicBezTo>
                <a:cubicBezTo>
                  <a:pt x="3810" y="17944"/>
                  <a:pt x="3810" y="17944"/>
                  <a:pt x="3810" y="17944"/>
                </a:cubicBezTo>
                <a:cubicBezTo>
                  <a:pt x="3773" y="17944"/>
                  <a:pt x="3773" y="17944"/>
                  <a:pt x="3773" y="17944"/>
                </a:cubicBezTo>
                <a:cubicBezTo>
                  <a:pt x="3736" y="18011"/>
                  <a:pt x="3736" y="18011"/>
                  <a:pt x="3736" y="18011"/>
                </a:cubicBezTo>
                <a:cubicBezTo>
                  <a:pt x="3736" y="18079"/>
                  <a:pt x="3736" y="18079"/>
                  <a:pt x="3736" y="18079"/>
                </a:cubicBezTo>
                <a:cubicBezTo>
                  <a:pt x="3736" y="18147"/>
                  <a:pt x="3736" y="18147"/>
                  <a:pt x="3736" y="18147"/>
                </a:cubicBezTo>
                <a:cubicBezTo>
                  <a:pt x="3736" y="18147"/>
                  <a:pt x="3736" y="18147"/>
                  <a:pt x="3736" y="18147"/>
                </a:cubicBezTo>
                <a:cubicBezTo>
                  <a:pt x="3699" y="18147"/>
                  <a:pt x="3699" y="18147"/>
                  <a:pt x="3699" y="18147"/>
                </a:cubicBezTo>
                <a:cubicBezTo>
                  <a:pt x="3625" y="18214"/>
                  <a:pt x="3625" y="18214"/>
                  <a:pt x="3625" y="18214"/>
                </a:cubicBezTo>
                <a:cubicBezTo>
                  <a:pt x="3662" y="18418"/>
                  <a:pt x="3662" y="18418"/>
                  <a:pt x="3662" y="18418"/>
                </a:cubicBezTo>
                <a:cubicBezTo>
                  <a:pt x="3662" y="18418"/>
                  <a:pt x="3662" y="18418"/>
                  <a:pt x="3662" y="18418"/>
                </a:cubicBezTo>
                <a:cubicBezTo>
                  <a:pt x="3662" y="18485"/>
                  <a:pt x="3662" y="18485"/>
                  <a:pt x="3662" y="18485"/>
                </a:cubicBezTo>
                <a:cubicBezTo>
                  <a:pt x="3625" y="18553"/>
                  <a:pt x="3625" y="18553"/>
                  <a:pt x="3625" y="18553"/>
                </a:cubicBezTo>
                <a:cubicBezTo>
                  <a:pt x="3551" y="18485"/>
                  <a:pt x="3551" y="18485"/>
                  <a:pt x="3551" y="18485"/>
                </a:cubicBezTo>
                <a:cubicBezTo>
                  <a:pt x="3551" y="18418"/>
                  <a:pt x="3551" y="18418"/>
                  <a:pt x="3551" y="18418"/>
                </a:cubicBezTo>
                <a:cubicBezTo>
                  <a:pt x="3477" y="18282"/>
                  <a:pt x="3477" y="18282"/>
                  <a:pt x="3477" y="18282"/>
                </a:cubicBezTo>
                <a:cubicBezTo>
                  <a:pt x="3440" y="18350"/>
                  <a:pt x="3440" y="18350"/>
                  <a:pt x="3440" y="18350"/>
                </a:cubicBezTo>
                <a:cubicBezTo>
                  <a:pt x="3440" y="18418"/>
                  <a:pt x="3440" y="18418"/>
                  <a:pt x="3440" y="18418"/>
                </a:cubicBezTo>
                <a:cubicBezTo>
                  <a:pt x="3403" y="18485"/>
                  <a:pt x="3403" y="18485"/>
                  <a:pt x="3403" y="18485"/>
                </a:cubicBezTo>
                <a:cubicBezTo>
                  <a:pt x="3366" y="18553"/>
                  <a:pt x="3366" y="18553"/>
                  <a:pt x="3366" y="18553"/>
                </a:cubicBezTo>
                <a:cubicBezTo>
                  <a:pt x="3366" y="18688"/>
                  <a:pt x="3366" y="18688"/>
                  <a:pt x="3366" y="18688"/>
                </a:cubicBezTo>
                <a:cubicBezTo>
                  <a:pt x="3403" y="18688"/>
                  <a:pt x="3403" y="18688"/>
                  <a:pt x="3403" y="18688"/>
                </a:cubicBezTo>
                <a:cubicBezTo>
                  <a:pt x="3366" y="18892"/>
                  <a:pt x="3366" y="18892"/>
                  <a:pt x="3366" y="18892"/>
                </a:cubicBezTo>
                <a:cubicBezTo>
                  <a:pt x="3366" y="18959"/>
                  <a:pt x="3366" y="18959"/>
                  <a:pt x="3366" y="18959"/>
                </a:cubicBezTo>
                <a:cubicBezTo>
                  <a:pt x="3440" y="19027"/>
                  <a:pt x="3440" y="19027"/>
                  <a:pt x="3440" y="19027"/>
                </a:cubicBezTo>
                <a:cubicBezTo>
                  <a:pt x="3440" y="19095"/>
                  <a:pt x="3440" y="19095"/>
                  <a:pt x="3440" y="19095"/>
                </a:cubicBezTo>
                <a:cubicBezTo>
                  <a:pt x="3440" y="19095"/>
                  <a:pt x="3440" y="19095"/>
                  <a:pt x="3440" y="19095"/>
                </a:cubicBezTo>
                <a:cubicBezTo>
                  <a:pt x="3514" y="19230"/>
                  <a:pt x="3514" y="19230"/>
                  <a:pt x="3514" y="19230"/>
                </a:cubicBezTo>
                <a:cubicBezTo>
                  <a:pt x="3514" y="19162"/>
                  <a:pt x="3514" y="19162"/>
                  <a:pt x="3514" y="19162"/>
                </a:cubicBezTo>
                <a:cubicBezTo>
                  <a:pt x="3625" y="19230"/>
                  <a:pt x="3625" y="19230"/>
                  <a:pt x="3625" y="19230"/>
                </a:cubicBezTo>
                <a:cubicBezTo>
                  <a:pt x="3699" y="19298"/>
                  <a:pt x="3699" y="19298"/>
                  <a:pt x="3699" y="19298"/>
                </a:cubicBezTo>
                <a:cubicBezTo>
                  <a:pt x="3773" y="19501"/>
                  <a:pt x="3773" y="19501"/>
                  <a:pt x="3773" y="19501"/>
                </a:cubicBezTo>
                <a:cubicBezTo>
                  <a:pt x="3699" y="19501"/>
                  <a:pt x="3699" y="19501"/>
                  <a:pt x="3699" y="19501"/>
                </a:cubicBezTo>
                <a:cubicBezTo>
                  <a:pt x="3699" y="19569"/>
                  <a:pt x="3699" y="19569"/>
                  <a:pt x="3699" y="19569"/>
                </a:cubicBezTo>
                <a:cubicBezTo>
                  <a:pt x="3736" y="19636"/>
                  <a:pt x="3736" y="19636"/>
                  <a:pt x="3736" y="19636"/>
                </a:cubicBezTo>
                <a:cubicBezTo>
                  <a:pt x="3810" y="19569"/>
                  <a:pt x="3810" y="19569"/>
                  <a:pt x="3810" y="19569"/>
                </a:cubicBezTo>
                <a:cubicBezTo>
                  <a:pt x="3847" y="19636"/>
                  <a:pt x="3847" y="19636"/>
                  <a:pt x="3847" y="19636"/>
                </a:cubicBezTo>
                <a:cubicBezTo>
                  <a:pt x="3847" y="19636"/>
                  <a:pt x="3847" y="19636"/>
                  <a:pt x="3847" y="19636"/>
                </a:cubicBezTo>
                <a:cubicBezTo>
                  <a:pt x="3847" y="19636"/>
                  <a:pt x="3847" y="19636"/>
                  <a:pt x="3847" y="19636"/>
                </a:cubicBezTo>
                <a:cubicBezTo>
                  <a:pt x="3847" y="19636"/>
                  <a:pt x="3847" y="19636"/>
                  <a:pt x="3847" y="19636"/>
                </a:cubicBezTo>
                <a:cubicBezTo>
                  <a:pt x="3847" y="19704"/>
                  <a:pt x="3847" y="19704"/>
                  <a:pt x="3847" y="19704"/>
                </a:cubicBezTo>
                <a:cubicBezTo>
                  <a:pt x="3810" y="19704"/>
                  <a:pt x="3810" y="19704"/>
                  <a:pt x="3810" y="19704"/>
                </a:cubicBezTo>
                <a:cubicBezTo>
                  <a:pt x="3810" y="19704"/>
                  <a:pt x="3810" y="19704"/>
                  <a:pt x="3810" y="19704"/>
                </a:cubicBezTo>
                <a:cubicBezTo>
                  <a:pt x="3810" y="19772"/>
                  <a:pt x="3810" y="19772"/>
                  <a:pt x="3810" y="19772"/>
                </a:cubicBezTo>
                <a:cubicBezTo>
                  <a:pt x="3810" y="19772"/>
                  <a:pt x="3810" y="19772"/>
                  <a:pt x="3810" y="19772"/>
                </a:cubicBezTo>
                <a:cubicBezTo>
                  <a:pt x="3810" y="19772"/>
                  <a:pt x="3810" y="19772"/>
                  <a:pt x="3810" y="19772"/>
                </a:cubicBezTo>
                <a:cubicBezTo>
                  <a:pt x="3810" y="19772"/>
                  <a:pt x="3810" y="19772"/>
                  <a:pt x="3810" y="19772"/>
                </a:cubicBezTo>
                <a:cubicBezTo>
                  <a:pt x="3810" y="19772"/>
                  <a:pt x="3810" y="19772"/>
                  <a:pt x="3810" y="19772"/>
                </a:cubicBezTo>
                <a:cubicBezTo>
                  <a:pt x="3773" y="19772"/>
                  <a:pt x="3773" y="19772"/>
                  <a:pt x="3773" y="19772"/>
                </a:cubicBezTo>
                <a:cubicBezTo>
                  <a:pt x="3736" y="19772"/>
                  <a:pt x="3736" y="19772"/>
                  <a:pt x="3736" y="19772"/>
                </a:cubicBezTo>
                <a:cubicBezTo>
                  <a:pt x="3736" y="19772"/>
                  <a:pt x="3736" y="19772"/>
                  <a:pt x="3736" y="19772"/>
                </a:cubicBezTo>
                <a:cubicBezTo>
                  <a:pt x="3773" y="19839"/>
                  <a:pt x="3773" y="19839"/>
                  <a:pt x="3773" y="19839"/>
                </a:cubicBezTo>
                <a:cubicBezTo>
                  <a:pt x="3773" y="19839"/>
                  <a:pt x="3773" y="19839"/>
                  <a:pt x="3773" y="19839"/>
                </a:cubicBezTo>
                <a:cubicBezTo>
                  <a:pt x="3773" y="19907"/>
                  <a:pt x="3773" y="19907"/>
                  <a:pt x="3773" y="19907"/>
                </a:cubicBezTo>
                <a:cubicBezTo>
                  <a:pt x="3773" y="19839"/>
                  <a:pt x="3773" y="19839"/>
                  <a:pt x="3773" y="19839"/>
                </a:cubicBezTo>
                <a:cubicBezTo>
                  <a:pt x="3773" y="19839"/>
                  <a:pt x="3736" y="19839"/>
                  <a:pt x="3736" y="19839"/>
                </a:cubicBezTo>
                <a:cubicBezTo>
                  <a:pt x="3736" y="19839"/>
                  <a:pt x="3699" y="19839"/>
                  <a:pt x="3699" y="19839"/>
                </a:cubicBezTo>
                <a:cubicBezTo>
                  <a:pt x="3699" y="19839"/>
                  <a:pt x="3699" y="19839"/>
                  <a:pt x="3699" y="19839"/>
                </a:cubicBezTo>
                <a:cubicBezTo>
                  <a:pt x="3736" y="19839"/>
                  <a:pt x="3736" y="19839"/>
                  <a:pt x="3736" y="19839"/>
                </a:cubicBezTo>
                <a:cubicBezTo>
                  <a:pt x="3736" y="19907"/>
                  <a:pt x="3736" y="19907"/>
                  <a:pt x="3736" y="19907"/>
                </a:cubicBezTo>
                <a:cubicBezTo>
                  <a:pt x="3699" y="19907"/>
                  <a:pt x="3699" y="19907"/>
                  <a:pt x="3699" y="19907"/>
                </a:cubicBezTo>
                <a:cubicBezTo>
                  <a:pt x="3699" y="19907"/>
                  <a:pt x="3699" y="19907"/>
                  <a:pt x="3699" y="19907"/>
                </a:cubicBezTo>
                <a:cubicBezTo>
                  <a:pt x="3662" y="19975"/>
                  <a:pt x="3662" y="19975"/>
                  <a:pt x="3662" y="19975"/>
                </a:cubicBezTo>
                <a:cubicBezTo>
                  <a:pt x="3662" y="19907"/>
                  <a:pt x="3662" y="19907"/>
                  <a:pt x="3662" y="19907"/>
                </a:cubicBezTo>
                <a:cubicBezTo>
                  <a:pt x="3662" y="19975"/>
                  <a:pt x="3662" y="19975"/>
                  <a:pt x="3662" y="19975"/>
                </a:cubicBezTo>
                <a:cubicBezTo>
                  <a:pt x="3625" y="19975"/>
                  <a:pt x="3625" y="19975"/>
                  <a:pt x="3625" y="19975"/>
                </a:cubicBezTo>
                <a:cubicBezTo>
                  <a:pt x="3625" y="19975"/>
                  <a:pt x="3625" y="19975"/>
                  <a:pt x="3625" y="19975"/>
                </a:cubicBezTo>
                <a:cubicBezTo>
                  <a:pt x="3588" y="19907"/>
                  <a:pt x="3588" y="19907"/>
                  <a:pt x="3588" y="19907"/>
                </a:cubicBezTo>
                <a:cubicBezTo>
                  <a:pt x="3588" y="19975"/>
                  <a:pt x="3588" y="19975"/>
                  <a:pt x="3588" y="19975"/>
                </a:cubicBezTo>
                <a:cubicBezTo>
                  <a:pt x="3588" y="20043"/>
                  <a:pt x="3588" y="20043"/>
                  <a:pt x="3588" y="20043"/>
                </a:cubicBezTo>
                <a:cubicBezTo>
                  <a:pt x="3588" y="20043"/>
                  <a:pt x="3588" y="20043"/>
                  <a:pt x="3588" y="20043"/>
                </a:cubicBezTo>
                <a:cubicBezTo>
                  <a:pt x="3551" y="20110"/>
                  <a:pt x="3551" y="20110"/>
                  <a:pt x="3551" y="20110"/>
                </a:cubicBezTo>
                <a:cubicBezTo>
                  <a:pt x="3551" y="20178"/>
                  <a:pt x="3551" y="20178"/>
                  <a:pt x="3551" y="20178"/>
                </a:cubicBezTo>
                <a:cubicBezTo>
                  <a:pt x="3551" y="20178"/>
                  <a:pt x="3551" y="20178"/>
                  <a:pt x="3551" y="20178"/>
                </a:cubicBezTo>
                <a:cubicBezTo>
                  <a:pt x="3551" y="20313"/>
                  <a:pt x="3551" y="20313"/>
                  <a:pt x="3551" y="20313"/>
                </a:cubicBezTo>
                <a:cubicBezTo>
                  <a:pt x="3514" y="20313"/>
                  <a:pt x="3514" y="20313"/>
                  <a:pt x="3514" y="20313"/>
                </a:cubicBezTo>
                <a:cubicBezTo>
                  <a:pt x="3514" y="20381"/>
                  <a:pt x="3514" y="20381"/>
                  <a:pt x="3514" y="20381"/>
                </a:cubicBezTo>
                <a:cubicBezTo>
                  <a:pt x="3514" y="20449"/>
                  <a:pt x="3514" y="20449"/>
                  <a:pt x="3514" y="20449"/>
                </a:cubicBezTo>
                <a:cubicBezTo>
                  <a:pt x="3551" y="20449"/>
                  <a:pt x="3551" y="20449"/>
                  <a:pt x="3551" y="20449"/>
                </a:cubicBezTo>
                <a:cubicBezTo>
                  <a:pt x="3588" y="20449"/>
                  <a:pt x="3588" y="20449"/>
                  <a:pt x="3588" y="20449"/>
                </a:cubicBezTo>
                <a:cubicBezTo>
                  <a:pt x="3588" y="20517"/>
                  <a:pt x="3588" y="20517"/>
                  <a:pt x="3588" y="20517"/>
                </a:cubicBezTo>
                <a:cubicBezTo>
                  <a:pt x="3625" y="20517"/>
                  <a:pt x="3625" y="20517"/>
                  <a:pt x="3625" y="20517"/>
                </a:cubicBezTo>
                <a:cubicBezTo>
                  <a:pt x="3625" y="20584"/>
                  <a:pt x="3625" y="20584"/>
                  <a:pt x="3625" y="20584"/>
                </a:cubicBezTo>
                <a:cubicBezTo>
                  <a:pt x="3662" y="20652"/>
                  <a:pt x="3662" y="20652"/>
                  <a:pt x="3662" y="20652"/>
                </a:cubicBezTo>
                <a:cubicBezTo>
                  <a:pt x="3662" y="20584"/>
                  <a:pt x="3662" y="20584"/>
                  <a:pt x="3662" y="20584"/>
                </a:cubicBezTo>
                <a:cubicBezTo>
                  <a:pt x="3699" y="20584"/>
                  <a:pt x="3699" y="20584"/>
                  <a:pt x="3699" y="20584"/>
                </a:cubicBezTo>
                <a:cubicBezTo>
                  <a:pt x="3699" y="20652"/>
                  <a:pt x="3699" y="20652"/>
                  <a:pt x="3699" y="20652"/>
                </a:cubicBezTo>
                <a:cubicBezTo>
                  <a:pt x="3662" y="20720"/>
                  <a:pt x="3662" y="20720"/>
                  <a:pt x="3662" y="20720"/>
                </a:cubicBezTo>
                <a:cubicBezTo>
                  <a:pt x="3662" y="20720"/>
                  <a:pt x="3662" y="20720"/>
                  <a:pt x="3662" y="20720"/>
                </a:cubicBezTo>
                <a:cubicBezTo>
                  <a:pt x="3662" y="20720"/>
                  <a:pt x="3662" y="20720"/>
                  <a:pt x="3662" y="20720"/>
                </a:cubicBezTo>
                <a:cubicBezTo>
                  <a:pt x="3662" y="20720"/>
                  <a:pt x="3662" y="20720"/>
                  <a:pt x="3662" y="20720"/>
                </a:cubicBezTo>
                <a:cubicBezTo>
                  <a:pt x="3699" y="20787"/>
                  <a:pt x="3699" y="20787"/>
                  <a:pt x="3699" y="20787"/>
                </a:cubicBezTo>
                <a:cubicBezTo>
                  <a:pt x="3699" y="20787"/>
                  <a:pt x="3699" y="20787"/>
                  <a:pt x="3699" y="20787"/>
                </a:cubicBezTo>
                <a:cubicBezTo>
                  <a:pt x="3699" y="20855"/>
                  <a:pt x="3699" y="20855"/>
                  <a:pt x="3699" y="20855"/>
                </a:cubicBezTo>
                <a:cubicBezTo>
                  <a:pt x="3736" y="20923"/>
                  <a:pt x="3736" y="20923"/>
                  <a:pt x="3736" y="20923"/>
                </a:cubicBezTo>
                <a:cubicBezTo>
                  <a:pt x="3736" y="20991"/>
                  <a:pt x="3736" y="20991"/>
                  <a:pt x="3736" y="20991"/>
                </a:cubicBezTo>
                <a:cubicBezTo>
                  <a:pt x="3810" y="21126"/>
                  <a:pt x="3810" y="21126"/>
                  <a:pt x="3810" y="21126"/>
                </a:cubicBezTo>
                <a:cubicBezTo>
                  <a:pt x="3884" y="21261"/>
                  <a:pt x="3884" y="21261"/>
                  <a:pt x="3884" y="21261"/>
                </a:cubicBezTo>
                <a:cubicBezTo>
                  <a:pt x="3884" y="21261"/>
                  <a:pt x="3884" y="21261"/>
                  <a:pt x="3884" y="21261"/>
                </a:cubicBezTo>
                <a:cubicBezTo>
                  <a:pt x="3884" y="21261"/>
                  <a:pt x="3884" y="21261"/>
                  <a:pt x="3884" y="21261"/>
                </a:cubicBezTo>
                <a:cubicBezTo>
                  <a:pt x="3847" y="21397"/>
                  <a:pt x="3847" y="21397"/>
                  <a:pt x="3847" y="21397"/>
                </a:cubicBezTo>
                <a:cubicBezTo>
                  <a:pt x="3773" y="21397"/>
                  <a:pt x="3773" y="21397"/>
                  <a:pt x="3773" y="21397"/>
                </a:cubicBezTo>
                <a:cubicBezTo>
                  <a:pt x="3773" y="21465"/>
                  <a:pt x="3773" y="21465"/>
                  <a:pt x="3773" y="21465"/>
                </a:cubicBezTo>
                <a:cubicBezTo>
                  <a:pt x="3699" y="21465"/>
                  <a:pt x="3699" y="21465"/>
                  <a:pt x="3699" y="21465"/>
                </a:cubicBezTo>
                <a:cubicBezTo>
                  <a:pt x="3662" y="21397"/>
                  <a:pt x="3662" y="21397"/>
                  <a:pt x="3662" y="21397"/>
                </a:cubicBezTo>
                <a:cubicBezTo>
                  <a:pt x="3588" y="21329"/>
                  <a:pt x="3588" y="21329"/>
                  <a:pt x="3588" y="21329"/>
                </a:cubicBezTo>
                <a:cubicBezTo>
                  <a:pt x="3551" y="21261"/>
                  <a:pt x="3551" y="21261"/>
                  <a:pt x="3551" y="21261"/>
                </a:cubicBezTo>
                <a:cubicBezTo>
                  <a:pt x="3551" y="21397"/>
                  <a:pt x="3551" y="21397"/>
                  <a:pt x="3551" y="21397"/>
                </a:cubicBezTo>
                <a:cubicBezTo>
                  <a:pt x="3588" y="21397"/>
                  <a:pt x="3588" y="21397"/>
                  <a:pt x="3588" y="21397"/>
                </a:cubicBezTo>
                <a:cubicBezTo>
                  <a:pt x="3588" y="21465"/>
                  <a:pt x="3588" y="21465"/>
                  <a:pt x="3588" y="21465"/>
                </a:cubicBezTo>
                <a:cubicBezTo>
                  <a:pt x="3588" y="21600"/>
                  <a:pt x="3588" y="21600"/>
                  <a:pt x="3588" y="21600"/>
                </a:cubicBezTo>
                <a:cubicBezTo>
                  <a:pt x="3551" y="21532"/>
                  <a:pt x="3551" y="21532"/>
                  <a:pt x="3551" y="21532"/>
                </a:cubicBezTo>
                <a:cubicBezTo>
                  <a:pt x="3477" y="21532"/>
                  <a:pt x="3477" y="21532"/>
                  <a:pt x="3477" y="21532"/>
                </a:cubicBezTo>
                <a:cubicBezTo>
                  <a:pt x="3366" y="21465"/>
                  <a:pt x="3366" y="21465"/>
                  <a:pt x="3366" y="21465"/>
                </a:cubicBezTo>
                <a:cubicBezTo>
                  <a:pt x="3329" y="21465"/>
                  <a:pt x="3329" y="21465"/>
                  <a:pt x="3329" y="21465"/>
                </a:cubicBezTo>
                <a:cubicBezTo>
                  <a:pt x="3329" y="21532"/>
                  <a:pt x="3329" y="21532"/>
                  <a:pt x="3329" y="21532"/>
                </a:cubicBezTo>
                <a:cubicBezTo>
                  <a:pt x="3366" y="21600"/>
                  <a:pt x="3366" y="21600"/>
                  <a:pt x="3366" y="21600"/>
                </a:cubicBezTo>
                <a:cubicBezTo>
                  <a:pt x="3329" y="21532"/>
                  <a:pt x="3329" y="21532"/>
                  <a:pt x="3329" y="21532"/>
                </a:cubicBezTo>
                <a:cubicBezTo>
                  <a:pt x="3218" y="21532"/>
                  <a:pt x="3218" y="21532"/>
                  <a:pt x="3218" y="21532"/>
                </a:cubicBezTo>
                <a:cubicBezTo>
                  <a:pt x="3181" y="21532"/>
                  <a:pt x="3181" y="21532"/>
                  <a:pt x="3181" y="21532"/>
                </a:cubicBezTo>
                <a:cubicBezTo>
                  <a:pt x="3107" y="21532"/>
                  <a:pt x="3107" y="21532"/>
                  <a:pt x="3107" y="21532"/>
                </a:cubicBezTo>
                <a:cubicBezTo>
                  <a:pt x="3070" y="21532"/>
                  <a:pt x="3070" y="21532"/>
                  <a:pt x="3070" y="21532"/>
                </a:cubicBezTo>
                <a:cubicBezTo>
                  <a:pt x="3070" y="21532"/>
                  <a:pt x="3070" y="21532"/>
                  <a:pt x="3070" y="21532"/>
                </a:cubicBezTo>
                <a:cubicBezTo>
                  <a:pt x="3033" y="21532"/>
                  <a:pt x="3033" y="21532"/>
                  <a:pt x="3033" y="21532"/>
                </a:cubicBezTo>
                <a:cubicBezTo>
                  <a:pt x="2959" y="21465"/>
                  <a:pt x="2959" y="21465"/>
                  <a:pt x="2959" y="21465"/>
                </a:cubicBezTo>
                <a:cubicBezTo>
                  <a:pt x="2959" y="21465"/>
                  <a:pt x="2959" y="21465"/>
                  <a:pt x="2959" y="21465"/>
                </a:cubicBezTo>
                <a:cubicBezTo>
                  <a:pt x="2922" y="21465"/>
                  <a:pt x="2922" y="21465"/>
                  <a:pt x="2922" y="21465"/>
                </a:cubicBezTo>
                <a:cubicBezTo>
                  <a:pt x="2885" y="21465"/>
                  <a:pt x="2885" y="21465"/>
                  <a:pt x="2885" y="21465"/>
                </a:cubicBezTo>
                <a:cubicBezTo>
                  <a:pt x="2848" y="21465"/>
                  <a:pt x="2848" y="21465"/>
                  <a:pt x="2848" y="21465"/>
                </a:cubicBezTo>
                <a:cubicBezTo>
                  <a:pt x="2848" y="21465"/>
                  <a:pt x="2848" y="21465"/>
                  <a:pt x="2848" y="21465"/>
                </a:cubicBezTo>
                <a:cubicBezTo>
                  <a:pt x="2811" y="21465"/>
                  <a:pt x="2811" y="21465"/>
                  <a:pt x="2811" y="21465"/>
                </a:cubicBezTo>
                <a:cubicBezTo>
                  <a:pt x="2811" y="21397"/>
                  <a:pt x="2811" y="21397"/>
                  <a:pt x="2811" y="21397"/>
                </a:cubicBezTo>
                <a:cubicBezTo>
                  <a:pt x="2811" y="21397"/>
                  <a:pt x="2811" y="21397"/>
                  <a:pt x="2811" y="21397"/>
                </a:cubicBezTo>
                <a:cubicBezTo>
                  <a:pt x="2811" y="21397"/>
                  <a:pt x="2811" y="21397"/>
                  <a:pt x="2811" y="21397"/>
                </a:cubicBezTo>
                <a:cubicBezTo>
                  <a:pt x="2811" y="21397"/>
                  <a:pt x="2811" y="21397"/>
                  <a:pt x="2811" y="21397"/>
                </a:cubicBezTo>
                <a:cubicBezTo>
                  <a:pt x="2811" y="21397"/>
                  <a:pt x="2811" y="21397"/>
                  <a:pt x="2811" y="21397"/>
                </a:cubicBezTo>
                <a:cubicBezTo>
                  <a:pt x="2811" y="21329"/>
                  <a:pt x="2811" y="21329"/>
                  <a:pt x="2811" y="21329"/>
                </a:cubicBezTo>
                <a:cubicBezTo>
                  <a:pt x="2774" y="21261"/>
                  <a:pt x="2774" y="21261"/>
                  <a:pt x="2774" y="21261"/>
                </a:cubicBezTo>
                <a:cubicBezTo>
                  <a:pt x="2774" y="21126"/>
                  <a:pt x="2774" y="21126"/>
                  <a:pt x="2774" y="21126"/>
                </a:cubicBezTo>
                <a:cubicBezTo>
                  <a:pt x="2737" y="21126"/>
                  <a:pt x="2737" y="21126"/>
                  <a:pt x="2737" y="21126"/>
                </a:cubicBezTo>
                <a:cubicBezTo>
                  <a:pt x="2700" y="20991"/>
                  <a:pt x="2700" y="20991"/>
                  <a:pt x="2700" y="20991"/>
                </a:cubicBezTo>
                <a:cubicBezTo>
                  <a:pt x="2663" y="20991"/>
                  <a:pt x="2663" y="20991"/>
                  <a:pt x="2663" y="20991"/>
                </a:cubicBezTo>
                <a:cubicBezTo>
                  <a:pt x="2663" y="20991"/>
                  <a:pt x="2663" y="20991"/>
                  <a:pt x="2663" y="20991"/>
                </a:cubicBezTo>
                <a:cubicBezTo>
                  <a:pt x="2626" y="20923"/>
                  <a:pt x="2626" y="20923"/>
                  <a:pt x="2626" y="20923"/>
                </a:cubicBezTo>
                <a:cubicBezTo>
                  <a:pt x="2626" y="20923"/>
                  <a:pt x="2626" y="20923"/>
                  <a:pt x="2626" y="20923"/>
                </a:cubicBezTo>
                <a:cubicBezTo>
                  <a:pt x="2589" y="20923"/>
                  <a:pt x="2589" y="20923"/>
                  <a:pt x="2589" y="20923"/>
                </a:cubicBezTo>
                <a:cubicBezTo>
                  <a:pt x="2552" y="20923"/>
                  <a:pt x="2552" y="20923"/>
                  <a:pt x="2552" y="20923"/>
                </a:cubicBezTo>
                <a:cubicBezTo>
                  <a:pt x="2552" y="20855"/>
                  <a:pt x="2552" y="20855"/>
                  <a:pt x="2552" y="20855"/>
                </a:cubicBezTo>
                <a:cubicBezTo>
                  <a:pt x="2515" y="20855"/>
                  <a:pt x="2515" y="20855"/>
                  <a:pt x="2515" y="20855"/>
                </a:cubicBezTo>
                <a:cubicBezTo>
                  <a:pt x="2478" y="20787"/>
                  <a:pt x="2478" y="20787"/>
                  <a:pt x="2478" y="20787"/>
                </a:cubicBezTo>
                <a:cubicBezTo>
                  <a:pt x="2478" y="20787"/>
                  <a:pt x="2478" y="20787"/>
                  <a:pt x="2478" y="20787"/>
                </a:cubicBezTo>
                <a:cubicBezTo>
                  <a:pt x="2441" y="20787"/>
                  <a:pt x="2441" y="20787"/>
                  <a:pt x="2441" y="20787"/>
                </a:cubicBezTo>
                <a:cubicBezTo>
                  <a:pt x="2441" y="20720"/>
                  <a:pt x="2441" y="20720"/>
                  <a:pt x="2441" y="20720"/>
                </a:cubicBezTo>
                <a:cubicBezTo>
                  <a:pt x="2404" y="20720"/>
                  <a:pt x="2404" y="20720"/>
                  <a:pt x="2404" y="20720"/>
                </a:cubicBezTo>
                <a:cubicBezTo>
                  <a:pt x="2404" y="20720"/>
                  <a:pt x="2404" y="20720"/>
                  <a:pt x="2404" y="20720"/>
                </a:cubicBezTo>
                <a:cubicBezTo>
                  <a:pt x="2367" y="20652"/>
                  <a:pt x="2367" y="20652"/>
                  <a:pt x="2367" y="20652"/>
                </a:cubicBezTo>
                <a:cubicBezTo>
                  <a:pt x="2256" y="20517"/>
                  <a:pt x="2256" y="20517"/>
                  <a:pt x="2256" y="20517"/>
                </a:cubicBezTo>
                <a:cubicBezTo>
                  <a:pt x="2219" y="20449"/>
                  <a:pt x="2219" y="20449"/>
                  <a:pt x="2219" y="20449"/>
                </a:cubicBezTo>
                <a:cubicBezTo>
                  <a:pt x="2145" y="20381"/>
                  <a:pt x="2145" y="20381"/>
                  <a:pt x="2145" y="20381"/>
                </a:cubicBezTo>
                <a:cubicBezTo>
                  <a:pt x="2108" y="20449"/>
                  <a:pt x="2108" y="20449"/>
                  <a:pt x="2108" y="20449"/>
                </a:cubicBezTo>
                <a:cubicBezTo>
                  <a:pt x="2071" y="20381"/>
                  <a:pt x="2071" y="20381"/>
                  <a:pt x="2071" y="20381"/>
                </a:cubicBezTo>
                <a:cubicBezTo>
                  <a:pt x="2071" y="20313"/>
                  <a:pt x="2071" y="20313"/>
                  <a:pt x="2071" y="20313"/>
                </a:cubicBezTo>
                <a:cubicBezTo>
                  <a:pt x="1997" y="20246"/>
                  <a:pt x="1997" y="20246"/>
                  <a:pt x="1997" y="20246"/>
                </a:cubicBezTo>
                <a:cubicBezTo>
                  <a:pt x="1997" y="20246"/>
                  <a:pt x="1997" y="20246"/>
                  <a:pt x="1997" y="20246"/>
                </a:cubicBezTo>
                <a:cubicBezTo>
                  <a:pt x="1960" y="20246"/>
                  <a:pt x="1960" y="20246"/>
                  <a:pt x="1960" y="20246"/>
                </a:cubicBezTo>
                <a:cubicBezTo>
                  <a:pt x="1960" y="20246"/>
                  <a:pt x="1960" y="20246"/>
                  <a:pt x="1960" y="20246"/>
                </a:cubicBezTo>
                <a:cubicBezTo>
                  <a:pt x="1997" y="20178"/>
                  <a:pt x="1997" y="20178"/>
                  <a:pt x="1997" y="20178"/>
                </a:cubicBezTo>
                <a:cubicBezTo>
                  <a:pt x="1997" y="20178"/>
                  <a:pt x="1997" y="20178"/>
                  <a:pt x="1997" y="20178"/>
                </a:cubicBezTo>
                <a:cubicBezTo>
                  <a:pt x="1997" y="20110"/>
                  <a:pt x="1997" y="20110"/>
                  <a:pt x="1997" y="20110"/>
                </a:cubicBezTo>
                <a:cubicBezTo>
                  <a:pt x="2034" y="20178"/>
                  <a:pt x="2034" y="20178"/>
                  <a:pt x="2034" y="20178"/>
                </a:cubicBezTo>
                <a:cubicBezTo>
                  <a:pt x="2034" y="20178"/>
                  <a:pt x="2034" y="20178"/>
                  <a:pt x="2034" y="20178"/>
                </a:cubicBezTo>
                <a:cubicBezTo>
                  <a:pt x="2071" y="20178"/>
                  <a:pt x="2071" y="20178"/>
                  <a:pt x="2071" y="20178"/>
                </a:cubicBezTo>
                <a:cubicBezTo>
                  <a:pt x="2108" y="20178"/>
                  <a:pt x="2108" y="20178"/>
                  <a:pt x="2108" y="20178"/>
                </a:cubicBezTo>
                <a:cubicBezTo>
                  <a:pt x="2108" y="20110"/>
                  <a:pt x="2108" y="20110"/>
                  <a:pt x="2108" y="20110"/>
                </a:cubicBezTo>
                <a:cubicBezTo>
                  <a:pt x="2071" y="20110"/>
                  <a:pt x="2071" y="20110"/>
                  <a:pt x="2071" y="20110"/>
                </a:cubicBezTo>
                <a:cubicBezTo>
                  <a:pt x="2071" y="20043"/>
                  <a:pt x="2071" y="20043"/>
                  <a:pt x="2071" y="20043"/>
                </a:cubicBezTo>
                <a:cubicBezTo>
                  <a:pt x="2108" y="19975"/>
                  <a:pt x="2108" y="19975"/>
                  <a:pt x="2108" y="19975"/>
                </a:cubicBezTo>
                <a:cubicBezTo>
                  <a:pt x="2108" y="19975"/>
                  <a:pt x="2108" y="19975"/>
                  <a:pt x="2108" y="19975"/>
                </a:cubicBezTo>
                <a:cubicBezTo>
                  <a:pt x="2145" y="19907"/>
                  <a:pt x="2145" y="19907"/>
                  <a:pt x="2145" y="19907"/>
                </a:cubicBezTo>
                <a:cubicBezTo>
                  <a:pt x="2145" y="19907"/>
                  <a:pt x="2145" y="19907"/>
                  <a:pt x="2145" y="19907"/>
                </a:cubicBezTo>
                <a:cubicBezTo>
                  <a:pt x="2182" y="19907"/>
                  <a:pt x="2182" y="19907"/>
                  <a:pt x="2182" y="19907"/>
                </a:cubicBezTo>
                <a:cubicBezTo>
                  <a:pt x="2182" y="19907"/>
                  <a:pt x="2182" y="19907"/>
                  <a:pt x="2182" y="19907"/>
                </a:cubicBezTo>
                <a:cubicBezTo>
                  <a:pt x="2182" y="19907"/>
                  <a:pt x="2182" y="19907"/>
                  <a:pt x="2182" y="19907"/>
                </a:cubicBezTo>
                <a:cubicBezTo>
                  <a:pt x="2145" y="19839"/>
                  <a:pt x="2145" y="19839"/>
                  <a:pt x="2145" y="19839"/>
                </a:cubicBezTo>
                <a:cubicBezTo>
                  <a:pt x="2145" y="19839"/>
                  <a:pt x="2145" y="19839"/>
                  <a:pt x="2145" y="19839"/>
                </a:cubicBezTo>
                <a:cubicBezTo>
                  <a:pt x="2145" y="19839"/>
                  <a:pt x="2145" y="19839"/>
                  <a:pt x="2145" y="19839"/>
                </a:cubicBezTo>
                <a:cubicBezTo>
                  <a:pt x="2108" y="19839"/>
                  <a:pt x="2108" y="19839"/>
                  <a:pt x="2108" y="19839"/>
                </a:cubicBezTo>
                <a:cubicBezTo>
                  <a:pt x="2071" y="19704"/>
                  <a:pt x="2071" y="19704"/>
                  <a:pt x="2071" y="19704"/>
                </a:cubicBezTo>
                <a:cubicBezTo>
                  <a:pt x="2145" y="19704"/>
                  <a:pt x="2145" y="19704"/>
                  <a:pt x="2145" y="19704"/>
                </a:cubicBezTo>
                <a:cubicBezTo>
                  <a:pt x="2182" y="19704"/>
                  <a:pt x="2182" y="19704"/>
                  <a:pt x="2182" y="19704"/>
                </a:cubicBezTo>
                <a:cubicBezTo>
                  <a:pt x="2182" y="19704"/>
                  <a:pt x="2182" y="19704"/>
                  <a:pt x="2182" y="19704"/>
                </a:cubicBezTo>
                <a:cubicBezTo>
                  <a:pt x="2182" y="19704"/>
                  <a:pt x="2182" y="19704"/>
                  <a:pt x="2182" y="19704"/>
                </a:cubicBezTo>
                <a:cubicBezTo>
                  <a:pt x="2145" y="19704"/>
                  <a:pt x="2145" y="19704"/>
                  <a:pt x="2145" y="19704"/>
                </a:cubicBezTo>
                <a:cubicBezTo>
                  <a:pt x="2182" y="19636"/>
                  <a:pt x="2182" y="19636"/>
                  <a:pt x="2182" y="19636"/>
                </a:cubicBezTo>
                <a:cubicBezTo>
                  <a:pt x="2293" y="19569"/>
                  <a:pt x="2293" y="19569"/>
                  <a:pt x="2293" y="19569"/>
                </a:cubicBezTo>
                <a:cubicBezTo>
                  <a:pt x="2293" y="19501"/>
                  <a:pt x="2293" y="19501"/>
                  <a:pt x="2293" y="19501"/>
                </a:cubicBezTo>
                <a:cubicBezTo>
                  <a:pt x="2293" y="19501"/>
                  <a:pt x="2293" y="19501"/>
                  <a:pt x="2293" y="19501"/>
                </a:cubicBezTo>
                <a:cubicBezTo>
                  <a:pt x="2256" y="19501"/>
                  <a:pt x="2256" y="19501"/>
                  <a:pt x="2256" y="19501"/>
                </a:cubicBezTo>
                <a:cubicBezTo>
                  <a:pt x="2219" y="19501"/>
                  <a:pt x="2219" y="19501"/>
                  <a:pt x="2219" y="19501"/>
                </a:cubicBezTo>
                <a:cubicBezTo>
                  <a:pt x="2182" y="19501"/>
                  <a:pt x="2182" y="19501"/>
                  <a:pt x="2182" y="19501"/>
                </a:cubicBezTo>
                <a:cubicBezTo>
                  <a:pt x="2145" y="19501"/>
                  <a:pt x="2145" y="19501"/>
                  <a:pt x="2145" y="19501"/>
                </a:cubicBezTo>
                <a:cubicBezTo>
                  <a:pt x="2145" y="19501"/>
                  <a:pt x="2145" y="19501"/>
                  <a:pt x="2145" y="19501"/>
                </a:cubicBezTo>
                <a:cubicBezTo>
                  <a:pt x="2182" y="19433"/>
                  <a:pt x="2182" y="19433"/>
                  <a:pt x="2182" y="19433"/>
                </a:cubicBezTo>
                <a:cubicBezTo>
                  <a:pt x="2182" y="19366"/>
                  <a:pt x="2182" y="19366"/>
                  <a:pt x="2182" y="19366"/>
                </a:cubicBezTo>
                <a:cubicBezTo>
                  <a:pt x="2219" y="19298"/>
                  <a:pt x="2219" y="19298"/>
                  <a:pt x="2219" y="19298"/>
                </a:cubicBezTo>
                <a:cubicBezTo>
                  <a:pt x="2293" y="19298"/>
                  <a:pt x="2293" y="19298"/>
                  <a:pt x="2293" y="19298"/>
                </a:cubicBezTo>
                <a:cubicBezTo>
                  <a:pt x="2330" y="19230"/>
                  <a:pt x="2330" y="19230"/>
                  <a:pt x="2330" y="19230"/>
                </a:cubicBezTo>
                <a:cubicBezTo>
                  <a:pt x="2330" y="19162"/>
                  <a:pt x="2330" y="19162"/>
                  <a:pt x="2330" y="19162"/>
                </a:cubicBezTo>
                <a:cubicBezTo>
                  <a:pt x="2367" y="19095"/>
                  <a:pt x="2367" y="19095"/>
                  <a:pt x="2367" y="19095"/>
                </a:cubicBezTo>
                <a:cubicBezTo>
                  <a:pt x="2330" y="19027"/>
                  <a:pt x="2330" y="19027"/>
                  <a:pt x="2330" y="19027"/>
                </a:cubicBezTo>
                <a:cubicBezTo>
                  <a:pt x="2293" y="18959"/>
                  <a:pt x="2293" y="18959"/>
                  <a:pt x="2293" y="18959"/>
                </a:cubicBezTo>
                <a:cubicBezTo>
                  <a:pt x="2293" y="18824"/>
                  <a:pt x="2293" y="18824"/>
                  <a:pt x="2293" y="18824"/>
                </a:cubicBezTo>
                <a:cubicBezTo>
                  <a:pt x="2330" y="18824"/>
                  <a:pt x="2330" y="18824"/>
                  <a:pt x="2330" y="18824"/>
                </a:cubicBezTo>
                <a:cubicBezTo>
                  <a:pt x="2367" y="18756"/>
                  <a:pt x="2367" y="18756"/>
                  <a:pt x="2367" y="18756"/>
                </a:cubicBezTo>
                <a:cubicBezTo>
                  <a:pt x="2367" y="18688"/>
                  <a:pt x="2367" y="18688"/>
                  <a:pt x="2367" y="18688"/>
                </a:cubicBezTo>
                <a:cubicBezTo>
                  <a:pt x="2330" y="18688"/>
                  <a:pt x="2330" y="18688"/>
                  <a:pt x="2330" y="18688"/>
                </a:cubicBezTo>
                <a:cubicBezTo>
                  <a:pt x="2330" y="18621"/>
                  <a:pt x="2330" y="18621"/>
                  <a:pt x="2330" y="18621"/>
                </a:cubicBezTo>
                <a:cubicBezTo>
                  <a:pt x="2293" y="18621"/>
                  <a:pt x="2293" y="18621"/>
                  <a:pt x="2293" y="18621"/>
                </a:cubicBezTo>
                <a:cubicBezTo>
                  <a:pt x="2256" y="18621"/>
                  <a:pt x="2256" y="18621"/>
                  <a:pt x="2256" y="18621"/>
                </a:cubicBezTo>
                <a:cubicBezTo>
                  <a:pt x="2219" y="18553"/>
                  <a:pt x="2219" y="18553"/>
                  <a:pt x="2219" y="18553"/>
                </a:cubicBezTo>
                <a:cubicBezTo>
                  <a:pt x="2182" y="18621"/>
                  <a:pt x="2182" y="18621"/>
                  <a:pt x="2182" y="18621"/>
                </a:cubicBezTo>
                <a:cubicBezTo>
                  <a:pt x="2145" y="18553"/>
                  <a:pt x="2145" y="18553"/>
                  <a:pt x="2145" y="18553"/>
                </a:cubicBezTo>
                <a:cubicBezTo>
                  <a:pt x="2108" y="18553"/>
                  <a:pt x="2108" y="18553"/>
                  <a:pt x="2108" y="18553"/>
                </a:cubicBezTo>
                <a:cubicBezTo>
                  <a:pt x="2034" y="18553"/>
                  <a:pt x="2034" y="18553"/>
                  <a:pt x="2034" y="18553"/>
                </a:cubicBezTo>
                <a:cubicBezTo>
                  <a:pt x="2034" y="18553"/>
                  <a:pt x="2034" y="18553"/>
                  <a:pt x="2034" y="18553"/>
                </a:cubicBezTo>
                <a:cubicBezTo>
                  <a:pt x="1997" y="18553"/>
                  <a:pt x="1997" y="18553"/>
                  <a:pt x="1997" y="18553"/>
                </a:cubicBezTo>
                <a:cubicBezTo>
                  <a:pt x="1960" y="18485"/>
                  <a:pt x="1960" y="18485"/>
                  <a:pt x="1960" y="18485"/>
                </a:cubicBezTo>
                <a:cubicBezTo>
                  <a:pt x="1923" y="18350"/>
                  <a:pt x="1923" y="18350"/>
                  <a:pt x="1923" y="18350"/>
                </a:cubicBezTo>
                <a:cubicBezTo>
                  <a:pt x="1886" y="18350"/>
                  <a:pt x="1886" y="18350"/>
                  <a:pt x="1886" y="18350"/>
                </a:cubicBezTo>
                <a:cubicBezTo>
                  <a:pt x="1849" y="18418"/>
                  <a:pt x="1849" y="18418"/>
                  <a:pt x="1849" y="18418"/>
                </a:cubicBezTo>
                <a:cubicBezTo>
                  <a:pt x="1812" y="18418"/>
                  <a:pt x="1812" y="18418"/>
                  <a:pt x="1812" y="18418"/>
                </a:cubicBezTo>
                <a:cubicBezTo>
                  <a:pt x="1775" y="18418"/>
                  <a:pt x="1775" y="18418"/>
                  <a:pt x="1775" y="18418"/>
                </a:cubicBezTo>
                <a:cubicBezTo>
                  <a:pt x="1701" y="18350"/>
                  <a:pt x="1701" y="18350"/>
                  <a:pt x="1701" y="18350"/>
                </a:cubicBezTo>
                <a:cubicBezTo>
                  <a:pt x="1701" y="18418"/>
                  <a:pt x="1701" y="18418"/>
                  <a:pt x="1701" y="18418"/>
                </a:cubicBezTo>
                <a:cubicBezTo>
                  <a:pt x="1627" y="18282"/>
                  <a:pt x="1627" y="18282"/>
                  <a:pt x="1627" y="18282"/>
                </a:cubicBezTo>
                <a:cubicBezTo>
                  <a:pt x="1590" y="18214"/>
                  <a:pt x="1590" y="18214"/>
                  <a:pt x="1590" y="18214"/>
                </a:cubicBezTo>
                <a:cubicBezTo>
                  <a:pt x="1590" y="18147"/>
                  <a:pt x="1590" y="18147"/>
                  <a:pt x="1590" y="18147"/>
                </a:cubicBezTo>
                <a:cubicBezTo>
                  <a:pt x="1553" y="18147"/>
                  <a:pt x="1553" y="18147"/>
                  <a:pt x="1553" y="18147"/>
                </a:cubicBezTo>
                <a:cubicBezTo>
                  <a:pt x="1553" y="18079"/>
                  <a:pt x="1553" y="18079"/>
                  <a:pt x="1553" y="18079"/>
                </a:cubicBezTo>
                <a:cubicBezTo>
                  <a:pt x="1516" y="18011"/>
                  <a:pt x="1516" y="18011"/>
                  <a:pt x="1516" y="18011"/>
                </a:cubicBezTo>
                <a:cubicBezTo>
                  <a:pt x="1442" y="18079"/>
                  <a:pt x="1442" y="18079"/>
                  <a:pt x="1442" y="18079"/>
                </a:cubicBezTo>
                <a:cubicBezTo>
                  <a:pt x="1405" y="17944"/>
                  <a:pt x="1405" y="17944"/>
                  <a:pt x="1405" y="17944"/>
                </a:cubicBezTo>
                <a:cubicBezTo>
                  <a:pt x="1405" y="17876"/>
                  <a:pt x="1405" y="17876"/>
                  <a:pt x="1405" y="17876"/>
                </a:cubicBezTo>
                <a:cubicBezTo>
                  <a:pt x="1368" y="17876"/>
                  <a:pt x="1368" y="17876"/>
                  <a:pt x="1368" y="17876"/>
                </a:cubicBezTo>
                <a:cubicBezTo>
                  <a:pt x="1368" y="17740"/>
                  <a:pt x="1368" y="17740"/>
                  <a:pt x="1368" y="17740"/>
                </a:cubicBezTo>
                <a:cubicBezTo>
                  <a:pt x="1332" y="17740"/>
                  <a:pt x="1332" y="17740"/>
                  <a:pt x="1332" y="17740"/>
                </a:cubicBezTo>
                <a:cubicBezTo>
                  <a:pt x="1258" y="17740"/>
                  <a:pt x="1258" y="17740"/>
                  <a:pt x="1258" y="17740"/>
                </a:cubicBezTo>
                <a:cubicBezTo>
                  <a:pt x="1184" y="17740"/>
                  <a:pt x="1184" y="17740"/>
                  <a:pt x="1184" y="17740"/>
                </a:cubicBezTo>
                <a:cubicBezTo>
                  <a:pt x="1110" y="17740"/>
                  <a:pt x="1110" y="17740"/>
                  <a:pt x="1110" y="17740"/>
                </a:cubicBezTo>
                <a:cubicBezTo>
                  <a:pt x="1073" y="17740"/>
                  <a:pt x="1073" y="17740"/>
                  <a:pt x="1073" y="17740"/>
                </a:cubicBezTo>
                <a:cubicBezTo>
                  <a:pt x="1073" y="17808"/>
                  <a:pt x="1073" y="17808"/>
                  <a:pt x="1073" y="17808"/>
                </a:cubicBezTo>
                <a:cubicBezTo>
                  <a:pt x="1036" y="17808"/>
                  <a:pt x="1036" y="17808"/>
                  <a:pt x="1036" y="17808"/>
                </a:cubicBezTo>
                <a:cubicBezTo>
                  <a:pt x="1036" y="17808"/>
                  <a:pt x="1036" y="17808"/>
                  <a:pt x="1036" y="17808"/>
                </a:cubicBezTo>
                <a:cubicBezTo>
                  <a:pt x="1036" y="17740"/>
                  <a:pt x="1036" y="17740"/>
                  <a:pt x="1036" y="17740"/>
                </a:cubicBezTo>
                <a:cubicBezTo>
                  <a:pt x="999" y="17673"/>
                  <a:pt x="999" y="17673"/>
                  <a:pt x="999" y="17673"/>
                </a:cubicBezTo>
                <a:cubicBezTo>
                  <a:pt x="999" y="17605"/>
                  <a:pt x="999" y="17605"/>
                  <a:pt x="999" y="17605"/>
                </a:cubicBezTo>
                <a:cubicBezTo>
                  <a:pt x="962" y="17537"/>
                  <a:pt x="962" y="17537"/>
                  <a:pt x="962" y="17537"/>
                </a:cubicBezTo>
                <a:cubicBezTo>
                  <a:pt x="962" y="17470"/>
                  <a:pt x="962" y="17470"/>
                  <a:pt x="962" y="17470"/>
                </a:cubicBezTo>
                <a:cubicBezTo>
                  <a:pt x="962" y="17402"/>
                  <a:pt x="962" y="17402"/>
                  <a:pt x="962" y="17402"/>
                </a:cubicBezTo>
                <a:cubicBezTo>
                  <a:pt x="999" y="17470"/>
                  <a:pt x="999" y="17470"/>
                  <a:pt x="999" y="17470"/>
                </a:cubicBezTo>
                <a:cubicBezTo>
                  <a:pt x="1073" y="17470"/>
                  <a:pt x="1073" y="17470"/>
                  <a:pt x="1073" y="17470"/>
                </a:cubicBezTo>
                <a:cubicBezTo>
                  <a:pt x="1110" y="17334"/>
                  <a:pt x="1110" y="17334"/>
                  <a:pt x="1110" y="17334"/>
                </a:cubicBezTo>
                <a:cubicBezTo>
                  <a:pt x="1147" y="17334"/>
                  <a:pt x="1147" y="17334"/>
                  <a:pt x="1147" y="17334"/>
                </a:cubicBezTo>
                <a:cubicBezTo>
                  <a:pt x="1110" y="17266"/>
                  <a:pt x="1110" y="17266"/>
                  <a:pt x="1110" y="17266"/>
                </a:cubicBezTo>
                <a:cubicBezTo>
                  <a:pt x="1110" y="17199"/>
                  <a:pt x="1110" y="17199"/>
                  <a:pt x="1110" y="17199"/>
                </a:cubicBezTo>
                <a:cubicBezTo>
                  <a:pt x="1036" y="17131"/>
                  <a:pt x="1036" y="17131"/>
                  <a:pt x="1036" y="17131"/>
                </a:cubicBezTo>
                <a:cubicBezTo>
                  <a:pt x="962" y="17131"/>
                  <a:pt x="962" y="17131"/>
                  <a:pt x="962" y="17131"/>
                </a:cubicBezTo>
                <a:cubicBezTo>
                  <a:pt x="962" y="16996"/>
                  <a:pt x="962" y="16996"/>
                  <a:pt x="962" y="16996"/>
                </a:cubicBezTo>
                <a:cubicBezTo>
                  <a:pt x="925" y="16996"/>
                  <a:pt x="925" y="16996"/>
                  <a:pt x="925" y="16996"/>
                </a:cubicBezTo>
                <a:cubicBezTo>
                  <a:pt x="888" y="16860"/>
                  <a:pt x="888" y="16860"/>
                  <a:pt x="888" y="16860"/>
                </a:cubicBezTo>
                <a:cubicBezTo>
                  <a:pt x="851" y="16792"/>
                  <a:pt x="851" y="16792"/>
                  <a:pt x="851" y="16792"/>
                </a:cubicBezTo>
                <a:cubicBezTo>
                  <a:pt x="814" y="16725"/>
                  <a:pt x="814" y="16725"/>
                  <a:pt x="814" y="16725"/>
                </a:cubicBezTo>
                <a:cubicBezTo>
                  <a:pt x="814" y="16657"/>
                  <a:pt x="814" y="16657"/>
                  <a:pt x="814" y="16657"/>
                </a:cubicBezTo>
                <a:cubicBezTo>
                  <a:pt x="814" y="16589"/>
                  <a:pt x="814" y="16589"/>
                  <a:pt x="814" y="16589"/>
                </a:cubicBezTo>
                <a:cubicBezTo>
                  <a:pt x="814" y="16522"/>
                  <a:pt x="814" y="16522"/>
                  <a:pt x="814" y="16522"/>
                </a:cubicBezTo>
                <a:cubicBezTo>
                  <a:pt x="814" y="16454"/>
                  <a:pt x="814" y="16454"/>
                  <a:pt x="814" y="16454"/>
                </a:cubicBezTo>
                <a:cubicBezTo>
                  <a:pt x="740" y="16454"/>
                  <a:pt x="740" y="16454"/>
                  <a:pt x="740" y="16454"/>
                </a:cubicBezTo>
                <a:cubicBezTo>
                  <a:pt x="703" y="16454"/>
                  <a:pt x="703" y="16454"/>
                  <a:pt x="703" y="16454"/>
                </a:cubicBezTo>
                <a:cubicBezTo>
                  <a:pt x="703" y="16386"/>
                  <a:pt x="703" y="16386"/>
                  <a:pt x="703" y="16386"/>
                </a:cubicBezTo>
                <a:cubicBezTo>
                  <a:pt x="629" y="16386"/>
                  <a:pt x="629" y="16386"/>
                  <a:pt x="629" y="16386"/>
                </a:cubicBezTo>
                <a:cubicBezTo>
                  <a:pt x="592" y="16454"/>
                  <a:pt x="592" y="16454"/>
                  <a:pt x="592" y="16454"/>
                </a:cubicBezTo>
                <a:cubicBezTo>
                  <a:pt x="555" y="16386"/>
                  <a:pt x="555" y="16386"/>
                  <a:pt x="555" y="16386"/>
                </a:cubicBezTo>
                <a:cubicBezTo>
                  <a:pt x="518" y="16386"/>
                  <a:pt x="518" y="16386"/>
                  <a:pt x="518" y="16386"/>
                </a:cubicBezTo>
                <a:cubicBezTo>
                  <a:pt x="481" y="16386"/>
                  <a:pt x="481" y="16386"/>
                  <a:pt x="481" y="16386"/>
                </a:cubicBezTo>
                <a:cubicBezTo>
                  <a:pt x="444" y="16318"/>
                  <a:pt x="444" y="16318"/>
                  <a:pt x="444" y="16318"/>
                </a:cubicBezTo>
                <a:cubicBezTo>
                  <a:pt x="444" y="16386"/>
                  <a:pt x="444" y="16386"/>
                  <a:pt x="444" y="16386"/>
                </a:cubicBezTo>
                <a:cubicBezTo>
                  <a:pt x="407" y="16318"/>
                  <a:pt x="407" y="16318"/>
                  <a:pt x="407" y="16318"/>
                </a:cubicBezTo>
                <a:cubicBezTo>
                  <a:pt x="370" y="16318"/>
                  <a:pt x="370" y="16318"/>
                  <a:pt x="370" y="16318"/>
                </a:cubicBezTo>
                <a:cubicBezTo>
                  <a:pt x="370" y="16251"/>
                  <a:pt x="370" y="16251"/>
                  <a:pt x="370" y="16251"/>
                </a:cubicBezTo>
                <a:cubicBezTo>
                  <a:pt x="370" y="16183"/>
                  <a:pt x="370" y="16183"/>
                  <a:pt x="370" y="16183"/>
                </a:cubicBezTo>
                <a:cubicBezTo>
                  <a:pt x="333" y="16115"/>
                  <a:pt x="333" y="16115"/>
                  <a:pt x="333" y="16115"/>
                </a:cubicBezTo>
                <a:cubicBezTo>
                  <a:pt x="333" y="16115"/>
                  <a:pt x="333" y="16115"/>
                  <a:pt x="333" y="16115"/>
                </a:cubicBezTo>
                <a:cubicBezTo>
                  <a:pt x="296" y="16048"/>
                  <a:pt x="296" y="16048"/>
                  <a:pt x="296" y="16048"/>
                </a:cubicBezTo>
                <a:cubicBezTo>
                  <a:pt x="296" y="15980"/>
                  <a:pt x="296" y="15980"/>
                  <a:pt x="296" y="15980"/>
                </a:cubicBezTo>
                <a:cubicBezTo>
                  <a:pt x="296" y="15980"/>
                  <a:pt x="296" y="15980"/>
                  <a:pt x="296" y="15980"/>
                </a:cubicBezTo>
                <a:cubicBezTo>
                  <a:pt x="296" y="15912"/>
                  <a:pt x="296" y="15912"/>
                  <a:pt x="296" y="15912"/>
                </a:cubicBezTo>
                <a:cubicBezTo>
                  <a:pt x="296" y="15912"/>
                  <a:pt x="296" y="15912"/>
                  <a:pt x="296" y="15912"/>
                </a:cubicBezTo>
                <a:cubicBezTo>
                  <a:pt x="296" y="15845"/>
                  <a:pt x="296" y="15845"/>
                  <a:pt x="296" y="15845"/>
                </a:cubicBezTo>
                <a:cubicBezTo>
                  <a:pt x="259" y="15845"/>
                  <a:pt x="259" y="15845"/>
                  <a:pt x="259" y="15845"/>
                </a:cubicBezTo>
                <a:cubicBezTo>
                  <a:pt x="296" y="15777"/>
                  <a:pt x="296" y="15777"/>
                  <a:pt x="296" y="15777"/>
                </a:cubicBezTo>
                <a:cubicBezTo>
                  <a:pt x="259" y="15709"/>
                  <a:pt x="259" y="15709"/>
                  <a:pt x="259" y="15709"/>
                </a:cubicBezTo>
                <a:cubicBezTo>
                  <a:pt x="296" y="15709"/>
                  <a:pt x="296" y="15709"/>
                  <a:pt x="296" y="15709"/>
                </a:cubicBezTo>
                <a:cubicBezTo>
                  <a:pt x="296" y="15641"/>
                  <a:pt x="296" y="15641"/>
                  <a:pt x="296" y="15641"/>
                </a:cubicBezTo>
                <a:cubicBezTo>
                  <a:pt x="222" y="15438"/>
                  <a:pt x="222" y="15438"/>
                  <a:pt x="222" y="15438"/>
                </a:cubicBezTo>
                <a:cubicBezTo>
                  <a:pt x="222" y="15235"/>
                  <a:pt x="222" y="15235"/>
                  <a:pt x="222" y="15235"/>
                </a:cubicBezTo>
                <a:cubicBezTo>
                  <a:pt x="259" y="15167"/>
                  <a:pt x="259" y="15167"/>
                  <a:pt x="259" y="15167"/>
                </a:cubicBezTo>
                <a:cubicBezTo>
                  <a:pt x="259" y="15100"/>
                  <a:pt x="259" y="15100"/>
                  <a:pt x="259" y="15100"/>
                </a:cubicBezTo>
                <a:cubicBezTo>
                  <a:pt x="296" y="15032"/>
                  <a:pt x="296" y="15032"/>
                  <a:pt x="296" y="15032"/>
                </a:cubicBezTo>
                <a:cubicBezTo>
                  <a:pt x="296" y="15032"/>
                  <a:pt x="296" y="15032"/>
                  <a:pt x="296" y="15032"/>
                </a:cubicBezTo>
                <a:cubicBezTo>
                  <a:pt x="296" y="15032"/>
                  <a:pt x="296" y="15032"/>
                  <a:pt x="296" y="15032"/>
                </a:cubicBezTo>
                <a:cubicBezTo>
                  <a:pt x="296" y="14964"/>
                  <a:pt x="296" y="14964"/>
                  <a:pt x="296" y="14964"/>
                </a:cubicBezTo>
                <a:cubicBezTo>
                  <a:pt x="296" y="14964"/>
                  <a:pt x="296" y="14964"/>
                  <a:pt x="296" y="14964"/>
                </a:cubicBezTo>
                <a:cubicBezTo>
                  <a:pt x="296" y="14897"/>
                  <a:pt x="296" y="14897"/>
                  <a:pt x="296" y="14897"/>
                </a:cubicBezTo>
                <a:cubicBezTo>
                  <a:pt x="259" y="14897"/>
                  <a:pt x="259" y="14897"/>
                  <a:pt x="259" y="14897"/>
                </a:cubicBezTo>
                <a:cubicBezTo>
                  <a:pt x="259" y="14829"/>
                  <a:pt x="259" y="14829"/>
                  <a:pt x="259" y="14829"/>
                </a:cubicBezTo>
                <a:cubicBezTo>
                  <a:pt x="296" y="14829"/>
                  <a:pt x="296" y="14829"/>
                  <a:pt x="296" y="14829"/>
                </a:cubicBezTo>
                <a:cubicBezTo>
                  <a:pt x="296" y="14897"/>
                  <a:pt x="296" y="14897"/>
                  <a:pt x="296" y="14897"/>
                </a:cubicBezTo>
                <a:cubicBezTo>
                  <a:pt x="333" y="14897"/>
                  <a:pt x="333" y="14897"/>
                  <a:pt x="333" y="14897"/>
                </a:cubicBezTo>
                <a:cubicBezTo>
                  <a:pt x="333" y="14829"/>
                  <a:pt x="333" y="14829"/>
                  <a:pt x="333" y="14829"/>
                </a:cubicBezTo>
                <a:cubicBezTo>
                  <a:pt x="370" y="14829"/>
                  <a:pt x="370" y="14829"/>
                  <a:pt x="370" y="14829"/>
                </a:cubicBezTo>
                <a:cubicBezTo>
                  <a:pt x="370" y="14829"/>
                  <a:pt x="370" y="14829"/>
                  <a:pt x="370" y="14829"/>
                </a:cubicBezTo>
                <a:cubicBezTo>
                  <a:pt x="407" y="14761"/>
                  <a:pt x="407" y="14761"/>
                  <a:pt x="407" y="14761"/>
                </a:cubicBezTo>
                <a:cubicBezTo>
                  <a:pt x="444" y="14761"/>
                  <a:pt x="444" y="14761"/>
                  <a:pt x="444" y="14761"/>
                </a:cubicBezTo>
                <a:cubicBezTo>
                  <a:pt x="444" y="14693"/>
                  <a:pt x="444" y="14693"/>
                  <a:pt x="444" y="14693"/>
                </a:cubicBezTo>
                <a:cubicBezTo>
                  <a:pt x="518" y="14761"/>
                  <a:pt x="518" y="14761"/>
                  <a:pt x="518" y="14761"/>
                </a:cubicBezTo>
                <a:cubicBezTo>
                  <a:pt x="518" y="14693"/>
                  <a:pt x="518" y="14693"/>
                  <a:pt x="518" y="14693"/>
                </a:cubicBezTo>
                <a:cubicBezTo>
                  <a:pt x="481" y="14626"/>
                  <a:pt x="481" y="14626"/>
                  <a:pt x="481" y="14626"/>
                </a:cubicBezTo>
                <a:cubicBezTo>
                  <a:pt x="481" y="14626"/>
                  <a:pt x="481" y="14626"/>
                  <a:pt x="481" y="14626"/>
                </a:cubicBezTo>
                <a:cubicBezTo>
                  <a:pt x="444" y="14626"/>
                  <a:pt x="444" y="14626"/>
                  <a:pt x="444" y="14626"/>
                </a:cubicBezTo>
                <a:cubicBezTo>
                  <a:pt x="407" y="14626"/>
                  <a:pt x="407" y="14626"/>
                  <a:pt x="407" y="14626"/>
                </a:cubicBezTo>
                <a:cubicBezTo>
                  <a:pt x="407" y="14626"/>
                  <a:pt x="407" y="14626"/>
                  <a:pt x="407" y="14626"/>
                </a:cubicBezTo>
                <a:cubicBezTo>
                  <a:pt x="370" y="14626"/>
                  <a:pt x="370" y="14626"/>
                  <a:pt x="370" y="14626"/>
                </a:cubicBezTo>
                <a:cubicBezTo>
                  <a:pt x="333" y="14558"/>
                  <a:pt x="333" y="14558"/>
                  <a:pt x="333" y="14558"/>
                </a:cubicBezTo>
                <a:cubicBezTo>
                  <a:pt x="333" y="14490"/>
                  <a:pt x="333" y="14490"/>
                  <a:pt x="333" y="14490"/>
                </a:cubicBezTo>
                <a:cubicBezTo>
                  <a:pt x="370" y="14558"/>
                  <a:pt x="370" y="14558"/>
                  <a:pt x="370" y="14558"/>
                </a:cubicBezTo>
                <a:cubicBezTo>
                  <a:pt x="370" y="14490"/>
                  <a:pt x="370" y="14490"/>
                  <a:pt x="370" y="14490"/>
                </a:cubicBezTo>
                <a:cubicBezTo>
                  <a:pt x="333" y="14490"/>
                  <a:pt x="333" y="14490"/>
                  <a:pt x="333" y="14490"/>
                </a:cubicBezTo>
                <a:cubicBezTo>
                  <a:pt x="370" y="14423"/>
                  <a:pt x="370" y="14423"/>
                  <a:pt x="370" y="14423"/>
                </a:cubicBezTo>
                <a:cubicBezTo>
                  <a:pt x="333" y="14423"/>
                  <a:pt x="333" y="14423"/>
                  <a:pt x="333" y="14423"/>
                </a:cubicBezTo>
                <a:cubicBezTo>
                  <a:pt x="333" y="14423"/>
                  <a:pt x="296" y="14490"/>
                  <a:pt x="296" y="14490"/>
                </a:cubicBezTo>
                <a:cubicBezTo>
                  <a:pt x="296" y="14490"/>
                  <a:pt x="296" y="14490"/>
                  <a:pt x="296" y="14490"/>
                </a:cubicBezTo>
                <a:cubicBezTo>
                  <a:pt x="296" y="14490"/>
                  <a:pt x="296" y="14490"/>
                  <a:pt x="296" y="14490"/>
                </a:cubicBezTo>
                <a:cubicBezTo>
                  <a:pt x="259" y="14423"/>
                  <a:pt x="259" y="14423"/>
                  <a:pt x="259" y="14423"/>
                </a:cubicBezTo>
                <a:cubicBezTo>
                  <a:pt x="333" y="14287"/>
                  <a:pt x="333" y="14287"/>
                  <a:pt x="333" y="14287"/>
                </a:cubicBezTo>
                <a:cubicBezTo>
                  <a:pt x="407" y="14287"/>
                  <a:pt x="407" y="14287"/>
                  <a:pt x="407" y="14287"/>
                </a:cubicBezTo>
                <a:cubicBezTo>
                  <a:pt x="444" y="14152"/>
                  <a:pt x="444" y="14152"/>
                  <a:pt x="444" y="14152"/>
                </a:cubicBezTo>
                <a:cubicBezTo>
                  <a:pt x="481" y="14016"/>
                  <a:pt x="481" y="14016"/>
                  <a:pt x="481" y="14016"/>
                </a:cubicBezTo>
                <a:cubicBezTo>
                  <a:pt x="518" y="13881"/>
                  <a:pt x="518" y="13881"/>
                  <a:pt x="518" y="13881"/>
                </a:cubicBezTo>
                <a:cubicBezTo>
                  <a:pt x="592" y="13678"/>
                  <a:pt x="592" y="13678"/>
                  <a:pt x="592" y="13678"/>
                </a:cubicBezTo>
                <a:cubicBezTo>
                  <a:pt x="629" y="13542"/>
                  <a:pt x="629" y="13542"/>
                  <a:pt x="629" y="13542"/>
                </a:cubicBezTo>
                <a:cubicBezTo>
                  <a:pt x="629" y="13407"/>
                  <a:pt x="629" y="13407"/>
                  <a:pt x="629" y="13407"/>
                </a:cubicBezTo>
                <a:cubicBezTo>
                  <a:pt x="555" y="13271"/>
                  <a:pt x="555" y="13271"/>
                  <a:pt x="555" y="13271"/>
                </a:cubicBezTo>
                <a:cubicBezTo>
                  <a:pt x="518" y="13271"/>
                  <a:pt x="518" y="13271"/>
                  <a:pt x="518" y="13271"/>
                </a:cubicBezTo>
                <a:cubicBezTo>
                  <a:pt x="444" y="13068"/>
                  <a:pt x="444" y="13068"/>
                  <a:pt x="444" y="13068"/>
                </a:cubicBezTo>
                <a:cubicBezTo>
                  <a:pt x="444" y="13001"/>
                  <a:pt x="444" y="13001"/>
                  <a:pt x="444" y="13001"/>
                </a:cubicBezTo>
                <a:cubicBezTo>
                  <a:pt x="481" y="12933"/>
                  <a:pt x="481" y="12933"/>
                  <a:pt x="481" y="12933"/>
                </a:cubicBezTo>
                <a:cubicBezTo>
                  <a:pt x="481" y="12865"/>
                  <a:pt x="481" y="12865"/>
                  <a:pt x="481" y="12865"/>
                </a:cubicBezTo>
                <a:cubicBezTo>
                  <a:pt x="407" y="12797"/>
                  <a:pt x="407" y="12797"/>
                  <a:pt x="407" y="12797"/>
                </a:cubicBezTo>
                <a:cubicBezTo>
                  <a:pt x="407" y="12730"/>
                  <a:pt x="407" y="12730"/>
                  <a:pt x="407" y="12730"/>
                </a:cubicBezTo>
                <a:cubicBezTo>
                  <a:pt x="407" y="12662"/>
                  <a:pt x="407" y="12662"/>
                  <a:pt x="407" y="12662"/>
                </a:cubicBezTo>
                <a:cubicBezTo>
                  <a:pt x="407" y="12594"/>
                  <a:pt x="407" y="12594"/>
                  <a:pt x="407" y="12594"/>
                </a:cubicBezTo>
                <a:cubicBezTo>
                  <a:pt x="407" y="12594"/>
                  <a:pt x="407" y="12594"/>
                  <a:pt x="407" y="12594"/>
                </a:cubicBezTo>
                <a:cubicBezTo>
                  <a:pt x="370" y="12527"/>
                  <a:pt x="370" y="12527"/>
                  <a:pt x="370" y="12527"/>
                </a:cubicBezTo>
                <a:cubicBezTo>
                  <a:pt x="333" y="12527"/>
                  <a:pt x="333" y="12527"/>
                  <a:pt x="333" y="12527"/>
                </a:cubicBezTo>
                <a:cubicBezTo>
                  <a:pt x="333" y="12391"/>
                  <a:pt x="333" y="12391"/>
                  <a:pt x="333" y="12391"/>
                </a:cubicBezTo>
                <a:cubicBezTo>
                  <a:pt x="370" y="12391"/>
                  <a:pt x="370" y="12391"/>
                  <a:pt x="370" y="12391"/>
                </a:cubicBezTo>
                <a:cubicBezTo>
                  <a:pt x="333" y="12391"/>
                  <a:pt x="333" y="12391"/>
                  <a:pt x="333" y="12391"/>
                </a:cubicBezTo>
                <a:cubicBezTo>
                  <a:pt x="333" y="12324"/>
                  <a:pt x="333" y="12324"/>
                  <a:pt x="333" y="12324"/>
                </a:cubicBezTo>
                <a:cubicBezTo>
                  <a:pt x="333" y="12120"/>
                  <a:pt x="333" y="12120"/>
                  <a:pt x="333" y="12120"/>
                </a:cubicBezTo>
                <a:cubicBezTo>
                  <a:pt x="370" y="12120"/>
                  <a:pt x="370" y="12120"/>
                  <a:pt x="370" y="12120"/>
                </a:cubicBezTo>
                <a:cubicBezTo>
                  <a:pt x="296" y="11850"/>
                  <a:pt x="296" y="11850"/>
                  <a:pt x="296" y="11850"/>
                </a:cubicBezTo>
                <a:cubicBezTo>
                  <a:pt x="222" y="11646"/>
                  <a:pt x="222" y="11646"/>
                  <a:pt x="222" y="11646"/>
                </a:cubicBezTo>
                <a:cubicBezTo>
                  <a:pt x="222" y="11579"/>
                  <a:pt x="222" y="11579"/>
                  <a:pt x="222" y="11579"/>
                </a:cubicBezTo>
                <a:cubicBezTo>
                  <a:pt x="185" y="11511"/>
                  <a:pt x="185" y="11511"/>
                  <a:pt x="185" y="11511"/>
                </a:cubicBezTo>
                <a:cubicBezTo>
                  <a:pt x="185" y="11376"/>
                  <a:pt x="185" y="11376"/>
                  <a:pt x="185" y="11376"/>
                </a:cubicBezTo>
                <a:cubicBezTo>
                  <a:pt x="222" y="11240"/>
                  <a:pt x="222" y="11240"/>
                  <a:pt x="222" y="11240"/>
                </a:cubicBezTo>
                <a:cubicBezTo>
                  <a:pt x="259" y="11172"/>
                  <a:pt x="259" y="11172"/>
                  <a:pt x="259" y="11172"/>
                </a:cubicBezTo>
                <a:cubicBezTo>
                  <a:pt x="222" y="11172"/>
                  <a:pt x="222" y="11172"/>
                  <a:pt x="222" y="11172"/>
                </a:cubicBezTo>
                <a:cubicBezTo>
                  <a:pt x="148" y="11105"/>
                  <a:pt x="148" y="11105"/>
                  <a:pt x="148" y="11105"/>
                </a:cubicBezTo>
                <a:cubicBezTo>
                  <a:pt x="148" y="11037"/>
                  <a:pt x="148" y="11037"/>
                  <a:pt x="148" y="11037"/>
                </a:cubicBezTo>
                <a:cubicBezTo>
                  <a:pt x="111" y="10969"/>
                  <a:pt x="111" y="10969"/>
                  <a:pt x="111" y="10969"/>
                </a:cubicBezTo>
                <a:cubicBezTo>
                  <a:pt x="74" y="10902"/>
                  <a:pt x="74" y="10902"/>
                  <a:pt x="74" y="10902"/>
                </a:cubicBezTo>
                <a:cubicBezTo>
                  <a:pt x="37" y="10902"/>
                  <a:pt x="37" y="10902"/>
                  <a:pt x="37" y="10902"/>
                </a:cubicBezTo>
                <a:cubicBezTo>
                  <a:pt x="0" y="10766"/>
                  <a:pt x="0" y="10766"/>
                  <a:pt x="0" y="10766"/>
                </a:cubicBezTo>
                <a:cubicBezTo>
                  <a:pt x="0" y="10766"/>
                  <a:pt x="0" y="10766"/>
                  <a:pt x="0" y="10766"/>
                </a:cubicBezTo>
                <a:cubicBezTo>
                  <a:pt x="0" y="10631"/>
                  <a:pt x="0" y="10631"/>
                  <a:pt x="0" y="10631"/>
                </a:cubicBezTo>
                <a:cubicBezTo>
                  <a:pt x="0" y="10563"/>
                  <a:pt x="0" y="10563"/>
                  <a:pt x="0" y="10563"/>
                </a:cubicBezTo>
                <a:cubicBezTo>
                  <a:pt x="0" y="10563"/>
                  <a:pt x="0" y="10563"/>
                  <a:pt x="0" y="10563"/>
                </a:cubicBezTo>
                <a:cubicBezTo>
                  <a:pt x="0" y="10563"/>
                  <a:pt x="0" y="10563"/>
                  <a:pt x="0" y="10563"/>
                </a:cubicBezTo>
                <a:cubicBezTo>
                  <a:pt x="37" y="10495"/>
                  <a:pt x="37" y="10495"/>
                  <a:pt x="37" y="10495"/>
                </a:cubicBezTo>
                <a:cubicBezTo>
                  <a:pt x="37" y="10495"/>
                  <a:pt x="37" y="10495"/>
                  <a:pt x="37" y="10495"/>
                </a:cubicBezTo>
                <a:cubicBezTo>
                  <a:pt x="74" y="10495"/>
                  <a:pt x="74" y="10495"/>
                  <a:pt x="74" y="10495"/>
                </a:cubicBezTo>
                <a:cubicBezTo>
                  <a:pt x="74" y="10428"/>
                  <a:pt x="74" y="10428"/>
                  <a:pt x="74" y="10428"/>
                </a:cubicBezTo>
                <a:cubicBezTo>
                  <a:pt x="111" y="10360"/>
                  <a:pt x="111" y="10360"/>
                  <a:pt x="111" y="10360"/>
                </a:cubicBezTo>
                <a:cubicBezTo>
                  <a:pt x="148" y="10360"/>
                  <a:pt x="148" y="10360"/>
                  <a:pt x="148" y="10360"/>
                </a:cubicBezTo>
                <a:cubicBezTo>
                  <a:pt x="185" y="10292"/>
                  <a:pt x="185" y="10292"/>
                  <a:pt x="185" y="10292"/>
                </a:cubicBezTo>
                <a:cubicBezTo>
                  <a:pt x="185" y="10224"/>
                  <a:pt x="185" y="10224"/>
                  <a:pt x="185" y="10224"/>
                </a:cubicBezTo>
                <a:cubicBezTo>
                  <a:pt x="222" y="10224"/>
                  <a:pt x="222" y="10224"/>
                  <a:pt x="222" y="10224"/>
                </a:cubicBezTo>
                <a:cubicBezTo>
                  <a:pt x="259" y="10224"/>
                  <a:pt x="259" y="10224"/>
                  <a:pt x="259" y="10224"/>
                </a:cubicBezTo>
                <a:cubicBezTo>
                  <a:pt x="259" y="10157"/>
                  <a:pt x="259" y="10157"/>
                  <a:pt x="259" y="10157"/>
                </a:cubicBezTo>
                <a:cubicBezTo>
                  <a:pt x="259" y="10089"/>
                  <a:pt x="259" y="10089"/>
                  <a:pt x="259" y="10089"/>
                </a:cubicBezTo>
                <a:cubicBezTo>
                  <a:pt x="259" y="10089"/>
                  <a:pt x="259" y="10089"/>
                  <a:pt x="259" y="10089"/>
                </a:cubicBezTo>
                <a:cubicBezTo>
                  <a:pt x="296" y="10157"/>
                  <a:pt x="296" y="10157"/>
                  <a:pt x="296" y="10157"/>
                </a:cubicBezTo>
                <a:cubicBezTo>
                  <a:pt x="296" y="10157"/>
                  <a:pt x="296" y="10157"/>
                  <a:pt x="296" y="10157"/>
                </a:cubicBezTo>
                <a:cubicBezTo>
                  <a:pt x="296" y="10224"/>
                  <a:pt x="296" y="10224"/>
                  <a:pt x="296" y="10224"/>
                </a:cubicBezTo>
                <a:cubicBezTo>
                  <a:pt x="333" y="10224"/>
                  <a:pt x="333" y="10224"/>
                  <a:pt x="333" y="10224"/>
                </a:cubicBezTo>
                <a:cubicBezTo>
                  <a:pt x="333" y="10157"/>
                  <a:pt x="333" y="10157"/>
                  <a:pt x="333" y="10157"/>
                </a:cubicBezTo>
                <a:cubicBezTo>
                  <a:pt x="333" y="10157"/>
                  <a:pt x="333" y="10157"/>
                  <a:pt x="333" y="10157"/>
                </a:cubicBezTo>
                <a:cubicBezTo>
                  <a:pt x="370" y="10157"/>
                  <a:pt x="370" y="10157"/>
                  <a:pt x="370" y="10157"/>
                </a:cubicBezTo>
                <a:cubicBezTo>
                  <a:pt x="370" y="10089"/>
                  <a:pt x="370" y="10089"/>
                  <a:pt x="370" y="10089"/>
                </a:cubicBezTo>
                <a:cubicBezTo>
                  <a:pt x="333" y="10089"/>
                  <a:pt x="333" y="10089"/>
                  <a:pt x="333" y="10089"/>
                </a:cubicBezTo>
                <a:cubicBezTo>
                  <a:pt x="333" y="10089"/>
                  <a:pt x="333" y="10089"/>
                  <a:pt x="333" y="10089"/>
                </a:cubicBezTo>
                <a:cubicBezTo>
                  <a:pt x="370" y="10089"/>
                  <a:pt x="370" y="10089"/>
                  <a:pt x="370" y="10089"/>
                </a:cubicBezTo>
                <a:cubicBezTo>
                  <a:pt x="370" y="10089"/>
                  <a:pt x="370" y="10089"/>
                  <a:pt x="370" y="10089"/>
                </a:cubicBezTo>
                <a:cubicBezTo>
                  <a:pt x="370" y="10021"/>
                  <a:pt x="370" y="10021"/>
                  <a:pt x="370" y="10021"/>
                </a:cubicBezTo>
                <a:cubicBezTo>
                  <a:pt x="370" y="10021"/>
                  <a:pt x="370" y="10021"/>
                  <a:pt x="370" y="10021"/>
                </a:cubicBezTo>
                <a:cubicBezTo>
                  <a:pt x="370" y="10021"/>
                  <a:pt x="370" y="10021"/>
                  <a:pt x="370" y="10021"/>
                </a:cubicBezTo>
                <a:cubicBezTo>
                  <a:pt x="370" y="10021"/>
                  <a:pt x="370" y="10021"/>
                  <a:pt x="370" y="10021"/>
                </a:cubicBezTo>
                <a:cubicBezTo>
                  <a:pt x="407" y="10021"/>
                  <a:pt x="407" y="10021"/>
                  <a:pt x="407" y="10021"/>
                </a:cubicBezTo>
                <a:cubicBezTo>
                  <a:pt x="444" y="10021"/>
                  <a:pt x="444" y="10021"/>
                  <a:pt x="444" y="10021"/>
                </a:cubicBezTo>
                <a:cubicBezTo>
                  <a:pt x="444" y="10089"/>
                  <a:pt x="444" y="10089"/>
                  <a:pt x="444" y="10089"/>
                </a:cubicBezTo>
                <a:cubicBezTo>
                  <a:pt x="481" y="10089"/>
                  <a:pt x="481" y="10089"/>
                  <a:pt x="481" y="10089"/>
                </a:cubicBezTo>
                <a:cubicBezTo>
                  <a:pt x="481" y="10089"/>
                  <a:pt x="481" y="10089"/>
                  <a:pt x="481" y="10089"/>
                </a:cubicBezTo>
                <a:cubicBezTo>
                  <a:pt x="518" y="10089"/>
                  <a:pt x="518" y="10089"/>
                  <a:pt x="518" y="10089"/>
                </a:cubicBezTo>
                <a:cubicBezTo>
                  <a:pt x="518" y="10089"/>
                  <a:pt x="518" y="10089"/>
                  <a:pt x="518" y="10089"/>
                </a:cubicBezTo>
                <a:cubicBezTo>
                  <a:pt x="555" y="10157"/>
                  <a:pt x="555" y="10157"/>
                  <a:pt x="555" y="10157"/>
                </a:cubicBezTo>
                <a:cubicBezTo>
                  <a:pt x="555" y="10157"/>
                  <a:pt x="555" y="10157"/>
                  <a:pt x="555" y="10157"/>
                </a:cubicBezTo>
                <a:cubicBezTo>
                  <a:pt x="518" y="10224"/>
                  <a:pt x="518" y="10224"/>
                  <a:pt x="518" y="10224"/>
                </a:cubicBezTo>
                <a:cubicBezTo>
                  <a:pt x="481" y="10157"/>
                  <a:pt x="481" y="10157"/>
                  <a:pt x="481" y="10157"/>
                </a:cubicBezTo>
                <a:cubicBezTo>
                  <a:pt x="444" y="10157"/>
                  <a:pt x="444" y="10157"/>
                  <a:pt x="444" y="10157"/>
                </a:cubicBezTo>
                <a:cubicBezTo>
                  <a:pt x="407" y="10157"/>
                  <a:pt x="407" y="10157"/>
                  <a:pt x="407" y="10157"/>
                </a:cubicBezTo>
                <a:cubicBezTo>
                  <a:pt x="407" y="10089"/>
                  <a:pt x="407" y="10089"/>
                  <a:pt x="407" y="10089"/>
                </a:cubicBezTo>
                <a:cubicBezTo>
                  <a:pt x="407" y="10157"/>
                  <a:pt x="407" y="10157"/>
                  <a:pt x="407" y="10157"/>
                </a:cubicBezTo>
                <a:cubicBezTo>
                  <a:pt x="407" y="10224"/>
                  <a:pt x="407" y="10224"/>
                  <a:pt x="407" y="10224"/>
                </a:cubicBezTo>
                <a:cubicBezTo>
                  <a:pt x="407" y="10224"/>
                  <a:pt x="407" y="10224"/>
                  <a:pt x="407" y="10224"/>
                </a:cubicBezTo>
                <a:cubicBezTo>
                  <a:pt x="444" y="10224"/>
                  <a:pt x="444" y="10224"/>
                  <a:pt x="444" y="10224"/>
                </a:cubicBezTo>
                <a:cubicBezTo>
                  <a:pt x="444" y="10224"/>
                  <a:pt x="444" y="10224"/>
                  <a:pt x="444" y="10224"/>
                </a:cubicBezTo>
                <a:cubicBezTo>
                  <a:pt x="444" y="10292"/>
                  <a:pt x="444" y="10292"/>
                  <a:pt x="444" y="10292"/>
                </a:cubicBezTo>
                <a:cubicBezTo>
                  <a:pt x="481" y="10224"/>
                  <a:pt x="481" y="10224"/>
                  <a:pt x="481" y="10224"/>
                </a:cubicBezTo>
                <a:cubicBezTo>
                  <a:pt x="518" y="10224"/>
                  <a:pt x="518" y="10224"/>
                  <a:pt x="518" y="10224"/>
                </a:cubicBezTo>
                <a:cubicBezTo>
                  <a:pt x="518" y="10292"/>
                  <a:pt x="518" y="10292"/>
                  <a:pt x="518" y="10292"/>
                </a:cubicBezTo>
                <a:cubicBezTo>
                  <a:pt x="518" y="10292"/>
                  <a:pt x="518" y="10292"/>
                  <a:pt x="518" y="10292"/>
                </a:cubicBezTo>
                <a:cubicBezTo>
                  <a:pt x="518" y="10292"/>
                  <a:pt x="518" y="10292"/>
                  <a:pt x="518" y="10292"/>
                </a:cubicBezTo>
                <a:cubicBezTo>
                  <a:pt x="555" y="10292"/>
                  <a:pt x="555" y="10292"/>
                  <a:pt x="555" y="10292"/>
                </a:cubicBezTo>
                <a:cubicBezTo>
                  <a:pt x="555" y="10292"/>
                  <a:pt x="555" y="10292"/>
                  <a:pt x="555" y="10292"/>
                </a:cubicBezTo>
                <a:cubicBezTo>
                  <a:pt x="555" y="10360"/>
                  <a:pt x="555" y="10360"/>
                  <a:pt x="555" y="10360"/>
                </a:cubicBezTo>
                <a:cubicBezTo>
                  <a:pt x="555" y="10292"/>
                  <a:pt x="555" y="10292"/>
                  <a:pt x="555" y="10292"/>
                </a:cubicBezTo>
                <a:cubicBezTo>
                  <a:pt x="592" y="10224"/>
                  <a:pt x="592" y="10224"/>
                  <a:pt x="592" y="10224"/>
                </a:cubicBezTo>
                <a:cubicBezTo>
                  <a:pt x="592" y="10292"/>
                  <a:pt x="592" y="10292"/>
                  <a:pt x="592" y="10292"/>
                </a:cubicBezTo>
                <a:cubicBezTo>
                  <a:pt x="592" y="10292"/>
                  <a:pt x="592" y="10292"/>
                  <a:pt x="592" y="10292"/>
                </a:cubicBezTo>
                <a:cubicBezTo>
                  <a:pt x="592" y="10292"/>
                  <a:pt x="592" y="10292"/>
                  <a:pt x="592" y="10292"/>
                </a:cubicBezTo>
                <a:cubicBezTo>
                  <a:pt x="592" y="10292"/>
                  <a:pt x="592" y="10292"/>
                  <a:pt x="592" y="10292"/>
                </a:cubicBezTo>
                <a:cubicBezTo>
                  <a:pt x="629" y="10360"/>
                  <a:pt x="629" y="10360"/>
                  <a:pt x="629" y="10360"/>
                </a:cubicBezTo>
                <a:cubicBezTo>
                  <a:pt x="592" y="10360"/>
                  <a:pt x="592" y="10360"/>
                  <a:pt x="592" y="10360"/>
                </a:cubicBezTo>
                <a:cubicBezTo>
                  <a:pt x="592" y="10428"/>
                  <a:pt x="592" y="10428"/>
                  <a:pt x="592" y="10428"/>
                </a:cubicBezTo>
                <a:cubicBezTo>
                  <a:pt x="629" y="10428"/>
                  <a:pt x="629" y="10428"/>
                  <a:pt x="629" y="10428"/>
                </a:cubicBezTo>
                <a:cubicBezTo>
                  <a:pt x="629" y="10360"/>
                  <a:pt x="629" y="10360"/>
                  <a:pt x="629" y="10360"/>
                </a:cubicBezTo>
                <a:cubicBezTo>
                  <a:pt x="629" y="10292"/>
                  <a:pt x="629" y="10292"/>
                  <a:pt x="629" y="10292"/>
                </a:cubicBezTo>
                <a:cubicBezTo>
                  <a:pt x="629" y="10292"/>
                  <a:pt x="629" y="10292"/>
                  <a:pt x="629" y="10292"/>
                </a:cubicBezTo>
                <a:cubicBezTo>
                  <a:pt x="666" y="10292"/>
                  <a:pt x="666" y="10292"/>
                  <a:pt x="666" y="10292"/>
                </a:cubicBezTo>
                <a:cubicBezTo>
                  <a:pt x="703" y="10292"/>
                  <a:pt x="703" y="10292"/>
                  <a:pt x="703" y="10292"/>
                </a:cubicBezTo>
                <a:cubicBezTo>
                  <a:pt x="703" y="10292"/>
                  <a:pt x="703" y="10292"/>
                  <a:pt x="703" y="10292"/>
                </a:cubicBezTo>
                <a:cubicBezTo>
                  <a:pt x="666" y="10224"/>
                  <a:pt x="666" y="10224"/>
                  <a:pt x="666" y="10224"/>
                </a:cubicBezTo>
                <a:cubicBezTo>
                  <a:pt x="666" y="10224"/>
                  <a:pt x="666" y="10224"/>
                  <a:pt x="666" y="10224"/>
                </a:cubicBezTo>
                <a:cubicBezTo>
                  <a:pt x="703" y="10224"/>
                  <a:pt x="703" y="10224"/>
                  <a:pt x="703" y="10224"/>
                </a:cubicBezTo>
                <a:cubicBezTo>
                  <a:pt x="740" y="10292"/>
                  <a:pt x="740" y="10292"/>
                  <a:pt x="740" y="10292"/>
                </a:cubicBezTo>
                <a:cubicBezTo>
                  <a:pt x="777" y="10292"/>
                  <a:pt x="777" y="10292"/>
                  <a:pt x="777" y="10292"/>
                </a:cubicBezTo>
                <a:cubicBezTo>
                  <a:pt x="814" y="10292"/>
                  <a:pt x="814" y="10292"/>
                  <a:pt x="814" y="10292"/>
                </a:cubicBezTo>
                <a:cubicBezTo>
                  <a:pt x="851" y="10292"/>
                  <a:pt x="851" y="10292"/>
                  <a:pt x="851" y="10292"/>
                </a:cubicBezTo>
                <a:cubicBezTo>
                  <a:pt x="851" y="10292"/>
                  <a:pt x="851" y="10292"/>
                  <a:pt x="851" y="10292"/>
                </a:cubicBezTo>
                <a:cubicBezTo>
                  <a:pt x="888" y="10292"/>
                  <a:pt x="888" y="10292"/>
                  <a:pt x="888" y="10292"/>
                </a:cubicBezTo>
                <a:cubicBezTo>
                  <a:pt x="925" y="10292"/>
                  <a:pt x="925" y="10292"/>
                  <a:pt x="925" y="10292"/>
                </a:cubicBezTo>
                <a:cubicBezTo>
                  <a:pt x="925" y="10292"/>
                  <a:pt x="925" y="10292"/>
                  <a:pt x="925" y="10292"/>
                </a:cubicBezTo>
                <a:cubicBezTo>
                  <a:pt x="962" y="10292"/>
                  <a:pt x="962" y="10292"/>
                  <a:pt x="962" y="10292"/>
                </a:cubicBezTo>
                <a:cubicBezTo>
                  <a:pt x="1110" y="10495"/>
                  <a:pt x="1110" y="10495"/>
                  <a:pt x="1110" y="10495"/>
                </a:cubicBezTo>
                <a:cubicBezTo>
                  <a:pt x="1221" y="10563"/>
                  <a:pt x="1221" y="10563"/>
                  <a:pt x="1221" y="10563"/>
                </a:cubicBezTo>
                <a:cubicBezTo>
                  <a:pt x="1258" y="10631"/>
                  <a:pt x="1258" y="10631"/>
                  <a:pt x="1258" y="10631"/>
                </a:cubicBezTo>
                <a:cubicBezTo>
                  <a:pt x="1295" y="10631"/>
                  <a:pt x="1295" y="10631"/>
                  <a:pt x="1295" y="10631"/>
                </a:cubicBezTo>
                <a:cubicBezTo>
                  <a:pt x="1332" y="10766"/>
                  <a:pt x="1332" y="10766"/>
                  <a:pt x="1332" y="10766"/>
                </a:cubicBezTo>
                <a:cubicBezTo>
                  <a:pt x="1368" y="10766"/>
                  <a:pt x="1368" y="10766"/>
                  <a:pt x="1368" y="10766"/>
                </a:cubicBezTo>
                <a:cubicBezTo>
                  <a:pt x="1332" y="10698"/>
                  <a:pt x="1332" y="10698"/>
                  <a:pt x="1332" y="10698"/>
                </a:cubicBezTo>
                <a:cubicBezTo>
                  <a:pt x="1332" y="10698"/>
                  <a:pt x="1332" y="10698"/>
                  <a:pt x="1332" y="10698"/>
                </a:cubicBezTo>
                <a:cubicBezTo>
                  <a:pt x="1368" y="10698"/>
                  <a:pt x="1368" y="10698"/>
                  <a:pt x="1368" y="10698"/>
                </a:cubicBezTo>
                <a:cubicBezTo>
                  <a:pt x="1405" y="10766"/>
                  <a:pt x="1405" y="10766"/>
                  <a:pt x="1405" y="10766"/>
                </a:cubicBezTo>
                <a:cubicBezTo>
                  <a:pt x="1442" y="10766"/>
                  <a:pt x="1442" y="10766"/>
                  <a:pt x="1442" y="10766"/>
                </a:cubicBezTo>
                <a:cubicBezTo>
                  <a:pt x="1479" y="10834"/>
                  <a:pt x="1479" y="10834"/>
                  <a:pt x="1479" y="10834"/>
                </a:cubicBezTo>
                <a:cubicBezTo>
                  <a:pt x="1516" y="10834"/>
                  <a:pt x="1516" y="10834"/>
                  <a:pt x="1516" y="10834"/>
                </a:cubicBezTo>
                <a:cubicBezTo>
                  <a:pt x="1479" y="10766"/>
                  <a:pt x="1479" y="10766"/>
                  <a:pt x="1479" y="10766"/>
                </a:cubicBezTo>
                <a:cubicBezTo>
                  <a:pt x="1479" y="10766"/>
                  <a:pt x="1479" y="10766"/>
                  <a:pt x="1479" y="10766"/>
                </a:cubicBezTo>
                <a:cubicBezTo>
                  <a:pt x="1479" y="10766"/>
                  <a:pt x="1479" y="10766"/>
                  <a:pt x="1479" y="10766"/>
                </a:cubicBezTo>
                <a:cubicBezTo>
                  <a:pt x="1516" y="10766"/>
                  <a:pt x="1516" y="10766"/>
                  <a:pt x="1516" y="10766"/>
                </a:cubicBezTo>
                <a:cubicBezTo>
                  <a:pt x="1516" y="10834"/>
                  <a:pt x="1516" y="10834"/>
                  <a:pt x="1516" y="10834"/>
                </a:cubicBezTo>
                <a:cubicBezTo>
                  <a:pt x="1590" y="10902"/>
                  <a:pt x="1590" y="10902"/>
                  <a:pt x="1590" y="10902"/>
                </a:cubicBezTo>
                <a:cubicBezTo>
                  <a:pt x="1590" y="10969"/>
                  <a:pt x="1590" y="10969"/>
                  <a:pt x="1590" y="10969"/>
                </a:cubicBezTo>
                <a:cubicBezTo>
                  <a:pt x="1627" y="10969"/>
                  <a:pt x="1627" y="10969"/>
                  <a:pt x="1627" y="10969"/>
                </a:cubicBezTo>
                <a:cubicBezTo>
                  <a:pt x="1627" y="10969"/>
                  <a:pt x="1627" y="10969"/>
                  <a:pt x="1627" y="10969"/>
                </a:cubicBezTo>
                <a:cubicBezTo>
                  <a:pt x="1664" y="10969"/>
                  <a:pt x="1664" y="10969"/>
                  <a:pt x="1664" y="10969"/>
                </a:cubicBezTo>
                <a:cubicBezTo>
                  <a:pt x="1701" y="11037"/>
                  <a:pt x="1701" y="11037"/>
                  <a:pt x="1701" y="11037"/>
                </a:cubicBezTo>
                <a:cubicBezTo>
                  <a:pt x="1701" y="11105"/>
                  <a:pt x="1701" y="11105"/>
                  <a:pt x="1701" y="11105"/>
                </a:cubicBezTo>
                <a:cubicBezTo>
                  <a:pt x="1701" y="11105"/>
                  <a:pt x="1701" y="11105"/>
                  <a:pt x="1701" y="11105"/>
                </a:cubicBezTo>
                <a:cubicBezTo>
                  <a:pt x="1738" y="11172"/>
                  <a:pt x="1738" y="11172"/>
                  <a:pt x="1738" y="11172"/>
                </a:cubicBezTo>
                <a:cubicBezTo>
                  <a:pt x="1738" y="11172"/>
                  <a:pt x="1738" y="11172"/>
                  <a:pt x="1738" y="11172"/>
                </a:cubicBezTo>
                <a:cubicBezTo>
                  <a:pt x="1775" y="11172"/>
                  <a:pt x="1775" y="11172"/>
                  <a:pt x="1775" y="11172"/>
                </a:cubicBezTo>
                <a:cubicBezTo>
                  <a:pt x="1775" y="11240"/>
                  <a:pt x="1775" y="11240"/>
                  <a:pt x="1775" y="11240"/>
                </a:cubicBezTo>
                <a:cubicBezTo>
                  <a:pt x="1775" y="11308"/>
                  <a:pt x="1775" y="11308"/>
                  <a:pt x="1775" y="11308"/>
                </a:cubicBezTo>
                <a:cubicBezTo>
                  <a:pt x="1775" y="11443"/>
                  <a:pt x="1775" y="11443"/>
                  <a:pt x="1775" y="11443"/>
                </a:cubicBezTo>
                <a:cubicBezTo>
                  <a:pt x="1738" y="11443"/>
                  <a:pt x="1738" y="11443"/>
                  <a:pt x="1738" y="11443"/>
                </a:cubicBezTo>
                <a:cubicBezTo>
                  <a:pt x="1738" y="11511"/>
                  <a:pt x="1738" y="11511"/>
                  <a:pt x="1738" y="11511"/>
                </a:cubicBezTo>
                <a:cubicBezTo>
                  <a:pt x="1701" y="11579"/>
                  <a:pt x="1701" y="11579"/>
                  <a:pt x="1701" y="11579"/>
                </a:cubicBezTo>
                <a:cubicBezTo>
                  <a:pt x="1701" y="11579"/>
                  <a:pt x="1701" y="11579"/>
                  <a:pt x="1701" y="11579"/>
                </a:cubicBezTo>
                <a:cubicBezTo>
                  <a:pt x="1664" y="11714"/>
                  <a:pt x="1664" y="11714"/>
                  <a:pt x="1664" y="11714"/>
                </a:cubicBezTo>
                <a:cubicBezTo>
                  <a:pt x="1590" y="11782"/>
                  <a:pt x="1590" y="11782"/>
                  <a:pt x="1590" y="11782"/>
                </a:cubicBezTo>
                <a:cubicBezTo>
                  <a:pt x="1553" y="11782"/>
                  <a:pt x="1553" y="11782"/>
                  <a:pt x="1553" y="11782"/>
                </a:cubicBezTo>
                <a:cubicBezTo>
                  <a:pt x="1516" y="11850"/>
                  <a:pt x="1516" y="11850"/>
                  <a:pt x="1516" y="11850"/>
                </a:cubicBezTo>
                <a:cubicBezTo>
                  <a:pt x="1479" y="11850"/>
                  <a:pt x="1479" y="11850"/>
                  <a:pt x="1479" y="11850"/>
                </a:cubicBezTo>
                <a:cubicBezTo>
                  <a:pt x="1479" y="11850"/>
                  <a:pt x="1479" y="11850"/>
                  <a:pt x="1479" y="11850"/>
                </a:cubicBezTo>
                <a:cubicBezTo>
                  <a:pt x="1405" y="11850"/>
                  <a:pt x="1405" y="11850"/>
                  <a:pt x="1405" y="11850"/>
                </a:cubicBezTo>
                <a:cubicBezTo>
                  <a:pt x="1295" y="11850"/>
                  <a:pt x="1295" y="11850"/>
                  <a:pt x="1295" y="11850"/>
                </a:cubicBezTo>
                <a:cubicBezTo>
                  <a:pt x="1258" y="11850"/>
                  <a:pt x="1258" y="11850"/>
                  <a:pt x="1258" y="11850"/>
                </a:cubicBezTo>
                <a:cubicBezTo>
                  <a:pt x="1221" y="11782"/>
                  <a:pt x="1221" y="11782"/>
                  <a:pt x="1221" y="11782"/>
                </a:cubicBezTo>
                <a:cubicBezTo>
                  <a:pt x="1184" y="11782"/>
                  <a:pt x="1184" y="11782"/>
                  <a:pt x="1184" y="11782"/>
                </a:cubicBezTo>
                <a:cubicBezTo>
                  <a:pt x="1147" y="11782"/>
                  <a:pt x="1147" y="11782"/>
                  <a:pt x="1147" y="11782"/>
                </a:cubicBezTo>
                <a:cubicBezTo>
                  <a:pt x="1110" y="11782"/>
                  <a:pt x="1110" y="11782"/>
                  <a:pt x="1110" y="11782"/>
                </a:cubicBezTo>
                <a:cubicBezTo>
                  <a:pt x="1110" y="11782"/>
                  <a:pt x="1110" y="11782"/>
                  <a:pt x="1110" y="11782"/>
                </a:cubicBezTo>
                <a:cubicBezTo>
                  <a:pt x="1073" y="11782"/>
                  <a:pt x="1073" y="11782"/>
                  <a:pt x="1073" y="11782"/>
                </a:cubicBezTo>
                <a:cubicBezTo>
                  <a:pt x="1036" y="11782"/>
                  <a:pt x="1036" y="11782"/>
                  <a:pt x="1036" y="11782"/>
                </a:cubicBezTo>
                <a:cubicBezTo>
                  <a:pt x="999" y="11714"/>
                  <a:pt x="999" y="11714"/>
                  <a:pt x="999" y="11714"/>
                </a:cubicBezTo>
                <a:cubicBezTo>
                  <a:pt x="999" y="11714"/>
                  <a:pt x="999" y="11714"/>
                  <a:pt x="999" y="11714"/>
                </a:cubicBezTo>
                <a:cubicBezTo>
                  <a:pt x="962" y="11714"/>
                  <a:pt x="962" y="11714"/>
                  <a:pt x="962" y="11714"/>
                </a:cubicBezTo>
                <a:cubicBezTo>
                  <a:pt x="962" y="11714"/>
                  <a:pt x="962" y="11714"/>
                  <a:pt x="962" y="11714"/>
                </a:cubicBezTo>
                <a:cubicBezTo>
                  <a:pt x="962" y="11646"/>
                  <a:pt x="962" y="11646"/>
                  <a:pt x="962" y="11646"/>
                </a:cubicBezTo>
                <a:cubicBezTo>
                  <a:pt x="925" y="11646"/>
                  <a:pt x="925" y="11646"/>
                  <a:pt x="925" y="11646"/>
                </a:cubicBezTo>
                <a:cubicBezTo>
                  <a:pt x="888" y="11714"/>
                  <a:pt x="888" y="11714"/>
                  <a:pt x="888" y="11714"/>
                </a:cubicBezTo>
                <a:cubicBezTo>
                  <a:pt x="851" y="11714"/>
                  <a:pt x="851" y="11714"/>
                  <a:pt x="851" y="11714"/>
                </a:cubicBezTo>
                <a:cubicBezTo>
                  <a:pt x="851" y="11646"/>
                  <a:pt x="851" y="11646"/>
                  <a:pt x="851" y="11646"/>
                </a:cubicBezTo>
                <a:cubicBezTo>
                  <a:pt x="851" y="11646"/>
                  <a:pt x="851" y="11646"/>
                  <a:pt x="851" y="11646"/>
                </a:cubicBezTo>
                <a:cubicBezTo>
                  <a:pt x="888" y="11646"/>
                  <a:pt x="888" y="11646"/>
                  <a:pt x="888" y="11646"/>
                </a:cubicBezTo>
                <a:cubicBezTo>
                  <a:pt x="851" y="11579"/>
                  <a:pt x="851" y="11579"/>
                  <a:pt x="851" y="11579"/>
                </a:cubicBezTo>
                <a:cubicBezTo>
                  <a:pt x="851" y="11646"/>
                  <a:pt x="851" y="11646"/>
                  <a:pt x="851" y="11646"/>
                </a:cubicBezTo>
                <a:cubicBezTo>
                  <a:pt x="777" y="11646"/>
                  <a:pt x="777" y="11646"/>
                  <a:pt x="777" y="11646"/>
                </a:cubicBezTo>
                <a:cubicBezTo>
                  <a:pt x="777" y="11579"/>
                  <a:pt x="777" y="11579"/>
                  <a:pt x="777" y="11579"/>
                </a:cubicBezTo>
                <a:cubicBezTo>
                  <a:pt x="740" y="11579"/>
                  <a:pt x="740" y="11579"/>
                  <a:pt x="740" y="11579"/>
                </a:cubicBezTo>
                <a:cubicBezTo>
                  <a:pt x="740" y="11579"/>
                  <a:pt x="740" y="11579"/>
                  <a:pt x="740" y="11579"/>
                </a:cubicBezTo>
                <a:cubicBezTo>
                  <a:pt x="666" y="11511"/>
                  <a:pt x="666" y="11511"/>
                  <a:pt x="666" y="11511"/>
                </a:cubicBezTo>
                <a:cubicBezTo>
                  <a:pt x="666" y="11443"/>
                  <a:pt x="666" y="11443"/>
                  <a:pt x="666" y="11443"/>
                </a:cubicBezTo>
                <a:cubicBezTo>
                  <a:pt x="629" y="11443"/>
                  <a:pt x="629" y="11443"/>
                  <a:pt x="629" y="11443"/>
                </a:cubicBezTo>
                <a:cubicBezTo>
                  <a:pt x="592" y="11443"/>
                  <a:pt x="592" y="11443"/>
                  <a:pt x="592" y="11443"/>
                </a:cubicBezTo>
                <a:cubicBezTo>
                  <a:pt x="555" y="11443"/>
                  <a:pt x="555" y="11443"/>
                  <a:pt x="555" y="11443"/>
                </a:cubicBezTo>
                <a:cubicBezTo>
                  <a:pt x="555" y="11443"/>
                  <a:pt x="555" y="11443"/>
                  <a:pt x="555" y="11443"/>
                </a:cubicBezTo>
                <a:cubicBezTo>
                  <a:pt x="592" y="11511"/>
                  <a:pt x="592" y="11511"/>
                  <a:pt x="592" y="11511"/>
                </a:cubicBezTo>
                <a:cubicBezTo>
                  <a:pt x="592" y="11579"/>
                  <a:pt x="592" y="11579"/>
                  <a:pt x="592" y="11579"/>
                </a:cubicBezTo>
                <a:cubicBezTo>
                  <a:pt x="629" y="11579"/>
                  <a:pt x="629" y="11579"/>
                  <a:pt x="629" y="11579"/>
                </a:cubicBezTo>
                <a:cubicBezTo>
                  <a:pt x="666" y="11646"/>
                  <a:pt x="666" y="11646"/>
                  <a:pt x="666" y="11646"/>
                </a:cubicBezTo>
                <a:cubicBezTo>
                  <a:pt x="703" y="11646"/>
                  <a:pt x="703" y="11646"/>
                  <a:pt x="703" y="11646"/>
                </a:cubicBezTo>
                <a:cubicBezTo>
                  <a:pt x="703" y="11646"/>
                  <a:pt x="703" y="11646"/>
                  <a:pt x="703" y="11646"/>
                </a:cubicBezTo>
                <a:cubicBezTo>
                  <a:pt x="666" y="11714"/>
                  <a:pt x="666" y="11714"/>
                  <a:pt x="666" y="11714"/>
                </a:cubicBezTo>
                <a:cubicBezTo>
                  <a:pt x="666" y="11714"/>
                  <a:pt x="666" y="11714"/>
                  <a:pt x="666" y="11714"/>
                </a:cubicBezTo>
                <a:cubicBezTo>
                  <a:pt x="666" y="11782"/>
                  <a:pt x="666" y="11782"/>
                  <a:pt x="666" y="11782"/>
                </a:cubicBezTo>
                <a:cubicBezTo>
                  <a:pt x="740" y="11714"/>
                  <a:pt x="740" y="11714"/>
                  <a:pt x="740" y="11714"/>
                </a:cubicBezTo>
                <a:cubicBezTo>
                  <a:pt x="740" y="11714"/>
                  <a:pt x="740" y="11714"/>
                  <a:pt x="740" y="11714"/>
                </a:cubicBezTo>
                <a:cubicBezTo>
                  <a:pt x="777" y="11714"/>
                  <a:pt x="777" y="11714"/>
                  <a:pt x="777" y="11714"/>
                </a:cubicBezTo>
                <a:cubicBezTo>
                  <a:pt x="740" y="11714"/>
                  <a:pt x="740" y="11714"/>
                  <a:pt x="740" y="11714"/>
                </a:cubicBezTo>
                <a:cubicBezTo>
                  <a:pt x="740" y="11782"/>
                  <a:pt x="740" y="11782"/>
                  <a:pt x="740" y="11782"/>
                </a:cubicBezTo>
                <a:cubicBezTo>
                  <a:pt x="777" y="11782"/>
                  <a:pt x="777" y="11782"/>
                  <a:pt x="777" y="11782"/>
                </a:cubicBezTo>
                <a:cubicBezTo>
                  <a:pt x="777" y="11782"/>
                  <a:pt x="777" y="11782"/>
                  <a:pt x="777" y="11782"/>
                </a:cubicBezTo>
                <a:cubicBezTo>
                  <a:pt x="740" y="11850"/>
                  <a:pt x="740" y="11850"/>
                  <a:pt x="740" y="11850"/>
                </a:cubicBezTo>
                <a:cubicBezTo>
                  <a:pt x="740" y="11850"/>
                  <a:pt x="740" y="11850"/>
                  <a:pt x="740" y="11850"/>
                </a:cubicBezTo>
                <a:cubicBezTo>
                  <a:pt x="777" y="11850"/>
                  <a:pt x="777" y="11850"/>
                  <a:pt x="777" y="11850"/>
                </a:cubicBezTo>
                <a:cubicBezTo>
                  <a:pt x="777" y="11850"/>
                  <a:pt x="777" y="11850"/>
                  <a:pt x="777" y="11850"/>
                </a:cubicBezTo>
                <a:cubicBezTo>
                  <a:pt x="814" y="11850"/>
                  <a:pt x="814" y="11850"/>
                  <a:pt x="814" y="11850"/>
                </a:cubicBezTo>
                <a:cubicBezTo>
                  <a:pt x="814" y="11850"/>
                  <a:pt x="814" y="11850"/>
                  <a:pt x="814" y="11850"/>
                </a:cubicBezTo>
                <a:cubicBezTo>
                  <a:pt x="851" y="11850"/>
                  <a:pt x="851" y="11850"/>
                  <a:pt x="851" y="11850"/>
                </a:cubicBezTo>
                <a:cubicBezTo>
                  <a:pt x="925" y="11917"/>
                  <a:pt x="925" y="11917"/>
                  <a:pt x="925" y="11917"/>
                </a:cubicBezTo>
                <a:cubicBezTo>
                  <a:pt x="962" y="11985"/>
                  <a:pt x="962" y="11985"/>
                  <a:pt x="962" y="11985"/>
                </a:cubicBezTo>
                <a:cubicBezTo>
                  <a:pt x="962" y="11985"/>
                  <a:pt x="962" y="11985"/>
                  <a:pt x="962" y="11985"/>
                </a:cubicBezTo>
                <a:cubicBezTo>
                  <a:pt x="962" y="11985"/>
                  <a:pt x="962" y="11985"/>
                  <a:pt x="962" y="11985"/>
                </a:cubicBezTo>
                <a:cubicBezTo>
                  <a:pt x="962" y="12053"/>
                  <a:pt x="962" y="12053"/>
                  <a:pt x="962" y="12053"/>
                </a:cubicBezTo>
                <a:cubicBezTo>
                  <a:pt x="962" y="12053"/>
                  <a:pt x="962" y="12053"/>
                  <a:pt x="962" y="12053"/>
                </a:cubicBezTo>
                <a:cubicBezTo>
                  <a:pt x="962" y="12120"/>
                  <a:pt x="962" y="12120"/>
                  <a:pt x="962" y="12120"/>
                </a:cubicBezTo>
                <a:cubicBezTo>
                  <a:pt x="962" y="12188"/>
                  <a:pt x="962" y="12188"/>
                  <a:pt x="962" y="12188"/>
                </a:cubicBezTo>
                <a:cubicBezTo>
                  <a:pt x="925" y="12188"/>
                  <a:pt x="925" y="12188"/>
                  <a:pt x="925" y="12188"/>
                </a:cubicBezTo>
                <a:cubicBezTo>
                  <a:pt x="925" y="12256"/>
                  <a:pt x="925" y="12256"/>
                  <a:pt x="925" y="12256"/>
                </a:cubicBezTo>
                <a:cubicBezTo>
                  <a:pt x="962" y="12256"/>
                  <a:pt x="962" y="12256"/>
                  <a:pt x="962" y="12256"/>
                </a:cubicBezTo>
                <a:cubicBezTo>
                  <a:pt x="962" y="12324"/>
                  <a:pt x="962" y="12324"/>
                  <a:pt x="962" y="12324"/>
                </a:cubicBezTo>
                <a:cubicBezTo>
                  <a:pt x="999" y="12391"/>
                  <a:pt x="999" y="12391"/>
                  <a:pt x="999" y="12391"/>
                </a:cubicBezTo>
                <a:cubicBezTo>
                  <a:pt x="999" y="12459"/>
                  <a:pt x="999" y="12459"/>
                  <a:pt x="999" y="12459"/>
                </a:cubicBezTo>
                <a:cubicBezTo>
                  <a:pt x="1036" y="12459"/>
                  <a:pt x="1036" y="12459"/>
                  <a:pt x="1036" y="12459"/>
                </a:cubicBezTo>
                <a:cubicBezTo>
                  <a:pt x="1036" y="12527"/>
                  <a:pt x="1036" y="12527"/>
                  <a:pt x="1036" y="12527"/>
                </a:cubicBezTo>
                <a:cubicBezTo>
                  <a:pt x="1036" y="12594"/>
                  <a:pt x="1036" y="12594"/>
                  <a:pt x="1036" y="12594"/>
                </a:cubicBezTo>
                <a:cubicBezTo>
                  <a:pt x="1036" y="12662"/>
                  <a:pt x="1036" y="12662"/>
                  <a:pt x="1036" y="12662"/>
                </a:cubicBezTo>
                <a:cubicBezTo>
                  <a:pt x="1036" y="12662"/>
                  <a:pt x="1036" y="12662"/>
                  <a:pt x="1036" y="12662"/>
                </a:cubicBezTo>
                <a:cubicBezTo>
                  <a:pt x="1073" y="12730"/>
                  <a:pt x="1073" y="12730"/>
                  <a:pt x="1073" y="12730"/>
                </a:cubicBezTo>
                <a:cubicBezTo>
                  <a:pt x="1110" y="12730"/>
                  <a:pt x="1110" y="12730"/>
                  <a:pt x="1110" y="12730"/>
                </a:cubicBezTo>
                <a:cubicBezTo>
                  <a:pt x="1147" y="12730"/>
                  <a:pt x="1147" y="12730"/>
                  <a:pt x="1147" y="12730"/>
                </a:cubicBezTo>
                <a:cubicBezTo>
                  <a:pt x="1184" y="12730"/>
                  <a:pt x="1184" y="12730"/>
                  <a:pt x="1184" y="12730"/>
                </a:cubicBezTo>
                <a:cubicBezTo>
                  <a:pt x="1184" y="12797"/>
                  <a:pt x="1184" y="12797"/>
                  <a:pt x="1184" y="12797"/>
                </a:cubicBezTo>
                <a:cubicBezTo>
                  <a:pt x="1221" y="12797"/>
                  <a:pt x="1221" y="12797"/>
                  <a:pt x="1221" y="12797"/>
                </a:cubicBezTo>
                <a:cubicBezTo>
                  <a:pt x="1221" y="12865"/>
                  <a:pt x="1221" y="12865"/>
                  <a:pt x="1221" y="12865"/>
                </a:cubicBezTo>
                <a:cubicBezTo>
                  <a:pt x="1258" y="12865"/>
                  <a:pt x="1258" y="12865"/>
                  <a:pt x="1258" y="12865"/>
                </a:cubicBezTo>
                <a:cubicBezTo>
                  <a:pt x="1295" y="12865"/>
                  <a:pt x="1295" y="12865"/>
                  <a:pt x="1295" y="12865"/>
                </a:cubicBezTo>
                <a:cubicBezTo>
                  <a:pt x="1295" y="12933"/>
                  <a:pt x="1295" y="12933"/>
                  <a:pt x="1295" y="12933"/>
                </a:cubicBezTo>
                <a:cubicBezTo>
                  <a:pt x="1368" y="12933"/>
                  <a:pt x="1368" y="12933"/>
                  <a:pt x="1368" y="12933"/>
                </a:cubicBezTo>
                <a:cubicBezTo>
                  <a:pt x="1405" y="12933"/>
                  <a:pt x="1405" y="12933"/>
                  <a:pt x="1405" y="12933"/>
                </a:cubicBezTo>
                <a:cubicBezTo>
                  <a:pt x="1405" y="13001"/>
                  <a:pt x="1405" y="13001"/>
                  <a:pt x="1405" y="13001"/>
                </a:cubicBezTo>
                <a:cubicBezTo>
                  <a:pt x="1442" y="12933"/>
                  <a:pt x="1442" y="12933"/>
                  <a:pt x="1442" y="12933"/>
                </a:cubicBezTo>
                <a:cubicBezTo>
                  <a:pt x="1479" y="12933"/>
                  <a:pt x="1479" y="12933"/>
                  <a:pt x="1479" y="12933"/>
                </a:cubicBezTo>
                <a:cubicBezTo>
                  <a:pt x="1479" y="12865"/>
                  <a:pt x="1479" y="12865"/>
                  <a:pt x="1479" y="12865"/>
                </a:cubicBezTo>
                <a:cubicBezTo>
                  <a:pt x="1479" y="12797"/>
                  <a:pt x="1479" y="12797"/>
                  <a:pt x="1479" y="12797"/>
                </a:cubicBezTo>
                <a:cubicBezTo>
                  <a:pt x="1479" y="12797"/>
                  <a:pt x="1479" y="12797"/>
                  <a:pt x="1479" y="12797"/>
                </a:cubicBezTo>
                <a:cubicBezTo>
                  <a:pt x="1479" y="12730"/>
                  <a:pt x="1479" y="12730"/>
                  <a:pt x="1479" y="12730"/>
                </a:cubicBezTo>
                <a:cubicBezTo>
                  <a:pt x="1479" y="12730"/>
                  <a:pt x="1479" y="12730"/>
                  <a:pt x="1479" y="12730"/>
                </a:cubicBezTo>
                <a:cubicBezTo>
                  <a:pt x="1442" y="12662"/>
                  <a:pt x="1442" y="12662"/>
                  <a:pt x="1442" y="12662"/>
                </a:cubicBezTo>
                <a:cubicBezTo>
                  <a:pt x="1442" y="12662"/>
                  <a:pt x="1442" y="12662"/>
                  <a:pt x="1442" y="12662"/>
                </a:cubicBezTo>
                <a:cubicBezTo>
                  <a:pt x="1405" y="12662"/>
                  <a:pt x="1405" y="12662"/>
                  <a:pt x="1405" y="12662"/>
                </a:cubicBezTo>
                <a:cubicBezTo>
                  <a:pt x="1405" y="12662"/>
                  <a:pt x="1405" y="12662"/>
                  <a:pt x="1405" y="12662"/>
                </a:cubicBezTo>
                <a:cubicBezTo>
                  <a:pt x="1368" y="12730"/>
                  <a:pt x="1368" y="12730"/>
                  <a:pt x="1368" y="12730"/>
                </a:cubicBezTo>
                <a:cubicBezTo>
                  <a:pt x="1332" y="12662"/>
                  <a:pt x="1332" y="12662"/>
                  <a:pt x="1332" y="12662"/>
                </a:cubicBezTo>
                <a:cubicBezTo>
                  <a:pt x="1295" y="12594"/>
                  <a:pt x="1295" y="12594"/>
                  <a:pt x="1295" y="12594"/>
                </a:cubicBezTo>
                <a:cubicBezTo>
                  <a:pt x="1258" y="12594"/>
                  <a:pt x="1258" y="12594"/>
                  <a:pt x="1258" y="12594"/>
                </a:cubicBezTo>
                <a:cubicBezTo>
                  <a:pt x="1221" y="12527"/>
                  <a:pt x="1221" y="12527"/>
                  <a:pt x="1221" y="12527"/>
                </a:cubicBezTo>
                <a:cubicBezTo>
                  <a:pt x="1221" y="12459"/>
                  <a:pt x="1221" y="12459"/>
                  <a:pt x="1221" y="12459"/>
                </a:cubicBezTo>
                <a:cubicBezTo>
                  <a:pt x="1258" y="12459"/>
                  <a:pt x="1258" y="12459"/>
                  <a:pt x="1258" y="12459"/>
                </a:cubicBezTo>
                <a:cubicBezTo>
                  <a:pt x="1258" y="12391"/>
                  <a:pt x="1258" y="12391"/>
                  <a:pt x="1258" y="12391"/>
                </a:cubicBezTo>
                <a:cubicBezTo>
                  <a:pt x="1258" y="12391"/>
                  <a:pt x="1258" y="12391"/>
                  <a:pt x="1258" y="12391"/>
                </a:cubicBezTo>
                <a:cubicBezTo>
                  <a:pt x="1258" y="12324"/>
                  <a:pt x="1258" y="12324"/>
                  <a:pt x="1258" y="12324"/>
                </a:cubicBezTo>
                <a:cubicBezTo>
                  <a:pt x="1258" y="12324"/>
                  <a:pt x="1258" y="12324"/>
                  <a:pt x="1258" y="12324"/>
                </a:cubicBezTo>
                <a:cubicBezTo>
                  <a:pt x="1258" y="12256"/>
                  <a:pt x="1258" y="12256"/>
                  <a:pt x="1258" y="12256"/>
                </a:cubicBezTo>
                <a:cubicBezTo>
                  <a:pt x="1295" y="12256"/>
                  <a:pt x="1295" y="12256"/>
                  <a:pt x="1295" y="12256"/>
                </a:cubicBezTo>
                <a:cubicBezTo>
                  <a:pt x="1332" y="12324"/>
                  <a:pt x="1332" y="12324"/>
                  <a:pt x="1332" y="12324"/>
                </a:cubicBezTo>
                <a:cubicBezTo>
                  <a:pt x="1368" y="12324"/>
                  <a:pt x="1368" y="12324"/>
                  <a:pt x="1368" y="12324"/>
                </a:cubicBezTo>
                <a:cubicBezTo>
                  <a:pt x="1405" y="12391"/>
                  <a:pt x="1405" y="12391"/>
                  <a:pt x="1405" y="12391"/>
                </a:cubicBezTo>
                <a:cubicBezTo>
                  <a:pt x="1442" y="12459"/>
                  <a:pt x="1442" y="12459"/>
                  <a:pt x="1442" y="12459"/>
                </a:cubicBezTo>
                <a:cubicBezTo>
                  <a:pt x="1479" y="12459"/>
                  <a:pt x="1479" y="12459"/>
                  <a:pt x="1479" y="12459"/>
                </a:cubicBezTo>
                <a:cubicBezTo>
                  <a:pt x="1516" y="12459"/>
                  <a:pt x="1516" y="12459"/>
                  <a:pt x="1516" y="12459"/>
                </a:cubicBezTo>
                <a:cubicBezTo>
                  <a:pt x="1553" y="12459"/>
                  <a:pt x="1553" y="12459"/>
                  <a:pt x="1553" y="12459"/>
                </a:cubicBezTo>
                <a:cubicBezTo>
                  <a:pt x="1627" y="12527"/>
                  <a:pt x="1627" y="12527"/>
                  <a:pt x="1627" y="12527"/>
                </a:cubicBezTo>
                <a:cubicBezTo>
                  <a:pt x="1701" y="12594"/>
                  <a:pt x="1701" y="12594"/>
                  <a:pt x="1701" y="12594"/>
                </a:cubicBezTo>
                <a:cubicBezTo>
                  <a:pt x="1701" y="12594"/>
                  <a:pt x="1701" y="12594"/>
                  <a:pt x="1701" y="12594"/>
                </a:cubicBezTo>
                <a:cubicBezTo>
                  <a:pt x="1738" y="12527"/>
                  <a:pt x="1738" y="12527"/>
                  <a:pt x="1738" y="12527"/>
                </a:cubicBezTo>
                <a:cubicBezTo>
                  <a:pt x="1738" y="12459"/>
                  <a:pt x="1738" y="12459"/>
                  <a:pt x="1738" y="12459"/>
                </a:cubicBezTo>
                <a:cubicBezTo>
                  <a:pt x="1738" y="12459"/>
                  <a:pt x="1738" y="12459"/>
                  <a:pt x="1738" y="12459"/>
                </a:cubicBezTo>
                <a:cubicBezTo>
                  <a:pt x="1775" y="12459"/>
                  <a:pt x="1775" y="12459"/>
                  <a:pt x="1775" y="12459"/>
                </a:cubicBezTo>
                <a:cubicBezTo>
                  <a:pt x="1738" y="12324"/>
                  <a:pt x="1738" y="12324"/>
                  <a:pt x="1738" y="12324"/>
                </a:cubicBezTo>
                <a:cubicBezTo>
                  <a:pt x="1664" y="12188"/>
                  <a:pt x="1664" y="12188"/>
                  <a:pt x="1664" y="12188"/>
                </a:cubicBezTo>
                <a:cubicBezTo>
                  <a:pt x="1664" y="12120"/>
                  <a:pt x="1664" y="12120"/>
                  <a:pt x="1664" y="12120"/>
                </a:cubicBezTo>
                <a:cubicBezTo>
                  <a:pt x="1664" y="12053"/>
                  <a:pt x="1664" y="12053"/>
                  <a:pt x="1664" y="12053"/>
                </a:cubicBezTo>
                <a:cubicBezTo>
                  <a:pt x="1701" y="12053"/>
                  <a:pt x="1701" y="12053"/>
                  <a:pt x="1701" y="12053"/>
                </a:cubicBezTo>
                <a:cubicBezTo>
                  <a:pt x="1738" y="11917"/>
                  <a:pt x="1738" y="11917"/>
                  <a:pt x="1738" y="11917"/>
                </a:cubicBezTo>
                <a:cubicBezTo>
                  <a:pt x="1738" y="11850"/>
                  <a:pt x="1738" y="11850"/>
                  <a:pt x="1738" y="11850"/>
                </a:cubicBezTo>
                <a:cubicBezTo>
                  <a:pt x="1775" y="11850"/>
                  <a:pt x="1775" y="11850"/>
                  <a:pt x="1775" y="11850"/>
                </a:cubicBezTo>
                <a:cubicBezTo>
                  <a:pt x="1812" y="11782"/>
                  <a:pt x="1812" y="11782"/>
                  <a:pt x="1812" y="11782"/>
                </a:cubicBezTo>
                <a:cubicBezTo>
                  <a:pt x="1849" y="11714"/>
                  <a:pt x="1849" y="11714"/>
                  <a:pt x="1849" y="11714"/>
                </a:cubicBezTo>
                <a:cubicBezTo>
                  <a:pt x="1886" y="11579"/>
                  <a:pt x="1886" y="11579"/>
                  <a:pt x="1886" y="11579"/>
                </a:cubicBezTo>
                <a:cubicBezTo>
                  <a:pt x="1923" y="11579"/>
                  <a:pt x="1923" y="11579"/>
                  <a:pt x="1923" y="11579"/>
                </a:cubicBezTo>
                <a:cubicBezTo>
                  <a:pt x="1960" y="11579"/>
                  <a:pt x="1960" y="11579"/>
                  <a:pt x="1960" y="11579"/>
                </a:cubicBezTo>
                <a:cubicBezTo>
                  <a:pt x="1997" y="11646"/>
                  <a:pt x="1997" y="11646"/>
                  <a:pt x="1997" y="11646"/>
                </a:cubicBezTo>
                <a:cubicBezTo>
                  <a:pt x="2034" y="11646"/>
                  <a:pt x="2034" y="11646"/>
                  <a:pt x="2034" y="11646"/>
                </a:cubicBezTo>
                <a:cubicBezTo>
                  <a:pt x="2108" y="11646"/>
                  <a:pt x="2108" y="11646"/>
                  <a:pt x="2108" y="11646"/>
                </a:cubicBezTo>
                <a:cubicBezTo>
                  <a:pt x="2108" y="11646"/>
                  <a:pt x="2108" y="11646"/>
                  <a:pt x="2108" y="11646"/>
                </a:cubicBezTo>
                <a:cubicBezTo>
                  <a:pt x="2108" y="11714"/>
                  <a:pt x="2108" y="11714"/>
                  <a:pt x="2108" y="11714"/>
                </a:cubicBezTo>
                <a:cubicBezTo>
                  <a:pt x="2145" y="11646"/>
                  <a:pt x="2145" y="11646"/>
                  <a:pt x="2145" y="11646"/>
                </a:cubicBezTo>
                <a:cubicBezTo>
                  <a:pt x="2182" y="11714"/>
                  <a:pt x="2182" y="11714"/>
                  <a:pt x="2182" y="11714"/>
                </a:cubicBezTo>
                <a:cubicBezTo>
                  <a:pt x="2182" y="11782"/>
                  <a:pt x="2182" y="11782"/>
                  <a:pt x="2182" y="11782"/>
                </a:cubicBezTo>
                <a:cubicBezTo>
                  <a:pt x="2219" y="11850"/>
                  <a:pt x="2219" y="11850"/>
                  <a:pt x="2219" y="11850"/>
                </a:cubicBezTo>
                <a:cubicBezTo>
                  <a:pt x="2219" y="11714"/>
                  <a:pt x="2219" y="11714"/>
                  <a:pt x="2219" y="11714"/>
                </a:cubicBezTo>
                <a:cubicBezTo>
                  <a:pt x="2182" y="11646"/>
                  <a:pt x="2182" y="11646"/>
                  <a:pt x="2182" y="11646"/>
                </a:cubicBezTo>
                <a:cubicBezTo>
                  <a:pt x="2219" y="11646"/>
                  <a:pt x="2219" y="11646"/>
                  <a:pt x="2219" y="11646"/>
                </a:cubicBezTo>
                <a:cubicBezTo>
                  <a:pt x="2219" y="11511"/>
                  <a:pt x="2219" y="11511"/>
                  <a:pt x="2219" y="11511"/>
                </a:cubicBezTo>
                <a:cubicBezTo>
                  <a:pt x="2219" y="11443"/>
                  <a:pt x="2219" y="11443"/>
                  <a:pt x="2219" y="11443"/>
                </a:cubicBezTo>
                <a:cubicBezTo>
                  <a:pt x="2182" y="11443"/>
                  <a:pt x="2182" y="11443"/>
                  <a:pt x="2182" y="11443"/>
                </a:cubicBezTo>
                <a:cubicBezTo>
                  <a:pt x="2182" y="11376"/>
                  <a:pt x="2182" y="11376"/>
                  <a:pt x="2182" y="11376"/>
                </a:cubicBezTo>
                <a:cubicBezTo>
                  <a:pt x="2219" y="11376"/>
                  <a:pt x="2219" y="11376"/>
                  <a:pt x="2219" y="11376"/>
                </a:cubicBezTo>
                <a:cubicBezTo>
                  <a:pt x="2182" y="11308"/>
                  <a:pt x="2182" y="11308"/>
                  <a:pt x="2182" y="11308"/>
                </a:cubicBezTo>
                <a:cubicBezTo>
                  <a:pt x="2219" y="11308"/>
                  <a:pt x="2219" y="11308"/>
                  <a:pt x="2219" y="11308"/>
                </a:cubicBezTo>
                <a:cubicBezTo>
                  <a:pt x="2182" y="11240"/>
                  <a:pt x="2182" y="11240"/>
                  <a:pt x="2182" y="11240"/>
                </a:cubicBezTo>
                <a:cubicBezTo>
                  <a:pt x="2145" y="11240"/>
                  <a:pt x="2145" y="11240"/>
                  <a:pt x="2145" y="11240"/>
                </a:cubicBezTo>
                <a:cubicBezTo>
                  <a:pt x="2108" y="11240"/>
                  <a:pt x="2108" y="11240"/>
                  <a:pt x="2108" y="11240"/>
                </a:cubicBezTo>
                <a:cubicBezTo>
                  <a:pt x="2071" y="11172"/>
                  <a:pt x="2071" y="11172"/>
                  <a:pt x="2071" y="11172"/>
                </a:cubicBezTo>
                <a:cubicBezTo>
                  <a:pt x="2108" y="11105"/>
                  <a:pt x="2108" y="11105"/>
                  <a:pt x="2108" y="11105"/>
                </a:cubicBezTo>
                <a:cubicBezTo>
                  <a:pt x="2108" y="10969"/>
                  <a:pt x="2108" y="10969"/>
                  <a:pt x="2108" y="10969"/>
                </a:cubicBezTo>
                <a:cubicBezTo>
                  <a:pt x="2108" y="10969"/>
                  <a:pt x="2108" y="10969"/>
                  <a:pt x="2108" y="10969"/>
                </a:cubicBezTo>
                <a:cubicBezTo>
                  <a:pt x="2108" y="10902"/>
                  <a:pt x="2108" y="10902"/>
                  <a:pt x="2108" y="10902"/>
                </a:cubicBezTo>
                <a:cubicBezTo>
                  <a:pt x="2108" y="10902"/>
                  <a:pt x="2108" y="10902"/>
                  <a:pt x="2108" y="10902"/>
                </a:cubicBezTo>
                <a:cubicBezTo>
                  <a:pt x="2108" y="10834"/>
                  <a:pt x="2108" y="10834"/>
                  <a:pt x="2108" y="10834"/>
                </a:cubicBezTo>
                <a:cubicBezTo>
                  <a:pt x="2108" y="10834"/>
                  <a:pt x="2108" y="10834"/>
                  <a:pt x="2108" y="10834"/>
                </a:cubicBezTo>
                <a:cubicBezTo>
                  <a:pt x="2108" y="10766"/>
                  <a:pt x="2108" y="10766"/>
                  <a:pt x="2108" y="10766"/>
                </a:cubicBezTo>
                <a:cubicBezTo>
                  <a:pt x="2071" y="10631"/>
                  <a:pt x="2071" y="10631"/>
                  <a:pt x="2071" y="10631"/>
                </a:cubicBezTo>
                <a:cubicBezTo>
                  <a:pt x="2034" y="10563"/>
                  <a:pt x="2034" y="10563"/>
                  <a:pt x="2034" y="10563"/>
                </a:cubicBezTo>
                <a:cubicBezTo>
                  <a:pt x="1960" y="10495"/>
                  <a:pt x="1960" y="10495"/>
                  <a:pt x="1960" y="10495"/>
                </a:cubicBezTo>
                <a:cubicBezTo>
                  <a:pt x="1960" y="10428"/>
                  <a:pt x="1960" y="10428"/>
                  <a:pt x="1960" y="10428"/>
                </a:cubicBezTo>
                <a:cubicBezTo>
                  <a:pt x="1997" y="10428"/>
                  <a:pt x="1997" y="10428"/>
                  <a:pt x="1997" y="10428"/>
                </a:cubicBezTo>
                <a:cubicBezTo>
                  <a:pt x="2034" y="10495"/>
                  <a:pt x="2034" y="10495"/>
                  <a:pt x="2034" y="10495"/>
                </a:cubicBezTo>
                <a:cubicBezTo>
                  <a:pt x="2071" y="10495"/>
                  <a:pt x="2071" y="10495"/>
                  <a:pt x="2071" y="10495"/>
                </a:cubicBezTo>
                <a:cubicBezTo>
                  <a:pt x="2108" y="10495"/>
                  <a:pt x="2108" y="10495"/>
                  <a:pt x="2108" y="10495"/>
                </a:cubicBezTo>
                <a:cubicBezTo>
                  <a:pt x="2182" y="10495"/>
                  <a:pt x="2182" y="10495"/>
                  <a:pt x="2182" y="10495"/>
                </a:cubicBezTo>
                <a:cubicBezTo>
                  <a:pt x="2256" y="10495"/>
                  <a:pt x="2256" y="10495"/>
                  <a:pt x="2256" y="10495"/>
                </a:cubicBezTo>
                <a:cubicBezTo>
                  <a:pt x="2293" y="10563"/>
                  <a:pt x="2293" y="10563"/>
                  <a:pt x="2293" y="10563"/>
                </a:cubicBezTo>
                <a:cubicBezTo>
                  <a:pt x="2293" y="10563"/>
                  <a:pt x="2293" y="10563"/>
                  <a:pt x="2293" y="10563"/>
                </a:cubicBezTo>
                <a:cubicBezTo>
                  <a:pt x="2330" y="10631"/>
                  <a:pt x="2330" y="10631"/>
                  <a:pt x="2330" y="10631"/>
                </a:cubicBezTo>
                <a:cubicBezTo>
                  <a:pt x="2367" y="10698"/>
                  <a:pt x="2367" y="10698"/>
                  <a:pt x="2367" y="10698"/>
                </a:cubicBezTo>
                <a:cubicBezTo>
                  <a:pt x="2367" y="10698"/>
                  <a:pt x="2367" y="10698"/>
                  <a:pt x="2367" y="10698"/>
                </a:cubicBezTo>
                <a:cubicBezTo>
                  <a:pt x="2441" y="10834"/>
                  <a:pt x="2441" y="10834"/>
                  <a:pt x="2441" y="10834"/>
                </a:cubicBezTo>
                <a:cubicBezTo>
                  <a:pt x="2404" y="10834"/>
                  <a:pt x="2404" y="10834"/>
                  <a:pt x="2404" y="10834"/>
                </a:cubicBezTo>
                <a:cubicBezTo>
                  <a:pt x="2367" y="10834"/>
                  <a:pt x="2367" y="10834"/>
                  <a:pt x="2367" y="10834"/>
                </a:cubicBezTo>
                <a:cubicBezTo>
                  <a:pt x="2330" y="10902"/>
                  <a:pt x="2330" y="10902"/>
                  <a:pt x="2330" y="10902"/>
                </a:cubicBezTo>
                <a:cubicBezTo>
                  <a:pt x="2293" y="10902"/>
                  <a:pt x="2293" y="10902"/>
                  <a:pt x="2293" y="10902"/>
                </a:cubicBezTo>
                <a:cubicBezTo>
                  <a:pt x="2293" y="10902"/>
                  <a:pt x="2293" y="10902"/>
                  <a:pt x="2293" y="10902"/>
                </a:cubicBezTo>
                <a:cubicBezTo>
                  <a:pt x="2293" y="10969"/>
                  <a:pt x="2293" y="10969"/>
                  <a:pt x="2293" y="10969"/>
                </a:cubicBezTo>
                <a:cubicBezTo>
                  <a:pt x="2256" y="10969"/>
                  <a:pt x="2256" y="10969"/>
                  <a:pt x="2256" y="10969"/>
                </a:cubicBezTo>
                <a:cubicBezTo>
                  <a:pt x="2256" y="10969"/>
                  <a:pt x="2256" y="10969"/>
                  <a:pt x="2256" y="10969"/>
                </a:cubicBezTo>
                <a:cubicBezTo>
                  <a:pt x="2256" y="10969"/>
                  <a:pt x="2256" y="10969"/>
                  <a:pt x="2256" y="10969"/>
                </a:cubicBezTo>
                <a:cubicBezTo>
                  <a:pt x="2256" y="11105"/>
                  <a:pt x="2256" y="11105"/>
                  <a:pt x="2256" y="11105"/>
                </a:cubicBezTo>
                <a:cubicBezTo>
                  <a:pt x="2256" y="11105"/>
                  <a:pt x="2256" y="11105"/>
                  <a:pt x="2256" y="11105"/>
                </a:cubicBezTo>
                <a:cubicBezTo>
                  <a:pt x="2330" y="11172"/>
                  <a:pt x="2330" y="11172"/>
                  <a:pt x="2330" y="11172"/>
                </a:cubicBezTo>
                <a:cubicBezTo>
                  <a:pt x="2404" y="11308"/>
                  <a:pt x="2404" y="11308"/>
                  <a:pt x="2404" y="11308"/>
                </a:cubicBezTo>
                <a:cubicBezTo>
                  <a:pt x="2441" y="11308"/>
                  <a:pt x="2441" y="11308"/>
                  <a:pt x="2441" y="11308"/>
                </a:cubicBezTo>
                <a:cubicBezTo>
                  <a:pt x="2478" y="11308"/>
                  <a:pt x="2478" y="11308"/>
                  <a:pt x="2478" y="11308"/>
                </a:cubicBezTo>
                <a:cubicBezTo>
                  <a:pt x="2478" y="11376"/>
                  <a:pt x="2478" y="11376"/>
                  <a:pt x="2478" y="11376"/>
                </a:cubicBezTo>
                <a:cubicBezTo>
                  <a:pt x="2515" y="11308"/>
                  <a:pt x="2515" y="11308"/>
                  <a:pt x="2515" y="11308"/>
                </a:cubicBezTo>
                <a:cubicBezTo>
                  <a:pt x="2552" y="11308"/>
                  <a:pt x="2552" y="11308"/>
                  <a:pt x="2552" y="11308"/>
                </a:cubicBezTo>
                <a:cubicBezTo>
                  <a:pt x="2552" y="11308"/>
                  <a:pt x="2552" y="11308"/>
                  <a:pt x="2552" y="11308"/>
                </a:cubicBezTo>
                <a:cubicBezTo>
                  <a:pt x="2626" y="11240"/>
                  <a:pt x="2626" y="11240"/>
                  <a:pt x="2626" y="11240"/>
                </a:cubicBezTo>
                <a:cubicBezTo>
                  <a:pt x="2626" y="11172"/>
                  <a:pt x="2626" y="11172"/>
                  <a:pt x="2626" y="11172"/>
                </a:cubicBezTo>
                <a:cubicBezTo>
                  <a:pt x="2589" y="11105"/>
                  <a:pt x="2589" y="11105"/>
                  <a:pt x="2589" y="11105"/>
                </a:cubicBezTo>
                <a:cubicBezTo>
                  <a:pt x="2626" y="11037"/>
                  <a:pt x="2626" y="11037"/>
                  <a:pt x="2626" y="11037"/>
                </a:cubicBezTo>
                <a:cubicBezTo>
                  <a:pt x="2626" y="10969"/>
                  <a:pt x="2626" y="10969"/>
                  <a:pt x="2626" y="10969"/>
                </a:cubicBezTo>
                <a:cubicBezTo>
                  <a:pt x="2589" y="10969"/>
                  <a:pt x="2589" y="10969"/>
                  <a:pt x="2589" y="10969"/>
                </a:cubicBezTo>
                <a:cubicBezTo>
                  <a:pt x="2626" y="10902"/>
                  <a:pt x="2626" y="10902"/>
                  <a:pt x="2626" y="10902"/>
                </a:cubicBezTo>
                <a:cubicBezTo>
                  <a:pt x="2700" y="10902"/>
                  <a:pt x="2700" y="10902"/>
                  <a:pt x="2700" y="10902"/>
                </a:cubicBezTo>
                <a:cubicBezTo>
                  <a:pt x="2737" y="10902"/>
                  <a:pt x="2737" y="10902"/>
                  <a:pt x="2737" y="10902"/>
                </a:cubicBezTo>
                <a:cubicBezTo>
                  <a:pt x="2774" y="10902"/>
                  <a:pt x="2774" y="10902"/>
                  <a:pt x="2774" y="10902"/>
                </a:cubicBezTo>
                <a:cubicBezTo>
                  <a:pt x="2774" y="10834"/>
                  <a:pt x="2774" y="10834"/>
                  <a:pt x="2774" y="10834"/>
                </a:cubicBezTo>
                <a:cubicBezTo>
                  <a:pt x="2737" y="10834"/>
                  <a:pt x="2737" y="10834"/>
                  <a:pt x="2737" y="10834"/>
                </a:cubicBezTo>
                <a:cubicBezTo>
                  <a:pt x="2700" y="10766"/>
                  <a:pt x="2700" y="10766"/>
                  <a:pt x="2700" y="10766"/>
                </a:cubicBezTo>
                <a:cubicBezTo>
                  <a:pt x="2737" y="10766"/>
                  <a:pt x="2737" y="10766"/>
                  <a:pt x="2737" y="10766"/>
                </a:cubicBezTo>
                <a:cubicBezTo>
                  <a:pt x="2737" y="10766"/>
                  <a:pt x="2737" y="10766"/>
                  <a:pt x="2737" y="10766"/>
                </a:cubicBezTo>
                <a:cubicBezTo>
                  <a:pt x="2774" y="10766"/>
                  <a:pt x="2774" y="10766"/>
                  <a:pt x="2774" y="10766"/>
                </a:cubicBezTo>
                <a:cubicBezTo>
                  <a:pt x="2848" y="10631"/>
                  <a:pt x="2848" y="10631"/>
                  <a:pt x="2848" y="10631"/>
                </a:cubicBezTo>
                <a:cubicBezTo>
                  <a:pt x="2848" y="10631"/>
                  <a:pt x="2848" y="10631"/>
                  <a:pt x="2848" y="10631"/>
                </a:cubicBezTo>
                <a:cubicBezTo>
                  <a:pt x="2922" y="10495"/>
                  <a:pt x="2922" y="10495"/>
                  <a:pt x="2922" y="10495"/>
                </a:cubicBezTo>
                <a:cubicBezTo>
                  <a:pt x="2922" y="10495"/>
                  <a:pt x="2922" y="10495"/>
                  <a:pt x="2922" y="10495"/>
                </a:cubicBezTo>
                <a:cubicBezTo>
                  <a:pt x="2959" y="10428"/>
                  <a:pt x="2959" y="10428"/>
                  <a:pt x="2959" y="10428"/>
                </a:cubicBezTo>
                <a:cubicBezTo>
                  <a:pt x="2996" y="10495"/>
                  <a:pt x="2996" y="10495"/>
                  <a:pt x="2996" y="10495"/>
                </a:cubicBezTo>
                <a:cubicBezTo>
                  <a:pt x="3033" y="10428"/>
                  <a:pt x="3033" y="10428"/>
                  <a:pt x="3033" y="10428"/>
                </a:cubicBezTo>
                <a:cubicBezTo>
                  <a:pt x="3033" y="10428"/>
                  <a:pt x="3033" y="10428"/>
                  <a:pt x="3033" y="10428"/>
                </a:cubicBezTo>
                <a:cubicBezTo>
                  <a:pt x="3107" y="10360"/>
                  <a:pt x="3107" y="10360"/>
                  <a:pt x="3107" y="10360"/>
                </a:cubicBezTo>
                <a:cubicBezTo>
                  <a:pt x="3107" y="10428"/>
                  <a:pt x="3107" y="10428"/>
                  <a:pt x="3107" y="10428"/>
                </a:cubicBezTo>
                <a:cubicBezTo>
                  <a:pt x="3107" y="10428"/>
                  <a:pt x="3107" y="10428"/>
                  <a:pt x="3107" y="10428"/>
                </a:cubicBezTo>
                <a:cubicBezTo>
                  <a:pt x="3107" y="10428"/>
                  <a:pt x="3107" y="10428"/>
                  <a:pt x="3107" y="10428"/>
                </a:cubicBezTo>
                <a:cubicBezTo>
                  <a:pt x="3107" y="10495"/>
                  <a:pt x="3107" y="10495"/>
                  <a:pt x="3107" y="10495"/>
                </a:cubicBezTo>
                <a:cubicBezTo>
                  <a:pt x="3107" y="10495"/>
                  <a:pt x="3107" y="10495"/>
                  <a:pt x="3107" y="10495"/>
                </a:cubicBezTo>
                <a:cubicBezTo>
                  <a:pt x="3144" y="10428"/>
                  <a:pt x="3144" y="10428"/>
                  <a:pt x="3144" y="10428"/>
                </a:cubicBezTo>
                <a:cubicBezTo>
                  <a:pt x="3181" y="10428"/>
                  <a:pt x="3181" y="10428"/>
                  <a:pt x="3181" y="10428"/>
                </a:cubicBezTo>
                <a:cubicBezTo>
                  <a:pt x="3144" y="10360"/>
                  <a:pt x="3144" y="10360"/>
                  <a:pt x="3144" y="10360"/>
                </a:cubicBezTo>
                <a:cubicBezTo>
                  <a:pt x="3107" y="10360"/>
                  <a:pt x="3107" y="10360"/>
                  <a:pt x="3107" y="10360"/>
                </a:cubicBezTo>
                <a:cubicBezTo>
                  <a:pt x="3107" y="10292"/>
                  <a:pt x="3107" y="10292"/>
                  <a:pt x="3107" y="10292"/>
                </a:cubicBezTo>
                <a:cubicBezTo>
                  <a:pt x="3181" y="10224"/>
                  <a:pt x="3181" y="10224"/>
                  <a:pt x="3181" y="10224"/>
                </a:cubicBezTo>
                <a:cubicBezTo>
                  <a:pt x="3181" y="10224"/>
                  <a:pt x="3181" y="10224"/>
                  <a:pt x="3181" y="10224"/>
                </a:cubicBezTo>
                <a:cubicBezTo>
                  <a:pt x="3181" y="10224"/>
                  <a:pt x="3181" y="10224"/>
                  <a:pt x="3181" y="10224"/>
                </a:cubicBezTo>
                <a:cubicBezTo>
                  <a:pt x="3181" y="10292"/>
                  <a:pt x="3181" y="10292"/>
                  <a:pt x="3181" y="10292"/>
                </a:cubicBezTo>
                <a:cubicBezTo>
                  <a:pt x="3181" y="10292"/>
                  <a:pt x="3181" y="10292"/>
                  <a:pt x="3181" y="10292"/>
                </a:cubicBezTo>
                <a:cubicBezTo>
                  <a:pt x="3218" y="10360"/>
                  <a:pt x="3218" y="10360"/>
                  <a:pt x="3218" y="10360"/>
                </a:cubicBezTo>
                <a:cubicBezTo>
                  <a:pt x="3218" y="10360"/>
                  <a:pt x="3218" y="10360"/>
                  <a:pt x="3218" y="10360"/>
                </a:cubicBezTo>
                <a:cubicBezTo>
                  <a:pt x="3255" y="10292"/>
                  <a:pt x="3255" y="10292"/>
                  <a:pt x="3255" y="10292"/>
                </a:cubicBezTo>
                <a:cubicBezTo>
                  <a:pt x="3218" y="10292"/>
                  <a:pt x="3218" y="10292"/>
                  <a:pt x="3218" y="10292"/>
                </a:cubicBezTo>
                <a:cubicBezTo>
                  <a:pt x="3218" y="10224"/>
                  <a:pt x="3218" y="10224"/>
                  <a:pt x="3218" y="10224"/>
                </a:cubicBezTo>
                <a:cubicBezTo>
                  <a:pt x="3218" y="10157"/>
                  <a:pt x="3218" y="10157"/>
                  <a:pt x="3218" y="10157"/>
                </a:cubicBezTo>
                <a:cubicBezTo>
                  <a:pt x="3218" y="10157"/>
                  <a:pt x="3218" y="10157"/>
                  <a:pt x="3218" y="10157"/>
                </a:cubicBezTo>
                <a:cubicBezTo>
                  <a:pt x="3329" y="10089"/>
                  <a:pt x="3329" y="10089"/>
                  <a:pt x="3329" y="10089"/>
                </a:cubicBezTo>
                <a:cubicBezTo>
                  <a:pt x="3366" y="10089"/>
                  <a:pt x="3366" y="10089"/>
                  <a:pt x="3366" y="10089"/>
                </a:cubicBezTo>
                <a:cubicBezTo>
                  <a:pt x="3403" y="10089"/>
                  <a:pt x="3403" y="10089"/>
                  <a:pt x="3403" y="10089"/>
                </a:cubicBezTo>
                <a:cubicBezTo>
                  <a:pt x="3366" y="10157"/>
                  <a:pt x="3366" y="10157"/>
                  <a:pt x="3366" y="10157"/>
                </a:cubicBezTo>
                <a:cubicBezTo>
                  <a:pt x="3329" y="10157"/>
                  <a:pt x="3329" y="10157"/>
                  <a:pt x="3329" y="10157"/>
                </a:cubicBezTo>
                <a:cubicBezTo>
                  <a:pt x="3255" y="10157"/>
                  <a:pt x="3255" y="10157"/>
                  <a:pt x="3255" y="10157"/>
                </a:cubicBezTo>
                <a:cubicBezTo>
                  <a:pt x="3292" y="10224"/>
                  <a:pt x="3292" y="10224"/>
                  <a:pt x="3292" y="10224"/>
                </a:cubicBezTo>
                <a:cubicBezTo>
                  <a:pt x="3292" y="10224"/>
                  <a:pt x="3292" y="10224"/>
                  <a:pt x="3292" y="10224"/>
                </a:cubicBezTo>
                <a:cubicBezTo>
                  <a:pt x="3329" y="10224"/>
                  <a:pt x="3329" y="10224"/>
                  <a:pt x="3329" y="10224"/>
                </a:cubicBezTo>
                <a:cubicBezTo>
                  <a:pt x="3366" y="10224"/>
                  <a:pt x="3366" y="10224"/>
                  <a:pt x="3366" y="10224"/>
                </a:cubicBezTo>
                <a:cubicBezTo>
                  <a:pt x="3329" y="10292"/>
                  <a:pt x="3329" y="10292"/>
                  <a:pt x="3329" y="10292"/>
                </a:cubicBezTo>
                <a:cubicBezTo>
                  <a:pt x="3329" y="10292"/>
                  <a:pt x="3329" y="10292"/>
                  <a:pt x="3329" y="10292"/>
                </a:cubicBezTo>
                <a:cubicBezTo>
                  <a:pt x="3366" y="10360"/>
                  <a:pt x="3366" y="10360"/>
                  <a:pt x="3366" y="10360"/>
                </a:cubicBezTo>
                <a:cubicBezTo>
                  <a:pt x="3329" y="10360"/>
                  <a:pt x="3329" y="10360"/>
                  <a:pt x="3329" y="10360"/>
                </a:cubicBezTo>
                <a:cubicBezTo>
                  <a:pt x="3292" y="10360"/>
                  <a:pt x="3292" y="10360"/>
                  <a:pt x="3292" y="10360"/>
                </a:cubicBezTo>
                <a:cubicBezTo>
                  <a:pt x="3255" y="10428"/>
                  <a:pt x="3255" y="10428"/>
                  <a:pt x="3255" y="10428"/>
                </a:cubicBezTo>
                <a:cubicBezTo>
                  <a:pt x="3292" y="10495"/>
                  <a:pt x="3292" y="10495"/>
                  <a:pt x="3292" y="10495"/>
                </a:cubicBezTo>
                <a:cubicBezTo>
                  <a:pt x="3292" y="10495"/>
                  <a:pt x="3292" y="10495"/>
                  <a:pt x="3292" y="10495"/>
                </a:cubicBezTo>
                <a:cubicBezTo>
                  <a:pt x="3329" y="10495"/>
                  <a:pt x="3329" y="10495"/>
                  <a:pt x="3329" y="10495"/>
                </a:cubicBezTo>
                <a:cubicBezTo>
                  <a:pt x="3366" y="10495"/>
                  <a:pt x="3366" y="10495"/>
                  <a:pt x="3366" y="10495"/>
                </a:cubicBezTo>
                <a:cubicBezTo>
                  <a:pt x="3366" y="10495"/>
                  <a:pt x="3366" y="10495"/>
                  <a:pt x="3366" y="10495"/>
                </a:cubicBezTo>
                <a:cubicBezTo>
                  <a:pt x="3403" y="10495"/>
                  <a:pt x="3403" y="10495"/>
                  <a:pt x="3403" y="10495"/>
                </a:cubicBezTo>
                <a:cubicBezTo>
                  <a:pt x="3403" y="10563"/>
                  <a:pt x="3403" y="10563"/>
                  <a:pt x="3403" y="10563"/>
                </a:cubicBezTo>
                <a:cubicBezTo>
                  <a:pt x="3403" y="10495"/>
                  <a:pt x="3403" y="10495"/>
                  <a:pt x="3403" y="10495"/>
                </a:cubicBezTo>
                <a:cubicBezTo>
                  <a:pt x="3440" y="10428"/>
                  <a:pt x="3440" y="10428"/>
                  <a:pt x="3440" y="10428"/>
                </a:cubicBezTo>
                <a:cubicBezTo>
                  <a:pt x="3477" y="10428"/>
                  <a:pt x="3477" y="10428"/>
                  <a:pt x="3477" y="10428"/>
                </a:cubicBezTo>
                <a:cubicBezTo>
                  <a:pt x="3477" y="10428"/>
                  <a:pt x="3477" y="10428"/>
                  <a:pt x="3477" y="10428"/>
                </a:cubicBezTo>
                <a:cubicBezTo>
                  <a:pt x="3514" y="10495"/>
                  <a:pt x="3514" y="10495"/>
                  <a:pt x="3514" y="10495"/>
                </a:cubicBezTo>
                <a:cubicBezTo>
                  <a:pt x="3514" y="10495"/>
                  <a:pt x="3514" y="10495"/>
                  <a:pt x="3514" y="10495"/>
                </a:cubicBezTo>
                <a:cubicBezTo>
                  <a:pt x="3514" y="10428"/>
                  <a:pt x="3514" y="10428"/>
                  <a:pt x="3514" y="10428"/>
                </a:cubicBezTo>
                <a:cubicBezTo>
                  <a:pt x="3514" y="10428"/>
                  <a:pt x="3514" y="10428"/>
                  <a:pt x="3514" y="10428"/>
                </a:cubicBezTo>
                <a:cubicBezTo>
                  <a:pt x="3514" y="10360"/>
                  <a:pt x="3514" y="10360"/>
                  <a:pt x="3514" y="10360"/>
                </a:cubicBezTo>
                <a:cubicBezTo>
                  <a:pt x="3514" y="10360"/>
                  <a:pt x="3514" y="10360"/>
                  <a:pt x="3514" y="10360"/>
                </a:cubicBezTo>
                <a:cubicBezTo>
                  <a:pt x="3514" y="10292"/>
                  <a:pt x="3514" y="10292"/>
                  <a:pt x="3514" y="10292"/>
                </a:cubicBezTo>
                <a:cubicBezTo>
                  <a:pt x="3551" y="10292"/>
                  <a:pt x="3551" y="10292"/>
                  <a:pt x="3551" y="10292"/>
                </a:cubicBezTo>
                <a:cubicBezTo>
                  <a:pt x="3588" y="10224"/>
                  <a:pt x="3588" y="10224"/>
                  <a:pt x="3588" y="10224"/>
                </a:cubicBezTo>
                <a:cubicBezTo>
                  <a:pt x="3625" y="10224"/>
                  <a:pt x="3625" y="10224"/>
                  <a:pt x="3625" y="10224"/>
                </a:cubicBezTo>
                <a:cubicBezTo>
                  <a:pt x="3625" y="10224"/>
                  <a:pt x="3625" y="10224"/>
                  <a:pt x="3625" y="10224"/>
                </a:cubicBezTo>
                <a:cubicBezTo>
                  <a:pt x="3662" y="10224"/>
                  <a:pt x="3662" y="10224"/>
                  <a:pt x="3662" y="10224"/>
                </a:cubicBezTo>
                <a:cubicBezTo>
                  <a:pt x="3662" y="10224"/>
                  <a:pt x="3662" y="10224"/>
                  <a:pt x="3662" y="10224"/>
                </a:cubicBezTo>
                <a:cubicBezTo>
                  <a:pt x="3699" y="10224"/>
                  <a:pt x="3699" y="10224"/>
                  <a:pt x="3699" y="10224"/>
                </a:cubicBezTo>
                <a:cubicBezTo>
                  <a:pt x="3773" y="10224"/>
                  <a:pt x="3773" y="10224"/>
                  <a:pt x="3773" y="10224"/>
                </a:cubicBezTo>
                <a:cubicBezTo>
                  <a:pt x="3773" y="10224"/>
                  <a:pt x="3773" y="10224"/>
                  <a:pt x="3773" y="10224"/>
                </a:cubicBezTo>
                <a:cubicBezTo>
                  <a:pt x="3773" y="10157"/>
                  <a:pt x="3773" y="10157"/>
                  <a:pt x="3773" y="10157"/>
                </a:cubicBezTo>
                <a:cubicBezTo>
                  <a:pt x="3810" y="10157"/>
                  <a:pt x="3810" y="10157"/>
                  <a:pt x="3810" y="10157"/>
                </a:cubicBezTo>
                <a:cubicBezTo>
                  <a:pt x="3847" y="10157"/>
                  <a:pt x="3847" y="10157"/>
                  <a:pt x="3847" y="10157"/>
                </a:cubicBezTo>
                <a:cubicBezTo>
                  <a:pt x="3847" y="10089"/>
                  <a:pt x="3847" y="10089"/>
                  <a:pt x="3847" y="10089"/>
                </a:cubicBezTo>
                <a:cubicBezTo>
                  <a:pt x="3884" y="10089"/>
                  <a:pt x="3884" y="10089"/>
                  <a:pt x="3884" y="10089"/>
                </a:cubicBezTo>
                <a:cubicBezTo>
                  <a:pt x="3921" y="10021"/>
                  <a:pt x="3921" y="10021"/>
                  <a:pt x="3921" y="10021"/>
                </a:cubicBezTo>
                <a:cubicBezTo>
                  <a:pt x="3958" y="9954"/>
                  <a:pt x="3958" y="9954"/>
                  <a:pt x="3958" y="9954"/>
                </a:cubicBezTo>
                <a:cubicBezTo>
                  <a:pt x="3958" y="9954"/>
                  <a:pt x="3958" y="9954"/>
                  <a:pt x="3958" y="9954"/>
                </a:cubicBezTo>
                <a:cubicBezTo>
                  <a:pt x="3995" y="9954"/>
                  <a:pt x="3995" y="9954"/>
                  <a:pt x="3995" y="9954"/>
                </a:cubicBezTo>
                <a:cubicBezTo>
                  <a:pt x="3995" y="9954"/>
                  <a:pt x="3995" y="9954"/>
                  <a:pt x="3995" y="9954"/>
                </a:cubicBezTo>
                <a:cubicBezTo>
                  <a:pt x="3958" y="10021"/>
                  <a:pt x="3958" y="10021"/>
                  <a:pt x="3958" y="10021"/>
                </a:cubicBezTo>
                <a:cubicBezTo>
                  <a:pt x="3995" y="10021"/>
                  <a:pt x="3995" y="10021"/>
                  <a:pt x="3995" y="10021"/>
                </a:cubicBezTo>
                <a:cubicBezTo>
                  <a:pt x="4032" y="10089"/>
                  <a:pt x="4032" y="10089"/>
                  <a:pt x="4032" y="10089"/>
                </a:cubicBezTo>
                <a:cubicBezTo>
                  <a:pt x="4032" y="10157"/>
                  <a:pt x="4032" y="10157"/>
                  <a:pt x="4032" y="10157"/>
                </a:cubicBezTo>
                <a:cubicBezTo>
                  <a:pt x="3995" y="10157"/>
                  <a:pt x="3995" y="10157"/>
                  <a:pt x="3995" y="10157"/>
                </a:cubicBezTo>
                <a:cubicBezTo>
                  <a:pt x="4032" y="10224"/>
                  <a:pt x="4032" y="10224"/>
                  <a:pt x="4032" y="10224"/>
                </a:cubicBezTo>
                <a:cubicBezTo>
                  <a:pt x="4032" y="10292"/>
                  <a:pt x="4032" y="10292"/>
                  <a:pt x="4032" y="10292"/>
                </a:cubicBezTo>
                <a:cubicBezTo>
                  <a:pt x="4032" y="10292"/>
                  <a:pt x="4032" y="10292"/>
                  <a:pt x="4032" y="10292"/>
                </a:cubicBezTo>
                <a:cubicBezTo>
                  <a:pt x="4105" y="10292"/>
                  <a:pt x="4105" y="10292"/>
                  <a:pt x="4105" y="10292"/>
                </a:cubicBezTo>
                <a:cubicBezTo>
                  <a:pt x="4142" y="10292"/>
                  <a:pt x="4142" y="10292"/>
                  <a:pt x="4142" y="10292"/>
                </a:cubicBezTo>
                <a:cubicBezTo>
                  <a:pt x="4142" y="10224"/>
                  <a:pt x="4142" y="10224"/>
                  <a:pt x="4142" y="10224"/>
                </a:cubicBezTo>
                <a:cubicBezTo>
                  <a:pt x="4105" y="10224"/>
                  <a:pt x="4105" y="10224"/>
                  <a:pt x="4105" y="10224"/>
                </a:cubicBezTo>
                <a:cubicBezTo>
                  <a:pt x="4068" y="10157"/>
                  <a:pt x="4068" y="10157"/>
                  <a:pt x="4068" y="10157"/>
                </a:cubicBezTo>
                <a:cubicBezTo>
                  <a:pt x="4105" y="10157"/>
                  <a:pt x="4105" y="10157"/>
                  <a:pt x="4105" y="10157"/>
                </a:cubicBezTo>
                <a:cubicBezTo>
                  <a:pt x="4105" y="10089"/>
                  <a:pt x="4105" y="10089"/>
                  <a:pt x="4105" y="10089"/>
                </a:cubicBezTo>
                <a:cubicBezTo>
                  <a:pt x="4142" y="10157"/>
                  <a:pt x="4142" y="10157"/>
                  <a:pt x="4142" y="10157"/>
                </a:cubicBezTo>
                <a:cubicBezTo>
                  <a:pt x="4179" y="10089"/>
                  <a:pt x="4179" y="10089"/>
                  <a:pt x="4179" y="10089"/>
                </a:cubicBezTo>
                <a:cubicBezTo>
                  <a:pt x="4216" y="10021"/>
                  <a:pt x="4216" y="10021"/>
                  <a:pt x="4216" y="10021"/>
                </a:cubicBezTo>
                <a:cubicBezTo>
                  <a:pt x="4216" y="10021"/>
                  <a:pt x="4216" y="10021"/>
                  <a:pt x="4216" y="10021"/>
                </a:cubicBezTo>
                <a:cubicBezTo>
                  <a:pt x="4253" y="10021"/>
                  <a:pt x="4253" y="10021"/>
                  <a:pt x="4253" y="10021"/>
                </a:cubicBezTo>
                <a:cubicBezTo>
                  <a:pt x="4290" y="10021"/>
                  <a:pt x="4290" y="10021"/>
                  <a:pt x="4290" y="10021"/>
                </a:cubicBezTo>
                <a:cubicBezTo>
                  <a:pt x="4253" y="9954"/>
                  <a:pt x="4253" y="9954"/>
                  <a:pt x="4253" y="9954"/>
                </a:cubicBezTo>
                <a:cubicBezTo>
                  <a:pt x="4216" y="9954"/>
                  <a:pt x="4216" y="9954"/>
                  <a:pt x="4216" y="9954"/>
                </a:cubicBezTo>
                <a:cubicBezTo>
                  <a:pt x="4216" y="9886"/>
                  <a:pt x="4216" y="9886"/>
                  <a:pt x="4216" y="9886"/>
                </a:cubicBezTo>
                <a:cubicBezTo>
                  <a:pt x="4179" y="9818"/>
                  <a:pt x="4179" y="9818"/>
                  <a:pt x="4179" y="9818"/>
                </a:cubicBezTo>
                <a:cubicBezTo>
                  <a:pt x="4142" y="9818"/>
                  <a:pt x="4142" y="9818"/>
                  <a:pt x="4142" y="9818"/>
                </a:cubicBezTo>
                <a:cubicBezTo>
                  <a:pt x="4142" y="9818"/>
                  <a:pt x="4142" y="9818"/>
                  <a:pt x="4142" y="9818"/>
                </a:cubicBezTo>
                <a:cubicBezTo>
                  <a:pt x="4142" y="9818"/>
                  <a:pt x="4142" y="9818"/>
                  <a:pt x="4142" y="9818"/>
                </a:cubicBezTo>
                <a:cubicBezTo>
                  <a:pt x="4105" y="9683"/>
                  <a:pt x="4105" y="9683"/>
                  <a:pt x="4105" y="9683"/>
                </a:cubicBezTo>
                <a:cubicBezTo>
                  <a:pt x="4105" y="9683"/>
                  <a:pt x="4105" y="9683"/>
                  <a:pt x="4105" y="9683"/>
                </a:cubicBezTo>
                <a:cubicBezTo>
                  <a:pt x="4068" y="9615"/>
                  <a:pt x="4068" y="9615"/>
                  <a:pt x="4068" y="9615"/>
                </a:cubicBezTo>
                <a:cubicBezTo>
                  <a:pt x="4068" y="9615"/>
                  <a:pt x="4068" y="9615"/>
                  <a:pt x="4068" y="9615"/>
                </a:cubicBezTo>
                <a:cubicBezTo>
                  <a:pt x="4105" y="9547"/>
                  <a:pt x="4105" y="9547"/>
                  <a:pt x="4105" y="9547"/>
                </a:cubicBezTo>
                <a:cubicBezTo>
                  <a:pt x="4105" y="9547"/>
                  <a:pt x="4105" y="9547"/>
                  <a:pt x="4105" y="9547"/>
                </a:cubicBezTo>
                <a:cubicBezTo>
                  <a:pt x="4068" y="9480"/>
                  <a:pt x="4068" y="9480"/>
                  <a:pt x="4068" y="9480"/>
                </a:cubicBezTo>
                <a:cubicBezTo>
                  <a:pt x="4105" y="9412"/>
                  <a:pt x="4105" y="9412"/>
                  <a:pt x="4105" y="9412"/>
                </a:cubicBezTo>
                <a:cubicBezTo>
                  <a:pt x="4142" y="9480"/>
                  <a:pt x="4142" y="9480"/>
                  <a:pt x="4142" y="9480"/>
                </a:cubicBezTo>
                <a:cubicBezTo>
                  <a:pt x="4142" y="9412"/>
                  <a:pt x="4142" y="9412"/>
                  <a:pt x="4142" y="9412"/>
                </a:cubicBezTo>
                <a:cubicBezTo>
                  <a:pt x="4179" y="9480"/>
                  <a:pt x="4179" y="9480"/>
                  <a:pt x="4179" y="9480"/>
                </a:cubicBezTo>
                <a:cubicBezTo>
                  <a:pt x="4216" y="9480"/>
                  <a:pt x="4216" y="9480"/>
                  <a:pt x="4216" y="9480"/>
                </a:cubicBezTo>
                <a:cubicBezTo>
                  <a:pt x="4253" y="9480"/>
                  <a:pt x="4253" y="9480"/>
                  <a:pt x="4253" y="9480"/>
                </a:cubicBezTo>
                <a:cubicBezTo>
                  <a:pt x="4364" y="9480"/>
                  <a:pt x="4364" y="9480"/>
                  <a:pt x="4364" y="9480"/>
                </a:cubicBezTo>
                <a:cubicBezTo>
                  <a:pt x="4512" y="9480"/>
                  <a:pt x="4512" y="9480"/>
                  <a:pt x="4512" y="9480"/>
                </a:cubicBezTo>
                <a:cubicBezTo>
                  <a:pt x="4549" y="9547"/>
                  <a:pt x="4549" y="9547"/>
                  <a:pt x="4549" y="9547"/>
                </a:cubicBezTo>
                <a:cubicBezTo>
                  <a:pt x="4660" y="9547"/>
                  <a:pt x="4660" y="9547"/>
                  <a:pt x="4660" y="9547"/>
                </a:cubicBezTo>
                <a:cubicBezTo>
                  <a:pt x="4660" y="9615"/>
                  <a:pt x="4660" y="9615"/>
                  <a:pt x="4660" y="9615"/>
                </a:cubicBezTo>
                <a:cubicBezTo>
                  <a:pt x="4660" y="9615"/>
                  <a:pt x="4660" y="9615"/>
                  <a:pt x="4660" y="9615"/>
                </a:cubicBezTo>
                <a:cubicBezTo>
                  <a:pt x="4697" y="9683"/>
                  <a:pt x="4697" y="9683"/>
                  <a:pt x="4697" y="9683"/>
                </a:cubicBezTo>
                <a:cubicBezTo>
                  <a:pt x="4697" y="9683"/>
                  <a:pt x="4697" y="9683"/>
                  <a:pt x="4697" y="9683"/>
                </a:cubicBezTo>
                <a:cubicBezTo>
                  <a:pt x="4771" y="9615"/>
                  <a:pt x="4771" y="9615"/>
                  <a:pt x="4771" y="9615"/>
                </a:cubicBezTo>
                <a:cubicBezTo>
                  <a:pt x="4771" y="9683"/>
                  <a:pt x="4771" y="9683"/>
                  <a:pt x="4771" y="9683"/>
                </a:cubicBezTo>
                <a:cubicBezTo>
                  <a:pt x="4808" y="9683"/>
                  <a:pt x="4808" y="9683"/>
                  <a:pt x="4808" y="9683"/>
                </a:cubicBezTo>
                <a:cubicBezTo>
                  <a:pt x="4808" y="9750"/>
                  <a:pt x="4808" y="9750"/>
                  <a:pt x="4808" y="9750"/>
                </a:cubicBezTo>
                <a:cubicBezTo>
                  <a:pt x="4882" y="9750"/>
                  <a:pt x="4882" y="9750"/>
                  <a:pt x="4882" y="9750"/>
                </a:cubicBezTo>
                <a:cubicBezTo>
                  <a:pt x="4956" y="9818"/>
                  <a:pt x="4956" y="9818"/>
                  <a:pt x="4956" y="9818"/>
                </a:cubicBezTo>
                <a:cubicBezTo>
                  <a:pt x="5067" y="9818"/>
                  <a:pt x="5067" y="9818"/>
                  <a:pt x="5067" y="9818"/>
                </a:cubicBezTo>
                <a:cubicBezTo>
                  <a:pt x="5067" y="9886"/>
                  <a:pt x="5067" y="9886"/>
                  <a:pt x="5067" y="9886"/>
                </a:cubicBezTo>
                <a:cubicBezTo>
                  <a:pt x="5104" y="9954"/>
                  <a:pt x="5104" y="9954"/>
                  <a:pt x="5104" y="9954"/>
                </a:cubicBezTo>
                <a:cubicBezTo>
                  <a:pt x="5141" y="9954"/>
                  <a:pt x="5141" y="9954"/>
                  <a:pt x="5141" y="9954"/>
                </a:cubicBezTo>
                <a:cubicBezTo>
                  <a:pt x="5215" y="10021"/>
                  <a:pt x="5215" y="10021"/>
                  <a:pt x="5215" y="10021"/>
                </a:cubicBezTo>
                <a:cubicBezTo>
                  <a:pt x="5252" y="10157"/>
                  <a:pt x="5252" y="10157"/>
                  <a:pt x="5252" y="10157"/>
                </a:cubicBezTo>
                <a:cubicBezTo>
                  <a:pt x="5289" y="10157"/>
                  <a:pt x="5289" y="10157"/>
                  <a:pt x="5289" y="10157"/>
                </a:cubicBezTo>
                <a:cubicBezTo>
                  <a:pt x="5289" y="10157"/>
                  <a:pt x="5289" y="10157"/>
                  <a:pt x="5289" y="10157"/>
                </a:cubicBezTo>
                <a:cubicBezTo>
                  <a:pt x="5252" y="10089"/>
                  <a:pt x="5252" y="10089"/>
                  <a:pt x="5252" y="10089"/>
                </a:cubicBezTo>
                <a:cubicBezTo>
                  <a:pt x="5289" y="10021"/>
                  <a:pt x="5289" y="10021"/>
                  <a:pt x="5289" y="10021"/>
                </a:cubicBezTo>
                <a:cubicBezTo>
                  <a:pt x="5289" y="10021"/>
                  <a:pt x="5289" y="10021"/>
                  <a:pt x="5289" y="10021"/>
                </a:cubicBezTo>
                <a:cubicBezTo>
                  <a:pt x="5289" y="9954"/>
                  <a:pt x="5289" y="9954"/>
                  <a:pt x="5289" y="9954"/>
                </a:cubicBezTo>
                <a:cubicBezTo>
                  <a:pt x="5289" y="9954"/>
                  <a:pt x="5289" y="9954"/>
                  <a:pt x="5289" y="9954"/>
                </a:cubicBezTo>
                <a:cubicBezTo>
                  <a:pt x="5289" y="9750"/>
                  <a:pt x="5289" y="9750"/>
                  <a:pt x="5289" y="9750"/>
                </a:cubicBezTo>
                <a:cubicBezTo>
                  <a:pt x="5326" y="9750"/>
                  <a:pt x="5326" y="9750"/>
                  <a:pt x="5326" y="9750"/>
                </a:cubicBezTo>
                <a:cubicBezTo>
                  <a:pt x="5289" y="9750"/>
                  <a:pt x="5289" y="9750"/>
                  <a:pt x="5289" y="9750"/>
                </a:cubicBezTo>
                <a:cubicBezTo>
                  <a:pt x="5289" y="9750"/>
                  <a:pt x="5289" y="9750"/>
                  <a:pt x="5289" y="9750"/>
                </a:cubicBezTo>
                <a:cubicBezTo>
                  <a:pt x="5252" y="9750"/>
                  <a:pt x="5252" y="9750"/>
                  <a:pt x="5252" y="9750"/>
                </a:cubicBezTo>
                <a:cubicBezTo>
                  <a:pt x="5215" y="9750"/>
                  <a:pt x="5215" y="9750"/>
                  <a:pt x="5215" y="9750"/>
                </a:cubicBezTo>
                <a:cubicBezTo>
                  <a:pt x="5178" y="9750"/>
                  <a:pt x="5178" y="9750"/>
                  <a:pt x="5178" y="9750"/>
                </a:cubicBezTo>
                <a:cubicBezTo>
                  <a:pt x="5104" y="9615"/>
                  <a:pt x="5104" y="9615"/>
                  <a:pt x="5104" y="9615"/>
                </a:cubicBezTo>
                <a:cubicBezTo>
                  <a:pt x="5104" y="9615"/>
                  <a:pt x="5104" y="9615"/>
                  <a:pt x="5104" y="9615"/>
                </a:cubicBezTo>
                <a:cubicBezTo>
                  <a:pt x="5067" y="9547"/>
                  <a:pt x="5067" y="9547"/>
                  <a:pt x="5067" y="9547"/>
                </a:cubicBezTo>
                <a:cubicBezTo>
                  <a:pt x="5067" y="9480"/>
                  <a:pt x="5067" y="9480"/>
                  <a:pt x="5067" y="9480"/>
                </a:cubicBezTo>
                <a:cubicBezTo>
                  <a:pt x="5067" y="9412"/>
                  <a:pt x="5067" y="9412"/>
                  <a:pt x="5067" y="9412"/>
                </a:cubicBezTo>
                <a:cubicBezTo>
                  <a:pt x="5030" y="9480"/>
                  <a:pt x="5030" y="9480"/>
                  <a:pt x="5030" y="9480"/>
                </a:cubicBezTo>
                <a:cubicBezTo>
                  <a:pt x="4993" y="9480"/>
                  <a:pt x="4993" y="9480"/>
                  <a:pt x="4993" y="9480"/>
                </a:cubicBezTo>
                <a:cubicBezTo>
                  <a:pt x="4956" y="9480"/>
                  <a:pt x="4956" y="9480"/>
                  <a:pt x="4956" y="9480"/>
                </a:cubicBezTo>
                <a:cubicBezTo>
                  <a:pt x="4919" y="9412"/>
                  <a:pt x="4919" y="9412"/>
                  <a:pt x="4919" y="9412"/>
                </a:cubicBezTo>
                <a:cubicBezTo>
                  <a:pt x="4919" y="9480"/>
                  <a:pt x="4919" y="9480"/>
                  <a:pt x="4919" y="9480"/>
                </a:cubicBezTo>
                <a:cubicBezTo>
                  <a:pt x="4882" y="9344"/>
                  <a:pt x="4882" y="9344"/>
                  <a:pt x="4882" y="9344"/>
                </a:cubicBezTo>
                <a:cubicBezTo>
                  <a:pt x="4882" y="9344"/>
                  <a:pt x="4882" y="9344"/>
                  <a:pt x="4882" y="9344"/>
                </a:cubicBezTo>
                <a:cubicBezTo>
                  <a:pt x="4845" y="9209"/>
                  <a:pt x="4845" y="9209"/>
                  <a:pt x="4845" y="9209"/>
                </a:cubicBezTo>
                <a:cubicBezTo>
                  <a:pt x="4845" y="9209"/>
                  <a:pt x="4845" y="9209"/>
                  <a:pt x="4845" y="9209"/>
                </a:cubicBezTo>
                <a:cubicBezTo>
                  <a:pt x="4882" y="9209"/>
                  <a:pt x="4882" y="9209"/>
                  <a:pt x="4882" y="9209"/>
                </a:cubicBezTo>
                <a:cubicBezTo>
                  <a:pt x="4882" y="9141"/>
                  <a:pt x="4882" y="9141"/>
                  <a:pt x="4882" y="9141"/>
                </a:cubicBezTo>
                <a:cubicBezTo>
                  <a:pt x="4882" y="9073"/>
                  <a:pt x="4882" y="9073"/>
                  <a:pt x="4882" y="9073"/>
                </a:cubicBezTo>
                <a:cubicBezTo>
                  <a:pt x="4845" y="9073"/>
                  <a:pt x="4845" y="9073"/>
                  <a:pt x="4845" y="9073"/>
                </a:cubicBezTo>
                <a:cubicBezTo>
                  <a:pt x="4845" y="9006"/>
                  <a:pt x="4845" y="9006"/>
                  <a:pt x="4845" y="9006"/>
                </a:cubicBezTo>
                <a:cubicBezTo>
                  <a:pt x="4882" y="8938"/>
                  <a:pt x="4882" y="8938"/>
                  <a:pt x="4882" y="8938"/>
                </a:cubicBezTo>
                <a:cubicBezTo>
                  <a:pt x="4882" y="8938"/>
                  <a:pt x="4882" y="8938"/>
                  <a:pt x="4882" y="8938"/>
                </a:cubicBezTo>
                <a:cubicBezTo>
                  <a:pt x="4845" y="8870"/>
                  <a:pt x="4845" y="8870"/>
                  <a:pt x="4845" y="8870"/>
                </a:cubicBezTo>
                <a:cubicBezTo>
                  <a:pt x="4808" y="8870"/>
                  <a:pt x="4808" y="8870"/>
                  <a:pt x="4808" y="8870"/>
                </a:cubicBezTo>
                <a:cubicBezTo>
                  <a:pt x="4808" y="8803"/>
                  <a:pt x="4808" y="8803"/>
                  <a:pt x="4808" y="8803"/>
                </a:cubicBezTo>
                <a:cubicBezTo>
                  <a:pt x="4771" y="8735"/>
                  <a:pt x="4771" y="8735"/>
                  <a:pt x="4771" y="8735"/>
                </a:cubicBezTo>
                <a:cubicBezTo>
                  <a:pt x="4771" y="8803"/>
                  <a:pt x="4771" y="8803"/>
                  <a:pt x="4771" y="8803"/>
                </a:cubicBezTo>
                <a:cubicBezTo>
                  <a:pt x="4734" y="8735"/>
                  <a:pt x="4734" y="8735"/>
                  <a:pt x="4734" y="8735"/>
                </a:cubicBezTo>
                <a:cubicBezTo>
                  <a:pt x="4734" y="8599"/>
                  <a:pt x="4734" y="8599"/>
                  <a:pt x="4734" y="8599"/>
                </a:cubicBezTo>
                <a:cubicBezTo>
                  <a:pt x="4734" y="8599"/>
                  <a:pt x="4734" y="8599"/>
                  <a:pt x="4734" y="8599"/>
                </a:cubicBezTo>
                <a:cubicBezTo>
                  <a:pt x="4734" y="8532"/>
                  <a:pt x="4734" y="8532"/>
                  <a:pt x="4734" y="8532"/>
                </a:cubicBezTo>
                <a:cubicBezTo>
                  <a:pt x="4697" y="8464"/>
                  <a:pt x="4697" y="8464"/>
                  <a:pt x="4697" y="8464"/>
                </a:cubicBezTo>
                <a:cubicBezTo>
                  <a:pt x="4734" y="8464"/>
                  <a:pt x="4734" y="8464"/>
                  <a:pt x="4734" y="8464"/>
                </a:cubicBezTo>
                <a:cubicBezTo>
                  <a:pt x="4808" y="8329"/>
                  <a:pt x="4808" y="8329"/>
                  <a:pt x="4808" y="8329"/>
                </a:cubicBezTo>
                <a:cubicBezTo>
                  <a:pt x="4845" y="8261"/>
                  <a:pt x="4845" y="8261"/>
                  <a:pt x="4845" y="8261"/>
                </a:cubicBezTo>
                <a:cubicBezTo>
                  <a:pt x="4845" y="8261"/>
                  <a:pt x="4845" y="8261"/>
                  <a:pt x="4845" y="8261"/>
                </a:cubicBezTo>
                <a:cubicBezTo>
                  <a:pt x="4808" y="8193"/>
                  <a:pt x="4808" y="8193"/>
                  <a:pt x="4808" y="8193"/>
                </a:cubicBezTo>
                <a:cubicBezTo>
                  <a:pt x="4808" y="8125"/>
                  <a:pt x="4808" y="8125"/>
                  <a:pt x="4808" y="8125"/>
                </a:cubicBezTo>
                <a:cubicBezTo>
                  <a:pt x="4845" y="8058"/>
                  <a:pt x="4845" y="8058"/>
                  <a:pt x="4845" y="8058"/>
                </a:cubicBezTo>
                <a:cubicBezTo>
                  <a:pt x="4808" y="7990"/>
                  <a:pt x="4808" y="7990"/>
                  <a:pt x="4808" y="7990"/>
                </a:cubicBezTo>
                <a:cubicBezTo>
                  <a:pt x="4808" y="7922"/>
                  <a:pt x="4808" y="7922"/>
                  <a:pt x="4808" y="7922"/>
                </a:cubicBezTo>
                <a:cubicBezTo>
                  <a:pt x="4808" y="7855"/>
                  <a:pt x="4808" y="7855"/>
                  <a:pt x="4808" y="7855"/>
                </a:cubicBezTo>
                <a:cubicBezTo>
                  <a:pt x="4808" y="7787"/>
                  <a:pt x="4808" y="7787"/>
                  <a:pt x="4808" y="7787"/>
                </a:cubicBezTo>
                <a:cubicBezTo>
                  <a:pt x="4808" y="7787"/>
                  <a:pt x="4808" y="7787"/>
                  <a:pt x="4808" y="7787"/>
                </a:cubicBezTo>
                <a:cubicBezTo>
                  <a:pt x="4808" y="7719"/>
                  <a:pt x="4808" y="7719"/>
                  <a:pt x="4808" y="7719"/>
                </a:cubicBezTo>
                <a:cubicBezTo>
                  <a:pt x="4808" y="7651"/>
                  <a:pt x="4808" y="7651"/>
                  <a:pt x="4808" y="7651"/>
                </a:cubicBezTo>
                <a:cubicBezTo>
                  <a:pt x="4808" y="7584"/>
                  <a:pt x="4808" y="7584"/>
                  <a:pt x="4808" y="7584"/>
                </a:cubicBezTo>
                <a:cubicBezTo>
                  <a:pt x="4808" y="7516"/>
                  <a:pt x="4808" y="7516"/>
                  <a:pt x="4808" y="7516"/>
                </a:cubicBezTo>
                <a:cubicBezTo>
                  <a:pt x="4808" y="7448"/>
                  <a:pt x="4808" y="7448"/>
                  <a:pt x="4808" y="7448"/>
                </a:cubicBezTo>
                <a:cubicBezTo>
                  <a:pt x="4808" y="7313"/>
                  <a:pt x="4808" y="7313"/>
                  <a:pt x="4808" y="7313"/>
                </a:cubicBezTo>
                <a:cubicBezTo>
                  <a:pt x="4808" y="7313"/>
                  <a:pt x="4808" y="7313"/>
                  <a:pt x="4808" y="7313"/>
                </a:cubicBezTo>
                <a:cubicBezTo>
                  <a:pt x="4845" y="7313"/>
                  <a:pt x="4845" y="7313"/>
                  <a:pt x="4845" y="7313"/>
                </a:cubicBezTo>
                <a:cubicBezTo>
                  <a:pt x="4845" y="7381"/>
                  <a:pt x="4845" y="7381"/>
                  <a:pt x="4845" y="7381"/>
                </a:cubicBezTo>
                <a:cubicBezTo>
                  <a:pt x="4845" y="7381"/>
                  <a:pt x="4845" y="7381"/>
                  <a:pt x="4845" y="7381"/>
                </a:cubicBezTo>
                <a:cubicBezTo>
                  <a:pt x="4882" y="7381"/>
                  <a:pt x="4882" y="7381"/>
                  <a:pt x="4882" y="7381"/>
                </a:cubicBezTo>
                <a:cubicBezTo>
                  <a:pt x="4919" y="7381"/>
                  <a:pt x="4919" y="7381"/>
                  <a:pt x="4919" y="7381"/>
                </a:cubicBezTo>
                <a:cubicBezTo>
                  <a:pt x="4993" y="7313"/>
                  <a:pt x="4993" y="7313"/>
                  <a:pt x="4993" y="7313"/>
                </a:cubicBezTo>
                <a:cubicBezTo>
                  <a:pt x="4993" y="7313"/>
                  <a:pt x="4993" y="7313"/>
                  <a:pt x="4993" y="7313"/>
                </a:cubicBezTo>
                <a:cubicBezTo>
                  <a:pt x="5030" y="7381"/>
                  <a:pt x="5030" y="7381"/>
                  <a:pt x="5030" y="7381"/>
                </a:cubicBezTo>
                <a:cubicBezTo>
                  <a:pt x="5067" y="7313"/>
                  <a:pt x="5067" y="7313"/>
                  <a:pt x="5067" y="7313"/>
                </a:cubicBezTo>
                <a:cubicBezTo>
                  <a:pt x="5104" y="7313"/>
                  <a:pt x="5104" y="7313"/>
                  <a:pt x="5104" y="7313"/>
                </a:cubicBezTo>
                <a:cubicBezTo>
                  <a:pt x="5178" y="7381"/>
                  <a:pt x="5178" y="7381"/>
                  <a:pt x="5178" y="7381"/>
                </a:cubicBezTo>
                <a:cubicBezTo>
                  <a:pt x="5252" y="7381"/>
                  <a:pt x="5252" y="7381"/>
                  <a:pt x="5252" y="7381"/>
                </a:cubicBezTo>
                <a:cubicBezTo>
                  <a:pt x="5252" y="7381"/>
                  <a:pt x="5252" y="7381"/>
                  <a:pt x="5252" y="7381"/>
                </a:cubicBezTo>
                <a:cubicBezTo>
                  <a:pt x="5289" y="7448"/>
                  <a:pt x="5289" y="7448"/>
                  <a:pt x="5289" y="7448"/>
                </a:cubicBezTo>
                <a:cubicBezTo>
                  <a:pt x="5252" y="7448"/>
                  <a:pt x="5252" y="7448"/>
                  <a:pt x="5252" y="7448"/>
                </a:cubicBezTo>
                <a:cubicBezTo>
                  <a:pt x="5289" y="7516"/>
                  <a:pt x="5289" y="7516"/>
                  <a:pt x="5289" y="7516"/>
                </a:cubicBezTo>
                <a:cubicBezTo>
                  <a:pt x="5289" y="7584"/>
                  <a:pt x="5289" y="7584"/>
                  <a:pt x="5289" y="7584"/>
                </a:cubicBezTo>
                <a:cubicBezTo>
                  <a:pt x="5289" y="7651"/>
                  <a:pt x="5289" y="7651"/>
                  <a:pt x="5289" y="7651"/>
                </a:cubicBezTo>
                <a:cubicBezTo>
                  <a:pt x="5289" y="7719"/>
                  <a:pt x="5289" y="7719"/>
                  <a:pt x="5289" y="7719"/>
                </a:cubicBezTo>
                <a:cubicBezTo>
                  <a:pt x="5326" y="7787"/>
                  <a:pt x="5326" y="7787"/>
                  <a:pt x="5326" y="7787"/>
                </a:cubicBezTo>
                <a:cubicBezTo>
                  <a:pt x="5289" y="7990"/>
                  <a:pt x="5289" y="7990"/>
                  <a:pt x="5289" y="7990"/>
                </a:cubicBezTo>
                <a:cubicBezTo>
                  <a:pt x="5326" y="7990"/>
                  <a:pt x="5326" y="7990"/>
                  <a:pt x="5326" y="7990"/>
                </a:cubicBezTo>
                <a:cubicBezTo>
                  <a:pt x="5326" y="8058"/>
                  <a:pt x="5326" y="8058"/>
                  <a:pt x="5326" y="8058"/>
                </a:cubicBezTo>
                <a:cubicBezTo>
                  <a:pt x="5326" y="8058"/>
                  <a:pt x="5326" y="8058"/>
                  <a:pt x="5326" y="8058"/>
                </a:cubicBezTo>
                <a:cubicBezTo>
                  <a:pt x="5326" y="8125"/>
                  <a:pt x="5326" y="8125"/>
                  <a:pt x="5326" y="8125"/>
                </a:cubicBezTo>
                <a:cubicBezTo>
                  <a:pt x="5289" y="8125"/>
                  <a:pt x="5289" y="8125"/>
                  <a:pt x="5289" y="8125"/>
                </a:cubicBezTo>
                <a:cubicBezTo>
                  <a:pt x="5326" y="8193"/>
                  <a:pt x="5326" y="8193"/>
                  <a:pt x="5326" y="8193"/>
                </a:cubicBezTo>
                <a:cubicBezTo>
                  <a:pt x="5326" y="8261"/>
                  <a:pt x="5326" y="8261"/>
                  <a:pt x="5326" y="8261"/>
                </a:cubicBezTo>
                <a:cubicBezTo>
                  <a:pt x="5363" y="8329"/>
                  <a:pt x="5363" y="8329"/>
                  <a:pt x="5363" y="8329"/>
                </a:cubicBezTo>
                <a:cubicBezTo>
                  <a:pt x="5400" y="8329"/>
                  <a:pt x="5400" y="8329"/>
                  <a:pt x="5400" y="8329"/>
                </a:cubicBezTo>
                <a:cubicBezTo>
                  <a:pt x="5400" y="8396"/>
                  <a:pt x="5400" y="8396"/>
                  <a:pt x="5400" y="8396"/>
                </a:cubicBezTo>
                <a:cubicBezTo>
                  <a:pt x="5437" y="8329"/>
                  <a:pt x="5437" y="8329"/>
                  <a:pt x="5437" y="8329"/>
                </a:cubicBezTo>
                <a:cubicBezTo>
                  <a:pt x="5437" y="8396"/>
                  <a:pt x="5437" y="8396"/>
                  <a:pt x="5437" y="8396"/>
                </a:cubicBezTo>
                <a:cubicBezTo>
                  <a:pt x="5474" y="8464"/>
                  <a:pt x="5474" y="8464"/>
                  <a:pt x="5474" y="8464"/>
                </a:cubicBezTo>
                <a:cubicBezTo>
                  <a:pt x="5511" y="8532"/>
                  <a:pt x="5511" y="8532"/>
                  <a:pt x="5511" y="8532"/>
                </a:cubicBezTo>
                <a:cubicBezTo>
                  <a:pt x="5511" y="8599"/>
                  <a:pt x="5511" y="8599"/>
                  <a:pt x="5511" y="8599"/>
                </a:cubicBezTo>
                <a:cubicBezTo>
                  <a:pt x="5548" y="8735"/>
                  <a:pt x="5548" y="8735"/>
                  <a:pt x="5548" y="8735"/>
                </a:cubicBezTo>
                <a:cubicBezTo>
                  <a:pt x="5548" y="8803"/>
                  <a:pt x="5548" y="8803"/>
                  <a:pt x="5548" y="8803"/>
                </a:cubicBezTo>
                <a:cubicBezTo>
                  <a:pt x="5548" y="8803"/>
                  <a:pt x="5548" y="8803"/>
                  <a:pt x="5548" y="8803"/>
                </a:cubicBezTo>
                <a:cubicBezTo>
                  <a:pt x="5548" y="8870"/>
                  <a:pt x="5548" y="8870"/>
                  <a:pt x="5548" y="8870"/>
                </a:cubicBezTo>
                <a:cubicBezTo>
                  <a:pt x="5585" y="8938"/>
                  <a:pt x="5585" y="8938"/>
                  <a:pt x="5585" y="8938"/>
                </a:cubicBezTo>
                <a:cubicBezTo>
                  <a:pt x="5585" y="9006"/>
                  <a:pt x="5585" y="9006"/>
                  <a:pt x="5585" y="9006"/>
                </a:cubicBezTo>
                <a:cubicBezTo>
                  <a:pt x="5622" y="9141"/>
                  <a:pt x="5622" y="9141"/>
                  <a:pt x="5622" y="9141"/>
                </a:cubicBezTo>
                <a:cubicBezTo>
                  <a:pt x="5622" y="9209"/>
                  <a:pt x="5622" y="9209"/>
                  <a:pt x="5622" y="9209"/>
                </a:cubicBezTo>
                <a:cubicBezTo>
                  <a:pt x="5659" y="9276"/>
                  <a:pt x="5659" y="9276"/>
                  <a:pt x="5659" y="9276"/>
                </a:cubicBezTo>
                <a:cubicBezTo>
                  <a:pt x="5659" y="9276"/>
                  <a:pt x="5659" y="9276"/>
                  <a:pt x="5659" y="9276"/>
                </a:cubicBezTo>
                <a:cubicBezTo>
                  <a:pt x="5659" y="9344"/>
                  <a:pt x="5659" y="9344"/>
                  <a:pt x="5659" y="9344"/>
                </a:cubicBezTo>
                <a:cubicBezTo>
                  <a:pt x="5696" y="9412"/>
                  <a:pt x="5696" y="9412"/>
                  <a:pt x="5696" y="9412"/>
                </a:cubicBezTo>
                <a:cubicBezTo>
                  <a:pt x="5696" y="9480"/>
                  <a:pt x="5696" y="9480"/>
                  <a:pt x="5696" y="9480"/>
                </a:cubicBezTo>
                <a:cubicBezTo>
                  <a:pt x="5770" y="9615"/>
                  <a:pt x="5770" y="9615"/>
                  <a:pt x="5770" y="9615"/>
                </a:cubicBezTo>
                <a:cubicBezTo>
                  <a:pt x="5807" y="9683"/>
                  <a:pt x="5807" y="9683"/>
                  <a:pt x="5807" y="9683"/>
                </a:cubicBezTo>
                <a:cubicBezTo>
                  <a:pt x="5844" y="9683"/>
                  <a:pt x="5844" y="9683"/>
                  <a:pt x="5844" y="9683"/>
                </a:cubicBezTo>
                <a:cubicBezTo>
                  <a:pt x="5844" y="9750"/>
                  <a:pt x="5844" y="9750"/>
                  <a:pt x="5844" y="9750"/>
                </a:cubicBezTo>
                <a:cubicBezTo>
                  <a:pt x="5918" y="9818"/>
                  <a:pt x="5918" y="9818"/>
                  <a:pt x="5918" y="9818"/>
                </a:cubicBezTo>
                <a:cubicBezTo>
                  <a:pt x="5918" y="9818"/>
                  <a:pt x="5918" y="9818"/>
                  <a:pt x="5918" y="9818"/>
                </a:cubicBezTo>
                <a:cubicBezTo>
                  <a:pt x="5881" y="9818"/>
                  <a:pt x="5881" y="9818"/>
                  <a:pt x="5881" y="9818"/>
                </a:cubicBezTo>
                <a:cubicBezTo>
                  <a:pt x="5881" y="9886"/>
                  <a:pt x="5881" y="9886"/>
                  <a:pt x="5881" y="9886"/>
                </a:cubicBezTo>
                <a:cubicBezTo>
                  <a:pt x="5881" y="9954"/>
                  <a:pt x="5881" y="9954"/>
                  <a:pt x="5881" y="9954"/>
                </a:cubicBezTo>
                <a:cubicBezTo>
                  <a:pt x="5918" y="10089"/>
                  <a:pt x="5918" y="10089"/>
                  <a:pt x="5918" y="10089"/>
                </a:cubicBezTo>
                <a:cubicBezTo>
                  <a:pt x="5955" y="10157"/>
                  <a:pt x="5955" y="10157"/>
                  <a:pt x="5955" y="10157"/>
                </a:cubicBezTo>
                <a:cubicBezTo>
                  <a:pt x="5955" y="10224"/>
                  <a:pt x="5955" y="10224"/>
                  <a:pt x="5955" y="10224"/>
                </a:cubicBezTo>
                <a:cubicBezTo>
                  <a:pt x="5918" y="10292"/>
                  <a:pt x="5918" y="10292"/>
                  <a:pt x="5918" y="10292"/>
                </a:cubicBezTo>
                <a:cubicBezTo>
                  <a:pt x="5918" y="10292"/>
                  <a:pt x="5918" y="10292"/>
                  <a:pt x="5918" y="10292"/>
                </a:cubicBezTo>
                <a:cubicBezTo>
                  <a:pt x="5881" y="10360"/>
                  <a:pt x="5881" y="10360"/>
                  <a:pt x="5881" y="10360"/>
                </a:cubicBezTo>
                <a:cubicBezTo>
                  <a:pt x="5918" y="10360"/>
                  <a:pt x="5918" y="10360"/>
                  <a:pt x="5918" y="10360"/>
                </a:cubicBezTo>
                <a:cubicBezTo>
                  <a:pt x="5918" y="10495"/>
                  <a:pt x="5918" y="10495"/>
                  <a:pt x="5918" y="10495"/>
                </a:cubicBezTo>
                <a:cubicBezTo>
                  <a:pt x="5881" y="10495"/>
                  <a:pt x="5881" y="10495"/>
                  <a:pt x="5881" y="10495"/>
                </a:cubicBezTo>
                <a:cubicBezTo>
                  <a:pt x="5881" y="10563"/>
                  <a:pt x="5881" y="10563"/>
                  <a:pt x="5881" y="10563"/>
                </a:cubicBezTo>
                <a:cubicBezTo>
                  <a:pt x="5918" y="10495"/>
                  <a:pt x="5918" y="10495"/>
                  <a:pt x="5918" y="10495"/>
                </a:cubicBezTo>
                <a:cubicBezTo>
                  <a:pt x="5918" y="10563"/>
                  <a:pt x="5918" y="10563"/>
                  <a:pt x="5918" y="10563"/>
                </a:cubicBezTo>
                <a:cubicBezTo>
                  <a:pt x="5881" y="10563"/>
                  <a:pt x="5881" y="10563"/>
                  <a:pt x="5881" y="10563"/>
                </a:cubicBezTo>
                <a:cubicBezTo>
                  <a:pt x="5881" y="10698"/>
                  <a:pt x="5881" y="10698"/>
                  <a:pt x="5881" y="10698"/>
                </a:cubicBezTo>
                <a:cubicBezTo>
                  <a:pt x="5844" y="10766"/>
                  <a:pt x="5844" y="10766"/>
                  <a:pt x="5844" y="10766"/>
                </a:cubicBezTo>
                <a:cubicBezTo>
                  <a:pt x="5807" y="10698"/>
                  <a:pt x="5807" y="10698"/>
                  <a:pt x="5807" y="10698"/>
                </a:cubicBezTo>
                <a:cubicBezTo>
                  <a:pt x="5807" y="10766"/>
                  <a:pt x="5807" y="10766"/>
                  <a:pt x="5807" y="10766"/>
                </a:cubicBezTo>
                <a:cubicBezTo>
                  <a:pt x="5844" y="10834"/>
                  <a:pt x="5844" y="10834"/>
                  <a:pt x="5844" y="10834"/>
                </a:cubicBezTo>
                <a:cubicBezTo>
                  <a:pt x="5844" y="10834"/>
                  <a:pt x="5844" y="10834"/>
                  <a:pt x="5844" y="10834"/>
                </a:cubicBezTo>
                <a:cubicBezTo>
                  <a:pt x="5807" y="10902"/>
                  <a:pt x="5807" y="10902"/>
                  <a:pt x="5807" y="10902"/>
                </a:cubicBezTo>
                <a:cubicBezTo>
                  <a:pt x="5770" y="10902"/>
                  <a:pt x="5770" y="10902"/>
                  <a:pt x="5770" y="10902"/>
                </a:cubicBezTo>
                <a:cubicBezTo>
                  <a:pt x="5733" y="10902"/>
                  <a:pt x="5733" y="10902"/>
                  <a:pt x="5733" y="10902"/>
                </a:cubicBezTo>
                <a:cubicBezTo>
                  <a:pt x="5696" y="10902"/>
                  <a:pt x="5696" y="10902"/>
                  <a:pt x="5696" y="10902"/>
                </a:cubicBezTo>
                <a:cubicBezTo>
                  <a:pt x="5733" y="10834"/>
                  <a:pt x="5733" y="10834"/>
                  <a:pt x="5733" y="10834"/>
                </a:cubicBezTo>
                <a:cubicBezTo>
                  <a:pt x="5733" y="10834"/>
                  <a:pt x="5733" y="10834"/>
                  <a:pt x="5733" y="10834"/>
                </a:cubicBezTo>
                <a:cubicBezTo>
                  <a:pt x="5696" y="10834"/>
                  <a:pt x="5696" y="10834"/>
                  <a:pt x="5696" y="10834"/>
                </a:cubicBezTo>
                <a:cubicBezTo>
                  <a:pt x="5696" y="10834"/>
                  <a:pt x="5696" y="10834"/>
                  <a:pt x="5696" y="10834"/>
                </a:cubicBezTo>
                <a:cubicBezTo>
                  <a:pt x="5696" y="10834"/>
                  <a:pt x="5696" y="10834"/>
                  <a:pt x="5696" y="10834"/>
                </a:cubicBezTo>
                <a:cubicBezTo>
                  <a:pt x="5622" y="10766"/>
                  <a:pt x="5622" y="10766"/>
                  <a:pt x="5622" y="10766"/>
                </a:cubicBezTo>
                <a:cubicBezTo>
                  <a:pt x="5585" y="10834"/>
                  <a:pt x="5585" y="10834"/>
                  <a:pt x="5585" y="10834"/>
                </a:cubicBezTo>
                <a:cubicBezTo>
                  <a:pt x="5511" y="10834"/>
                  <a:pt x="5511" y="10834"/>
                  <a:pt x="5511" y="10834"/>
                </a:cubicBezTo>
                <a:cubicBezTo>
                  <a:pt x="5437" y="10834"/>
                  <a:pt x="5437" y="10834"/>
                  <a:pt x="5437" y="10834"/>
                </a:cubicBezTo>
                <a:cubicBezTo>
                  <a:pt x="5437" y="10902"/>
                  <a:pt x="5437" y="10902"/>
                  <a:pt x="5437" y="10902"/>
                </a:cubicBezTo>
                <a:cubicBezTo>
                  <a:pt x="5437" y="10902"/>
                  <a:pt x="5437" y="10902"/>
                  <a:pt x="5437" y="10902"/>
                </a:cubicBezTo>
                <a:cubicBezTo>
                  <a:pt x="5474" y="10902"/>
                  <a:pt x="5474" y="10902"/>
                  <a:pt x="5474" y="10902"/>
                </a:cubicBezTo>
                <a:cubicBezTo>
                  <a:pt x="5474" y="10902"/>
                  <a:pt x="5474" y="10902"/>
                  <a:pt x="5474" y="10902"/>
                </a:cubicBezTo>
                <a:cubicBezTo>
                  <a:pt x="5511" y="10834"/>
                  <a:pt x="5511" y="10834"/>
                  <a:pt x="5511" y="10834"/>
                </a:cubicBezTo>
                <a:cubicBezTo>
                  <a:pt x="5548" y="10902"/>
                  <a:pt x="5548" y="10902"/>
                  <a:pt x="5548" y="10902"/>
                </a:cubicBezTo>
                <a:cubicBezTo>
                  <a:pt x="5585" y="10969"/>
                  <a:pt x="5585" y="10969"/>
                  <a:pt x="5585" y="10969"/>
                </a:cubicBezTo>
                <a:cubicBezTo>
                  <a:pt x="5696" y="11037"/>
                  <a:pt x="5696" y="11037"/>
                  <a:pt x="5696" y="11037"/>
                </a:cubicBezTo>
                <a:cubicBezTo>
                  <a:pt x="5770" y="11037"/>
                  <a:pt x="5770" y="11037"/>
                  <a:pt x="5770" y="11037"/>
                </a:cubicBezTo>
                <a:cubicBezTo>
                  <a:pt x="5807" y="11037"/>
                  <a:pt x="5807" y="11037"/>
                  <a:pt x="5807" y="11037"/>
                </a:cubicBezTo>
                <a:cubicBezTo>
                  <a:pt x="5881" y="11037"/>
                  <a:pt x="5881" y="11037"/>
                  <a:pt x="5881" y="11037"/>
                </a:cubicBezTo>
                <a:cubicBezTo>
                  <a:pt x="5881" y="11037"/>
                  <a:pt x="5881" y="11037"/>
                  <a:pt x="5881" y="11037"/>
                </a:cubicBezTo>
                <a:cubicBezTo>
                  <a:pt x="5955" y="11105"/>
                  <a:pt x="5955" y="11105"/>
                  <a:pt x="5955" y="11105"/>
                </a:cubicBezTo>
                <a:cubicBezTo>
                  <a:pt x="5992" y="11037"/>
                  <a:pt x="5992" y="11037"/>
                  <a:pt x="5992" y="11037"/>
                </a:cubicBezTo>
                <a:cubicBezTo>
                  <a:pt x="5992" y="10969"/>
                  <a:pt x="5992" y="10969"/>
                  <a:pt x="5992" y="10969"/>
                </a:cubicBezTo>
                <a:cubicBezTo>
                  <a:pt x="5992" y="10969"/>
                  <a:pt x="5992" y="10969"/>
                  <a:pt x="5992" y="10969"/>
                </a:cubicBezTo>
                <a:cubicBezTo>
                  <a:pt x="5992" y="10902"/>
                  <a:pt x="5992" y="10902"/>
                  <a:pt x="5992" y="10902"/>
                </a:cubicBezTo>
                <a:cubicBezTo>
                  <a:pt x="5992" y="10834"/>
                  <a:pt x="5992" y="10834"/>
                  <a:pt x="5992" y="10834"/>
                </a:cubicBezTo>
                <a:cubicBezTo>
                  <a:pt x="6029" y="10766"/>
                  <a:pt x="6029" y="10766"/>
                  <a:pt x="6029" y="10766"/>
                </a:cubicBezTo>
                <a:cubicBezTo>
                  <a:pt x="6029" y="10766"/>
                  <a:pt x="6029" y="10766"/>
                  <a:pt x="6029" y="10766"/>
                </a:cubicBezTo>
                <a:cubicBezTo>
                  <a:pt x="6066" y="10698"/>
                  <a:pt x="6066" y="10698"/>
                  <a:pt x="6066" y="10698"/>
                </a:cubicBezTo>
                <a:cubicBezTo>
                  <a:pt x="6066" y="10631"/>
                  <a:pt x="6066" y="10631"/>
                  <a:pt x="6066" y="10631"/>
                </a:cubicBezTo>
                <a:cubicBezTo>
                  <a:pt x="6103" y="10495"/>
                  <a:pt x="6103" y="10495"/>
                  <a:pt x="6103" y="10495"/>
                </a:cubicBezTo>
                <a:cubicBezTo>
                  <a:pt x="6066" y="10428"/>
                  <a:pt x="6066" y="10428"/>
                  <a:pt x="6066" y="10428"/>
                </a:cubicBezTo>
                <a:cubicBezTo>
                  <a:pt x="6103" y="10360"/>
                  <a:pt x="6103" y="10360"/>
                  <a:pt x="6103" y="10360"/>
                </a:cubicBezTo>
                <a:cubicBezTo>
                  <a:pt x="6140" y="10157"/>
                  <a:pt x="6140" y="10157"/>
                  <a:pt x="6140" y="10157"/>
                </a:cubicBezTo>
                <a:cubicBezTo>
                  <a:pt x="6140" y="10157"/>
                  <a:pt x="6140" y="10157"/>
                  <a:pt x="6140" y="10157"/>
                </a:cubicBezTo>
                <a:cubicBezTo>
                  <a:pt x="6103" y="9954"/>
                  <a:pt x="6103" y="9954"/>
                  <a:pt x="6103" y="9954"/>
                </a:cubicBezTo>
                <a:cubicBezTo>
                  <a:pt x="6029" y="9886"/>
                  <a:pt x="6029" y="9886"/>
                  <a:pt x="6029" y="9886"/>
                </a:cubicBezTo>
                <a:cubicBezTo>
                  <a:pt x="6029" y="9818"/>
                  <a:pt x="6029" y="9818"/>
                  <a:pt x="6029" y="9818"/>
                </a:cubicBezTo>
                <a:cubicBezTo>
                  <a:pt x="5992" y="9683"/>
                  <a:pt x="5992" y="9683"/>
                  <a:pt x="5992" y="9683"/>
                </a:cubicBezTo>
                <a:cubicBezTo>
                  <a:pt x="6066" y="9615"/>
                  <a:pt x="6066" y="9615"/>
                  <a:pt x="6066" y="9615"/>
                </a:cubicBezTo>
                <a:cubicBezTo>
                  <a:pt x="6066" y="9547"/>
                  <a:pt x="6066" y="9547"/>
                  <a:pt x="6066" y="9547"/>
                </a:cubicBezTo>
                <a:cubicBezTo>
                  <a:pt x="6140" y="9547"/>
                  <a:pt x="6140" y="9547"/>
                  <a:pt x="6140" y="9547"/>
                </a:cubicBezTo>
                <a:cubicBezTo>
                  <a:pt x="6177" y="9412"/>
                  <a:pt x="6177" y="9412"/>
                  <a:pt x="6177" y="9412"/>
                </a:cubicBezTo>
                <a:cubicBezTo>
                  <a:pt x="6251" y="9412"/>
                  <a:pt x="6251" y="9412"/>
                  <a:pt x="6251" y="9412"/>
                </a:cubicBezTo>
                <a:cubicBezTo>
                  <a:pt x="6288" y="9480"/>
                  <a:pt x="6288" y="9480"/>
                  <a:pt x="6288" y="9480"/>
                </a:cubicBezTo>
                <a:cubicBezTo>
                  <a:pt x="6288" y="9547"/>
                  <a:pt x="6288" y="9547"/>
                  <a:pt x="6288" y="9547"/>
                </a:cubicBezTo>
                <a:cubicBezTo>
                  <a:pt x="6325" y="9615"/>
                  <a:pt x="6325" y="9615"/>
                  <a:pt x="6325" y="9615"/>
                </a:cubicBezTo>
                <a:cubicBezTo>
                  <a:pt x="6362" y="9683"/>
                  <a:pt x="6362" y="9683"/>
                  <a:pt x="6362" y="9683"/>
                </a:cubicBezTo>
                <a:cubicBezTo>
                  <a:pt x="6362" y="9683"/>
                  <a:pt x="6362" y="9683"/>
                  <a:pt x="6362" y="9683"/>
                </a:cubicBezTo>
                <a:cubicBezTo>
                  <a:pt x="6399" y="9750"/>
                  <a:pt x="6399" y="9750"/>
                  <a:pt x="6399" y="9750"/>
                </a:cubicBezTo>
                <a:cubicBezTo>
                  <a:pt x="6399" y="9818"/>
                  <a:pt x="6399" y="9818"/>
                  <a:pt x="6399" y="9818"/>
                </a:cubicBezTo>
                <a:cubicBezTo>
                  <a:pt x="6436" y="9818"/>
                  <a:pt x="6436" y="9818"/>
                  <a:pt x="6436" y="9818"/>
                </a:cubicBezTo>
                <a:cubicBezTo>
                  <a:pt x="6436" y="9886"/>
                  <a:pt x="6436" y="9886"/>
                  <a:pt x="6436" y="9886"/>
                </a:cubicBezTo>
                <a:cubicBezTo>
                  <a:pt x="6473" y="9954"/>
                  <a:pt x="6473" y="9954"/>
                  <a:pt x="6473" y="9954"/>
                </a:cubicBezTo>
                <a:cubicBezTo>
                  <a:pt x="6473" y="10021"/>
                  <a:pt x="6473" y="10021"/>
                  <a:pt x="6473" y="10021"/>
                </a:cubicBezTo>
                <a:cubicBezTo>
                  <a:pt x="6473" y="10089"/>
                  <a:pt x="6473" y="10089"/>
                  <a:pt x="6473" y="10089"/>
                </a:cubicBezTo>
                <a:cubicBezTo>
                  <a:pt x="6473" y="10089"/>
                  <a:pt x="6473" y="10089"/>
                  <a:pt x="6473" y="10089"/>
                </a:cubicBezTo>
                <a:cubicBezTo>
                  <a:pt x="6547" y="10157"/>
                  <a:pt x="6547" y="10157"/>
                  <a:pt x="6547" y="10157"/>
                </a:cubicBezTo>
                <a:cubicBezTo>
                  <a:pt x="6584" y="10157"/>
                  <a:pt x="6584" y="10157"/>
                  <a:pt x="6584" y="10157"/>
                </a:cubicBezTo>
                <a:cubicBezTo>
                  <a:pt x="6621" y="10157"/>
                  <a:pt x="6621" y="10157"/>
                  <a:pt x="6621" y="10157"/>
                </a:cubicBezTo>
                <a:cubicBezTo>
                  <a:pt x="6658" y="10157"/>
                  <a:pt x="6658" y="10157"/>
                  <a:pt x="6658" y="10157"/>
                </a:cubicBezTo>
                <a:cubicBezTo>
                  <a:pt x="6695" y="10157"/>
                  <a:pt x="6695" y="10157"/>
                  <a:pt x="6695" y="10157"/>
                </a:cubicBezTo>
                <a:cubicBezTo>
                  <a:pt x="6695" y="10089"/>
                  <a:pt x="6695" y="10089"/>
                  <a:pt x="6695" y="10089"/>
                </a:cubicBezTo>
                <a:cubicBezTo>
                  <a:pt x="6732" y="10089"/>
                  <a:pt x="6732" y="10089"/>
                  <a:pt x="6732" y="10089"/>
                </a:cubicBezTo>
                <a:cubicBezTo>
                  <a:pt x="6695" y="10089"/>
                  <a:pt x="6695" y="10089"/>
                  <a:pt x="6695" y="10089"/>
                </a:cubicBezTo>
                <a:cubicBezTo>
                  <a:pt x="6658" y="10089"/>
                  <a:pt x="6658" y="10089"/>
                  <a:pt x="6658" y="10089"/>
                </a:cubicBezTo>
                <a:cubicBezTo>
                  <a:pt x="6658" y="10021"/>
                  <a:pt x="6658" y="10021"/>
                  <a:pt x="6658" y="10021"/>
                </a:cubicBezTo>
                <a:cubicBezTo>
                  <a:pt x="6621" y="10089"/>
                  <a:pt x="6621" y="10089"/>
                  <a:pt x="6621" y="10089"/>
                </a:cubicBezTo>
                <a:cubicBezTo>
                  <a:pt x="6584" y="10089"/>
                  <a:pt x="6584" y="10089"/>
                  <a:pt x="6584" y="10089"/>
                </a:cubicBezTo>
                <a:cubicBezTo>
                  <a:pt x="6547" y="10089"/>
                  <a:pt x="6547" y="10089"/>
                  <a:pt x="6547" y="10089"/>
                </a:cubicBezTo>
                <a:cubicBezTo>
                  <a:pt x="6510" y="10089"/>
                  <a:pt x="6510" y="10089"/>
                  <a:pt x="6510" y="10089"/>
                </a:cubicBezTo>
                <a:cubicBezTo>
                  <a:pt x="6510" y="10021"/>
                  <a:pt x="6510" y="10021"/>
                  <a:pt x="6510" y="10021"/>
                </a:cubicBezTo>
                <a:cubicBezTo>
                  <a:pt x="6510" y="9954"/>
                  <a:pt x="6510" y="9954"/>
                  <a:pt x="6510" y="9954"/>
                </a:cubicBezTo>
                <a:cubicBezTo>
                  <a:pt x="6510" y="9954"/>
                  <a:pt x="6510" y="9954"/>
                  <a:pt x="6510" y="9954"/>
                </a:cubicBezTo>
                <a:cubicBezTo>
                  <a:pt x="6473" y="9886"/>
                  <a:pt x="6473" y="9886"/>
                  <a:pt x="6473" y="9886"/>
                </a:cubicBezTo>
                <a:cubicBezTo>
                  <a:pt x="6473" y="9818"/>
                  <a:pt x="6473" y="9818"/>
                  <a:pt x="6473" y="9818"/>
                </a:cubicBezTo>
                <a:cubicBezTo>
                  <a:pt x="6510" y="9750"/>
                  <a:pt x="6510" y="9750"/>
                  <a:pt x="6510" y="9750"/>
                </a:cubicBezTo>
                <a:cubicBezTo>
                  <a:pt x="6547" y="9750"/>
                  <a:pt x="6547" y="9750"/>
                  <a:pt x="6547" y="9750"/>
                </a:cubicBezTo>
                <a:cubicBezTo>
                  <a:pt x="6510" y="9683"/>
                  <a:pt x="6510" y="9683"/>
                  <a:pt x="6510" y="9683"/>
                </a:cubicBezTo>
                <a:cubicBezTo>
                  <a:pt x="6510" y="9683"/>
                  <a:pt x="6510" y="9683"/>
                  <a:pt x="6510" y="9683"/>
                </a:cubicBezTo>
                <a:cubicBezTo>
                  <a:pt x="6510" y="9683"/>
                  <a:pt x="6510" y="9683"/>
                  <a:pt x="6510" y="9683"/>
                </a:cubicBezTo>
                <a:cubicBezTo>
                  <a:pt x="6473" y="9615"/>
                  <a:pt x="6473" y="9615"/>
                  <a:pt x="6473" y="9615"/>
                </a:cubicBezTo>
                <a:cubicBezTo>
                  <a:pt x="6436" y="9547"/>
                  <a:pt x="6436" y="9547"/>
                  <a:pt x="6436" y="9547"/>
                </a:cubicBezTo>
                <a:cubicBezTo>
                  <a:pt x="6436" y="9547"/>
                  <a:pt x="6436" y="9547"/>
                  <a:pt x="6436" y="9547"/>
                </a:cubicBezTo>
                <a:cubicBezTo>
                  <a:pt x="6399" y="9412"/>
                  <a:pt x="6399" y="9412"/>
                  <a:pt x="6399" y="9412"/>
                </a:cubicBezTo>
                <a:cubicBezTo>
                  <a:pt x="6325" y="9412"/>
                  <a:pt x="6325" y="9412"/>
                  <a:pt x="6325" y="9412"/>
                </a:cubicBezTo>
                <a:cubicBezTo>
                  <a:pt x="6251" y="9412"/>
                  <a:pt x="6251" y="9412"/>
                  <a:pt x="6251" y="9412"/>
                </a:cubicBezTo>
                <a:cubicBezTo>
                  <a:pt x="6251" y="9344"/>
                  <a:pt x="6251" y="9344"/>
                  <a:pt x="6251" y="9344"/>
                </a:cubicBezTo>
                <a:cubicBezTo>
                  <a:pt x="6214" y="9344"/>
                  <a:pt x="6214" y="9344"/>
                  <a:pt x="6214" y="9344"/>
                </a:cubicBezTo>
                <a:cubicBezTo>
                  <a:pt x="6140" y="9276"/>
                  <a:pt x="6140" y="9276"/>
                  <a:pt x="6140" y="9276"/>
                </a:cubicBezTo>
                <a:cubicBezTo>
                  <a:pt x="6103" y="9276"/>
                  <a:pt x="6103" y="9276"/>
                  <a:pt x="6103" y="9276"/>
                </a:cubicBezTo>
                <a:cubicBezTo>
                  <a:pt x="6066" y="9276"/>
                  <a:pt x="6066" y="9276"/>
                  <a:pt x="6066" y="9276"/>
                </a:cubicBezTo>
                <a:cubicBezTo>
                  <a:pt x="6029" y="9344"/>
                  <a:pt x="6029" y="9344"/>
                  <a:pt x="6029" y="9344"/>
                </a:cubicBezTo>
                <a:cubicBezTo>
                  <a:pt x="6029" y="9412"/>
                  <a:pt x="6029" y="9412"/>
                  <a:pt x="6029" y="9412"/>
                </a:cubicBezTo>
                <a:cubicBezTo>
                  <a:pt x="5992" y="9480"/>
                  <a:pt x="5992" y="9480"/>
                  <a:pt x="5992" y="9480"/>
                </a:cubicBezTo>
                <a:cubicBezTo>
                  <a:pt x="5955" y="9412"/>
                  <a:pt x="5955" y="9412"/>
                  <a:pt x="5955" y="9412"/>
                </a:cubicBezTo>
                <a:cubicBezTo>
                  <a:pt x="5881" y="9480"/>
                  <a:pt x="5881" y="9480"/>
                  <a:pt x="5881" y="9480"/>
                </a:cubicBezTo>
                <a:cubicBezTo>
                  <a:pt x="5844" y="9480"/>
                  <a:pt x="5844" y="9480"/>
                  <a:pt x="5844" y="9480"/>
                </a:cubicBezTo>
                <a:cubicBezTo>
                  <a:pt x="5844" y="9412"/>
                  <a:pt x="5844" y="9412"/>
                  <a:pt x="5844" y="9412"/>
                </a:cubicBezTo>
                <a:cubicBezTo>
                  <a:pt x="5844" y="9344"/>
                  <a:pt x="5844" y="9344"/>
                  <a:pt x="5844" y="9344"/>
                </a:cubicBezTo>
                <a:cubicBezTo>
                  <a:pt x="5844" y="9276"/>
                  <a:pt x="5844" y="9276"/>
                  <a:pt x="5844" y="9276"/>
                </a:cubicBezTo>
                <a:cubicBezTo>
                  <a:pt x="5770" y="9209"/>
                  <a:pt x="5770" y="9209"/>
                  <a:pt x="5770" y="9209"/>
                </a:cubicBezTo>
                <a:cubicBezTo>
                  <a:pt x="5770" y="9141"/>
                  <a:pt x="5770" y="9141"/>
                  <a:pt x="5770" y="9141"/>
                </a:cubicBezTo>
                <a:cubicBezTo>
                  <a:pt x="5770" y="9006"/>
                  <a:pt x="5770" y="9006"/>
                  <a:pt x="5770" y="9006"/>
                </a:cubicBezTo>
                <a:cubicBezTo>
                  <a:pt x="5733" y="8870"/>
                  <a:pt x="5733" y="8870"/>
                  <a:pt x="5733" y="8870"/>
                </a:cubicBezTo>
                <a:cubicBezTo>
                  <a:pt x="5733" y="8803"/>
                  <a:pt x="5733" y="8803"/>
                  <a:pt x="5733" y="8803"/>
                </a:cubicBezTo>
                <a:cubicBezTo>
                  <a:pt x="5733" y="8667"/>
                  <a:pt x="5733" y="8667"/>
                  <a:pt x="5733" y="8667"/>
                </a:cubicBezTo>
                <a:cubicBezTo>
                  <a:pt x="5696" y="8532"/>
                  <a:pt x="5696" y="8532"/>
                  <a:pt x="5696" y="8532"/>
                </a:cubicBezTo>
                <a:cubicBezTo>
                  <a:pt x="5659" y="8464"/>
                  <a:pt x="5659" y="8464"/>
                  <a:pt x="5659" y="8464"/>
                </a:cubicBezTo>
                <a:cubicBezTo>
                  <a:pt x="5622" y="8464"/>
                  <a:pt x="5622" y="8464"/>
                  <a:pt x="5622" y="8464"/>
                </a:cubicBezTo>
                <a:cubicBezTo>
                  <a:pt x="5622" y="8396"/>
                  <a:pt x="5622" y="8396"/>
                  <a:pt x="5622" y="8396"/>
                </a:cubicBezTo>
                <a:cubicBezTo>
                  <a:pt x="5548" y="8329"/>
                  <a:pt x="5548" y="8329"/>
                  <a:pt x="5548" y="8329"/>
                </a:cubicBezTo>
                <a:cubicBezTo>
                  <a:pt x="5474" y="8261"/>
                  <a:pt x="5474" y="8261"/>
                  <a:pt x="5474" y="8261"/>
                </a:cubicBezTo>
                <a:cubicBezTo>
                  <a:pt x="5474" y="8193"/>
                  <a:pt x="5474" y="8193"/>
                  <a:pt x="5474" y="8193"/>
                </a:cubicBezTo>
                <a:cubicBezTo>
                  <a:pt x="5511" y="8058"/>
                  <a:pt x="5511" y="8058"/>
                  <a:pt x="5511" y="8058"/>
                </a:cubicBezTo>
                <a:cubicBezTo>
                  <a:pt x="5474" y="7990"/>
                  <a:pt x="5474" y="7990"/>
                  <a:pt x="5474" y="7990"/>
                </a:cubicBezTo>
                <a:cubicBezTo>
                  <a:pt x="5474" y="7922"/>
                  <a:pt x="5474" y="7922"/>
                  <a:pt x="5474" y="7922"/>
                </a:cubicBezTo>
                <a:cubicBezTo>
                  <a:pt x="5474" y="7922"/>
                  <a:pt x="5474" y="7922"/>
                  <a:pt x="5474" y="7922"/>
                </a:cubicBezTo>
                <a:cubicBezTo>
                  <a:pt x="5511" y="7855"/>
                  <a:pt x="5511" y="7855"/>
                  <a:pt x="5511" y="7855"/>
                </a:cubicBezTo>
                <a:cubicBezTo>
                  <a:pt x="5548" y="7719"/>
                  <a:pt x="5548" y="7719"/>
                  <a:pt x="5548" y="7719"/>
                </a:cubicBezTo>
                <a:cubicBezTo>
                  <a:pt x="5585" y="7651"/>
                  <a:pt x="5585" y="7651"/>
                  <a:pt x="5585" y="7651"/>
                </a:cubicBezTo>
                <a:cubicBezTo>
                  <a:pt x="5548" y="7516"/>
                  <a:pt x="5548" y="7516"/>
                  <a:pt x="5548" y="7516"/>
                </a:cubicBezTo>
                <a:cubicBezTo>
                  <a:pt x="5474" y="7245"/>
                  <a:pt x="5474" y="7245"/>
                  <a:pt x="5474" y="7245"/>
                </a:cubicBezTo>
                <a:cubicBezTo>
                  <a:pt x="5511" y="7245"/>
                  <a:pt x="5511" y="7245"/>
                  <a:pt x="5511" y="7245"/>
                </a:cubicBezTo>
                <a:cubicBezTo>
                  <a:pt x="5548" y="7313"/>
                  <a:pt x="5548" y="7313"/>
                  <a:pt x="5548" y="7313"/>
                </a:cubicBezTo>
                <a:cubicBezTo>
                  <a:pt x="5548" y="7381"/>
                  <a:pt x="5548" y="7381"/>
                  <a:pt x="5548" y="7381"/>
                </a:cubicBezTo>
                <a:cubicBezTo>
                  <a:pt x="5585" y="7381"/>
                  <a:pt x="5585" y="7381"/>
                  <a:pt x="5585" y="7381"/>
                </a:cubicBezTo>
                <a:cubicBezTo>
                  <a:pt x="5585" y="7381"/>
                  <a:pt x="5585" y="7381"/>
                  <a:pt x="5585" y="7381"/>
                </a:cubicBezTo>
                <a:cubicBezTo>
                  <a:pt x="5585" y="7516"/>
                  <a:pt x="5585" y="7516"/>
                  <a:pt x="5585" y="7516"/>
                </a:cubicBezTo>
                <a:cubicBezTo>
                  <a:pt x="5622" y="7584"/>
                  <a:pt x="5622" y="7584"/>
                  <a:pt x="5622" y="7584"/>
                </a:cubicBezTo>
                <a:cubicBezTo>
                  <a:pt x="5622" y="7651"/>
                  <a:pt x="5622" y="7651"/>
                  <a:pt x="5622" y="7651"/>
                </a:cubicBezTo>
                <a:cubicBezTo>
                  <a:pt x="5659" y="7719"/>
                  <a:pt x="5659" y="7719"/>
                  <a:pt x="5659" y="7719"/>
                </a:cubicBezTo>
                <a:cubicBezTo>
                  <a:pt x="5659" y="7787"/>
                  <a:pt x="5659" y="7787"/>
                  <a:pt x="5659" y="7787"/>
                </a:cubicBezTo>
                <a:cubicBezTo>
                  <a:pt x="5659" y="7855"/>
                  <a:pt x="5659" y="7855"/>
                  <a:pt x="5659" y="7855"/>
                </a:cubicBezTo>
                <a:cubicBezTo>
                  <a:pt x="5696" y="7922"/>
                  <a:pt x="5696" y="7922"/>
                  <a:pt x="5696" y="7922"/>
                </a:cubicBezTo>
                <a:cubicBezTo>
                  <a:pt x="5696" y="7990"/>
                  <a:pt x="5696" y="7990"/>
                  <a:pt x="5696" y="7990"/>
                </a:cubicBezTo>
                <a:cubicBezTo>
                  <a:pt x="5733" y="8058"/>
                  <a:pt x="5733" y="8058"/>
                  <a:pt x="5733" y="8058"/>
                </a:cubicBezTo>
                <a:cubicBezTo>
                  <a:pt x="5733" y="8058"/>
                  <a:pt x="5733" y="8058"/>
                  <a:pt x="5733" y="8058"/>
                </a:cubicBezTo>
                <a:cubicBezTo>
                  <a:pt x="5696" y="8125"/>
                  <a:pt x="5696" y="8125"/>
                  <a:pt x="5696" y="8125"/>
                </a:cubicBezTo>
                <a:cubicBezTo>
                  <a:pt x="5733" y="8125"/>
                  <a:pt x="5733" y="8125"/>
                  <a:pt x="5733" y="8125"/>
                </a:cubicBezTo>
                <a:cubicBezTo>
                  <a:pt x="5770" y="8125"/>
                  <a:pt x="5770" y="8125"/>
                  <a:pt x="5770" y="8125"/>
                </a:cubicBezTo>
                <a:cubicBezTo>
                  <a:pt x="5807" y="8193"/>
                  <a:pt x="5807" y="8193"/>
                  <a:pt x="5807" y="8193"/>
                </a:cubicBezTo>
                <a:cubicBezTo>
                  <a:pt x="5881" y="8193"/>
                  <a:pt x="5881" y="8193"/>
                  <a:pt x="5881" y="8193"/>
                </a:cubicBezTo>
                <a:cubicBezTo>
                  <a:pt x="5918" y="8125"/>
                  <a:pt x="5918" y="8125"/>
                  <a:pt x="5918" y="8125"/>
                </a:cubicBezTo>
                <a:cubicBezTo>
                  <a:pt x="5918" y="8193"/>
                  <a:pt x="5918" y="8193"/>
                  <a:pt x="5918" y="8193"/>
                </a:cubicBezTo>
                <a:cubicBezTo>
                  <a:pt x="5955" y="8261"/>
                  <a:pt x="5955" y="8261"/>
                  <a:pt x="5955" y="8261"/>
                </a:cubicBezTo>
                <a:cubicBezTo>
                  <a:pt x="5955" y="8193"/>
                  <a:pt x="5955" y="8193"/>
                  <a:pt x="5955" y="8193"/>
                </a:cubicBezTo>
                <a:cubicBezTo>
                  <a:pt x="5992" y="8193"/>
                  <a:pt x="5992" y="8193"/>
                  <a:pt x="5992" y="8193"/>
                </a:cubicBezTo>
                <a:cubicBezTo>
                  <a:pt x="6029" y="8125"/>
                  <a:pt x="6029" y="8125"/>
                  <a:pt x="6029" y="8125"/>
                </a:cubicBezTo>
                <a:cubicBezTo>
                  <a:pt x="6066" y="8125"/>
                  <a:pt x="6066" y="8125"/>
                  <a:pt x="6066" y="8125"/>
                </a:cubicBezTo>
                <a:cubicBezTo>
                  <a:pt x="6103" y="8261"/>
                  <a:pt x="6103" y="8261"/>
                  <a:pt x="6103" y="8261"/>
                </a:cubicBezTo>
                <a:cubicBezTo>
                  <a:pt x="6140" y="8261"/>
                  <a:pt x="6140" y="8261"/>
                  <a:pt x="6140" y="8261"/>
                </a:cubicBezTo>
                <a:cubicBezTo>
                  <a:pt x="6177" y="8261"/>
                  <a:pt x="6177" y="8261"/>
                  <a:pt x="6177" y="8261"/>
                </a:cubicBezTo>
                <a:cubicBezTo>
                  <a:pt x="6251" y="8261"/>
                  <a:pt x="6251" y="8261"/>
                  <a:pt x="6251" y="8261"/>
                </a:cubicBezTo>
                <a:cubicBezTo>
                  <a:pt x="6288" y="8193"/>
                  <a:pt x="6288" y="8193"/>
                  <a:pt x="6288" y="8193"/>
                </a:cubicBezTo>
                <a:cubicBezTo>
                  <a:pt x="6251" y="8261"/>
                  <a:pt x="6251" y="8261"/>
                  <a:pt x="6251" y="8261"/>
                </a:cubicBezTo>
                <a:cubicBezTo>
                  <a:pt x="6177" y="8261"/>
                  <a:pt x="6177" y="8261"/>
                  <a:pt x="6177" y="8261"/>
                </a:cubicBezTo>
                <a:cubicBezTo>
                  <a:pt x="6177" y="8193"/>
                  <a:pt x="6177" y="8193"/>
                  <a:pt x="6177" y="8193"/>
                </a:cubicBezTo>
                <a:cubicBezTo>
                  <a:pt x="6140" y="8193"/>
                  <a:pt x="6140" y="8193"/>
                  <a:pt x="6140" y="8193"/>
                </a:cubicBezTo>
                <a:cubicBezTo>
                  <a:pt x="6140" y="8125"/>
                  <a:pt x="6140" y="8125"/>
                  <a:pt x="6140" y="8125"/>
                </a:cubicBezTo>
                <a:cubicBezTo>
                  <a:pt x="6066" y="8125"/>
                  <a:pt x="6066" y="8125"/>
                  <a:pt x="6066" y="8125"/>
                </a:cubicBezTo>
                <a:cubicBezTo>
                  <a:pt x="6066" y="8058"/>
                  <a:pt x="6066" y="8058"/>
                  <a:pt x="6066" y="8058"/>
                </a:cubicBezTo>
                <a:cubicBezTo>
                  <a:pt x="6066" y="8058"/>
                  <a:pt x="6066" y="8058"/>
                  <a:pt x="6066" y="8058"/>
                </a:cubicBezTo>
                <a:cubicBezTo>
                  <a:pt x="6029" y="8058"/>
                  <a:pt x="6029" y="8058"/>
                  <a:pt x="6029" y="8058"/>
                </a:cubicBezTo>
                <a:cubicBezTo>
                  <a:pt x="5955" y="8058"/>
                  <a:pt x="5955" y="8058"/>
                  <a:pt x="5955" y="8058"/>
                </a:cubicBezTo>
                <a:cubicBezTo>
                  <a:pt x="5918" y="8058"/>
                  <a:pt x="5918" y="8058"/>
                  <a:pt x="5918" y="8058"/>
                </a:cubicBezTo>
                <a:cubicBezTo>
                  <a:pt x="5881" y="8058"/>
                  <a:pt x="5881" y="8058"/>
                  <a:pt x="5881" y="8058"/>
                </a:cubicBezTo>
                <a:cubicBezTo>
                  <a:pt x="5807" y="7922"/>
                  <a:pt x="5807" y="7922"/>
                  <a:pt x="5807" y="7922"/>
                </a:cubicBezTo>
                <a:cubicBezTo>
                  <a:pt x="5807" y="7855"/>
                  <a:pt x="5807" y="7855"/>
                  <a:pt x="5807" y="7855"/>
                </a:cubicBezTo>
                <a:cubicBezTo>
                  <a:pt x="5770" y="7855"/>
                  <a:pt x="5770" y="7855"/>
                  <a:pt x="5770" y="7855"/>
                </a:cubicBezTo>
                <a:cubicBezTo>
                  <a:pt x="5733" y="7719"/>
                  <a:pt x="5733" y="7719"/>
                  <a:pt x="5733" y="7719"/>
                </a:cubicBezTo>
                <a:cubicBezTo>
                  <a:pt x="5770" y="7719"/>
                  <a:pt x="5770" y="7719"/>
                  <a:pt x="5770" y="7719"/>
                </a:cubicBezTo>
                <a:cubicBezTo>
                  <a:pt x="5770" y="7719"/>
                  <a:pt x="5770" y="7719"/>
                  <a:pt x="5770" y="7719"/>
                </a:cubicBezTo>
                <a:cubicBezTo>
                  <a:pt x="5807" y="7651"/>
                  <a:pt x="5807" y="7651"/>
                  <a:pt x="5807" y="7651"/>
                </a:cubicBezTo>
                <a:cubicBezTo>
                  <a:pt x="5844" y="7651"/>
                  <a:pt x="5844" y="7651"/>
                  <a:pt x="5844" y="7651"/>
                </a:cubicBezTo>
                <a:cubicBezTo>
                  <a:pt x="5881" y="7719"/>
                  <a:pt x="5881" y="7719"/>
                  <a:pt x="5881" y="7719"/>
                </a:cubicBezTo>
                <a:cubicBezTo>
                  <a:pt x="5955" y="7787"/>
                  <a:pt x="5955" y="7787"/>
                  <a:pt x="5955" y="7787"/>
                </a:cubicBezTo>
                <a:cubicBezTo>
                  <a:pt x="5992" y="7787"/>
                  <a:pt x="5992" y="7787"/>
                  <a:pt x="5992" y="7787"/>
                </a:cubicBezTo>
                <a:cubicBezTo>
                  <a:pt x="6029" y="7651"/>
                  <a:pt x="6029" y="7651"/>
                  <a:pt x="6029" y="7651"/>
                </a:cubicBezTo>
                <a:cubicBezTo>
                  <a:pt x="6029" y="7584"/>
                  <a:pt x="6029" y="7584"/>
                  <a:pt x="6029" y="7584"/>
                </a:cubicBezTo>
                <a:cubicBezTo>
                  <a:pt x="5955" y="7516"/>
                  <a:pt x="5955" y="7516"/>
                  <a:pt x="5955" y="7516"/>
                </a:cubicBezTo>
                <a:cubicBezTo>
                  <a:pt x="5881" y="7584"/>
                  <a:pt x="5881" y="7584"/>
                  <a:pt x="5881" y="7584"/>
                </a:cubicBezTo>
                <a:cubicBezTo>
                  <a:pt x="5881" y="7584"/>
                  <a:pt x="5881" y="7584"/>
                  <a:pt x="5881" y="7584"/>
                </a:cubicBezTo>
                <a:cubicBezTo>
                  <a:pt x="5881" y="7516"/>
                  <a:pt x="5881" y="7516"/>
                  <a:pt x="5881" y="7516"/>
                </a:cubicBezTo>
                <a:cubicBezTo>
                  <a:pt x="5918" y="7516"/>
                  <a:pt x="5918" y="7516"/>
                  <a:pt x="5918" y="7516"/>
                </a:cubicBezTo>
                <a:cubicBezTo>
                  <a:pt x="5918" y="7516"/>
                  <a:pt x="5918" y="7516"/>
                  <a:pt x="5918" y="7516"/>
                </a:cubicBezTo>
                <a:cubicBezTo>
                  <a:pt x="5918" y="7448"/>
                  <a:pt x="5918" y="7448"/>
                  <a:pt x="5918" y="7448"/>
                </a:cubicBezTo>
                <a:cubicBezTo>
                  <a:pt x="5955" y="7381"/>
                  <a:pt x="5955" y="7381"/>
                  <a:pt x="5955" y="7381"/>
                </a:cubicBezTo>
                <a:cubicBezTo>
                  <a:pt x="5992" y="7313"/>
                  <a:pt x="5992" y="7313"/>
                  <a:pt x="5992" y="7313"/>
                </a:cubicBezTo>
                <a:cubicBezTo>
                  <a:pt x="6029" y="7313"/>
                  <a:pt x="6029" y="7313"/>
                  <a:pt x="6029" y="7313"/>
                </a:cubicBezTo>
                <a:cubicBezTo>
                  <a:pt x="6140" y="7313"/>
                  <a:pt x="6140" y="7313"/>
                  <a:pt x="6140" y="7313"/>
                </a:cubicBezTo>
                <a:cubicBezTo>
                  <a:pt x="6177" y="7381"/>
                  <a:pt x="6177" y="7381"/>
                  <a:pt x="6177" y="7381"/>
                </a:cubicBezTo>
                <a:cubicBezTo>
                  <a:pt x="6214" y="7448"/>
                  <a:pt x="6214" y="7448"/>
                  <a:pt x="6214" y="7448"/>
                </a:cubicBezTo>
                <a:cubicBezTo>
                  <a:pt x="6325" y="7448"/>
                  <a:pt x="6325" y="7448"/>
                  <a:pt x="6325" y="7448"/>
                </a:cubicBezTo>
                <a:cubicBezTo>
                  <a:pt x="6325" y="7516"/>
                  <a:pt x="6325" y="7516"/>
                  <a:pt x="6325" y="7516"/>
                </a:cubicBezTo>
                <a:cubicBezTo>
                  <a:pt x="6362" y="7584"/>
                  <a:pt x="6362" y="7584"/>
                  <a:pt x="6362" y="7584"/>
                </a:cubicBezTo>
                <a:cubicBezTo>
                  <a:pt x="6436" y="7651"/>
                  <a:pt x="6436" y="7651"/>
                  <a:pt x="6436" y="7651"/>
                </a:cubicBezTo>
                <a:cubicBezTo>
                  <a:pt x="6473" y="7651"/>
                  <a:pt x="6473" y="7651"/>
                  <a:pt x="6473" y="7651"/>
                </a:cubicBezTo>
                <a:cubicBezTo>
                  <a:pt x="6584" y="7651"/>
                  <a:pt x="6584" y="7651"/>
                  <a:pt x="6584" y="7651"/>
                </a:cubicBezTo>
                <a:cubicBezTo>
                  <a:pt x="6658" y="7584"/>
                  <a:pt x="6658" y="7584"/>
                  <a:pt x="6658" y="7584"/>
                </a:cubicBezTo>
                <a:cubicBezTo>
                  <a:pt x="6658" y="7651"/>
                  <a:pt x="6658" y="7651"/>
                  <a:pt x="6658" y="7651"/>
                </a:cubicBezTo>
                <a:cubicBezTo>
                  <a:pt x="6695" y="7651"/>
                  <a:pt x="6695" y="7651"/>
                  <a:pt x="6695" y="7651"/>
                </a:cubicBezTo>
                <a:cubicBezTo>
                  <a:pt x="6732" y="7651"/>
                  <a:pt x="6732" y="7651"/>
                  <a:pt x="6732" y="7651"/>
                </a:cubicBezTo>
                <a:cubicBezTo>
                  <a:pt x="6695" y="7719"/>
                  <a:pt x="6695" y="7719"/>
                  <a:pt x="6695" y="7719"/>
                </a:cubicBezTo>
                <a:cubicBezTo>
                  <a:pt x="6732" y="7787"/>
                  <a:pt x="6732" y="7787"/>
                  <a:pt x="6732" y="7787"/>
                </a:cubicBezTo>
                <a:cubicBezTo>
                  <a:pt x="6695" y="7787"/>
                  <a:pt x="6695" y="7787"/>
                  <a:pt x="6695" y="7787"/>
                </a:cubicBezTo>
                <a:cubicBezTo>
                  <a:pt x="6658" y="7855"/>
                  <a:pt x="6658" y="7855"/>
                  <a:pt x="6658" y="7855"/>
                </a:cubicBezTo>
                <a:cubicBezTo>
                  <a:pt x="6658" y="7922"/>
                  <a:pt x="6658" y="7922"/>
                  <a:pt x="6658" y="7922"/>
                </a:cubicBezTo>
                <a:cubicBezTo>
                  <a:pt x="6695" y="7990"/>
                  <a:pt x="6695" y="7990"/>
                  <a:pt x="6695" y="7990"/>
                </a:cubicBezTo>
                <a:cubicBezTo>
                  <a:pt x="6695" y="8058"/>
                  <a:pt x="6695" y="8058"/>
                  <a:pt x="6695" y="8058"/>
                </a:cubicBezTo>
                <a:cubicBezTo>
                  <a:pt x="6732" y="8193"/>
                  <a:pt x="6732" y="8193"/>
                  <a:pt x="6732" y="8193"/>
                </a:cubicBezTo>
                <a:cubicBezTo>
                  <a:pt x="6732" y="8193"/>
                  <a:pt x="6732" y="8193"/>
                  <a:pt x="6732" y="8193"/>
                </a:cubicBezTo>
                <a:cubicBezTo>
                  <a:pt x="6732" y="8261"/>
                  <a:pt x="6732" y="8261"/>
                  <a:pt x="6732" y="8261"/>
                </a:cubicBezTo>
                <a:cubicBezTo>
                  <a:pt x="6732" y="8464"/>
                  <a:pt x="6732" y="8464"/>
                  <a:pt x="6732" y="8464"/>
                </a:cubicBezTo>
                <a:cubicBezTo>
                  <a:pt x="6768" y="8464"/>
                  <a:pt x="6768" y="8464"/>
                  <a:pt x="6768" y="8464"/>
                </a:cubicBezTo>
                <a:cubicBezTo>
                  <a:pt x="6768" y="8396"/>
                  <a:pt x="6768" y="8396"/>
                  <a:pt x="6768" y="8396"/>
                </a:cubicBezTo>
                <a:cubicBezTo>
                  <a:pt x="6768" y="8329"/>
                  <a:pt x="6768" y="8329"/>
                  <a:pt x="6768" y="8329"/>
                </a:cubicBezTo>
                <a:cubicBezTo>
                  <a:pt x="6768" y="8329"/>
                  <a:pt x="6768" y="8329"/>
                  <a:pt x="6768" y="8329"/>
                </a:cubicBezTo>
                <a:cubicBezTo>
                  <a:pt x="6768" y="8261"/>
                  <a:pt x="6768" y="8261"/>
                  <a:pt x="6768" y="8261"/>
                </a:cubicBezTo>
                <a:cubicBezTo>
                  <a:pt x="6805" y="8193"/>
                  <a:pt x="6805" y="8193"/>
                  <a:pt x="6805" y="8193"/>
                </a:cubicBezTo>
                <a:cubicBezTo>
                  <a:pt x="6805" y="8125"/>
                  <a:pt x="6805" y="8125"/>
                  <a:pt x="6805" y="8125"/>
                </a:cubicBezTo>
                <a:cubicBezTo>
                  <a:pt x="6842" y="8193"/>
                  <a:pt x="6842" y="8193"/>
                  <a:pt x="6842" y="8193"/>
                </a:cubicBezTo>
                <a:cubicBezTo>
                  <a:pt x="6842" y="8261"/>
                  <a:pt x="6842" y="8261"/>
                  <a:pt x="6842" y="8261"/>
                </a:cubicBezTo>
                <a:cubicBezTo>
                  <a:pt x="6879" y="8396"/>
                  <a:pt x="6879" y="8396"/>
                  <a:pt x="6879" y="8396"/>
                </a:cubicBezTo>
                <a:cubicBezTo>
                  <a:pt x="6879" y="8396"/>
                  <a:pt x="6879" y="8396"/>
                  <a:pt x="6879" y="8396"/>
                </a:cubicBezTo>
                <a:cubicBezTo>
                  <a:pt x="6842" y="8464"/>
                  <a:pt x="6842" y="8464"/>
                  <a:pt x="6842" y="8464"/>
                </a:cubicBezTo>
                <a:cubicBezTo>
                  <a:pt x="6842" y="8532"/>
                  <a:pt x="6842" y="8532"/>
                  <a:pt x="6842" y="8532"/>
                </a:cubicBezTo>
                <a:cubicBezTo>
                  <a:pt x="6842" y="8532"/>
                  <a:pt x="6842" y="8532"/>
                  <a:pt x="6842" y="8532"/>
                </a:cubicBezTo>
                <a:cubicBezTo>
                  <a:pt x="6879" y="8599"/>
                  <a:pt x="6879" y="8599"/>
                  <a:pt x="6879" y="8599"/>
                </a:cubicBezTo>
                <a:cubicBezTo>
                  <a:pt x="6953" y="8599"/>
                  <a:pt x="6953" y="8599"/>
                  <a:pt x="6953" y="8599"/>
                </a:cubicBezTo>
                <a:cubicBezTo>
                  <a:pt x="6990" y="8599"/>
                  <a:pt x="6990" y="8599"/>
                  <a:pt x="6990" y="8599"/>
                </a:cubicBezTo>
                <a:cubicBezTo>
                  <a:pt x="7027" y="8667"/>
                  <a:pt x="7027" y="8667"/>
                  <a:pt x="7027" y="8667"/>
                </a:cubicBezTo>
                <a:cubicBezTo>
                  <a:pt x="7027" y="8735"/>
                  <a:pt x="7027" y="8735"/>
                  <a:pt x="7027" y="8735"/>
                </a:cubicBezTo>
                <a:cubicBezTo>
                  <a:pt x="7064" y="8803"/>
                  <a:pt x="7064" y="8803"/>
                  <a:pt x="7064" y="8803"/>
                </a:cubicBezTo>
                <a:cubicBezTo>
                  <a:pt x="7138" y="8803"/>
                  <a:pt x="7138" y="8803"/>
                  <a:pt x="7138" y="8803"/>
                </a:cubicBezTo>
                <a:cubicBezTo>
                  <a:pt x="7212" y="8870"/>
                  <a:pt x="7212" y="8870"/>
                  <a:pt x="7212" y="8870"/>
                </a:cubicBezTo>
                <a:cubicBezTo>
                  <a:pt x="7175" y="8870"/>
                  <a:pt x="7175" y="8870"/>
                  <a:pt x="7175" y="8870"/>
                </a:cubicBezTo>
                <a:cubicBezTo>
                  <a:pt x="7175" y="8803"/>
                  <a:pt x="7175" y="8803"/>
                  <a:pt x="7175" y="8803"/>
                </a:cubicBezTo>
                <a:cubicBezTo>
                  <a:pt x="7249" y="8735"/>
                  <a:pt x="7249" y="8735"/>
                  <a:pt x="7249" y="8735"/>
                </a:cubicBezTo>
                <a:cubicBezTo>
                  <a:pt x="7286" y="8667"/>
                  <a:pt x="7286" y="8667"/>
                  <a:pt x="7286" y="8667"/>
                </a:cubicBezTo>
                <a:cubicBezTo>
                  <a:pt x="7360" y="8803"/>
                  <a:pt x="7360" y="8803"/>
                  <a:pt x="7360" y="8803"/>
                </a:cubicBezTo>
                <a:cubicBezTo>
                  <a:pt x="7397" y="8803"/>
                  <a:pt x="7397" y="8803"/>
                  <a:pt x="7397" y="8803"/>
                </a:cubicBezTo>
                <a:cubicBezTo>
                  <a:pt x="7434" y="8870"/>
                  <a:pt x="7434" y="8870"/>
                  <a:pt x="7434" y="8870"/>
                </a:cubicBezTo>
                <a:cubicBezTo>
                  <a:pt x="7434" y="8938"/>
                  <a:pt x="7434" y="8938"/>
                  <a:pt x="7434" y="8938"/>
                </a:cubicBezTo>
                <a:cubicBezTo>
                  <a:pt x="7434" y="8870"/>
                  <a:pt x="7434" y="8870"/>
                  <a:pt x="7434" y="8870"/>
                </a:cubicBezTo>
                <a:cubicBezTo>
                  <a:pt x="7397" y="8735"/>
                  <a:pt x="7397" y="8735"/>
                  <a:pt x="7397" y="8735"/>
                </a:cubicBezTo>
                <a:cubicBezTo>
                  <a:pt x="7397" y="8735"/>
                  <a:pt x="7397" y="8735"/>
                  <a:pt x="7397" y="8735"/>
                </a:cubicBezTo>
                <a:cubicBezTo>
                  <a:pt x="7323" y="8735"/>
                  <a:pt x="7323" y="8735"/>
                  <a:pt x="7323" y="8735"/>
                </a:cubicBezTo>
                <a:cubicBezTo>
                  <a:pt x="7286" y="8667"/>
                  <a:pt x="7286" y="8667"/>
                  <a:pt x="7286" y="8667"/>
                </a:cubicBezTo>
                <a:cubicBezTo>
                  <a:pt x="7212" y="8667"/>
                  <a:pt x="7212" y="8667"/>
                  <a:pt x="7212" y="8667"/>
                </a:cubicBezTo>
                <a:cubicBezTo>
                  <a:pt x="7175" y="8735"/>
                  <a:pt x="7175" y="8735"/>
                  <a:pt x="7175" y="8735"/>
                </a:cubicBezTo>
                <a:cubicBezTo>
                  <a:pt x="7138" y="8735"/>
                  <a:pt x="7138" y="8735"/>
                  <a:pt x="7138" y="8735"/>
                </a:cubicBezTo>
                <a:cubicBezTo>
                  <a:pt x="7138" y="8735"/>
                  <a:pt x="7138" y="8735"/>
                  <a:pt x="7138" y="8735"/>
                </a:cubicBezTo>
                <a:cubicBezTo>
                  <a:pt x="7064" y="8735"/>
                  <a:pt x="7064" y="8735"/>
                  <a:pt x="7064" y="8735"/>
                </a:cubicBezTo>
                <a:cubicBezTo>
                  <a:pt x="7027" y="8599"/>
                  <a:pt x="7027" y="8599"/>
                  <a:pt x="7027" y="8599"/>
                </a:cubicBezTo>
                <a:cubicBezTo>
                  <a:pt x="6990" y="8599"/>
                  <a:pt x="6990" y="8599"/>
                  <a:pt x="6990" y="8599"/>
                </a:cubicBezTo>
                <a:cubicBezTo>
                  <a:pt x="6916" y="8532"/>
                  <a:pt x="6916" y="8532"/>
                  <a:pt x="6916" y="8532"/>
                </a:cubicBezTo>
                <a:cubicBezTo>
                  <a:pt x="6916" y="8464"/>
                  <a:pt x="6916" y="8464"/>
                  <a:pt x="6916" y="8464"/>
                </a:cubicBezTo>
                <a:cubicBezTo>
                  <a:pt x="6916" y="8464"/>
                  <a:pt x="6916" y="8464"/>
                  <a:pt x="6916" y="8464"/>
                </a:cubicBezTo>
                <a:cubicBezTo>
                  <a:pt x="6953" y="8464"/>
                  <a:pt x="6953" y="8464"/>
                  <a:pt x="6953" y="8464"/>
                </a:cubicBezTo>
                <a:cubicBezTo>
                  <a:pt x="6990" y="8396"/>
                  <a:pt x="6990" y="8396"/>
                  <a:pt x="6990" y="8396"/>
                </a:cubicBezTo>
                <a:cubicBezTo>
                  <a:pt x="6990" y="8329"/>
                  <a:pt x="6990" y="8329"/>
                  <a:pt x="6990" y="8329"/>
                </a:cubicBezTo>
                <a:cubicBezTo>
                  <a:pt x="6916" y="8261"/>
                  <a:pt x="6916" y="8261"/>
                  <a:pt x="6916" y="8261"/>
                </a:cubicBezTo>
                <a:cubicBezTo>
                  <a:pt x="6916" y="8125"/>
                  <a:pt x="6916" y="8125"/>
                  <a:pt x="6916" y="8125"/>
                </a:cubicBezTo>
                <a:cubicBezTo>
                  <a:pt x="6842" y="7990"/>
                  <a:pt x="6842" y="7990"/>
                  <a:pt x="6842" y="7990"/>
                </a:cubicBezTo>
                <a:cubicBezTo>
                  <a:pt x="6805" y="7990"/>
                  <a:pt x="6805" y="7990"/>
                  <a:pt x="6805" y="7990"/>
                </a:cubicBezTo>
                <a:cubicBezTo>
                  <a:pt x="6768" y="7922"/>
                  <a:pt x="6768" y="7922"/>
                  <a:pt x="6768" y="7922"/>
                </a:cubicBezTo>
                <a:cubicBezTo>
                  <a:pt x="6805" y="7855"/>
                  <a:pt x="6805" y="7855"/>
                  <a:pt x="6805" y="7855"/>
                </a:cubicBezTo>
                <a:cubicBezTo>
                  <a:pt x="6768" y="7787"/>
                  <a:pt x="6768" y="7787"/>
                  <a:pt x="6768" y="7787"/>
                </a:cubicBezTo>
                <a:cubicBezTo>
                  <a:pt x="6768" y="7651"/>
                  <a:pt x="6768" y="7651"/>
                  <a:pt x="6768" y="7651"/>
                </a:cubicBezTo>
                <a:cubicBezTo>
                  <a:pt x="6732" y="7584"/>
                  <a:pt x="6732" y="7584"/>
                  <a:pt x="6732" y="7584"/>
                </a:cubicBezTo>
                <a:cubicBezTo>
                  <a:pt x="6732" y="7584"/>
                  <a:pt x="6732" y="7584"/>
                  <a:pt x="6732" y="7584"/>
                </a:cubicBezTo>
                <a:cubicBezTo>
                  <a:pt x="6658" y="7516"/>
                  <a:pt x="6658" y="7516"/>
                  <a:pt x="6658" y="7516"/>
                </a:cubicBezTo>
                <a:cubicBezTo>
                  <a:pt x="6584" y="7516"/>
                  <a:pt x="6584" y="7516"/>
                  <a:pt x="6584" y="7516"/>
                </a:cubicBezTo>
                <a:cubicBezTo>
                  <a:pt x="6547" y="7448"/>
                  <a:pt x="6547" y="7448"/>
                  <a:pt x="6547" y="7448"/>
                </a:cubicBezTo>
                <a:cubicBezTo>
                  <a:pt x="6510" y="7381"/>
                  <a:pt x="6510" y="7381"/>
                  <a:pt x="6510" y="7381"/>
                </a:cubicBezTo>
                <a:cubicBezTo>
                  <a:pt x="6510" y="7313"/>
                  <a:pt x="6510" y="7313"/>
                  <a:pt x="6510" y="7313"/>
                </a:cubicBezTo>
                <a:cubicBezTo>
                  <a:pt x="6473" y="7245"/>
                  <a:pt x="6473" y="7245"/>
                  <a:pt x="6473" y="7245"/>
                </a:cubicBezTo>
                <a:cubicBezTo>
                  <a:pt x="6473" y="7245"/>
                  <a:pt x="6473" y="7245"/>
                  <a:pt x="6473" y="7245"/>
                </a:cubicBezTo>
                <a:cubicBezTo>
                  <a:pt x="6436" y="7245"/>
                  <a:pt x="6436" y="7245"/>
                  <a:pt x="6436" y="7245"/>
                </a:cubicBezTo>
                <a:cubicBezTo>
                  <a:pt x="6325" y="7245"/>
                  <a:pt x="6325" y="7245"/>
                  <a:pt x="6325" y="7245"/>
                </a:cubicBezTo>
                <a:cubicBezTo>
                  <a:pt x="6288" y="7245"/>
                  <a:pt x="6288" y="7245"/>
                  <a:pt x="6288" y="7245"/>
                </a:cubicBezTo>
                <a:cubicBezTo>
                  <a:pt x="6251" y="7245"/>
                  <a:pt x="6251" y="7245"/>
                  <a:pt x="6251" y="7245"/>
                </a:cubicBezTo>
                <a:cubicBezTo>
                  <a:pt x="6251" y="7110"/>
                  <a:pt x="6251" y="7110"/>
                  <a:pt x="6251" y="7110"/>
                </a:cubicBezTo>
                <a:cubicBezTo>
                  <a:pt x="6214" y="7110"/>
                  <a:pt x="6214" y="7110"/>
                  <a:pt x="6214" y="7110"/>
                </a:cubicBezTo>
                <a:cubicBezTo>
                  <a:pt x="6214" y="7110"/>
                  <a:pt x="6214" y="7110"/>
                  <a:pt x="6214" y="7110"/>
                </a:cubicBezTo>
                <a:cubicBezTo>
                  <a:pt x="6214" y="6974"/>
                  <a:pt x="6214" y="6974"/>
                  <a:pt x="6214" y="6974"/>
                </a:cubicBezTo>
                <a:cubicBezTo>
                  <a:pt x="6177" y="6907"/>
                  <a:pt x="6177" y="6907"/>
                  <a:pt x="6177" y="6907"/>
                </a:cubicBezTo>
                <a:cubicBezTo>
                  <a:pt x="6103" y="6839"/>
                  <a:pt x="6103" y="6839"/>
                  <a:pt x="6103" y="6839"/>
                </a:cubicBezTo>
                <a:cubicBezTo>
                  <a:pt x="6140" y="6771"/>
                  <a:pt x="6140" y="6771"/>
                  <a:pt x="6140" y="6771"/>
                </a:cubicBezTo>
                <a:cubicBezTo>
                  <a:pt x="6140" y="6771"/>
                  <a:pt x="6140" y="6771"/>
                  <a:pt x="6140" y="6771"/>
                </a:cubicBezTo>
                <a:cubicBezTo>
                  <a:pt x="6103" y="6771"/>
                  <a:pt x="6103" y="6771"/>
                  <a:pt x="6103" y="6771"/>
                </a:cubicBezTo>
                <a:cubicBezTo>
                  <a:pt x="6066" y="6703"/>
                  <a:pt x="6066" y="6703"/>
                  <a:pt x="6066" y="6703"/>
                </a:cubicBezTo>
                <a:cubicBezTo>
                  <a:pt x="6103" y="6636"/>
                  <a:pt x="6103" y="6636"/>
                  <a:pt x="6103" y="6636"/>
                </a:cubicBezTo>
                <a:cubicBezTo>
                  <a:pt x="6103" y="6568"/>
                  <a:pt x="6103" y="6568"/>
                  <a:pt x="6103" y="6568"/>
                </a:cubicBezTo>
                <a:cubicBezTo>
                  <a:pt x="6066" y="6568"/>
                  <a:pt x="6066" y="6568"/>
                  <a:pt x="6066" y="6568"/>
                </a:cubicBezTo>
                <a:cubicBezTo>
                  <a:pt x="6066" y="6500"/>
                  <a:pt x="6066" y="6500"/>
                  <a:pt x="6066" y="6500"/>
                </a:cubicBezTo>
                <a:cubicBezTo>
                  <a:pt x="6103" y="6500"/>
                  <a:pt x="6103" y="6500"/>
                  <a:pt x="6103" y="6500"/>
                </a:cubicBezTo>
                <a:cubicBezTo>
                  <a:pt x="6177" y="6433"/>
                  <a:pt x="6177" y="6433"/>
                  <a:pt x="6177" y="6433"/>
                </a:cubicBezTo>
                <a:cubicBezTo>
                  <a:pt x="6214" y="6433"/>
                  <a:pt x="6214" y="6433"/>
                  <a:pt x="6214" y="6433"/>
                </a:cubicBezTo>
                <a:cubicBezTo>
                  <a:pt x="6288" y="6433"/>
                  <a:pt x="6288" y="6433"/>
                  <a:pt x="6288" y="6433"/>
                </a:cubicBezTo>
                <a:cubicBezTo>
                  <a:pt x="6399" y="6297"/>
                  <a:pt x="6399" y="6297"/>
                  <a:pt x="6399" y="6297"/>
                </a:cubicBezTo>
                <a:cubicBezTo>
                  <a:pt x="6473" y="6229"/>
                  <a:pt x="6473" y="6229"/>
                  <a:pt x="6473" y="6229"/>
                </a:cubicBezTo>
                <a:cubicBezTo>
                  <a:pt x="6510" y="6229"/>
                  <a:pt x="6510" y="6229"/>
                  <a:pt x="6510" y="6229"/>
                </a:cubicBezTo>
                <a:cubicBezTo>
                  <a:pt x="6547" y="6297"/>
                  <a:pt x="6547" y="6297"/>
                  <a:pt x="6547" y="6297"/>
                </a:cubicBezTo>
                <a:cubicBezTo>
                  <a:pt x="6584" y="6229"/>
                  <a:pt x="6584" y="6229"/>
                  <a:pt x="6584" y="6229"/>
                </a:cubicBezTo>
                <a:cubicBezTo>
                  <a:pt x="6584" y="6162"/>
                  <a:pt x="6584" y="6162"/>
                  <a:pt x="6584" y="6162"/>
                </a:cubicBezTo>
                <a:cubicBezTo>
                  <a:pt x="6658" y="6162"/>
                  <a:pt x="6658" y="6162"/>
                  <a:pt x="6658" y="6162"/>
                </a:cubicBezTo>
                <a:cubicBezTo>
                  <a:pt x="6768" y="6026"/>
                  <a:pt x="6768" y="6026"/>
                  <a:pt x="6768" y="6026"/>
                </a:cubicBezTo>
                <a:cubicBezTo>
                  <a:pt x="6768" y="6094"/>
                  <a:pt x="6768" y="6094"/>
                  <a:pt x="6768" y="6094"/>
                </a:cubicBezTo>
                <a:cubicBezTo>
                  <a:pt x="6768" y="6162"/>
                  <a:pt x="6768" y="6162"/>
                  <a:pt x="6768" y="6162"/>
                </a:cubicBezTo>
                <a:cubicBezTo>
                  <a:pt x="6768" y="6162"/>
                  <a:pt x="6768" y="6162"/>
                  <a:pt x="6768" y="6162"/>
                </a:cubicBezTo>
                <a:cubicBezTo>
                  <a:pt x="6732" y="6229"/>
                  <a:pt x="6732" y="6229"/>
                  <a:pt x="6732" y="6229"/>
                </a:cubicBezTo>
                <a:cubicBezTo>
                  <a:pt x="6695" y="6297"/>
                  <a:pt x="6695" y="6297"/>
                  <a:pt x="6695" y="6297"/>
                </a:cubicBezTo>
                <a:cubicBezTo>
                  <a:pt x="6695" y="6365"/>
                  <a:pt x="6695" y="6365"/>
                  <a:pt x="6695" y="6365"/>
                </a:cubicBezTo>
                <a:cubicBezTo>
                  <a:pt x="6768" y="6500"/>
                  <a:pt x="6768" y="6500"/>
                  <a:pt x="6768" y="6500"/>
                </a:cubicBezTo>
                <a:cubicBezTo>
                  <a:pt x="6842" y="6500"/>
                  <a:pt x="6842" y="6500"/>
                  <a:pt x="6842" y="6500"/>
                </a:cubicBezTo>
                <a:cubicBezTo>
                  <a:pt x="6805" y="6433"/>
                  <a:pt x="6805" y="6433"/>
                  <a:pt x="6805" y="6433"/>
                </a:cubicBezTo>
                <a:cubicBezTo>
                  <a:pt x="6732" y="6365"/>
                  <a:pt x="6732" y="6365"/>
                  <a:pt x="6732" y="6365"/>
                </a:cubicBezTo>
                <a:cubicBezTo>
                  <a:pt x="6732" y="6297"/>
                  <a:pt x="6732" y="6297"/>
                  <a:pt x="6732" y="6297"/>
                </a:cubicBezTo>
                <a:cubicBezTo>
                  <a:pt x="6768" y="6229"/>
                  <a:pt x="6768" y="6229"/>
                  <a:pt x="6768" y="6229"/>
                </a:cubicBezTo>
                <a:cubicBezTo>
                  <a:pt x="6842" y="6162"/>
                  <a:pt x="6842" y="6162"/>
                  <a:pt x="6842" y="6162"/>
                </a:cubicBezTo>
                <a:cubicBezTo>
                  <a:pt x="6842" y="6094"/>
                  <a:pt x="6842" y="6094"/>
                  <a:pt x="6842" y="6094"/>
                </a:cubicBezTo>
                <a:cubicBezTo>
                  <a:pt x="6842" y="6026"/>
                  <a:pt x="6842" y="6026"/>
                  <a:pt x="6842" y="6026"/>
                </a:cubicBezTo>
                <a:cubicBezTo>
                  <a:pt x="6805" y="6026"/>
                  <a:pt x="6805" y="6026"/>
                  <a:pt x="6805" y="6026"/>
                </a:cubicBezTo>
                <a:cubicBezTo>
                  <a:pt x="6732" y="5959"/>
                  <a:pt x="6732" y="5959"/>
                  <a:pt x="6732" y="5959"/>
                </a:cubicBezTo>
                <a:cubicBezTo>
                  <a:pt x="6768" y="5891"/>
                  <a:pt x="6768" y="5891"/>
                  <a:pt x="6768" y="5891"/>
                </a:cubicBezTo>
                <a:cubicBezTo>
                  <a:pt x="6695" y="5891"/>
                  <a:pt x="6695" y="5891"/>
                  <a:pt x="6695" y="5891"/>
                </a:cubicBezTo>
                <a:cubicBezTo>
                  <a:pt x="6695" y="5959"/>
                  <a:pt x="6695" y="5959"/>
                  <a:pt x="6695" y="5959"/>
                </a:cubicBezTo>
                <a:cubicBezTo>
                  <a:pt x="6658" y="5891"/>
                  <a:pt x="6658" y="5891"/>
                  <a:pt x="6658" y="5891"/>
                </a:cubicBezTo>
                <a:cubicBezTo>
                  <a:pt x="6658" y="5823"/>
                  <a:pt x="6658" y="5823"/>
                  <a:pt x="6658" y="5823"/>
                </a:cubicBezTo>
                <a:cubicBezTo>
                  <a:pt x="6584" y="5823"/>
                  <a:pt x="6584" y="5823"/>
                  <a:pt x="6584" y="5823"/>
                </a:cubicBezTo>
                <a:cubicBezTo>
                  <a:pt x="6584" y="5891"/>
                  <a:pt x="6584" y="5891"/>
                  <a:pt x="6584" y="5891"/>
                </a:cubicBezTo>
                <a:cubicBezTo>
                  <a:pt x="6547" y="5755"/>
                  <a:pt x="6547" y="5755"/>
                  <a:pt x="6547" y="5755"/>
                </a:cubicBezTo>
                <a:cubicBezTo>
                  <a:pt x="6547" y="5755"/>
                  <a:pt x="6547" y="5755"/>
                  <a:pt x="6547" y="5755"/>
                </a:cubicBezTo>
                <a:cubicBezTo>
                  <a:pt x="6547" y="5688"/>
                  <a:pt x="6547" y="5688"/>
                  <a:pt x="6547" y="5688"/>
                </a:cubicBezTo>
                <a:cubicBezTo>
                  <a:pt x="6584" y="5688"/>
                  <a:pt x="6584" y="5688"/>
                  <a:pt x="6584" y="5688"/>
                </a:cubicBezTo>
                <a:cubicBezTo>
                  <a:pt x="6621" y="5755"/>
                  <a:pt x="6621" y="5755"/>
                  <a:pt x="6621" y="5755"/>
                </a:cubicBezTo>
                <a:cubicBezTo>
                  <a:pt x="6658" y="5755"/>
                  <a:pt x="6658" y="5755"/>
                  <a:pt x="6658" y="5755"/>
                </a:cubicBezTo>
                <a:cubicBezTo>
                  <a:pt x="6695" y="5688"/>
                  <a:pt x="6695" y="5688"/>
                  <a:pt x="6695" y="5688"/>
                </a:cubicBezTo>
                <a:cubicBezTo>
                  <a:pt x="6658" y="5688"/>
                  <a:pt x="6658" y="5688"/>
                  <a:pt x="6658" y="5688"/>
                </a:cubicBezTo>
                <a:cubicBezTo>
                  <a:pt x="6658" y="5688"/>
                  <a:pt x="6658" y="5688"/>
                  <a:pt x="6658" y="5688"/>
                </a:cubicBezTo>
                <a:cubicBezTo>
                  <a:pt x="6621" y="5688"/>
                  <a:pt x="6621" y="5688"/>
                  <a:pt x="6621" y="5688"/>
                </a:cubicBezTo>
                <a:cubicBezTo>
                  <a:pt x="6584" y="5688"/>
                  <a:pt x="6584" y="5688"/>
                  <a:pt x="6584" y="5688"/>
                </a:cubicBezTo>
                <a:cubicBezTo>
                  <a:pt x="6584" y="5620"/>
                  <a:pt x="6584" y="5620"/>
                  <a:pt x="6584" y="5620"/>
                </a:cubicBezTo>
                <a:cubicBezTo>
                  <a:pt x="6547" y="5620"/>
                  <a:pt x="6547" y="5620"/>
                  <a:pt x="6547" y="5620"/>
                </a:cubicBezTo>
                <a:cubicBezTo>
                  <a:pt x="6473" y="5620"/>
                  <a:pt x="6473" y="5620"/>
                  <a:pt x="6473" y="5620"/>
                </a:cubicBezTo>
                <a:cubicBezTo>
                  <a:pt x="6473" y="5620"/>
                  <a:pt x="6473" y="5620"/>
                  <a:pt x="6473" y="5620"/>
                </a:cubicBezTo>
                <a:cubicBezTo>
                  <a:pt x="6436" y="5552"/>
                  <a:pt x="6436" y="5552"/>
                  <a:pt x="6436" y="5552"/>
                </a:cubicBezTo>
                <a:cubicBezTo>
                  <a:pt x="6473" y="5552"/>
                  <a:pt x="6473" y="5552"/>
                  <a:pt x="6473" y="5552"/>
                </a:cubicBezTo>
                <a:cubicBezTo>
                  <a:pt x="6436" y="5485"/>
                  <a:pt x="6436" y="5485"/>
                  <a:pt x="6436" y="5485"/>
                </a:cubicBezTo>
                <a:cubicBezTo>
                  <a:pt x="6436" y="5417"/>
                  <a:pt x="6436" y="5417"/>
                  <a:pt x="6436" y="5417"/>
                </a:cubicBezTo>
                <a:cubicBezTo>
                  <a:pt x="6436" y="5417"/>
                  <a:pt x="6436" y="5417"/>
                  <a:pt x="6436" y="5417"/>
                </a:cubicBezTo>
                <a:cubicBezTo>
                  <a:pt x="6473" y="5417"/>
                  <a:pt x="6473" y="5417"/>
                  <a:pt x="6473" y="5417"/>
                </a:cubicBezTo>
                <a:cubicBezTo>
                  <a:pt x="6510" y="5485"/>
                  <a:pt x="6510" y="5485"/>
                  <a:pt x="6510" y="5485"/>
                </a:cubicBezTo>
                <a:cubicBezTo>
                  <a:pt x="6510" y="5485"/>
                  <a:pt x="6510" y="5485"/>
                  <a:pt x="6510" y="5485"/>
                </a:cubicBezTo>
                <a:cubicBezTo>
                  <a:pt x="6547" y="5552"/>
                  <a:pt x="6547" y="5552"/>
                  <a:pt x="6547" y="5552"/>
                </a:cubicBezTo>
                <a:cubicBezTo>
                  <a:pt x="6584" y="5552"/>
                  <a:pt x="6584" y="5552"/>
                  <a:pt x="6584" y="5552"/>
                </a:cubicBezTo>
                <a:cubicBezTo>
                  <a:pt x="6547" y="5485"/>
                  <a:pt x="6547" y="5485"/>
                  <a:pt x="6547" y="5485"/>
                </a:cubicBezTo>
                <a:cubicBezTo>
                  <a:pt x="6584" y="5485"/>
                  <a:pt x="6584" y="5485"/>
                  <a:pt x="6584" y="5485"/>
                </a:cubicBezTo>
                <a:cubicBezTo>
                  <a:pt x="6584" y="5349"/>
                  <a:pt x="6584" y="5349"/>
                  <a:pt x="6584" y="5349"/>
                </a:cubicBezTo>
                <a:cubicBezTo>
                  <a:pt x="6584" y="5282"/>
                  <a:pt x="6584" y="5282"/>
                  <a:pt x="6584" y="5282"/>
                </a:cubicBezTo>
                <a:cubicBezTo>
                  <a:pt x="6584" y="5282"/>
                  <a:pt x="6584" y="5282"/>
                  <a:pt x="6584" y="5282"/>
                </a:cubicBezTo>
                <a:cubicBezTo>
                  <a:pt x="6621" y="5282"/>
                  <a:pt x="6621" y="5282"/>
                  <a:pt x="6621" y="5282"/>
                </a:cubicBezTo>
                <a:cubicBezTo>
                  <a:pt x="6621" y="5282"/>
                  <a:pt x="6621" y="5282"/>
                  <a:pt x="6621" y="5282"/>
                </a:cubicBezTo>
                <a:cubicBezTo>
                  <a:pt x="6547" y="5214"/>
                  <a:pt x="6547" y="5214"/>
                  <a:pt x="6547" y="5214"/>
                </a:cubicBezTo>
                <a:cubicBezTo>
                  <a:pt x="6547" y="5282"/>
                  <a:pt x="6547" y="5282"/>
                  <a:pt x="6547" y="5282"/>
                </a:cubicBezTo>
                <a:cubicBezTo>
                  <a:pt x="6510" y="5282"/>
                  <a:pt x="6510" y="5282"/>
                  <a:pt x="6510" y="5282"/>
                </a:cubicBezTo>
                <a:cubicBezTo>
                  <a:pt x="6510" y="5214"/>
                  <a:pt x="6510" y="5214"/>
                  <a:pt x="6510" y="5214"/>
                </a:cubicBezTo>
                <a:cubicBezTo>
                  <a:pt x="6547" y="5146"/>
                  <a:pt x="6547" y="5146"/>
                  <a:pt x="6547" y="5146"/>
                </a:cubicBezTo>
                <a:cubicBezTo>
                  <a:pt x="6621" y="5146"/>
                  <a:pt x="6621" y="5146"/>
                  <a:pt x="6621" y="5146"/>
                </a:cubicBezTo>
                <a:cubicBezTo>
                  <a:pt x="6658" y="5146"/>
                  <a:pt x="6658" y="5146"/>
                  <a:pt x="6658" y="5146"/>
                </a:cubicBezTo>
                <a:cubicBezTo>
                  <a:pt x="6621" y="5078"/>
                  <a:pt x="6621" y="5078"/>
                  <a:pt x="6621" y="5078"/>
                </a:cubicBezTo>
                <a:cubicBezTo>
                  <a:pt x="6658" y="5011"/>
                  <a:pt x="6658" y="5011"/>
                  <a:pt x="6658" y="5011"/>
                </a:cubicBezTo>
                <a:cubicBezTo>
                  <a:pt x="6658" y="5011"/>
                  <a:pt x="6658" y="5011"/>
                  <a:pt x="6658" y="5011"/>
                </a:cubicBezTo>
                <a:cubicBezTo>
                  <a:pt x="6695" y="4943"/>
                  <a:pt x="6695" y="4943"/>
                  <a:pt x="6695" y="4943"/>
                </a:cubicBezTo>
                <a:cubicBezTo>
                  <a:pt x="6695" y="4943"/>
                  <a:pt x="6695" y="4943"/>
                  <a:pt x="6695" y="4943"/>
                </a:cubicBezTo>
                <a:cubicBezTo>
                  <a:pt x="6695" y="4875"/>
                  <a:pt x="6695" y="4875"/>
                  <a:pt x="6695" y="4875"/>
                </a:cubicBezTo>
                <a:cubicBezTo>
                  <a:pt x="6732" y="4875"/>
                  <a:pt x="6732" y="4875"/>
                  <a:pt x="6732" y="4875"/>
                </a:cubicBezTo>
                <a:cubicBezTo>
                  <a:pt x="6732" y="4875"/>
                  <a:pt x="6732" y="4875"/>
                  <a:pt x="6732" y="4875"/>
                </a:cubicBezTo>
                <a:cubicBezTo>
                  <a:pt x="6768" y="4875"/>
                  <a:pt x="6768" y="4875"/>
                  <a:pt x="6768" y="4875"/>
                </a:cubicBezTo>
                <a:cubicBezTo>
                  <a:pt x="6768" y="4808"/>
                  <a:pt x="6768" y="4808"/>
                  <a:pt x="6768" y="4808"/>
                </a:cubicBezTo>
                <a:cubicBezTo>
                  <a:pt x="6768" y="4808"/>
                  <a:pt x="6768" y="4808"/>
                  <a:pt x="6768" y="4808"/>
                </a:cubicBezTo>
                <a:cubicBezTo>
                  <a:pt x="6768" y="4808"/>
                  <a:pt x="6768" y="4808"/>
                  <a:pt x="6768" y="4808"/>
                </a:cubicBezTo>
                <a:cubicBezTo>
                  <a:pt x="6768" y="4740"/>
                  <a:pt x="6768" y="4740"/>
                  <a:pt x="6768" y="4740"/>
                </a:cubicBezTo>
                <a:cubicBezTo>
                  <a:pt x="6805" y="4740"/>
                  <a:pt x="6805" y="4740"/>
                  <a:pt x="6805" y="4740"/>
                </a:cubicBezTo>
                <a:cubicBezTo>
                  <a:pt x="6842" y="4740"/>
                  <a:pt x="6842" y="4740"/>
                  <a:pt x="6842" y="4740"/>
                </a:cubicBezTo>
                <a:cubicBezTo>
                  <a:pt x="6842" y="4672"/>
                  <a:pt x="6842" y="4672"/>
                  <a:pt x="6842" y="4672"/>
                </a:cubicBezTo>
                <a:cubicBezTo>
                  <a:pt x="6842" y="4672"/>
                  <a:pt x="6842" y="4672"/>
                  <a:pt x="6842" y="4672"/>
                </a:cubicBezTo>
                <a:cubicBezTo>
                  <a:pt x="6879" y="4672"/>
                  <a:pt x="6879" y="4672"/>
                  <a:pt x="6879" y="4672"/>
                </a:cubicBezTo>
                <a:cubicBezTo>
                  <a:pt x="6953" y="4672"/>
                  <a:pt x="6953" y="4672"/>
                  <a:pt x="6953" y="4672"/>
                </a:cubicBezTo>
                <a:cubicBezTo>
                  <a:pt x="6916" y="4604"/>
                  <a:pt x="6916" y="4604"/>
                  <a:pt x="6916" y="4604"/>
                </a:cubicBezTo>
                <a:cubicBezTo>
                  <a:pt x="6916" y="4604"/>
                  <a:pt x="6916" y="4604"/>
                  <a:pt x="6916" y="4604"/>
                </a:cubicBezTo>
                <a:cubicBezTo>
                  <a:pt x="6990" y="4537"/>
                  <a:pt x="6990" y="4537"/>
                  <a:pt x="6990" y="4537"/>
                </a:cubicBezTo>
                <a:cubicBezTo>
                  <a:pt x="7027" y="4537"/>
                  <a:pt x="7027" y="4537"/>
                  <a:pt x="7027" y="4537"/>
                </a:cubicBezTo>
                <a:cubicBezTo>
                  <a:pt x="7064" y="4469"/>
                  <a:pt x="7064" y="4469"/>
                  <a:pt x="7064" y="4469"/>
                </a:cubicBezTo>
                <a:cubicBezTo>
                  <a:pt x="7138" y="4401"/>
                  <a:pt x="7138" y="4401"/>
                  <a:pt x="7138" y="4401"/>
                </a:cubicBezTo>
                <a:cubicBezTo>
                  <a:pt x="7175" y="4334"/>
                  <a:pt x="7175" y="4334"/>
                  <a:pt x="7175" y="4334"/>
                </a:cubicBezTo>
                <a:cubicBezTo>
                  <a:pt x="7138" y="4334"/>
                  <a:pt x="7138" y="4334"/>
                  <a:pt x="7138" y="4334"/>
                </a:cubicBezTo>
                <a:cubicBezTo>
                  <a:pt x="7101" y="4401"/>
                  <a:pt x="7101" y="4401"/>
                  <a:pt x="7101" y="4401"/>
                </a:cubicBezTo>
                <a:cubicBezTo>
                  <a:pt x="7064" y="4401"/>
                  <a:pt x="7064" y="4401"/>
                  <a:pt x="7064" y="4401"/>
                </a:cubicBezTo>
                <a:cubicBezTo>
                  <a:pt x="7027" y="4401"/>
                  <a:pt x="7027" y="4401"/>
                  <a:pt x="7027" y="4401"/>
                </a:cubicBezTo>
                <a:cubicBezTo>
                  <a:pt x="7027" y="4401"/>
                  <a:pt x="7027" y="4401"/>
                  <a:pt x="7027" y="4401"/>
                </a:cubicBezTo>
                <a:cubicBezTo>
                  <a:pt x="7027" y="4266"/>
                  <a:pt x="7027" y="4266"/>
                  <a:pt x="7027" y="4266"/>
                </a:cubicBezTo>
                <a:cubicBezTo>
                  <a:pt x="7027" y="4266"/>
                  <a:pt x="7027" y="4266"/>
                  <a:pt x="7027" y="4266"/>
                </a:cubicBezTo>
                <a:cubicBezTo>
                  <a:pt x="7027" y="4198"/>
                  <a:pt x="7027" y="4198"/>
                  <a:pt x="7027" y="4198"/>
                </a:cubicBezTo>
                <a:cubicBezTo>
                  <a:pt x="7064" y="4198"/>
                  <a:pt x="7064" y="4198"/>
                  <a:pt x="7064" y="4198"/>
                </a:cubicBezTo>
                <a:cubicBezTo>
                  <a:pt x="7064" y="4266"/>
                  <a:pt x="7064" y="4266"/>
                  <a:pt x="7064" y="4266"/>
                </a:cubicBezTo>
                <a:cubicBezTo>
                  <a:pt x="7064" y="4266"/>
                  <a:pt x="7064" y="4266"/>
                  <a:pt x="7064" y="4266"/>
                </a:cubicBezTo>
                <a:cubicBezTo>
                  <a:pt x="7101" y="4198"/>
                  <a:pt x="7101" y="4198"/>
                  <a:pt x="7101" y="4198"/>
                </a:cubicBezTo>
                <a:cubicBezTo>
                  <a:pt x="7064" y="4130"/>
                  <a:pt x="7064" y="4130"/>
                  <a:pt x="7064" y="4130"/>
                </a:cubicBezTo>
                <a:cubicBezTo>
                  <a:pt x="7101" y="4130"/>
                  <a:pt x="7101" y="4130"/>
                  <a:pt x="7101" y="4130"/>
                </a:cubicBezTo>
                <a:cubicBezTo>
                  <a:pt x="7138" y="4198"/>
                  <a:pt x="7138" y="4198"/>
                  <a:pt x="7138" y="4198"/>
                </a:cubicBezTo>
                <a:cubicBezTo>
                  <a:pt x="7175" y="4198"/>
                  <a:pt x="7175" y="4198"/>
                  <a:pt x="7175" y="4198"/>
                </a:cubicBezTo>
                <a:cubicBezTo>
                  <a:pt x="7212" y="4130"/>
                  <a:pt x="7212" y="4130"/>
                  <a:pt x="7212" y="4130"/>
                </a:cubicBezTo>
                <a:cubicBezTo>
                  <a:pt x="7249" y="4130"/>
                  <a:pt x="7249" y="4130"/>
                  <a:pt x="7249" y="4130"/>
                </a:cubicBezTo>
                <a:cubicBezTo>
                  <a:pt x="7323" y="4130"/>
                  <a:pt x="7323" y="4130"/>
                  <a:pt x="7323" y="4130"/>
                </a:cubicBezTo>
                <a:cubicBezTo>
                  <a:pt x="7360" y="4130"/>
                  <a:pt x="7360" y="4130"/>
                  <a:pt x="7360" y="4130"/>
                </a:cubicBezTo>
                <a:cubicBezTo>
                  <a:pt x="7360" y="4130"/>
                  <a:pt x="7360" y="4130"/>
                  <a:pt x="7360" y="4130"/>
                </a:cubicBezTo>
                <a:cubicBezTo>
                  <a:pt x="7323" y="4266"/>
                  <a:pt x="7323" y="4266"/>
                  <a:pt x="7323" y="4266"/>
                </a:cubicBezTo>
                <a:cubicBezTo>
                  <a:pt x="7323" y="4334"/>
                  <a:pt x="7323" y="4334"/>
                  <a:pt x="7323" y="4334"/>
                </a:cubicBezTo>
                <a:cubicBezTo>
                  <a:pt x="7360" y="4334"/>
                  <a:pt x="7360" y="4334"/>
                  <a:pt x="7360" y="4334"/>
                </a:cubicBezTo>
                <a:cubicBezTo>
                  <a:pt x="7397" y="4266"/>
                  <a:pt x="7397" y="4266"/>
                  <a:pt x="7397" y="4266"/>
                </a:cubicBezTo>
                <a:cubicBezTo>
                  <a:pt x="7434" y="4198"/>
                  <a:pt x="7434" y="4198"/>
                  <a:pt x="7434" y="4198"/>
                </a:cubicBezTo>
                <a:cubicBezTo>
                  <a:pt x="7397" y="4130"/>
                  <a:pt x="7397" y="4130"/>
                  <a:pt x="7397" y="4130"/>
                </a:cubicBezTo>
                <a:cubicBezTo>
                  <a:pt x="7434" y="4130"/>
                  <a:pt x="7434" y="4130"/>
                  <a:pt x="7434" y="4130"/>
                </a:cubicBezTo>
                <a:cubicBezTo>
                  <a:pt x="7434" y="4198"/>
                  <a:pt x="7434" y="4198"/>
                  <a:pt x="7434" y="4198"/>
                </a:cubicBezTo>
                <a:cubicBezTo>
                  <a:pt x="7434" y="4266"/>
                  <a:pt x="7434" y="4266"/>
                  <a:pt x="7434" y="4266"/>
                </a:cubicBezTo>
                <a:cubicBezTo>
                  <a:pt x="7471" y="4266"/>
                  <a:pt x="7471" y="4266"/>
                  <a:pt x="7471" y="4266"/>
                </a:cubicBezTo>
                <a:cubicBezTo>
                  <a:pt x="7471" y="4198"/>
                  <a:pt x="7471" y="4198"/>
                  <a:pt x="7471" y="4198"/>
                </a:cubicBezTo>
                <a:cubicBezTo>
                  <a:pt x="7471" y="4130"/>
                  <a:pt x="7471" y="4130"/>
                  <a:pt x="7471" y="4130"/>
                </a:cubicBezTo>
                <a:cubicBezTo>
                  <a:pt x="7508" y="4130"/>
                  <a:pt x="7508" y="4130"/>
                  <a:pt x="7508" y="4130"/>
                </a:cubicBezTo>
                <a:cubicBezTo>
                  <a:pt x="7508" y="4130"/>
                  <a:pt x="7508" y="4130"/>
                  <a:pt x="7508" y="4130"/>
                </a:cubicBezTo>
                <a:cubicBezTo>
                  <a:pt x="7508" y="4198"/>
                  <a:pt x="7508" y="4198"/>
                  <a:pt x="7508" y="4198"/>
                </a:cubicBezTo>
                <a:cubicBezTo>
                  <a:pt x="7582" y="4130"/>
                  <a:pt x="7582" y="4130"/>
                  <a:pt x="7582" y="4130"/>
                </a:cubicBezTo>
                <a:cubicBezTo>
                  <a:pt x="7582" y="4063"/>
                  <a:pt x="7582" y="4063"/>
                  <a:pt x="7582" y="4063"/>
                </a:cubicBezTo>
                <a:cubicBezTo>
                  <a:pt x="7545" y="4063"/>
                  <a:pt x="7545" y="4063"/>
                  <a:pt x="7545" y="4063"/>
                </a:cubicBezTo>
                <a:cubicBezTo>
                  <a:pt x="7582" y="4063"/>
                  <a:pt x="7582" y="4063"/>
                  <a:pt x="7582" y="4063"/>
                </a:cubicBezTo>
                <a:cubicBezTo>
                  <a:pt x="7619" y="3995"/>
                  <a:pt x="7619" y="3995"/>
                  <a:pt x="7619" y="3995"/>
                </a:cubicBezTo>
                <a:cubicBezTo>
                  <a:pt x="7582" y="3995"/>
                  <a:pt x="7582" y="3995"/>
                  <a:pt x="7582" y="3995"/>
                </a:cubicBezTo>
                <a:cubicBezTo>
                  <a:pt x="7619" y="3927"/>
                  <a:pt x="7619" y="3927"/>
                  <a:pt x="7619" y="3927"/>
                </a:cubicBezTo>
                <a:cubicBezTo>
                  <a:pt x="7656" y="3927"/>
                  <a:pt x="7656" y="3927"/>
                  <a:pt x="7656" y="3927"/>
                </a:cubicBezTo>
                <a:cubicBezTo>
                  <a:pt x="7693" y="3860"/>
                  <a:pt x="7693" y="3860"/>
                  <a:pt x="7693" y="3860"/>
                </a:cubicBezTo>
                <a:cubicBezTo>
                  <a:pt x="7693" y="3927"/>
                  <a:pt x="7693" y="3927"/>
                  <a:pt x="7693" y="3927"/>
                </a:cubicBezTo>
                <a:cubicBezTo>
                  <a:pt x="7693" y="3927"/>
                  <a:pt x="7693" y="3927"/>
                  <a:pt x="7693" y="3927"/>
                </a:cubicBezTo>
                <a:cubicBezTo>
                  <a:pt x="7730" y="3927"/>
                  <a:pt x="7730" y="3927"/>
                  <a:pt x="7730" y="3927"/>
                </a:cubicBezTo>
                <a:cubicBezTo>
                  <a:pt x="7767" y="3927"/>
                  <a:pt x="7767" y="3927"/>
                  <a:pt x="7767" y="3927"/>
                </a:cubicBezTo>
                <a:cubicBezTo>
                  <a:pt x="7767" y="4063"/>
                  <a:pt x="7767" y="4063"/>
                  <a:pt x="7767" y="4063"/>
                </a:cubicBezTo>
                <a:cubicBezTo>
                  <a:pt x="7767" y="4063"/>
                  <a:pt x="7767" y="4063"/>
                  <a:pt x="7767" y="4063"/>
                </a:cubicBezTo>
                <a:cubicBezTo>
                  <a:pt x="7767" y="4198"/>
                  <a:pt x="7767" y="4198"/>
                  <a:pt x="7767" y="4198"/>
                </a:cubicBezTo>
                <a:cubicBezTo>
                  <a:pt x="7804" y="4130"/>
                  <a:pt x="7804" y="4130"/>
                  <a:pt x="7804" y="4130"/>
                </a:cubicBezTo>
                <a:cubicBezTo>
                  <a:pt x="7841" y="4063"/>
                  <a:pt x="7841" y="4063"/>
                  <a:pt x="7841" y="4063"/>
                </a:cubicBezTo>
                <a:cubicBezTo>
                  <a:pt x="7804" y="3927"/>
                  <a:pt x="7804" y="3927"/>
                  <a:pt x="7804" y="3927"/>
                </a:cubicBezTo>
                <a:cubicBezTo>
                  <a:pt x="7767" y="3860"/>
                  <a:pt x="7767" y="3860"/>
                  <a:pt x="7767" y="3860"/>
                </a:cubicBezTo>
                <a:cubicBezTo>
                  <a:pt x="7730" y="3792"/>
                  <a:pt x="7730" y="3792"/>
                  <a:pt x="7730" y="3792"/>
                </a:cubicBezTo>
                <a:cubicBezTo>
                  <a:pt x="7693" y="3860"/>
                  <a:pt x="7693" y="3860"/>
                  <a:pt x="7693" y="3860"/>
                </a:cubicBezTo>
                <a:cubicBezTo>
                  <a:pt x="7656" y="3860"/>
                  <a:pt x="7656" y="3860"/>
                  <a:pt x="7656" y="3860"/>
                </a:cubicBezTo>
                <a:cubicBezTo>
                  <a:pt x="7619" y="3860"/>
                  <a:pt x="7619" y="3860"/>
                  <a:pt x="7619" y="3860"/>
                </a:cubicBezTo>
                <a:cubicBezTo>
                  <a:pt x="7619" y="3792"/>
                  <a:pt x="7619" y="3792"/>
                  <a:pt x="7619" y="3792"/>
                </a:cubicBezTo>
                <a:cubicBezTo>
                  <a:pt x="7582" y="3792"/>
                  <a:pt x="7582" y="3792"/>
                  <a:pt x="7582" y="3792"/>
                </a:cubicBezTo>
                <a:cubicBezTo>
                  <a:pt x="7582" y="3724"/>
                  <a:pt x="7582" y="3724"/>
                  <a:pt x="7582" y="3724"/>
                </a:cubicBezTo>
                <a:cubicBezTo>
                  <a:pt x="7619" y="3724"/>
                  <a:pt x="7619" y="3724"/>
                  <a:pt x="7619" y="3724"/>
                </a:cubicBezTo>
                <a:cubicBezTo>
                  <a:pt x="7693" y="3724"/>
                  <a:pt x="7693" y="3724"/>
                  <a:pt x="7693" y="3724"/>
                </a:cubicBezTo>
                <a:cubicBezTo>
                  <a:pt x="7693" y="3656"/>
                  <a:pt x="7693" y="3656"/>
                  <a:pt x="7693" y="3656"/>
                </a:cubicBezTo>
                <a:cubicBezTo>
                  <a:pt x="7730" y="3656"/>
                  <a:pt x="7730" y="3656"/>
                  <a:pt x="7730" y="3656"/>
                </a:cubicBezTo>
                <a:cubicBezTo>
                  <a:pt x="7767" y="3656"/>
                  <a:pt x="7767" y="3656"/>
                  <a:pt x="7767" y="3656"/>
                </a:cubicBezTo>
                <a:cubicBezTo>
                  <a:pt x="7804" y="3656"/>
                  <a:pt x="7804" y="3656"/>
                  <a:pt x="7804" y="3656"/>
                </a:cubicBezTo>
                <a:cubicBezTo>
                  <a:pt x="7804" y="3656"/>
                  <a:pt x="7804" y="3656"/>
                  <a:pt x="7804" y="3656"/>
                </a:cubicBezTo>
                <a:cubicBezTo>
                  <a:pt x="7878" y="3656"/>
                  <a:pt x="7878" y="3656"/>
                  <a:pt x="7878" y="3656"/>
                </a:cubicBezTo>
                <a:cubicBezTo>
                  <a:pt x="7915" y="3656"/>
                  <a:pt x="7915" y="3656"/>
                  <a:pt x="7915" y="3656"/>
                </a:cubicBezTo>
                <a:cubicBezTo>
                  <a:pt x="7952" y="3656"/>
                  <a:pt x="7952" y="3656"/>
                  <a:pt x="7952" y="3656"/>
                </a:cubicBezTo>
                <a:cubicBezTo>
                  <a:pt x="7989" y="3656"/>
                  <a:pt x="7989" y="3656"/>
                  <a:pt x="7989" y="3656"/>
                </a:cubicBezTo>
                <a:cubicBezTo>
                  <a:pt x="8026" y="3656"/>
                  <a:pt x="8026" y="3656"/>
                  <a:pt x="8026" y="3656"/>
                </a:cubicBezTo>
                <a:cubicBezTo>
                  <a:pt x="7989" y="3589"/>
                  <a:pt x="7989" y="3589"/>
                  <a:pt x="7989" y="3589"/>
                </a:cubicBezTo>
                <a:cubicBezTo>
                  <a:pt x="7952" y="3589"/>
                  <a:pt x="7952" y="3589"/>
                  <a:pt x="7952" y="3589"/>
                </a:cubicBezTo>
                <a:cubicBezTo>
                  <a:pt x="7878" y="3589"/>
                  <a:pt x="7878" y="3589"/>
                  <a:pt x="7878" y="3589"/>
                </a:cubicBezTo>
                <a:cubicBezTo>
                  <a:pt x="7841" y="3589"/>
                  <a:pt x="7841" y="3589"/>
                  <a:pt x="7841" y="3589"/>
                </a:cubicBezTo>
                <a:cubicBezTo>
                  <a:pt x="7804" y="3589"/>
                  <a:pt x="7804" y="3589"/>
                  <a:pt x="7804" y="3589"/>
                </a:cubicBezTo>
                <a:cubicBezTo>
                  <a:pt x="7804" y="3521"/>
                  <a:pt x="7804" y="3521"/>
                  <a:pt x="7804" y="3521"/>
                </a:cubicBezTo>
                <a:cubicBezTo>
                  <a:pt x="7767" y="3453"/>
                  <a:pt x="7767" y="3453"/>
                  <a:pt x="7767" y="3453"/>
                </a:cubicBezTo>
                <a:cubicBezTo>
                  <a:pt x="7841" y="3453"/>
                  <a:pt x="7841" y="3453"/>
                  <a:pt x="7841" y="3453"/>
                </a:cubicBezTo>
                <a:cubicBezTo>
                  <a:pt x="7767" y="3386"/>
                  <a:pt x="7767" y="3386"/>
                  <a:pt x="7767" y="3386"/>
                </a:cubicBezTo>
                <a:cubicBezTo>
                  <a:pt x="7730" y="3318"/>
                  <a:pt x="7730" y="3318"/>
                  <a:pt x="7730" y="3318"/>
                </a:cubicBezTo>
                <a:cubicBezTo>
                  <a:pt x="7693" y="3318"/>
                  <a:pt x="7693" y="3318"/>
                  <a:pt x="7693" y="3318"/>
                </a:cubicBezTo>
                <a:cubicBezTo>
                  <a:pt x="7693" y="3250"/>
                  <a:pt x="7693" y="3250"/>
                  <a:pt x="7693" y="3250"/>
                </a:cubicBezTo>
                <a:cubicBezTo>
                  <a:pt x="7693" y="3182"/>
                  <a:pt x="7693" y="3182"/>
                  <a:pt x="7693" y="3182"/>
                </a:cubicBezTo>
                <a:cubicBezTo>
                  <a:pt x="7693" y="3182"/>
                  <a:pt x="7693" y="3182"/>
                  <a:pt x="7693" y="3182"/>
                </a:cubicBezTo>
                <a:cubicBezTo>
                  <a:pt x="7693" y="3115"/>
                  <a:pt x="7693" y="3115"/>
                  <a:pt x="7693" y="3115"/>
                </a:cubicBezTo>
                <a:cubicBezTo>
                  <a:pt x="7656" y="3047"/>
                  <a:pt x="7656" y="3047"/>
                  <a:pt x="7656" y="3047"/>
                </a:cubicBezTo>
                <a:cubicBezTo>
                  <a:pt x="7656" y="2844"/>
                  <a:pt x="7656" y="2844"/>
                  <a:pt x="7656" y="2844"/>
                </a:cubicBezTo>
                <a:cubicBezTo>
                  <a:pt x="7693" y="2776"/>
                  <a:pt x="7693" y="2776"/>
                  <a:pt x="7693" y="2776"/>
                </a:cubicBezTo>
                <a:cubicBezTo>
                  <a:pt x="7693" y="2708"/>
                  <a:pt x="7693" y="2708"/>
                  <a:pt x="7693" y="2708"/>
                </a:cubicBezTo>
                <a:cubicBezTo>
                  <a:pt x="7693" y="2573"/>
                  <a:pt x="7693" y="2573"/>
                  <a:pt x="7693" y="2573"/>
                </a:cubicBezTo>
                <a:cubicBezTo>
                  <a:pt x="7730" y="2573"/>
                  <a:pt x="7730" y="2573"/>
                  <a:pt x="7730" y="2573"/>
                </a:cubicBezTo>
                <a:cubicBezTo>
                  <a:pt x="7693" y="2505"/>
                  <a:pt x="7693" y="2505"/>
                  <a:pt x="7693" y="2505"/>
                </a:cubicBezTo>
                <a:cubicBezTo>
                  <a:pt x="7730" y="2505"/>
                  <a:pt x="7730" y="2505"/>
                  <a:pt x="7730" y="2505"/>
                </a:cubicBezTo>
                <a:cubicBezTo>
                  <a:pt x="7730" y="2438"/>
                  <a:pt x="7730" y="2438"/>
                  <a:pt x="7730" y="2438"/>
                </a:cubicBezTo>
                <a:cubicBezTo>
                  <a:pt x="7804" y="2370"/>
                  <a:pt x="7804" y="2370"/>
                  <a:pt x="7804" y="2370"/>
                </a:cubicBezTo>
                <a:cubicBezTo>
                  <a:pt x="7804" y="2370"/>
                  <a:pt x="7804" y="2370"/>
                  <a:pt x="7804" y="2370"/>
                </a:cubicBezTo>
                <a:cubicBezTo>
                  <a:pt x="7841" y="2438"/>
                  <a:pt x="7841" y="2438"/>
                  <a:pt x="7841" y="2438"/>
                </a:cubicBezTo>
                <a:cubicBezTo>
                  <a:pt x="7878" y="2370"/>
                  <a:pt x="7878" y="2370"/>
                  <a:pt x="7878" y="2370"/>
                </a:cubicBezTo>
                <a:cubicBezTo>
                  <a:pt x="7915" y="2370"/>
                  <a:pt x="7915" y="2370"/>
                  <a:pt x="7915" y="2370"/>
                </a:cubicBezTo>
                <a:cubicBezTo>
                  <a:pt x="7915" y="2505"/>
                  <a:pt x="7915" y="2505"/>
                  <a:pt x="7915" y="2505"/>
                </a:cubicBezTo>
                <a:cubicBezTo>
                  <a:pt x="7989" y="2505"/>
                  <a:pt x="7989" y="2505"/>
                  <a:pt x="7989" y="2505"/>
                </a:cubicBezTo>
                <a:cubicBezTo>
                  <a:pt x="8026" y="2438"/>
                  <a:pt x="8026" y="2438"/>
                  <a:pt x="8026" y="2438"/>
                </a:cubicBezTo>
                <a:cubicBezTo>
                  <a:pt x="8026" y="2438"/>
                  <a:pt x="8026" y="2438"/>
                  <a:pt x="8026" y="2438"/>
                </a:cubicBezTo>
                <a:cubicBezTo>
                  <a:pt x="8026" y="2505"/>
                  <a:pt x="8026" y="2505"/>
                  <a:pt x="8026" y="2505"/>
                </a:cubicBezTo>
                <a:cubicBezTo>
                  <a:pt x="8063" y="2505"/>
                  <a:pt x="8063" y="2505"/>
                  <a:pt x="8063" y="2505"/>
                </a:cubicBezTo>
                <a:cubicBezTo>
                  <a:pt x="8100" y="2573"/>
                  <a:pt x="8100" y="2573"/>
                  <a:pt x="8100" y="2573"/>
                </a:cubicBezTo>
                <a:cubicBezTo>
                  <a:pt x="8100" y="2573"/>
                  <a:pt x="8100" y="2573"/>
                  <a:pt x="8100" y="2573"/>
                </a:cubicBezTo>
                <a:cubicBezTo>
                  <a:pt x="8063" y="2641"/>
                  <a:pt x="8063" y="2641"/>
                  <a:pt x="8063" y="2641"/>
                </a:cubicBezTo>
                <a:cubicBezTo>
                  <a:pt x="8063" y="2641"/>
                  <a:pt x="8063" y="2641"/>
                  <a:pt x="8063" y="2641"/>
                </a:cubicBezTo>
                <a:cubicBezTo>
                  <a:pt x="8063" y="2708"/>
                  <a:pt x="8063" y="2708"/>
                  <a:pt x="8063" y="2708"/>
                </a:cubicBezTo>
                <a:cubicBezTo>
                  <a:pt x="8063" y="2776"/>
                  <a:pt x="8063" y="2776"/>
                  <a:pt x="8063" y="2776"/>
                </a:cubicBezTo>
                <a:cubicBezTo>
                  <a:pt x="8026" y="2844"/>
                  <a:pt x="8026" y="2844"/>
                  <a:pt x="8026" y="2844"/>
                </a:cubicBezTo>
                <a:cubicBezTo>
                  <a:pt x="7989" y="2844"/>
                  <a:pt x="7989" y="2844"/>
                  <a:pt x="7989" y="2844"/>
                </a:cubicBezTo>
                <a:cubicBezTo>
                  <a:pt x="7952" y="2912"/>
                  <a:pt x="7952" y="2912"/>
                  <a:pt x="7952" y="2912"/>
                </a:cubicBezTo>
                <a:cubicBezTo>
                  <a:pt x="7989" y="2912"/>
                  <a:pt x="7989" y="2912"/>
                  <a:pt x="7989" y="2912"/>
                </a:cubicBezTo>
                <a:cubicBezTo>
                  <a:pt x="8063" y="2912"/>
                  <a:pt x="8063" y="2912"/>
                  <a:pt x="8063" y="2912"/>
                </a:cubicBezTo>
                <a:cubicBezTo>
                  <a:pt x="8137" y="2776"/>
                  <a:pt x="8137" y="2776"/>
                  <a:pt x="8137" y="2776"/>
                </a:cubicBezTo>
                <a:cubicBezTo>
                  <a:pt x="8137" y="2776"/>
                  <a:pt x="8137" y="2776"/>
                  <a:pt x="8137" y="2776"/>
                </a:cubicBezTo>
                <a:cubicBezTo>
                  <a:pt x="8137" y="2776"/>
                  <a:pt x="8137" y="2776"/>
                  <a:pt x="8137" y="2776"/>
                </a:cubicBezTo>
                <a:cubicBezTo>
                  <a:pt x="8137" y="2844"/>
                  <a:pt x="8137" y="2844"/>
                  <a:pt x="8137" y="2844"/>
                </a:cubicBezTo>
                <a:cubicBezTo>
                  <a:pt x="8137" y="2912"/>
                  <a:pt x="8137" y="2912"/>
                  <a:pt x="8137" y="2912"/>
                </a:cubicBezTo>
                <a:cubicBezTo>
                  <a:pt x="8174" y="2912"/>
                  <a:pt x="8174" y="2912"/>
                  <a:pt x="8174" y="2912"/>
                </a:cubicBezTo>
                <a:cubicBezTo>
                  <a:pt x="8174" y="2844"/>
                  <a:pt x="8174" y="2844"/>
                  <a:pt x="8174" y="2844"/>
                </a:cubicBezTo>
                <a:cubicBezTo>
                  <a:pt x="8211" y="2776"/>
                  <a:pt x="8211" y="2776"/>
                  <a:pt x="8211" y="2776"/>
                </a:cubicBezTo>
                <a:cubicBezTo>
                  <a:pt x="8248" y="2844"/>
                  <a:pt x="8248" y="2844"/>
                  <a:pt x="8248" y="2844"/>
                </a:cubicBezTo>
                <a:cubicBezTo>
                  <a:pt x="8285" y="2776"/>
                  <a:pt x="8285" y="2776"/>
                  <a:pt x="8285" y="2776"/>
                </a:cubicBezTo>
                <a:cubicBezTo>
                  <a:pt x="8285" y="2776"/>
                  <a:pt x="8285" y="2776"/>
                  <a:pt x="8285" y="2776"/>
                </a:cubicBezTo>
                <a:cubicBezTo>
                  <a:pt x="8285" y="2708"/>
                  <a:pt x="8285" y="2708"/>
                  <a:pt x="8285" y="2708"/>
                </a:cubicBezTo>
                <a:cubicBezTo>
                  <a:pt x="8322" y="2776"/>
                  <a:pt x="8322" y="2776"/>
                  <a:pt x="8322" y="2776"/>
                </a:cubicBezTo>
                <a:cubicBezTo>
                  <a:pt x="8359" y="2708"/>
                  <a:pt x="8359" y="2708"/>
                  <a:pt x="8359" y="2708"/>
                </a:cubicBezTo>
                <a:cubicBezTo>
                  <a:pt x="8396" y="2844"/>
                  <a:pt x="8396" y="2844"/>
                  <a:pt x="8396" y="2844"/>
                </a:cubicBezTo>
                <a:cubicBezTo>
                  <a:pt x="8396" y="2844"/>
                  <a:pt x="8396" y="2844"/>
                  <a:pt x="8396" y="2844"/>
                </a:cubicBezTo>
                <a:cubicBezTo>
                  <a:pt x="8396" y="2979"/>
                  <a:pt x="8396" y="2979"/>
                  <a:pt x="8396" y="2979"/>
                </a:cubicBezTo>
                <a:cubicBezTo>
                  <a:pt x="8396" y="2979"/>
                  <a:pt x="8396" y="2979"/>
                  <a:pt x="8396" y="2979"/>
                </a:cubicBezTo>
                <a:cubicBezTo>
                  <a:pt x="8396" y="3047"/>
                  <a:pt x="8396" y="3047"/>
                  <a:pt x="8396" y="3047"/>
                </a:cubicBezTo>
                <a:cubicBezTo>
                  <a:pt x="8359" y="3115"/>
                  <a:pt x="8359" y="3115"/>
                  <a:pt x="8359" y="3115"/>
                </a:cubicBezTo>
                <a:cubicBezTo>
                  <a:pt x="8433" y="3250"/>
                  <a:pt x="8433" y="3250"/>
                  <a:pt x="8433" y="3250"/>
                </a:cubicBezTo>
                <a:cubicBezTo>
                  <a:pt x="8396" y="3250"/>
                  <a:pt x="8396" y="3250"/>
                  <a:pt x="8396" y="3250"/>
                </a:cubicBezTo>
                <a:cubicBezTo>
                  <a:pt x="8396" y="3318"/>
                  <a:pt x="8396" y="3318"/>
                  <a:pt x="8396" y="3318"/>
                </a:cubicBezTo>
                <a:cubicBezTo>
                  <a:pt x="8359" y="3318"/>
                  <a:pt x="8359" y="3318"/>
                  <a:pt x="8359" y="3318"/>
                </a:cubicBezTo>
                <a:cubicBezTo>
                  <a:pt x="8396" y="3318"/>
                  <a:pt x="8396" y="3318"/>
                  <a:pt x="8396" y="3318"/>
                </a:cubicBezTo>
                <a:cubicBezTo>
                  <a:pt x="8433" y="3318"/>
                  <a:pt x="8433" y="3318"/>
                  <a:pt x="8433" y="3318"/>
                </a:cubicBezTo>
                <a:cubicBezTo>
                  <a:pt x="8470" y="3250"/>
                  <a:pt x="8470" y="3250"/>
                  <a:pt x="8470" y="3250"/>
                </a:cubicBezTo>
                <a:cubicBezTo>
                  <a:pt x="8544" y="3250"/>
                  <a:pt x="8544" y="3250"/>
                  <a:pt x="8544" y="3250"/>
                </a:cubicBezTo>
                <a:cubicBezTo>
                  <a:pt x="8544" y="3182"/>
                  <a:pt x="8544" y="3182"/>
                  <a:pt x="8544" y="3182"/>
                </a:cubicBezTo>
                <a:cubicBezTo>
                  <a:pt x="8544" y="3047"/>
                  <a:pt x="8544" y="3047"/>
                  <a:pt x="8544" y="3047"/>
                </a:cubicBezTo>
                <a:cubicBezTo>
                  <a:pt x="8544" y="2979"/>
                  <a:pt x="8544" y="2979"/>
                  <a:pt x="8544" y="2979"/>
                </a:cubicBezTo>
                <a:cubicBezTo>
                  <a:pt x="8507" y="2979"/>
                  <a:pt x="8507" y="2979"/>
                  <a:pt x="8507" y="2979"/>
                </a:cubicBezTo>
                <a:cubicBezTo>
                  <a:pt x="8507" y="2979"/>
                  <a:pt x="8507" y="2979"/>
                  <a:pt x="8507" y="2979"/>
                </a:cubicBezTo>
                <a:cubicBezTo>
                  <a:pt x="8507" y="2912"/>
                  <a:pt x="8507" y="2912"/>
                  <a:pt x="8507" y="2912"/>
                </a:cubicBezTo>
                <a:cubicBezTo>
                  <a:pt x="8507" y="2912"/>
                  <a:pt x="8507" y="2912"/>
                  <a:pt x="8507" y="2912"/>
                </a:cubicBezTo>
                <a:cubicBezTo>
                  <a:pt x="8544" y="2912"/>
                  <a:pt x="8544" y="2912"/>
                  <a:pt x="8544" y="2912"/>
                </a:cubicBezTo>
                <a:cubicBezTo>
                  <a:pt x="8544" y="2912"/>
                  <a:pt x="8544" y="2912"/>
                  <a:pt x="8544" y="2912"/>
                </a:cubicBezTo>
                <a:cubicBezTo>
                  <a:pt x="8581" y="2912"/>
                  <a:pt x="8581" y="2912"/>
                  <a:pt x="8581" y="2912"/>
                </a:cubicBezTo>
                <a:cubicBezTo>
                  <a:pt x="8618" y="2912"/>
                  <a:pt x="8618" y="2912"/>
                  <a:pt x="8618" y="2912"/>
                </a:cubicBezTo>
                <a:cubicBezTo>
                  <a:pt x="8655" y="2844"/>
                  <a:pt x="8655" y="2844"/>
                  <a:pt x="8655" y="2844"/>
                </a:cubicBezTo>
                <a:cubicBezTo>
                  <a:pt x="8692" y="2844"/>
                  <a:pt x="8692" y="2844"/>
                  <a:pt x="8692" y="2844"/>
                </a:cubicBezTo>
                <a:cubicBezTo>
                  <a:pt x="8729" y="2844"/>
                  <a:pt x="8729" y="2844"/>
                  <a:pt x="8729" y="2844"/>
                </a:cubicBezTo>
                <a:cubicBezTo>
                  <a:pt x="8729" y="2776"/>
                  <a:pt x="8729" y="2776"/>
                  <a:pt x="8729" y="2776"/>
                </a:cubicBezTo>
                <a:cubicBezTo>
                  <a:pt x="8766" y="2708"/>
                  <a:pt x="8766" y="2708"/>
                  <a:pt x="8766" y="2708"/>
                </a:cubicBezTo>
                <a:cubicBezTo>
                  <a:pt x="8766" y="2776"/>
                  <a:pt x="8766" y="2776"/>
                  <a:pt x="8766" y="2776"/>
                </a:cubicBezTo>
                <a:cubicBezTo>
                  <a:pt x="8803" y="2708"/>
                  <a:pt x="8803" y="2708"/>
                  <a:pt x="8803" y="2708"/>
                </a:cubicBezTo>
                <a:cubicBezTo>
                  <a:pt x="8840" y="2708"/>
                  <a:pt x="8840" y="2708"/>
                  <a:pt x="8840" y="2708"/>
                </a:cubicBezTo>
                <a:cubicBezTo>
                  <a:pt x="8840" y="2708"/>
                  <a:pt x="8840" y="2708"/>
                  <a:pt x="8840" y="2708"/>
                </a:cubicBezTo>
                <a:cubicBezTo>
                  <a:pt x="8877" y="2708"/>
                  <a:pt x="8877" y="2708"/>
                  <a:pt x="8877" y="2708"/>
                </a:cubicBezTo>
                <a:cubicBezTo>
                  <a:pt x="8877" y="2708"/>
                  <a:pt x="8877" y="2708"/>
                  <a:pt x="8877" y="2708"/>
                </a:cubicBezTo>
                <a:cubicBezTo>
                  <a:pt x="8877" y="2776"/>
                  <a:pt x="8877" y="2776"/>
                  <a:pt x="8877" y="2776"/>
                </a:cubicBezTo>
                <a:cubicBezTo>
                  <a:pt x="8877" y="2844"/>
                  <a:pt x="8877" y="2844"/>
                  <a:pt x="8877" y="2844"/>
                </a:cubicBezTo>
                <a:cubicBezTo>
                  <a:pt x="8951" y="2776"/>
                  <a:pt x="8951" y="2776"/>
                  <a:pt x="8951" y="2776"/>
                </a:cubicBezTo>
                <a:cubicBezTo>
                  <a:pt x="8988" y="2844"/>
                  <a:pt x="8988" y="2844"/>
                  <a:pt x="8988" y="2844"/>
                </a:cubicBezTo>
                <a:cubicBezTo>
                  <a:pt x="8988" y="2844"/>
                  <a:pt x="8988" y="2844"/>
                  <a:pt x="8988" y="2844"/>
                </a:cubicBezTo>
                <a:cubicBezTo>
                  <a:pt x="9136" y="2979"/>
                  <a:pt x="9136" y="2979"/>
                  <a:pt x="9136" y="2979"/>
                </a:cubicBezTo>
                <a:cubicBezTo>
                  <a:pt x="9173" y="2979"/>
                  <a:pt x="9173" y="2979"/>
                  <a:pt x="9173" y="2979"/>
                </a:cubicBezTo>
                <a:cubicBezTo>
                  <a:pt x="9173" y="3047"/>
                  <a:pt x="9173" y="3047"/>
                  <a:pt x="9173" y="3047"/>
                </a:cubicBezTo>
                <a:cubicBezTo>
                  <a:pt x="9173" y="3047"/>
                  <a:pt x="9173" y="3047"/>
                  <a:pt x="9173" y="3047"/>
                </a:cubicBezTo>
                <a:cubicBezTo>
                  <a:pt x="9210" y="3182"/>
                  <a:pt x="9210" y="3182"/>
                  <a:pt x="9210" y="3182"/>
                </a:cubicBezTo>
                <a:cubicBezTo>
                  <a:pt x="9247" y="3182"/>
                  <a:pt x="9247" y="3182"/>
                  <a:pt x="9247" y="3182"/>
                </a:cubicBezTo>
                <a:cubicBezTo>
                  <a:pt x="9247" y="3115"/>
                  <a:pt x="9247" y="3115"/>
                  <a:pt x="9247" y="3115"/>
                </a:cubicBezTo>
                <a:cubicBezTo>
                  <a:pt x="9247" y="3115"/>
                  <a:pt x="9247" y="3115"/>
                  <a:pt x="9247" y="3115"/>
                </a:cubicBezTo>
                <a:cubicBezTo>
                  <a:pt x="9284" y="3047"/>
                  <a:pt x="9284" y="3047"/>
                  <a:pt x="9284" y="3047"/>
                </a:cubicBezTo>
                <a:cubicBezTo>
                  <a:pt x="9247" y="3047"/>
                  <a:pt x="9247" y="3047"/>
                  <a:pt x="9247" y="3047"/>
                </a:cubicBezTo>
                <a:cubicBezTo>
                  <a:pt x="9210" y="3047"/>
                  <a:pt x="9210" y="3047"/>
                  <a:pt x="9210" y="3047"/>
                </a:cubicBezTo>
                <a:cubicBezTo>
                  <a:pt x="9210" y="2979"/>
                  <a:pt x="9210" y="2979"/>
                  <a:pt x="9210" y="2979"/>
                </a:cubicBezTo>
                <a:cubicBezTo>
                  <a:pt x="9247" y="2979"/>
                  <a:pt x="9247" y="2979"/>
                  <a:pt x="9247" y="2979"/>
                </a:cubicBezTo>
                <a:cubicBezTo>
                  <a:pt x="9247" y="2979"/>
                  <a:pt x="9247" y="2979"/>
                  <a:pt x="9247" y="2979"/>
                </a:cubicBezTo>
                <a:cubicBezTo>
                  <a:pt x="9284" y="2979"/>
                  <a:pt x="9284" y="2979"/>
                  <a:pt x="9284" y="2979"/>
                </a:cubicBezTo>
                <a:cubicBezTo>
                  <a:pt x="9321" y="3047"/>
                  <a:pt x="9321" y="3047"/>
                  <a:pt x="9321" y="3047"/>
                </a:cubicBezTo>
                <a:cubicBezTo>
                  <a:pt x="9321" y="3115"/>
                  <a:pt x="9321" y="3115"/>
                  <a:pt x="9321" y="3115"/>
                </a:cubicBezTo>
                <a:cubicBezTo>
                  <a:pt x="9358" y="3182"/>
                  <a:pt x="9358" y="3182"/>
                  <a:pt x="9358" y="3182"/>
                </a:cubicBezTo>
                <a:cubicBezTo>
                  <a:pt x="9358" y="3250"/>
                  <a:pt x="9358" y="3250"/>
                  <a:pt x="9358" y="3250"/>
                </a:cubicBezTo>
                <a:cubicBezTo>
                  <a:pt x="9395" y="3250"/>
                  <a:pt x="9395" y="3250"/>
                  <a:pt x="9395" y="3250"/>
                </a:cubicBezTo>
                <a:cubicBezTo>
                  <a:pt x="9395" y="3250"/>
                  <a:pt x="9395" y="3250"/>
                  <a:pt x="9395" y="3250"/>
                </a:cubicBezTo>
                <a:cubicBezTo>
                  <a:pt x="9395" y="3182"/>
                  <a:pt x="9395" y="3182"/>
                  <a:pt x="9395" y="3182"/>
                </a:cubicBezTo>
                <a:cubicBezTo>
                  <a:pt x="9432" y="3250"/>
                  <a:pt x="9432" y="3250"/>
                  <a:pt x="9432" y="3250"/>
                </a:cubicBezTo>
                <a:cubicBezTo>
                  <a:pt x="9468" y="3318"/>
                  <a:pt x="9468" y="3318"/>
                  <a:pt x="9468" y="3318"/>
                </a:cubicBezTo>
                <a:cubicBezTo>
                  <a:pt x="9468" y="3318"/>
                  <a:pt x="9468" y="3318"/>
                  <a:pt x="9468" y="3318"/>
                </a:cubicBezTo>
                <a:cubicBezTo>
                  <a:pt x="9468" y="3386"/>
                  <a:pt x="9468" y="3386"/>
                  <a:pt x="9468" y="3386"/>
                </a:cubicBezTo>
                <a:cubicBezTo>
                  <a:pt x="9468" y="3453"/>
                  <a:pt x="9468" y="3453"/>
                  <a:pt x="9468" y="3453"/>
                </a:cubicBezTo>
                <a:cubicBezTo>
                  <a:pt x="9468" y="3453"/>
                  <a:pt x="9468" y="3453"/>
                  <a:pt x="9468" y="3453"/>
                </a:cubicBezTo>
                <a:cubicBezTo>
                  <a:pt x="9468" y="3386"/>
                  <a:pt x="9468" y="3386"/>
                  <a:pt x="9468" y="3386"/>
                </a:cubicBezTo>
                <a:cubicBezTo>
                  <a:pt x="9468" y="3386"/>
                  <a:pt x="9468" y="3386"/>
                  <a:pt x="9468" y="3386"/>
                </a:cubicBezTo>
                <a:cubicBezTo>
                  <a:pt x="9432" y="3386"/>
                  <a:pt x="9432" y="3386"/>
                  <a:pt x="9432" y="3386"/>
                </a:cubicBezTo>
                <a:cubicBezTo>
                  <a:pt x="9432" y="3386"/>
                  <a:pt x="9432" y="3386"/>
                  <a:pt x="9432" y="3386"/>
                </a:cubicBezTo>
                <a:cubicBezTo>
                  <a:pt x="9395" y="3386"/>
                  <a:pt x="9395" y="3386"/>
                  <a:pt x="9395" y="3386"/>
                </a:cubicBezTo>
                <a:cubicBezTo>
                  <a:pt x="9358" y="3318"/>
                  <a:pt x="9358" y="3318"/>
                  <a:pt x="9358" y="3318"/>
                </a:cubicBezTo>
                <a:cubicBezTo>
                  <a:pt x="9284" y="3318"/>
                  <a:pt x="9284" y="3318"/>
                  <a:pt x="9284" y="3318"/>
                </a:cubicBezTo>
                <a:cubicBezTo>
                  <a:pt x="9284" y="3318"/>
                  <a:pt x="9284" y="3318"/>
                  <a:pt x="9284" y="3318"/>
                </a:cubicBezTo>
                <a:cubicBezTo>
                  <a:pt x="9321" y="3386"/>
                  <a:pt x="9321" y="3386"/>
                  <a:pt x="9321" y="3386"/>
                </a:cubicBezTo>
                <a:cubicBezTo>
                  <a:pt x="9358" y="3386"/>
                  <a:pt x="9358" y="3386"/>
                  <a:pt x="9358" y="3386"/>
                </a:cubicBezTo>
                <a:cubicBezTo>
                  <a:pt x="9358" y="3453"/>
                  <a:pt x="9358" y="3453"/>
                  <a:pt x="9358" y="3453"/>
                </a:cubicBezTo>
                <a:cubicBezTo>
                  <a:pt x="9358" y="3453"/>
                  <a:pt x="9358" y="3453"/>
                  <a:pt x="9358" y="3453"/>
                </a:cubicBezTo>
                <a:cubicBezTo>
                  <a:pt x="9395" y="3521"/>
                  <a:pt x="9395" y="3521"/>
                  <a:pt x="9395" y="3521"/>
                </a:cubicBezTo>
                <a:cubicBezTo>
                  <a:pt x="9395" y="3521"/>
                  <a:pt x="9395" y="3521"/>
                  <a:pt x="9395" y="3521"/>
                </a:cubicBezTo>
                <a:cubicBezTo>
                  <a:pt x="9432" y="3521"/>
                  <a:pt x="9432" y="3521"/>
                  <a:pt x="9432" y="3521"/>
                </a:cubicBezTo>
                <a:cubicBezTo>
                  <a:pt x="9432" y="3453"/>
                  <a:pt x="9432" y="3453"/>
                  <a:pt x="9432" y="3453"/>
                </a:cubicBezTo>
                <a:cubicBezTo>
                  <a:pt x="9432" y="3453"/>
                  <a:pt x="9432" y="3453"/>
                  <a:pt x="9432" y="3453"/>
                </a:cubicBezTo>
                <a:cubicBezTo>
                  <a:pt x="9468" y="3453"/>
                  <a:pt x="9468" y="3453"/>
                  <a:pt x="9468" y="3453"/>
                </a:cubicBezTo>
                <a:cubicBezTo>
                  <a:pt x="9468" y="3521"/>
                  <a:pt x="9468" y="3521"/>
                  <a:pt x="9468" y="3521"/>
                </a:cubicBezTo>
                <a:cubicBezTo>
                  <a:pt x="9505" y="3521"/>
                  <a:pt x="9505" y="3521"/>
                  <a:pt x="9505" y="3521"/>
                </a:cubicBezTo>
                <a:cubicBezTo>
                  <a:pt x="9505" y="3521"/>
                  <a:pt x="9505" y="3521"/>
                  <a:pt x="9505" y="3521"/>
                </a:cubicBezTo>
                <a:cubicBezTo>
                  <a:pt x="9542" y="3521"/>
                  <a:pt x="9542" y="3521"/>
                  <a:pt x="9542" y="3521"/>
                </a:cubicBezTo>
                <a:cubicBezTo>
                  <a:pt x="9505" y="3589"/>
                  <a:pt x="9505" y="3589"/>
                  <a:pt x="9505" y="3589"/>
                </a:cubicBezTo>
                <a:cubicBezTo>
                  <a:pt x="9542" y="3656"/>
                  <a:pt x="9542" y="3656"/>
                  <a:pt x="9542" y="3656"/>
                </a:cubicBezTo>
                <a:cubicBezTo>
                  <a:pt x="9542" y="3724"/>
                  <a:pt x="9542" y="3724"/>
                  <a:pt x="9542" y="3724"/>
                </a:cubicBezTo>
                <a:cubicBezTo>
                  <a:pt x="9542" y="3860"/>
                  <a:pt x="9542" y="3860"/>
                  <a:pt x="9542" y="3860"/>
                </a:cubicBezTo>
                <a:cubicBezTo>
                  <a:pt x="9542" y="3927"/>
                  <a:pt x="9542" y="3927"/>
                  <a:pt x="9542" y="3927"/>
                </a:cubicBezTo>
                <a:cubicBezTo>
                  <a:pt x="9505" y="3927"/>
                  <a:pt x="9505" y="3927"/>
                  <a:pt x="9505" y="3927"/>
                </a:cubicBezTo>
                <a:cubicBezTo>
                  <a:pt x="9505" y="3995"/>
                  <a:pt x="9505" y="3995"/>
                  <a:pt x="9505" y="3995"/>
                </a:cubicBezTo>
                <a:cubicBezTo>
                  <a:pt x="9505" y="4063"/>
                  <a:pt x="9505" y="4063"/>
                  <a:pt x="9505" y="4063"/>
                </a:cubicBezTo>
                <a:cubicBezTo>
                  <a:pt x="9505" y="4130"/>
                  <a:pt x="9505" y="4130"/>
                  <a:pt x="9505" y="4130"/>
                </a:cubicBezTo>
                <a:cubicBezTo>
                  <a:pt x="9505" y="4130"/>
                  <a:pt x="9505" y="4130"/>
                  <a:pt x="9505" y="4130"/>
                </a:cubicBezTo>
                <a:cubicBezTo>
                  <a:pt x="9505" y="4198"/>
                  <a:pt x="9505" y="4198"/>
                  <a:pt x="9505" y="4198"/>
                </a:cubicBezTo>
                <a:cubicBezTo>
                  <a:pt x="9505" y="4198"/>
                  <a:pt x="9505" y="4198"/>
                  <a:pt x="9505" y="4198"/>
                </a:cubicBezTo>
                <a:cubicBezTo>
                  <a:pt x="9468" y="4266"/>
                  <a:pt x="9468" y="4266"/>
                  <a:pt x="9468" y="4266"/>
                </a:cubicBezTo>
                <a:cubicBezTo>
                  <a:pt x="9468" y="4334"/>
                  <a:pt x="9468" y="4334"/>
                  <a:pt x="9468" y="4334"/>
                </a:cubicBezTo>
                <a:cubicBezTo>
                  <a:pt x="9468" y="4334"/>
                  <a:pt x="9468" y="4334"/>
                  <a:pt x="9468" y="4334"/>
                </a:cubicBezTo>
                <a:cubicBezTo>
                  <a:pt x="9432" y="4401"/>
                  <a:pt x="9432" y="4401"/>
                  <a:pt x="9432" y="4401"/>
                </a:cubicBezTo>
                <a:cubicBezTo>
                  <a:pt x="9432" y="4469"/>
                  <a:pt x="9432" y="4469"/>
                  <a:pt x="9432" y="4469"/>
                </a:cubicBezTo>
                <a:cubicBezTo>
                  <a:pt x="9432" y="4469"/>
                  <a:pt x="9432" y="4469"/>
                  <a:pt x="9432" y="4469"/>
                </a:cubicBezTo>
                <a:cubicBezTo>
                  <a:pt x="9432" y="4537"/>
                  <a:pt x="9432" y="4537"/>
                  <a:pt x="9432" y="4537"/>
                </a:cubicBezTo>
                <a:cubicBezTo>
                  <a:pt x="9395" y="4537"/>
                  <a:pt x="9395" y="4537"/>
                  <a:pt x="9395" y="4537"/>
                </a:cubicBezTo>
                <a:cubicBezTo>
                  <a:pt x="9358" y="4604"/>
                  <a:pt x="9358" y="4604"/>
                  <a:pt x="9358" y="4604"/>
                </a:cubicBezTo>
                <a:cubicBezTo>
                  <a:pt x="9321" y="4604"/>
                  <a:pt x="9321" y="4604"/>
                  <a:pt x="9321" y="4604"/>
                </a:cubicBezTo>
                <a:cubicBezTo>
                  <a:pt x="9358" y="4604"/>
                  <a:pt x="9358" y="4604"/>
                  <a:pt x="9358" y="4604"/>
                </a:cubicBezTo>
                <a:cubicBezTo>
                  <a:pt x="9395" y="4604"/>
                  <a:pt x="9395" y="4604"/>
                  <a:pt x="9395" y="4604"/>
                </a:cubicBezTo>
                <a:cubicBezTo>
                  <a:pt x="9395" y="4604"/>
                  <a:pt x="9395" y="4604"/>
                  <a:pt x="9395" y="4604"/>
                </a:cubicBezTo>
                <a:cubicBezTo>
                  <a:pt x="9395" y="4604"/>
                  <a:pt x="9395" y="4604"/>
                  <a:pt x="9395" y="4604"/>
                </a:cubicBezTo>
                <a:cubicBezTo>
                  <a:pt x="9432" y="4672"/>
                  <a:pt x="9432" y="4672"/>
                  <a:pt x="9432" y="4672"/>
                </a:cubicBezTo>
                <a:cubicBezTo>
                  <a:pt x="9395" y="4740"/>
                  <a:pt x="9395" y="4740"/>
                  <a:pt x="9395" y="4740"/>
                </a:cubicBezTo>
                <a:cubicBezTo>
                  <a:pt x="9358" y="4808"/>
                  <a:pt x="9358" y="4808"/>
                  <a:pt x="9358" y="4808"/>
                </a:cubicBezTo>
                <a:cubicBezTo>
                  <a:pt x="9358" y="4943"/>
                  <a:pt x="9358" y="4943"/>
                  <a:pt x="9358" y="4943"/>
                </a:cubicBezTo>
                <a:cubicBezTo>
                  <a:pt x="9358" y="5011"/>
                  <a:pt x="9358" y="5011"/>
                  <a:pt x="9358" y="5011"/>
                </a:cubicBezTo>
                <a:cubicBezTo>
                  <a:pt x="9358" y="5078"/>
                  <a:pt x="9358" y="5078"/>
                  <a:pt x="9358" y="5078"/>
                </a:cubicBezTo>
                <a:cubicBezTo>
                  <a:pt x="9358" y="5146"/>
                  <a:pt x="9358" y="5146"/>
                  <a:pt x="9358" y="5146"/>
                </a:cubicBezTo>
                <a:cubicBezTo>
                  <a:pt x="9321" y="5214"/>
                  <a:pt x="9321" y="5214"/>
                  <a:pt x="9321" y="5214"/>
                </a:cubicBezTo>
                <a:cubicBezTo>
                  <a:pt x="9284" y="5214"/>
                  <a:pt x="9284" y="5214"/>
                  <a:pt x="9284" y="5214"/>
                </a:cubicBezTo>
                <a:cubicBezTo>
                  <a:pt x="9284" y="5214"/>
                  <a:pt x="9284" y="5214"/>
                  <a:pt x="9284" y="5214"/>
                </a:cubicBezTo>
                <a:cubicBezTo>
                  <a:pt x="9247" y="5214"/>
                  <a:pt x="9247" y="5214"/>
                  <a:pt x="9247" y="5214"/>
                </a:cubicBezTo>
                <a:cubicBezTo>
                  <a:pt x="9284" y="5282"/>
                  <a:pt x="9284" y="5282"/>
                  <a:pt x="9284" y="5282"/>
                </a:cubicBezTo>
                <a:cubicBezTo>
                  <a:pt x="9284" y="5349"/>
                  <a:pt x="9284" y="5349"/>
                  <a:pt x="9284" y="5349"/>
                </a:cubicBezTo>
                <a:cubicBezTo>
                  <a:pt x="9284" y="5417"/>
                  <a:pt x="9284" y="5417"/>
                  <a:pt x="9284" y="5417"/>
                </a:cubicBezTo>
                <a:cubicBezTo>
                  <a:pt x="9247" y="5417"/>
                  <a:pt x="9247" y="5417"/>
                  <a:pt x="9247" y="5417"/>
                </a:cubicBezTo>
                <a:cubicBezTo>
                  <a:pt x="9210" y="5552"/>
                  <a:pt x="9210" y="5552"/>
                  <a:pt x="9210" y="5552"/>
                </a:cubicBezTo>
                <a:cubicBezTo>
                  <a:pt x="9247" y="5620"/>
                  <a:pt x="9247" y="5620"/>
                  <a:pt x="9247" y="5620"/>
                </a:cubicBezTo>
                <a:cubicBezTo>
                  <a:pt x="9247" y="5688"/>
                  <a:pt x="9247" y="5688"/>
                  <a:pt x="9247" y="5688"/>
                </a:cubicBezTo>
                <a:cubicBezTo>
                  <a:pt x="9247" y="5688"/>
                  <a:pt x="9247" y="5688"/>
                  <a:pt x="9247" y="5688"/>
                </a:cubicBezTo>
                <a:cubicBezTo>
                  <a:pt x="9247" y="5755"/>
                  <a:pt x="9247" y="5755"/>
                  <a:pt x="9247" y="5755"/>
                </a:cubicBezTo>
                <a:cubicBezTo>
                  <a:pt x="9247" y="5755"/>
                  <a:pt x="9247" y="5755"/>
                  <a:pt x="9247" y="5755"/>
                </a:cubicBezTo>
                <a:cubicBezTo>
                  <a:pt x="9247" y="5891"/>
                  <a:pt x="9247" y="5891"/>
                  <a:pt x="9247" y="5891"/>
                </a:cubicBezTo>
                <a:cubicBezTo>
                  <a:pt x="9210" y="5959"/>
                  <a:pt x="9210" y="5959"/>
                  <a:pt x="9210" y="5959"/>
                </a:cubicBezTo>
                <a:cubicBezTo>
                  <a:pt x="9210" y="5959"/>
                  <a:pt x="9210" y="5959"/>
                  <a:pt x="9210" y="5959"/>
                </a:cubicBezTo>
                <a:cubicBezTo>
                  <a:pt x="9210" y="5959"/>
                  <a:pt x="9210" y="5959"/>
                  <a:pt x="9210" y="5959"/>
                </a:cubicBezTo>
                <a:cubicBezTo>
                  <a:pt x="9247" y="5959"/>
                  <a:pt x="9247" y="5959"/>
                  <a:pt x="9247" y="5959"/>
                </a:cubicBezTo>
                <a:cubicBezTo>
                  <a:pt x="9284" y="5891"/>
                  <a:pt x="9284" y="5891"/>
                  <a:pt x="9284" y="5891"/>
                </a:cubicBezTo>
                <a:cubicBezTo>
                  <a:pt x="9284" y="5823"/>
                  <a:pt x="9284" y="5823"/>
                  <a:pt x="9284" y="5823"/>
                </a:cubicBezTo>
                <a:cubicBezTo>
                  <a:pt x="9284" y="5823"/>
                  <a:pt x="9284" y="5823"/>
                  <a:pt x="9284" y="5823"/>
                </a:cubicBezTo>
                <a:cubicBezTo>
                  <a:pt x="9284" y="5823"/>
                  <a:pt x="9284" y="5823"/>
                  <a:pt x="9284" y="5823"/>
                </a:cubicBezTo>
                <a:cubicBezTo>
                  <a:pt x="9321" y="5755"/>
                  <a:pt x="9321" y="5755"/>
                  <a:pt x="9321" y="5755"/>
                </a:cubicBezTo>
                <a:cubicBezTo>
                  <a:pt x="9358" y="5755"/>
                  <a:pt x="9358" y="5755"/>
                  <a:pt x="9358" y="5755"/>
                </a:cubicBezTo>
                <a:cubicBezTo>
                  <a:pt x="9321" y="5755"/>
                  <a:pt x="9321" y="5755"/>
                  <a:pt x="9321" y="5755"/>
                </a:cubicBezTo>
                <a:cubicBezTo>
                  <a:pt x="9284" y="5688"/>
                  <a:pt x="9284" y="5688"/>
                  <a:pt x="9284" y="5688"/>
                </a:cubicBezTo>
                <a:cubicBezTo>
                  <a:pt x="9247" y="5620"/>
                  <a:pt x="9247" y="5620"/>
                  <a:pt x="9247" y="5620"/>
                </a:cubicBezTo>
                <a:cubicBezTo>
                  <a:pt x="9284" y="5552"/>
                  <a:pt x="9284" y="5552"/>
                  <a:pt x="9284" y="5552"/>
                </a:cubicBezTo>
                <a:cubicBezTo>
                  <a:pt x="9321" y="5552"/>
                  <a:pt x="9321" y="5552"/>
                  <a:pt x="9321" y="5552"/>
                </a:cubicBezTo>
                <a:cubicBezTo>
                  <a:pt x="9395" y="5485"/>
                  <a:pt x="9395" y="5485"/>
                  <a:pt x="9395" y="5485"/>
                </a:cubicBezTo>
                <a:cubicBezTo>
                  <a:pt x="9432" y="5417"/>
                  <a:pt x="9432" y="5417"/>
                  <a:pt x="9432" y="5417"/>
                </a:cubicBezTo>
                <a:cubicBezTo>
                  <a:pt x="9468" y="5417"/>
                  <a:pt x="9468" y="5417"/>
                  <a:pt x="9468" y="5417"/>
                </a:cubicBezTo>
                <a:cubicBezTo>
                  <a:pt x="9468" y="5417"/>
                  <a:pt x="9468" y="5417"/>
                  <a:pt x="9468" y="5417"/>
                </a:cubicBezTo>
                <a:cubicBezTo>
                  <a:pt x="9468" y="5349"/>
                  <a:pt x="9468" y="5349"/>
                  <a:pt x="9468" y="5349"/>
                </a:cubicBezTo>
                <a:cubicBezTo>
                  <a:pt x="9505" y="5282"/>
                  <a:pt x="9505" y="5282"/>
                  <a:pt x="9505" y="5282"/>
                </a:cubicBezTo>
                <a:cubicBezTo>
                  <a:pt x="9542" y="5214"/>
                  <a:pt x="9542" y="5214"/>
                  <a:pt x="9542" y="5214"/>
                </a:cubicBezTo>
                <a:cubicBezTo>
                  <a:pt x="9505" y="5214"/>
                  <a:pt x="9505" y="5214"/>
                  <a:pt x="9505" y="5214"/>
                </a:cubicBezTo>
                <a:cubicBezTo>
                  <a:pt x="9505" y="5146"/>
                  <a:pt x="9505" y="5146"/>
                  <a:pt x="9505" y="5146"/>
                </a:cubicBezTo>
                <a:cubicBezTo>
                  <a:pt x="9542" y="5214"/>
                  <a:pt x="9542" y="5214"/>
                  <a:pt x="9542" y="5214"/>
                </a:cubicBezTo>
                <a:cubicBezTo>
                  <a:pt x="9579" y="5214"/>
                  <a:pt x="9579" y="5214"/>
                  <a:pt x="9579" y="5214"/>
                </a:cubicBezTo>
                <a:cubicBezTo>
                  <a:pt x="9616" y="5146"/>
                  <a:pt x="9616" y="5146"/>
                  <a:pt x="9616" y="5146"/>
                </a:cubicBezTo>
                <a:cubicBezTo>
                  <a:pt x="9616" y="5078"/>
                  <a:pt x="9616" y="5078"/>
                  <a:pt x="9616" y="5078"/>
                </a:cubicBezTo>
                <a:cubicBezTo>
                  <a:pt x="9653" y="5011"/>
                  <a:pt x="9653" y="5011"/>
                  <a:pt x="9653" y="5011"/>
                </a:cubicBezTo>
                <a:cubicBezTo>
                  <a:pt x="9653" y="4943"/>
                  <a:pt x="9653" y="4943"/>
                  <a:pt x="9653" y="4943"/>
                </a:cubicBezTo>
                <a:cubicBezTo>
                  <a:pt x="9653" y="4875"/>
                  <a:pt x="9653" y="4875"/>
                  <a:pt x="9653" y="4875"/>
                </a:cubicBezTo>
                <a:cubicBezTo>
                  <a:pt x="9579" y="4943"/>
                  <a:pt x="9579" y="4943"/>
                  <a:pt x="9579" y="4943"/>
                </a:cubicBezTo>
                <a:cubicBezTo>
                  <a:pt x="9579" y="5011"/>
                  <a:pt x="9579" y="5011"/>
                  <a:pt x="9579" y="5011"/>
                </a:cubicBezTo>
                <a:cubicBezTo>
                  <a:pt x="9542" y="5078"/>
                  <a:pt x="9542" y="5078"/>
                  <a:pt x="9542" y="5078"/>
                </a:cubicBezTo>
                <a:cubicBezTo>
                  <a:pt x="9505" y="5011"/>
                  <a:pt x="9505" y="5011"/>
                  <a:pt x="9505" y="5011"/>
                </a:cubicBezTo>
                <a:cubicBezTo>
                  <a:pt x="9468" y="4943"/>
                  <a:pt x="9468" y="4943"/>
                  <a:pt x="9468" y="4943"/>
                </a:cubicBezTo>
                <a:cubicBezTo>
                  <a:pt x="9505" y="4875"/>
                  <a:pt x="9505" y="4875"/>
                  <a:pt x="9505" y="4875"/>
                </a:cubicBezTo>
                <a:cubicBezTo>
                  <a:pt x="9505" y="4808"/>
                  <a:pt x="9505" y="4808"/>
                  <a:pt x="9505" y="4808"/>
                </a:cubicBezTo>
                <a:cubicBezTo>
                  <a:pt x="9542" y="4740"/>
                  <a:pt x="9542" y="4740"/>
                  <a:pt x="9542" y="4740"/>
                </a:cubicBezTo>
                <a:cubicBezTo>
                  <a:pt x="9579" y="4740"/>
                  <a:pt x="9579" y="4740"/>
                  <a:pt x="9579" y="4740"/>
                </a:cubicBezTo>
                <a:cubicBezTo>
                  <a:pt x="9616" y="4808"/>
                  <a:pt x="9616" y="4808"/>
                  <a:pt x="9616" y="4808"/>
                </a:cubicBezTo>
                <a:cubicBezTo>
                  <a:pt x="9653" y="4808"/>
                  <a:pt x="9653" y="4808"/>
                  <a:pt x="9653" y="4808"/>
                </a:cubicBezTo>
                <a:cubicBezTo>
                  <a:pt x="9653" y="4740"/>
                  <a:pt x="9653" y="4740"/>
                  <a:pt x="9653" y="4740"/>
                </a:cubicBezTo>
                <a:cubicBezTo>
                  <a:pt x="9690" y="4672"/>
                  <a:pt x="9690" y="4672"/>
                  <a:pt x="9690" y="4672"/>
                </a:cubicBezTo>
                <a:cubicBezTo>
                  <a:pt x="9690" y="4740"/>
                  <a:pt x="9690" y="4740"/>
                  <a:pt x="9690" y="4740"/>
                </a:cubicBezTo>
                <a:cubicBezTo>
                  <a:pt x="9690" y="4740"/>
                  <a:pt x="9690" y="4740"/>
                  <a:pt x="9690" y="4740"/>
                </a:cubicBezTo>
                <a:cubicBezTo>
                  <a:pt x="9690" y="4808"/>
                  <a:pt x="9690" y="4808"/>
                  <a:pt x="9690" y="4808"/>
                </a:cubicBezTo>
                <a:cubicBezTo>
                  <a:pt x="9764" y="4943"/>
                  <a:pt x="9764" y="4943"/>
                  <a:pt x="9764" y="4943"/>
                </a:cubicBezTo>
                <a:cubicBezTo>
                  <a:pt x="9801" y="4943"/>
                  <a:pt x="9801" y="4943"/>
                  <a:pt x="9801" y="4943"/>
                </a:cubicBezTo>
                <a:cubicBezTo>
                  <a:pt x="9838" y="4943"/>
                  <a:pt x="9838" y="4943"/>
                  <a:pt x="9838" y="4943"/>
                </a:cubicBezTo>
                <a:cubicBezTo>
                  <a:pt x="9912" y="4875"/>
                  <a:pt x="9912" y="4875"/>
                  <a:pt x="9912" y="4875"/>
                </a:cubicBezTo>
                <a:cubicBezTo>
                  <a:pt x="9912" y="4875"/>
                  <a:pt x="9912" y="4875"/>
                  <a:pt x="9912" y="4875"/>
                </a:cubicBezTo>
                <a:cubicBezTo>
                  <a:pt x="9912" y="4808"/>
                  <a:pt x="9912" y="4808"/>
                  <a:pt x="9912" y="4808"/>
                </a:cubicBezTo>
                <a:cubicBezTo>
                  <a:pt x="9875" y="4672"/>
                  <a:pt x="9875" y="4672"/>
                  <a:pt x="9875" y="4672"/>
                </a:cubicBezTo>
                <a:cubicBezTo>
                  <a:pt x="9875" y="4672"/>
                  <a:pt x="9875" y="4672"/>
                  <a:pt x="9875" y="4672"/>
                </a:cubicBezTo>
                <a:cubicBezTo>
                  <a:pt x="9875" y="4672"/>
                  <a:pt x="9875" y="4672"/>
                  <a:pt x="9875" y="4672"/>
                </a:cubicBezTo>
                <a:cubicBezTo>
                  <a:pt x="9949" y="4740"/>
                  <a:pt x="9949" y="4740"/>
                  <a:pt x="9949" y="4740"/>
                </a:cubicBezTo>
                <a:cubicBezTo>
                  <a:pt x="9986" y="4808"/>
                  <a:pt x="9986" y="4808"/>
                  <a:pt x="9986" y="4808"/>
                </a:cubicBezTo>
                <a:cubicBezTo>
                  <a:pt x="10023" y="4808"/>
                  <a:pt x="10023" y="4808"/>
                  <a:pt x="10023" y="4808"/>
                </a:cubicBezTo>
                <a:cubicBezTo>
                  <a:pt x="9986" y="4875"/>
                  <a:pt x="9986" y="4875"/>
                  <a:pt x="9986" y="4875"/>
                </a:cubicBezTo>
                <a:cubicBezTo>
                  <a:pt x="10023" y="4875"/>
                  <a:pt x="10023" y="4875"/>
                  <a:pt x="10023" y="4875"/>
                </a:cubicBezTo>
                <a:cubicBezTo>
                  <a:pt x="10060" y="4943"/>
                  <a:pt x="10060" y="4943"/>
                  <a:pt x="10060" y="4943"/>
                </a:cubicBezTo>
                <a:cubicBezTo>
                  <a:pt x="10060" y="5078"/>
                  <a:pt x="10060" y="5078"/>
                  <a:pt x="10060" y="5078"/>
                </a:cubicBezTo>
                <a:cubicBezTo>
                  <a:pt x="10060" y="5078"/>
                  <a:pt x="10060" y="5078"/>
                  <a:pt x="10060" y="5078"/>
                </a:cubicBezTo>
                <a:cubicBezTo>
                  <a:pt x="10060" y="5078"/>
                  <a:pt x="10060" y="5078"/>
                  <a:pt x="10060" y="5078"/>
                </a:cubicBezTo>
                <a:cubicBezTo>
                  <a:pt x="10097" y="5011"/>
                  <a:pt x="10097" y="5011"/>
                  <a:pt x="10097" y="5011"/>
                </a:cubicBezTo>
                <a:cubicBezTo>
                  <a:pt x="10097" y="5011"/>
                  <a:pt x="10097" y="5011"/>
                  <a:pt x="10097" y="5011"/>
                </a:cubicBezTo>
                <a:cubicBezTo>
                  <a:pt x="10134" y="4943"/>
                  <a:pt x="10134" y="4943"/>
                  <a:pt x="10134" y="4943"/>
                </a:cubicBezTo>
                <a:cubicBezTo>
                  <a:pt x="10134" y="4943"/>
                  <a:pt x="10134" y="4943"/>
                  <a:pt x="10134" y="4943"/>
                </a:cubicBezTo>
                <a:cubicBezTo>
                  <a:pt x="10097" y="4943"/>
                  <a:pt x="10097" y="4943"/>
                  <a:pt x="10097" y="4943"/>
                </a:cubicBezTo>
                <a:cubicBezTo>
                  <a:pt x="10060" y="4943"/>
                  <a:pt x="10060" y="4943"/>
                  <a:pt x="10060" y="4943"/>
                </a:cubicBezTo>
                <a:cubicBezTo>
                  <a:pt x="10060" y="4875"/>
                  <a:pt x="10060" y="4875"/>
                  <a:pt x="10060" y="4875"/>
                </a:cubicBezTo>
                <a:cubicBezTo>
                  <a:pt x="10097" y="4808"/>
                  <a:pt x="10097" y="4808"/>
                  <a:pt x="10097" y="4808"/>
                </a:cubicBezTo>
                <a:cubicBezTo>
                  <a:pt x="10134" y="4808"/>
                  <a:pt x="10134" y="4808"/>
                  <a:pt x="10134" y="4808"/>
                </a:cubicBezTo>
                <a:cubicBezTo>
                  <a:pt x="10134" y="4740"/>
                  <a:pt x="10134" y="4740"/>
                  <a:pt x="10134" y="4740"/>
                </a:cubicBezTo>
                <a:cubicBezTo>
                  <a:pt x="10171" y="4740"/>
                  <a:pt x="10171" y="4740"/>
                  <a:pt x="10171" y="4740"/>
                </a:cubicBezTo>
                <a:cubicBezTo>
                  <a:pt x="10171" y="4740"/>
                  <a:pt x="10171" y="4740"/>
                  <a:pt x="10171" y="4740"/>
                </a:cubicBezTo>
                <a:cubicBezTo>
                  <a:pt x="10245" y="4672"/>
                  <a:pt x="10245" y="4672"/>
                  <a:pt x="10245" y="4672"/>
                </a:cubicBezTo>
                <a:cubicBezTo>
                  <a:pt x="10356" y="4672"/>
                  <a:pt x="10356" y="4672"/>
                  <a:pt x="10356" y="4672"/>
                </a:cubicBezTo>
                <a:cubicBezTo>
                  <a:pt x="10467" y="4604"/>
                  <a:pt x="10467" y="4604"/>
                  <a:pt x="10467" y="4604"/>
                </a:cubicBezTo>
                <a:cubicBezTo>
                  <a:pt x="10578" y="4537"/>
                  <a:pt x="10578" y="4537"/>
                  <a:pt x="10578" y="4537"/>
                </a:cubicBezTo>
                <a:cubicBezTo>
                  <a:pt x="10615" y="4537"/>
                  <a:pt x="10615" y="4537"/>
                  <a:pt x="10615" y="4537"/>
                </a:cubicBezTo>
                <a:cubicBezTo>
                  <a:pt x="10689" y="4604"/>
                  <a:pt x="10689" y="4604"/>
                  <a:pt x="10689" y="4604"/>
                </a:cubicBezTo>
                <a:cubicBezTo>
                  <a:pt x="10689" y="4604"/>
                  <a:pt x="10689" y="4604"/>
                  <a:pt x="10689" y="4604"/>
                </a:cubicBezTo>
                <a:cubicBezTo>
                  <a:pt x="10652" y="4672"/>
                  <a:pt x="10652" y="4672"/>
                  <a:pt x="10652" y="4672"/>
                </a:cubicBezTo>
                <a:cubicBezTo>
                  <a:pt x="10652" y="4672"/>
                  <a:pt x="10652" y="4672"/>
                  <a:pt x="10652" y="4672"/>
                </a:cubicBezTo>
                <a:cubicBezTo>
                  <a:pt x="10652" y="4808"/>
                  <a:pt x="10652" y="4808"/>
                  <a:pt x="10652" y="4808"/>
                </a:cubicBezTo>
                <a:cubicBezTo>
                  <a:pt x="10689" y="4875"/>
                  <a:pt x="10689" y="4875"/>
                  <a:pt x="10689" y="4875"/>
                </a:cubicBezTo>
                <a:cubicBezTo>
                  <a:pt x="10837" y="4875"/>
                  <a:pt x="10837" y="4875"/>
                  <a:pt x="10837" y="4875"/>
                </a:cubicBezTo>
                <a:cubicBezTo>
                  <a:pt x="10874" y="4875"/>
                  <a:pt x="10874" y="4875"/>
                  <a:pt x="10874" y="4875"/>
                </a:cubicBezTo>
                <a:cubicBezTo>
                  <a:pt x="10874" y="4875"/>
                  <a:pt x="10874" y="4875"/>
                  <a:pt x="10874" y="4875"/>
                </a:cubicBezTo>
                <a:cubicBezTo>
                  <a:pt x="10948" y="4875"/>
                  <a:pt x="10948" y="4875"/>
                  <a:pt x="10948" y="4875"/>
                </a:cubicBezTo>
                <a:cubicBezTo>
                  <a:pt x="10985" y="4875"/>
                  <a:pt x="10985" y="4875"/>
                  <a:pt x="10985" y="4875"/>
                </a:cubicBezTo>
                <a:cubicBezTo>
                  <a:pt x="11096" y="4875"/>
                  <a:pt x="11096" y="4875"/>
                  <a:pt x="11096" y="4875"/>
                </a:cubicBezTo>
                <a:cubicBezTo>
                  <a:pt x="11170" y="4808"/>
                  <a:pt x="11170" y="4808"/>
                  <a:pt x="11170" y="4808"/>
                </a:cubicBezTo>
                <a:cubicBezTo>
                  <a:pt x="11170" y="4808"/>
                  <a:pt x="11170" y="4808"/>
                  <a:pt x="11170" y="4808"/>
                </a:cubicBezTo>
                <a:cubicBezTo>
                  <a:pt x="11207" y="4808"/>
                  <a:pt x="11207" y="4808"/>
                  <a:pt x="11207" y="4808"/>
                </a:cubicBezTo>
                <a:cubicBezTo>
                  <a:pt x="11244" y="4740"/>
                  <a:pt x="11244" y="4740"/>
                  <a:pt x="11244" y="4740"/>
                </a:cubicBezTo>
                <a:cubicBezTo>
                  <a:pt x="11207" y="4740"/>
                  <a:pt x="11207" y="4740"/>
                  <a:pt x="11207" y="4740"/>
                </a:cubicBezTo>
                <a:cubicBezTo>
                  <a:pt x="11244" y="4740"/>
                  <a:pt x="11244" y="4740"/>
                  <a:pt x="11244" y="4740"/>
                </a:cubicBezTo>
                <a:cubicBezTo>
                  <a:pt x="11281" y="4740"/>
                  <a:pt x="11281" y="4740"/>
                  <a:pt x="11281" y="4740"/>
                </a:cubicBezTo>
                <a:cubicBezTo>
                  <a:pt x="11318" y="4740"/>
                  <a:pt x="11318" y="4740"/>
                  <a:pt x="11318" y="4740"/>
                </a:cubicBezTo>
                <a:cubicBezTo>
                  <a:pt x="11318" y="4740"/>
                  <a:pt x="11318" y="4740"/>
                  <a:pt x="11318" y="4740"/>
                </a:cubicBezTo>
                <a:cubicBezTo>
                  <a:pt x="11355" y="4740"/>
                  <a:pt x="11355" y="4740"/>
                  <a:pt x="11355" y="4740"/>
                </a:cubicBezTo>
                <a:cubicBezTo>
                  <a:pt x="11355" y="4672"/>
                  <a:pt x="11355" y="4672"/>
                  <a:pt x="11355" y="4672"/>
                </a:cubicBezTo>
                <a:cubicBezTo>
                  <a:pt x="11355" y="4672"/>
                  <a:pt x="11355" y="4672"/>
                  <a:pt x="11355" y="4672"/>
                </a:cubicBezTo>
                <a:cubicBezTo>
                  <a:pt x="11318" y="4604"/>
                  <a:pt x="11318" y="4604"/>
                  <a:pt x="11318" y="4604"/>
                </a:cubicBezTo>
                <a:cubicBezTo>
                  <a:pt x="11355" y="4537"/>
                  <a:pt x="11355" y="4537"/>
                  <a:pt x="11355" y="4537"/>
                </a:cubicBezTo>
                <a:cubicBezTo>
                  <a:pt x="11318" y="4537"/>
                  <a:pt x="11318" y="4537"/>
                  <a:pt x="11318" y="4537"/>
                </a:cubicBezTo>
                <a:cubicBezTo>
                  <a:pt x="11281" y="4537"/>
                  <a:pt x="11281" y="4537"/>
                  <a:pt x="11281" y="4537"/>
                </a:cubicBezTo>
                <a:cubicBezTo>
                  <a:pt x="11281" y="4469"/>
                  <a:pt x="11281" y="4469"/>
                  <a:pt x="11281" y="4469"/>
                </a:cubicBezTo>
                <a:cubicBezTo>
                  <a:pt x="11244" y="4401"/>
                  <a:pt x="11244" y="4401"/>
                  <a:pt x="11244" y="4401"/>
                </a:cubicBezTo>
                <a:cubicBezTo>
                  <a:pt x="11244" y="4401"/>
                  <a:pt x="11244" y="4401"/>
                  <a:pt x="11244" y="4401"/>
                </a:cubicBezTo>
                <a:cubicBezTo>
                  <a:pt x="11244" y="4334"/>
                  <a:pt x="11244" y="4334"/>
                  <a:pt x="11244" y="4334"/>
                </a:cubicBezTo>
                <a:cubicBezTo>
                  <a:pt x="11244" y="4266"/>
                  <a:pt x="11244" y="4266"/>
                  <a:pt x="11244" y="4266"/>
                </a:cubicBezTo>
                <a:cubicBezTo>
                  <a:pt x="11244" y="4198"/>
                  <a:pt x="11244" y="4198"/>
                  <a:pt x="11244" y="4198"/>
                </a:cubicBezTo>
                <a:cubicBezTo>
                  <a:pt x="11244" y="4266"/>
                  <a:pt x="11244" y="4266"/>
                  <a:pt x="11244" y="4266"/>
                </a:cubicBezTo>
                <a:cubicBezTo>
                  <a:pt x="11281" y="4266"/>
                  <a:pt x="11281" y="4266"/>
                  <a:pt x="11281" y="4266"/>
                </a:cubicBezTo>
                <a:cubicBezTo>
                  <a:pt x="11318" y="4198"/>
                  <a:pt x="11318" y="4198"/>
                  <a:pt x="11318" y="4198"/>
                </a:cubicBezTo>
                <a:cubicBezTo>
                  <a:pt x="11281" y="4198"/>
                  <a:pt x="11281" y="4198"/>
                  <a:pt x="11281" y="4198"/>
                </a:cubicBezTo>
                <a:cubicBezTo>
                  <a:pt x="11281" y="4130"/>
                  <a:pt x="11281" y="4130"/>
                  <a:pt x="11281" y="4130"/>
                </a:cubicBezTo>
                <a:cubicBezTo>
                  <a:pt x="11318" y="4130"/>
                  <a:pt x="11318" y="4130"/>
                  <a:pt x="11318" y="4130"/>
                </a:cubicBezTo>
                <a:cubicBezTo>
                  <a:pt x="11355" y="4198"/>
                  <a:pt x="11355" y="4198"/>
                  <a:pt x="11355" y="4198"/>
                </a:cubicBezTo>
                <a:cubicBezTo>
                  <a:pt x="11355" y="4198"/>
                  <a:pt x="11355" y="4198"/>
                  <a:pt x="11355" y="4198"/>
                </a:cubicBezTo>
                <a:cubicBezTo>
                  <a:pt x="11392" y="4130"/>
                  <a:pt x="11392" y="4130"/>
                  <a:pt x="11392" y="4130"/>
                </a:cubicBezTo>
                <a:cubicBezTo>
                  <a:pt x="11392" y="4130"/>
                  <a:pt x="11392" y="4130"/>
                  <a:pt x="11392" y="4130"/>
                </a:cubicBezTo>
                <a:cubicBezTo>
                  <a:pt x="11429" y="4130"/>
                  <a:pt x="11429" y="4130"/>
                  <a:pt x="11429" y="4130"/>
                </a:cubicBezTo>
                <a:cubicBezTo>
                  <a:pt x="11466" y="4130"/>
                  <a:pt x="11466" y="4130"/>
                  <a:pt x="11466" y="4130"/>
                </a:cubicBezTo>
                <a:cubicBezTo>
                  <a:pt x="11466" y="4130"/>
                  <a:pt x="11466" y="4130"/>
                  <a:pt x="11466" y="4130"/>
                </a:cubicBezTo>
                <a:cubicBezTo>
                  <a:pt x="11503" y="4130"/>
                  <a:pt x="11503" y="4130"/>
                  <a:pt x="11503" y="4130"/>
                </a:cubicBezTo>
                <a:cubicBezTo>
                  <a:pt x="11540" y="4198"/>
                  <a:pt x="11540" y="4198"/>
                  <a:pt x="11540" y="4198"/>
                </a:cubicBezTo>
                <a:cubicBezTo>
                  <a:pt x="11540" y="4198"/>
                  <a:pt x="11540" y="4198"/>
                  <a:pt x="11540" y="4198"/>
                </a:cubicBezTo>
                <a:cubicBezTo>
                  <a:pt x="11577" y="4198"/>
                  <a:pt x="11577" y="4198"/>
                  <a:pt x="11577" y="4198"/>
                </a:cubicBezTo>
                <a:cubicBezTo>
                  <a:pt x="11577" y="4130"/>
                  <a:pt x="11577" y="4130"/>
                  <a:pt x="11577" y="4130"/>
                </a:cubicBezTo>
                <a:cubicBezTo>
                  <a:pt x="11577" y="4130"/>
                  <a:pt x="11577" y="4130"/>
                  <a:pt x="11577" y="4130"/>
                </a:cubicBezTo>
                <a:cubicBezTo>
                  <a:pt x="11614" y="4198"/>
                  <a:pt x="11614" y="4198"/>
                  <a:pt x="11614" y="4198"/>
                </a:cubicBezTo>
                <a:cubicBezTo>
                  <a:pt x="11577" y="4266"/>
                  <a:pt x="11577" y="4266"/>
                  <a:pt x="11577" y="4266"/>
                </a:cubicBezTo>
                <a:cubicBezTo>
                  <a:pt x="11577" y="4266"/>
                  <a:pt x="11577" y="4266"/>
                  <a:pt x="11577" y="4266"/>
                </a:cubicBezTo>
                <a:cubicBezTo>
                  <a:pt x="11577" y="4266"/>
                  <a:pt x="11577" y="4266"/>
                  <a:pt x="11577" y="4266"/>
                </a:cubicBezTo>
                <a:cubicBezTo>
                  <a:pt x="11614" y="4266"/>
                  <a:pt x="11614" y="4266"/>
                  <a:pt x="11614" y="4266"/>
                </a:cubicBezTo>
                <a:cubicBezTo>
                  <a:pt x="11651" y="4266"/>
                  <a:pt x="11651" y="4266"/>
                  <a:pt x="11651" y="4266"/>
                </a:cubicBezTo>
                <a:cubicBezTo>
                  <a:pt x="11651" y="4266"/>
                  <a:pt x="11651" y="4266"/>
                  <a:pt x="11651" y="4266"/>
                </a:cubicBezTo>
                <a:cubicBezTo>
                  <a:pt x="11651" y="4266"/>
                  <a:pt x="11651" y="4266"/>
                  <a:pt x="11651" y="4266"/>
                </a:cubicBezTo>
                <a:cubicBezTo>
                  <a:pt x="11688" y="4266"/>
                  <a:pt x="11688" y="4266"/>
                  <a:pt x="11688" y="4266"/>
                </a:cubicBezTo>
                <a:cubicBezTo>
                  <a:pt x="11651" y="4198"/>
                  <a:pt x="11651" y="4198"/>
                  <a:pt x="11651" y="4198"/>
                </a:cubicBezTo>
                <a:cubicBezTo>
                  <a:pt x="11651" y="4198"/>
                  <a:pt x="11651" y="4198"/>
                  <a:pt x="11651" y="4198"/>
                </a:cubicBezTo>
                <a:cubicBezTo>
                  <a:pt x="11651" y="4130"/>
                  <a:pt x="11651" y="4130"/>
                  <a:pt x="11651" y="4130"/>
                </a:cubicBezTo>
                <a:cubicBezTo>
                  <a:pt x="11688" y="4130"/>
                  <a:pt x="11688" y="4130"/>
                  <a:pt x="11688" y="4130"/>
                </a:cubicBezTo>
                <a:cubicBezTo>
                  <a:pt x="11725" y="4130"/>
                  <a:pt x="11725" y="4130"/>
                  <a:pt x="11725" y="4130"/>
                </a:cubicBezTo>
                <a:cubicBezTo>
                  <a:pt x="11762" y="4130"/>
                  <a:pt x="11762" y="4130"/>
                  <a:pt x="11762" y="4130"/>
                </a:cubicBezTo>
                <a:cubicBezTo>
                  <a:pt x="11762" y="4130"/>
                  <a:pt x="11762" y="4130"/>
                  <a:pt x="11762" y="4130"/>
                </a:cubicBezTo>
                <a:cubicBezTo>
                  <a:pt x="11799" y="4130"/>
                  <a:pt x="11799" y="4130"/>
                  <a:pt x="11799" y="4130"/>
                </a:cubicBezTo>
                <a:cubicBezTo>
                  <a:pt x="11799" y="4198"/>
                  <a:pt x="11799" y="4198"/>
                  <a:pt x="11799" y="4198"/>
                </a:cubicBezTo>
                <a:cubicBezTo>
                  <a:pt x="11836" y="4266"/>
                  <a:pt x="11836" y="4266"/>
                  <a:pt x="11836" y="4266"/>
                </a:cubicBezTo>
                <a:cubicBezTo>
                  <a:pt x="11836" y="4198"/>
                  <a:pt x="11836" y="4198"/>
                  <a:pt x="11836" y="4198"/>
                </a:cubicBezTo>
                <a:cubicBezTo>
                  <a:pt x="11836" y="4198"/>
                  <a:pt x="11836" y="4198"/>
                  <a:pt x="11836" y="4198"/>
                </a:cubicBezTo>
                <a:cubicBezTo>
                  <a:pt x="11873" y="4130"/>
                  <a:pt x="11873" y="4130"/>
                  <a:pt x="11873" y="4130"/>
                </a:cubicBezTo>
                <a:cubicBezTo>
                  <a:pt x="11873" y="4198"/>
                  <a:pt x="11873" y="4198"/>
                  <a:pt x="11873" y="4198"/>
                </a:cubicBezTo>
                <a:cubicBezTo>
                  <a:pt x="11910" y="4266"/>
                  <a:pt x="11910" y="4266"/>
                  <a:pt x="11910" y="4266"/>
                </a:cubicBezTo>
                <a:cubicBezTo>
                  <a:pt x="11947" y="4198"/>
                  <a:pt x="11947" y="4198"/>
                  <a:pt x="11947" y="4198"/>
                </a:cubicBezTo>
                <a:cubicBezTo>
                  <a:pt x="11947" y="4266"/>
                  <a:pt x="11947" y="4266"/>
                  <a:pt x="11947" y="4266"/>
                </a:cubicBezTo>
                <a:cubicBezTo>
                  <a:pt x="11984" y="4334"/>
                  <a:pt x="11984" y="4334"/>
                  <a:pt x="11984" y="4334"/>
                </a:cubicBezTo>
                <a:cubicBezTo>
                  <a:pt x="11984" y="4266"/>
                  <a:pt x="11984" y="4266"/>
                  <a:pt x="11984" y="4266"/>
                </a:cubicBezTo>
                <a:cubicBezTo>
                  <a:pt x="12021" y="4266"/>
                  <a:pt x="12021" y="4266"/>
                  <a:pt x="12021" y="4266"/>
                </a:cubicBezTo>
                <a:cubicBezTo>
                  <a:pt x="12021" y="4266"/>
                  <a:pt x="12021" y="4266"/>
                  <a:pt x="12021" y="4266"/>
                </a:cubicBezTo>
                <a:cubicBezTo>
                  <a:pt x="12021" y="4334"/>
                  <a:pt x="12021" y="4334"/>
                  <a:pt x="12021" y="4334"/>
                </a:cubicBezTo>
                <a:cubicBezTo>
                  <a:pt x="12021" y="4401"/>
                  <a:pt x="12021" y="4401"/>
                  <a:pt x="12021" y="4401"/>
                </a:cubicBezTo>
                <a:cubicBezTo>
                  <a:pt x="12058" y="4401"/>
                  <a:pt x="12058" y="4401"/>
                  <a:pt x="12058" y="4401"/>
                </a:cubicBezTo>
                <a:cubicBezTo>
                  <a:pt x="12095" y="4401"/>
                  <a:pt x="12095" y="4401"/>
                  <a:pt x="12095" y="4401"/>
                </a:cubicBezTo>
                <a:cubicBezTo>
                  <a:pt x="12095" y="4469"/>
                  <a:pt x="12095" y="4469"/>
                  <a:pt x="12095" y="4469"/>
                </a:cubicBezTo>
                <a:cubicBezTo>
                  <a:pt x="12095" y="4401"/>
                  <a:pt x="12095" y="4401"/>
                  <a:pt x="12095" y="4401"/>
                </a:cubicBezTo>
                <a:cubicBezTo>
                  <a:pt x="12132" y="4401"/>
                  <a:pt x="12132" y="4401"/>
                  <a:pt x="12132" y="4401"/>
                </a:cubicBezTo>
                <a:cubicBezTo>
                  <a:pt x="12132" y="4469"/>
                  <a:pt x="12132" y="4469"/>
                  <a:pt x="12132" y="4469"/>
                </a:cubicBezTo>
                <a:cubicBezTo>
                  <a:pt x="12095" y="4537"/>
                  <a:pt x="12095" y="4537"/>
                  <a:pt x="12095" y="4537"/>
                </a:cubicBezTo>
                <a:cubicBezTo>
                  <a:pt x="12095" y="4604"/>
                  <a:pt x="12095" y="4604"/>
                  <a:pt x="12095" y="4604"/>
                </a:cubicBezTo>
                <a:cubicBezTo>
                  <a:pt x="12132" y="4537"/>
                  <a:pt x="12132" y="4537"/>
                  <a:pt x="12132" y="4537"/>
                </a:cubicBezTo>
                <a:cubicBezTo>
                  <a:pt x="12168" y="4537"/>
                  <a:pt x="12168" y="4537"/>
                  <a:pt x="12168" y="4537"/>
                </a:cubicBezTo>
                <a:cubicBezTo>
                  <a:pt x="12168" y="4537"/>
                  <a:pt x="12168" y="4537"/>
                  <a:pt x="12168" y="4537"/>
                </a:cubicBezTo>
                <a:cubicBezTo>
                  <a:pt x="12132" y="4672"/>
                  <a:pt x="12132" y="4672"/>
                  <a:pt x="12132" y="4672"/>
                </a:cubicBezTo>
                <a:cubicBezTo>
                  <a:pt x="12132" y="4740"/>
                  <a:pt x="12132" y="4740"/>
                  <a:pt x="12132" y="4740"/>
                </a:cubicBezTo>
                <a:cubicBezTo>
                  <a:pt x="12168" y="4740"/>
                  <a:pt x="12168" y="4740"/>
                  <a:pt x="12168" y="4740"/>
                </a:cubicBezTo>
                <a:cubicBezTo>
                  <a:pt x="12205" y="4740"/>
                  <a:pt x="12205" y="4740"/>
                  <a:pt x="12205" y="4740"/>
                </a:cubicBezTo>
                <a:cubicBezTo>
                  <a:pt x="12205" y="4672"/>
                  <a:pt x="12205" y="4672"/>
                  <a:pt x="12205" y="4672"/>
                </a:cubicBezTo>
                <a:cubicBezTo>
                  <a:pt x="12242" y="4672"/>
                  <a:pt x="12242" y="4672"/>
                  <a:pt x="12242" y="4672"/>
                </a:cubicBezTo>
                <a:cubicBezTo>
                  <a:pt x="12242" y="4740"/>
                  <a:pt x="12242" y="4740"/>
                  <a:pt x="12242" y="4740"/>
                </a:cubicBezTo>
                <a:cubicBezTo>
                  <a:pt x="12279" y="4740"/>
                  <a:pt x="12279" y="4740"/>
                  <a:pt x="12279" y="4740"/>
                </a:cubicBezTo>
                <a:cubicBezTo>
                  <a:pt x="12279" y="4808"/>
                  <a:pt x="12279" y="4808"/>
                  <a:pt x="12279" y="4808"/>
                </a:cubicBezTo>
                <a:cubicBezTo>
                  <a:pt x="12279" y="4875"/>
                  <a:pt x="12279" y="4875"/>
                  <a:pt x="12279" y="4875"/>
                </a:cubicBezTo>
                <a:cubicBezTo>
                  <a:pt x="12316" y="4875"/>
                  <a:pt x="12316" y="4875"/>
                  <a:pt x="12316" y="4875"/>
                </a:cubicBezTo>
                <a:cubicBezTo>
                  <a:pt x="12316" y="4875"/>
                  <a:pt x="12316" y="4875"/>
                  <a:pt x="12316" y="4875"/>
                </a:cubicBezTo>
                <a:cubicBezTo>
                  <a:pt x="12353" y="4875"/>
                  <a:pt x="12353" y="4875"/>
                  <a:pt x="12353" y="4875"/>
                </a:cubicBezTo>
                <a:cubicBezTo>
                  <a:pt x="12353" y="4943"/>
                  <a:pt x="12353" y="4943"/>
                  <a:pt x="12353" y="4943"/>
                </a:cubicBezTo>
                <a:cubicBezTo>
                  <a:pt x="12316" y="5011"/>
                  <a:pt x="12316" y="5011"/>
                  <a:pt x="12316" y="5011"/>
                </a:cubicBezTo>
                <a:cubicBezTo>
                  <a:pt x="12279" y="5011"/>
                  <a:pt x="12279" y="5011"/>
                  <a:pt x="12279" y="5011"/>
                </a:cubicBezTo>
                <a:cubicBezTo>
                  <a:pt x="12242" y="5011"/>
                  <a:pt x="12242" y="5011"/>
                  <a:pt x="12242" y="5011"/>
                </a:cubicBezTo>
                <a:cubicBezTo>
                  <a:pt x="12205" y="4943"/>
                  <a:pt x="12205" y="4943"/>
                  <a:pt x="12205" y="4943"/>
                </a:cubicBezTo>
                <a:cubicBezTo>
                  <a:pt x="12132" y="4943"/>
                  <a:pt x="12132" y="4943"/>
                  <a:pt x="12132" y="4943"/>
                </a:cubicBezTo>
                <a:cubicBezTo>
                  <a:pt x="12168" y="5011"/>
                  <a:pt x="12168" y="5011"/>
                  <a:pt x="12168" y="5011"/>
                </a:cubicBezTo>
                <a:cubicBezTo>
                  <a:pt x="12168" y="5078"/>
                  <a:pt x="12168" y="5078"/>
                  <a:pt x="12168" y="5078"/>
                </a:cubicBezTo>
                <a:cubicBezTo>
                  <a:pt x="12242" y="5078"/>
                  <a:pt x="12242" y="5078"/>
                  <a:pt x="12242" y="5078"/>
                </a:cubicBezTo>
                <a:cubicBezTo>
                  <a:pt x="12242" y="5146"/>
                  <a:pt x="12242" y="5146"/>
                  <a:pt x="12242" y="5146"/>
                </a:cubicBezTo>
                <a:cubicBezTo>
                  <a:pt x="12316" y="5214"/>
                  <a:pt x="12316" y="5214"/>
                  <a:pt x="12316" y="5214"/>
                </a:cubicBezTo>
                <a:cubicBezTo>
                  <a:pt x="12353" y="5214"/>
                  <a:pt x="12353" y="5214"/>
                  <a:pt x="12353" y="5214"/>
                </a:cubicBezTo>
                <a:cubicBezTo>
                  <a:pt x="12390" y="5146"/>
                  <a:pt x="12390" y="5146"/>
                  <a:pt x="12390" y="5146"/>
                </a:cubicBezTo>
                <a:cubicBezTo>
                  <a:pt x="12390" y="5146"/>
                  <a:pt x="12390" y="5146"/>
                  <a:pt x="12390" y="5146"/>
                </a:cubicBezTo>
                <a:cubicBezTo>
                  <a:pt x="12390" y="5078"/>
                  <a:pt x="12390" y="5078"/>
                  <a:pt x="12390" y="5078"/>
                </a:cubicBezTo>
                <a:cubicBezTo>
                  <a:pt x="12353" y="5011"/>
                  <a:pt x="12353" y="5011"/>
                  <a:pt x="12353" y="5011"/>
                </a:cubicBezTo>
                <a:cubicBezTo>
                  <a:pt x="12390" y="5011"/>
                  <a:pt x="12390" y="5011"/>
                  <a:pt x="12390" y="5011"/>
                </a:cubicBezTo>
                <a:cubicBezTo>
                  <a:pt x="12427" y="5078"/>
                  <a:pt x="12427" y="5078"/>
                  <a:pt x="12427" y="5078"/>
                </a:cubicBezTo>
                <a:cubicBezTo>
                  <a:pt x="12464" y="5146"/>
                  <a:pt x="12464" y="5146"/>
                  <a:pt x="12464" y="5146"/>
                </a:cubicBezTo>
                <a:cubicBezTo>
                  <a:pt x="12464" y="5146"/>
                  <a:pt x="12464" y="5146"/>
                  <a:pt x="12464" y="5146"/>
                </a:cubicBezTo>
                <a:cubicBezTo>
                  <a:pt x="12427" y="5146"/>
                  <a:pt x="12427" y="5146"/>
                  <a:pt x="12427" y="5146"/>
                </a:cubicBezTo>
                <a:cubicBezTo>
                  <a:pt x="12390" y="5282"/>
                  <a:pt x="12390" y="5282"/>
                  <a:pt x="12390" y="5282"/>
                </a:cubicBezTo>
                <a:cubicBezTo>
                  <a:pt x="12390" y="5282"/>
                  <a:pt x="12390" y="5282"/>
                  <a:pt x="12390" y="5282"/>
                </a:cubicBezTo>
                <a:cubicBezTo>
                  <a:pt x="12427" y="5282"/>
                  <a:pt x="12427" y="5282"/>
                  <a:pt x="12427" y="5282"/>
                </a:cubicBezTo>
                <a:cubicBezTo>
                  <a:pt x="12427" y="5282"/>
                  <a:pt x="12427" y="5282"/>
                  <a:pt x="12427" y="5282"/>
                </a:cubicBezTo>
                <a:cubicBezTo>
                  <a:pt x="12464" y="5282"/>
                  <a:pt x="12464" y="5282"/>
                  <a:pt x="12464" y="5282"/>
                </a:cubicBezTo>
                <a:cubicBezTo>
                  <a:pt x="12575" y="5417"/>
                  <a:pt x="12575" y="5417"/>
                  <a:pt x="12575" y="5417"/>
                </a:cubicBezTo>
                <a:cubicBezTo>
                  <a:pt x="12612" y="5417"/>
                  <a:pt x="12612" y="5417"/>
                  <a:pt x="12612" y="5417"/>
                </a:cubicBezTo>
                <a:cubicBezTo>
                  <a:pt x="12612" y="5485"/>
                  <a:pt x="12612" y="5485"/>
                  <a:pt x="12612" y="5485"/>
                </a:cubicBezTo>
                <a:cubicBezTo>
                  <a:pt x="12723" y="5552"/>
                  <a:pt x="12723" y="5552"/>
                  <a:pt x="12723" y="5552"/>
                </a:cubicBezTo>
                <a:cubicBezTo>
                  <a:pt x="12760" y="5620"/>
                  <a:pt x="12760" y="5620"/>
                  <a:pt x="12760" y="5620"/>
                </a:cubicBezTo>
                <a:cubicBezTo>
                  <a:pt x="12797" y="5620"/>
                  <a:pt x="12797" y="5620"/>
                  <a:pt x="12797" y="5620"/>
                </a:cubicBezTo>
                <a:cubicBezTo>
                  <a:pt x="12797" y="5620"/>
                  <a:pt x="12797" y="5620"/>
                  <a:pt x="12797" y="5620"/>
                </a:cubicBezTo>
                <a:cubicBezTo>
                  <a:pt x="12797" y="5552"/>
                  <a:pt x="12797" y="5552"/>
                  <a:pt x="12797" y="5552"/>
                </a:cubicBezTo>
                <a:cubicBezTo>
                  <a:pt x="12834" y="5552"/>
                  <a:pt x="12834" y="5552"/>
                  <a:pt x="12834" y="5552"/>
                </a:cubicBezTo>
                <a:cubicBezTo>
                  <a:pt x="12834" y="5620"/>
                  <a:pt x="12834" y="5620"/>
                  <a:pt x="12834" y="5620"/>
                </a:cubicBezTo>
                <a:cubicBezTo>
                  <a:pt x="12871" y="5620"/>
                  <a:pt x="12871" y="5620"/>
                  <a:pt x="12871" y="5620"/>
                </a:cubicBezTo>
                <a:cubicBezTo>
                  <a:pt x="12871" y="5688"/>
                  <a:pt x="12871" y="5688"/>
                  <a:pt x="12871" y="5688"/>
                </a:cubicBezTo>
                <a:cubicBezTo>
                  <a:pt x="12908" y="5688"/>
                  <a:pt x="12908" y="5688"/>
                  <a:pt x="12908" y="5688"/>
                </a:cubicBezTo>
                <a:cubicBezTo>
                  <a:pt x="12908" y="5620"/>
                  <a:pt x="12908" y="5620"/>
                  <a:pt x="12908" y="5620"/>
                </a:cubicBezTo>
                <a:cubicBezTo>
                  <a:pt x="12871" y="5349"/>
                  <a:pt x="12871" y="5349"/>
                  <a:pt x="12871" y="5349"/>
                </a:cubicBezTo>
                <a:cubicBezTo>
                  <a:pt x="12834" y="5214"/>
                  <a:pt x="12834" y="5214"/>
                  <a:pt x="12834" y="5214"/>
                </a:cubicBezTo>
                <a:cubicBezTo>
                  <a:pt x="12797" y="5011"/>
                  <a:pt x="12797" y="5011"/>
                  <a:pt x="12797" y="5011"/>
                </a:cubicBezTo>
                <a:cubicBezTo>
                  <a:pt x="12797" y="4875"/>
                  <a:pt x="12797" y="4875"/>
                  <a:pt x="12797" y="4875"/>
                </a:cubicBezTo>
                <a:cubicBezTo>
                  <a:pt x="12760" y="4808"/>
                  <a:pt x="12760" y="4808"/>
                  <a:pt x="12760" y="4808"/>
                </a:cubicBezTo>
                <a:cubicBezTo>
                  <a:pt x="12760" y="4740"/>
                  <a:pt x="12760" y="4740"/>
                  <a:pt x="12760" y="4740"/>
                </a:cubicBezTo>
                <a:cubicBezTo>
                  <a:pt x="12797" y="4808"/>
                  <a:pt x="12797" y="4808"/>
                  <a:pt x="12797" y="4808"/>
                </a:cubicBezTo>
                <a:cubicBezTo>
                  <a:pt x="12797" y="4875"/>
                  <a:pt x="12797" y="4875"/>
                  <a:pt x="12797" y="4875"/>
                </a:cubicBezTo>
                <a:cubicBezTo>
                  <a:pt x="12834" y="4943"/>
                  <a:pt x="12834" y="4943"/>
                  <a:pt x="12834" y="4943"/>
                </a:cubicBezTo>
                <a:cubicBezTo>
                  <a:pt x="12871" y="4943"/>
                  <a:pt x="12871" y="4943"/>
                  <a:pt x="12871" y="4943"/>
                </a:cubicBezTo>
                <a:cubicBezTo>
                  <a:pt x="12908" y="5011"/>
                  <a:pt x="12908" y="5011"/>
                  <a:pt x="12908" y="5011"/>
                </a:cubicBezTo>
                <a:cubicBezTo>
                  <a:pt x="12982" y="5011"/>
                  <a:pt x="12982" y="5011"/>
                  <a:pt x="12982" y="5011"/>
                </a:cubicBezTo>
                <a:cubicBezTo>
                  <a:pt x="13093" y="5011"/>
                  <a:pt x="13093" y="5011"/>
                  <a:pt x="13093" y="5011"/>
                </a:cubicBezTo>
                <a:cubicBezTo>
                  <a:pt x="13130" y="5011"/>
                  <a:pt x="13130" y="5011"/>
                  <a:pt x="13130" y="5011"/>
                </a:cubicBezTo>
                <a:cubicBezTo>
                  <a:pt x="13167" y="5011"/>
                  <a:pt x="13167" y="5011"/>
                  <a:pt x="13167" y="5011"/>
                </a:cubicBezTo>
                <a:cubicBezTo>
                  <a:pt x="13204" y="5011"/>
                  <a:pt x="13204" y="5011"/>
                  <a:pt x="13204" y="5011"/>
                </a:cubicBezTo>
                <a:cubicBezTo>
                  <a:pt x="13204" y="5011"/>
                  <a:pt x="13204" y="5011"/>
                  <a:pt x="13204" y="5011"/>
                </a:cubicBezTo>
                <a:cubicBezTo>
                  <a:pt x="13167" y="4943"/>
                  <a:pt x="13167" y="4943"/>
                  <a:pt x="13167" y="4943"/>
                </a:cubicBezTo>
                <a:cubicBezTo>
                  <a:pt x="13167" y="4943"/>
                  <a:pt x="13167" y="4943"/>
                  <a:pt x="13167" y="4943"/>
                </a:cubicBezTo>
                <a:cubicBezTo>
                  <a:pt x="13167" y="4875"/>
                  <a:pt x="13167" y="4875"/>
                  <a:pt x="13167" y="4875"/>
                </a:cubicBezTo>
                <a:cubicBezTo>
                  <a:pt x="13167" y="4875"/>
                  <a:pt x="13167" y="4875"/>
                  <a:pt x="13167" y="4875"/>
                </a:cubicBezTo>
                <a:cubicBezTo>
                  <a:pt x="13167" y="4808"/>
                  <a:pt x="13167" y="4808"/>
                  <a:pt x="13167" y="4808"/>
                </a:cubicBezTo>
                <a:cubicBezTo>
                  <a:pt x="13278" y="4740"/>
                  <a:pt x="13278" y="4740"/>
                  <a:pt x="13278" y="4740"/>
                </a:cubicBezTo>
                <a:cubicBezTo>
                  <a:pt x="13315" y="4740"/>
                  <a:pt x="13315" y="4740"/>
                  <a:pt x="13315" y="4740"/>
                </a:cubicBezTo>
                <a:cubicBezTo>
                  <a:pt x="13315" y="4740"/>
                  <a:pt x="13315" y="4740"/>
                  <a:pt x="13315" y="4740"/>
                </a:cubicBezTo>
                <a:cubicBezTo>
                  <a:pt x="13352" y="4740"/>
                  <a:pt x="13352" y="4740"/>
                  <a:pt x="13352" y="4740"/>
                </a:cubicBezTo>
                <a:cubicBezTo>
                  <a:pt x="13426" y="4740"/>
                  <a:pt x="13426" y="4740"/>
                  <a:pt x="13426" y="4740"/>
                </a:cubicBezTo>
                <a:cubicBezTo>
                  <a:pt x="13463" y="4808"/>
                  <a:pt x="13463" y="4808"/>
                  <a:pt x="13463" y="4808"/>
                </a:cubicBezTo>
                <a:cubicBezTo>
                  <a:pt x="13500" y="4875"/>
                  <a:pt x="13500" y="4875"/>
                  <a:pt x="13500" y="4875"/>
                </a:cubicBezTo>
                <a:cubicBezTo>
                  <a:pt x="13500" y="4875"/>
                  <a:pt x="13500" y="4875"/>
                  <a:pt x="13500" y="4875"/>
                </a:cubicBezTo>
                <a:cubicBezTo>
                  <a:pt x="13574" y="4943"/>
                  <a:pt x="13574" y="4943"/>
                  <a:pt x="13574" y="4943"/>
                </a:cubicBezTo>
                <a:cubicBezTo>
                  <a:pt x="13574" y="4943"/>
                  <a:pt x="13574" y="4943"/>
                  <a:pt x="13574" y="4943"/>
                </a:cubicBezTo>
                <a:cubicBezTo>
                  <a:pt x="13648" y="4943"/>
                  <a:pt x="13648" y="4943"/>
                  <a:pt x="13648" y="4943"/>
                </a:cubicBezTo>
                <a:cubicBezTo>
                  <a:pt x="13611" y="4943"/>
                  <a:pt x="13611" y="4943"/>
                  <a:pt x="13611" y="4943"/>
                </a:cubicBezTo>
                <a:cubicBezTo>
                  <a:pt x="13611" y="4875"/>
                  <a:pt x="13611" y="4875"/>
                  <a:pt x="13611" y="4875"/>
                </a:cubicBezTo>
                <a:cubicBezTo>
                  <a:pt x="13648" y="4943"/>
                  <a:pt x="13648" y="4943"/>
                  <a:pt x="13648" y="4943"/>
                </a:cubicBezTo>
                <a:cubicBezTo>
                  <a:pt x="13685" y="4875"/>
                  <a:pt x="13685" y="4875"/>
                  <a:pt x="13685" y="4875"/>
                </a:cubicBezTo>
                <a:cubicBezTo>
                  <a:pt x="13648" y="4875"/>
                  <a:pt x="13648" y="4875"/>
                  <a:pt x="13648" y="4875"/>
                </a:cubicBezTo>
                <a:cubicBezTo>
                  <a:pt x="13685" y="4808"/>
                  <a:pt x="13685" y="4808"/>
                  <a:pt x="13685" y="4808"/>
                </a:cubicBezTo>
                <a:cubicBezTo>
                  <a:pt x="13648" y="4740"/>
                  <a:pt x="13648" y="4740"/>
                  <a:pt x="13648" y="4740"/>
                </a:cubicBezTo>
                <a:cubicBezTo>
                  <a:pt x="13611" y="4808"/>
                  <a:pt x="13611" y="4808"/>
                  <a:pt x="13611" y="4808"/>
                </a:cubicBezTo>
                <a:cubicBezTo>
                  <a:pt x="13574" y="4808"/>
                  <a:pt x="13574" y="4808"/>
                  <a:pt x="13574" y="4808"/>
                </a:cubicBezTo>
                <a:cubicBezTo>
                  <a:pt x="13574" y="4672"/>
                  <a:pt x="13574" y="4672"/>
                  <a:pt x="13574" y="4672"/>
                </a:cubicBezTo>
                <a:cubicBezTo>
                  <a:pt x="13537" y="4604"/>
                  <a:pt x="13537" y="4604"/>
                  <a:pt x="13537" y="4604"/>
                </a:cubicBezTo>
                <a:cubicBezTo>
                  <a:pt x="13574" y="4604"/>
                  <a:pt x="13574" y="4604"/>
                  <a:pt x="13574" y="4604"/>
                </a:cubicBezTo>
                <a:cubicBezTo>
                  <a:pt x="13574" y="4604"/>
                  <a:pt x="13574" y="4604"/>
                  <a:pt x="13574" y="4604"/>
                </a:cubicBezTo>
                <a:cubicBezTo>
                  <a:pt x="13611" y="4604"/>
                  <a:pt x="13611" y="4604"/>
                  <a:pt x="13611" y="4604"/>
                </a:cubicBezTo>
                <a:cubicBezTo>
                  <a:pt x="13611" y="4537"/>
                  <a:pt x="13611" y="4537"/>
                  <a:pt x="13611" y="4537"/>
                </a:cubicBezTo>
                <a:cubicBezTo>
                  <a:pt x="13611" y="4537"/>
                  <a:pt x="13611" y="4537"/>
                  <a:pt x="13611" y="4537"/>
                </a:cubicBezTo>
                <a:cubicBezTo>
                  <a:pt x="13685" y="4604"/>
                  <a:pt x="13685" y="4604"/>
                  <a:pt x="13685" y="4604"/>
                </a:cubicBezTo>
                <a:cubicBezTo>
                  <a:pt x="13685" y="4672"/>
                  <a:pt x="13685" y="4672"/>
                  <a:pt x="13685" y="4672"/>
                </a:cubicBezTo>
                <a:cubicBezTo>
                  <a:pt x="13722" y="4672"/>
                  <a:pt x="13722" y="4672"/>
                  <a:pt x="13722" y="4672"/>
                </a:cubicBezTo>
                <a:cubicBezTo>
                  <a:pt x="13722" y="4672"/>
                  <a:pt x="13722" y="4672"/>
                  <a:pt x="13722" y="4672"/>
                </a:cubicBezTo>
                <a:cubicBezTo>
                  <a:pt x="13759" y="4672"/>
                  <a:pt x="13759" y="4672"/>
                  <a:pt x="13759" y="4672"/>
                </a:cubicBezTo>
                <a:cubicBezTo>
                  <a:pt x="13722" y="4604"/>
                  <a:pt x="13722" y="4604"/>
                  <a:pt x="13722" y="4604"/>
                </a:cubicBezTo>
                <a:cubicBezTo>
                  <a:pt x="13759" y="4604"/>
                  <a:pt x="13759" y="4604"/>
                  <a:pt x="13759" y="4604"/>
                </a:cubicBezTo>
                <a:cubicBezTo>
                  <a:pt x="13796" y="4604"/>
                  <a:pt x="13796" y="4604"/>
                  <a:pt x="13796" y="4604"/>
                </a:cubicBezTo>
                <a:cubicBezTo>
                  <a:pt x="13796" y="4537"/>
                  <a:pt x="13796" y="4537"/>
                  <a:pt x="13796" y="4537"/>
                </a:cubicBezTo>
                <a:cubicBezTo>
                  <a:pt x="13759" y="4469"/>
                  <a:pt x="13759" y="4469"/>
                  <a:pt x="13759" y="4469"/>
                </a:cubicBezTo>
                <a:cubicBezTo>
                  <a:pt x="13722" y="4469"/>
                  <a:pt x="13722" y="4469"/>
                  <a:pt x="13722" y="4469"/>
                </a:cubicBezTo>
                <a:cubicBezTo>
                  <a:pt x="13685" y="4401"/>
                  <a:pt x="13685" y="4401"/>
                  <a:pt x="13685" y="4401"/>
                </a:cubicBezTo>
                <a:cubicBezTo>
                  <a:pt x="13685" y="4334"/>
                  <a:pt x="13685" y="4334"/>
                  <a:pt x="13685" y="4334"/>
                </a:cubicBezTo>
                <a:cubicBezTo>
                  <a:pt x="13648" y="4266"/>
                  <a:pt x="13648" y="4266"/>
                  <a:pt x="13648" y="4266"/>
                </a:cubicBezTo>
                <a:cubicBezTo>
                  <a:pt x="13611" y="4334"/>
                  <a:pt x="13611" y="4334"/>
                  <a:pt x="13611" y="4334"/>
                </a:cubicBezTo>
                <a:cubicBezTo>
                  <a:pt x="13574" y="4266"/>
                  <a:pt x="13574" y="4266"/>
                  <a:pt x="13574" y="4266"/>
                </a:cubicBezTo>
                <a:cubicBezTo>
                  <a:pt x="13648" y="4266"/>
                  <a:pt x="13648" y="4266"/>
                  <a:pt x="13648" y="4266"/>
                </a:cubicBezTo>
                <a:cubicBezTo>
                  <a:pt x="13611" y="4198"/>
                  <a:pt x="13611" y="4198"/>
                  <a:pt x="13611" y="4198"/>
                </a:cubicBezTo>
                <a:cubicBezTo>
                  <a:pt x="13611" y="4198"/>
                  <a:pt x="13611" y="4198"/>
                  <a:pt x="13611" y="4198"/>
                </a:cubicBezTo>
                <a:cubicBezTo>
                  <a:pt x="13611" y="4130"/>
                  <a:pt x="13611" y="4130"/>
                  <a:pt x="13611" y="4130"/>
                </a:cubicBezTo>
                <a:cubicBezTo>
                  <a:pt x="13648" y="4130"/>
                  <a:pt x="13648" y="4130"/>
                  <a:pt x="13648" y="4130"/>
                </a:cubicBezTo>
                <a:cubicBezTo>
                  <a:pt x="13648" y="3995"/>
                  <a:pt x="13648" y="3995"/>
                  <a:pt x="13648" y="3995"/>
                </a:cubicBezTo>
                <a:cubicBezTo>
                  <a:pt x="13611" y="4063"/>
                  <a:pt x="13611" y="4063"/>
                  <a:pt x="13611" y="4063"/>
                </a:cubicBezTo>
                <a:cubicBezTo>
                  <a:pt x="13574" y="4130"/>
                  <a:pt x="13574" y="4130"/>
                  <a:pt x="13574" y="4130"/>
                </a:cubicBezTo>
                <a:cubicBezTo>
                  <a:pt x="13574" y="4198"/>
                  <a:pt x="13574" y="4198"/>
                  <a:pt x="13574" y="4198"/>
                </a:cubicBezTo>
                <a:cubicBezTo>
                  <a:pt x="13500" y="4130"/>
                  <a:pt x="13500" y="4130"/>
                  <a:pt x="13500" y="4130"/>
                </a:cubicBezTo>
                <a:cubicBezTo>
                  <a:pt x="13463" y="4063"/>
                  <a:pt x="13463" y="4063"/>
                  <a:pt x="13463" y="4063"/>
                </a:cubicBezTo>
                <a:cubicBezTo>
                  <a:pt x="13500" y="3995"/>
                  <a:pt x="13500" y="3995"/>
                  <a:pt x="13500" y="3995"/>
                </a:cubicBezTo>
                <a:cubicBezTo>
                  <a:pt x="13500" y="3927"/>
                  <a:pt x="13500" y="3927"/>
                  <a:pt x="13500" y="3927"/>
                </a:cubicBezTo>
                <a:cubicBezTo>
                  <a:pt x="13537" y="3860"/>
                  <a:pt x="13537" y="3860"/>
                  <a:pt x="13537" y="3860"/>
                </a:cubicBezTo>
                <a:cubicBezTo>
                  <a:pt x="13574" y="3860"/>
                  <a:pt x="13574" y="3860"/>
                  <a:pt x="13574" y="3860"/>
                </a:cubicBezTo>
                <a:cubicBezTo>
                  <a:pt x="13648" y="3792"/>
                  <a:pt x="13648" y="3792"/>
                  <a:pt x="13648" y="3792"/>
                </a:cubicBezTo>
                <a:cubicBezTo>
                  <a:pt x="13648" y="3792"/>
                  <a:pt x="13648" y="3792"/>
                  <a:pt x="13648" y="3792"/>
                </a:cubicBezTo>
                <a:cubicBezTo>
                  <a:pt x="13611" y="3724"/>
                  <a:pt x="13611" y="3724"/>
                  <a:pt x="13611" y="3724"/>
                </a:cubicBezTo>
                <a:cubicBezTo>
                  <a:pt x="13574" y="3724"/>
                  <a:pt x="13574" y="3724"/>
                  <a:pt x="13574" y="3724"/>
                </a:cubicBezTo>
                <a:cubicBezTo>
                  <a:pt x="13537" y="3656"/>
                  <a:pt x="13537" y="3656"/>
                  <a:pt x="13537" y="3656"/>
                </a:cubicBezTo>
                <a:cubicBezTo>
                  <a:pt x="13500" y="3656"/>
                  <a:pt x="13500" y="3656"/>
                  <a:pt x="13500" y="3656"/>
                </a:cubicBezTo>
                <a:cubicBezTo>
                  <a:pt x="13463" y="3589"/>
                  <a:pt x="13463" y="3589"/>
                  <a:pt x="13463" y="3589"/>
                </a:cubicBezTo>
                <a:cubicBezTo>
                  <a:pt x="13500" y="3589"/>
                  <a:pt x="13500" y="3589"/>
                  <a:pt x="13500" y="3589"/>
                </a:cubicBezTo>
                <a:cubicBezTo>
                  <a:pt x="13574" y="3589"/>
                  <a:pt x="13574" y="3589"/>
                  <a:pt x="13574" y="3589"/>
                </a:cubicBezTo>
                <a:cubicBezTo>
                  <a:pt x="13648" y="3589"/>
                  <a:pt x="13648" y="3589"/>
                  <a:pt x="13648" y="3589"/>
                </a:cubicBezTo>
                <a:cubicBezTo>
                  <a:pt x="13722" y="3589"/>
                  <a:pt x="13722" y="3589"/>
                  <a:pt x="13722" y="3589"/>
                </a:cubicBezTo>
                <a:cubicBezTo>
                  <a:pt x="13833" y="3589"/>
                  <a:pt x="13833" y="3589"/>
                  <a:pt x="13833" y="3589"/>
                </a:cubicBezTo>
                <a:cubicBezTo>
                  <a:pt x="14018" y="3589"/>
                  <a:pt x="14018" y="3589"/>
                  <a:pt x="14018" y="3589"/>
                </a:cubicBezTo>
                <a:cubicBezTo>
                  <a:pt x="14055" y="3521"/>
                  <a:pt x="14055" y="3521"/>
                  <a:pt x="14055" y="3521"/>
                </a:cubicBezTo>
                <a:cubicBezTo>
                  <a:pt x="14166" y="3521"/>
                  <a:pt x="14166" y="3521"/>
                  <a:pt x="14166" y="3521"/>
                </a:cubicBezTo>
                <a:cubicBezTo>
                  <a:pt x="14240" y="3521"/>
                  <a:pt x="14240" y="3521"/>
                  <a:pt x="14240" y="3521"/>
                </a:cubicBezTo>
                <a:cubicBezTo>
                  <a:pt x="14277" y="3521"/>
                  <a:pt x="14277" y="3521"/>
                  <a:pt x="14277" y="3521"/>
                </a:cubicBezTo>
                <a:cubicBezTo>
                  <a:pt x="14388" y="3521"/>
                  <a:pt x="14388" y="3521"/>
                  <a:pt x="14388" y="3521"/>
                </a:cubicBezTo>
                <a:cubicBezTo>
                  <a:pt x="14314" y="3589"/>
                  <a:pt x="14314" y="3589"/>
                  <a:pt x="14314" y="3589"/>
                </a:cubicBezTo>
                <a:cubicBezTo>
                  <a:pt x="14240" y="3656"/>
                  <a:pt x="14240" y="3656"/>
                  <a:pt x="14240" y="3656"/>
                </a:cubicBezTo>
                <a:cubicBezTo>
                  <a:pt x="14203" y="3589"/>
                  <a:pt x="14203" y="3589"/>
                  <a:pt x="14203" y="3589"/>
                </a:cubicBezTo>
                <a:cubicBezTo>
                  <a:pt x="14166" y="3589"/>
                  <a:pt x="14166" y="3589"/>
                  <a:pt x="14166" y="3589"/>
                </a:cubicBezTo>
                <a:cubicBezTo>
                  <a:pt x="14129" y="3589"/>
                  <a:pt x="14129" y="3589"/>
                  <a:pt x="14129" y="3589"/>
                </a:cubicBezTo>
                <a:cubicBezTo>
                  <a:pt x="14129" y="3724"/>
                  <a:pt x="14129" y="3724"/>
                  <a:pt x="14129" y="3724"/>
                </a:cubicBezTo>
                <a:cubicBezTo>
                  <a:pt x="14129" y="3792"/>
                  <a:pt x="14129" y="3792"/>
                  <a:pt x="14129" y="3792"/>
                </a:cubicBezTo>
                <a:cubicBezTo>
                  <a:pt x="14129" y="3792"/>
                  <a:pt x="14129" y="3792"/>
                  <a:pt x="14129" y="3792"/>
                </a:cubicBezTo>
                <a:cubicBezTo>
                  <a:pt x="14129" y="3860"/>
                  <a:pt x="14129" y="3860"/>
                  <a:pt x="14129" y="3860"/>
                </a:cubicBezTo>
                <a:cubicBezTo>
                  <a:pt x="14129" y="3860"/>
                  <a:pt x="14129" y="3860"/>
                  <a:pt x="14129" y="3860"/>
                </a:cubicBezTo>
                <a:cubicBezTo>
                  <a:pt x="14203" y="3792"/>
                  <a:pt x="14203" y="3792"/>
                  <a:pt x="14203" y="3792"/>
                </a:cubicBezTo>
                <a:cubicBezTo>
                  <a:pt x="14203" y="3724"/>
                  <a:pt x="14203" y="3724"/>
                  <a:pt x="14203" y="3724"/>
                </a:cubicBezTo>
                <a:cubicBezTo>
                  <a:pt x="14277" y="3656"/>
                  <a:pt x="14277" y="3656"/>
                  <a:pt x="14277" y="3656"/>
                </a:cubicBezTo>
                <a:cubicBezTo>
                  <a:pt x="14388" y="3589"/>
                  <a:pt x="14388" y="3589"/>
                  <a:pt x="14388" y="3589"/>
                </a:cubicBezTo>
                <a:cubicBezTo>
                  <a:pt x="14425" y="3656"/>
                  <a:pt x="14425" y="3656"/>
                  <a:pt x="14425" y="3656"/>
                </a:cubicBezTo>
                <a:cubicBezTo>
                  <a:pt x="14425" y="3792"/>
                  <a:pt x="14425" y="3792"/>
                  <a:pt x="14425" y="3792"/>
                </a:cubicBezTo>
                <a:cubicBezTo>
                  <a:pt x="14388" y="3860"/>
                  <a:pt x="14388" y="3860"/>
                  <a:pt x="14388" y="3860"/>
                </a:cubicBezTo>
                <a:cubicBezTo>
                  <a:pt x="14388" y="3792"/>
                  <a:pt x="14388" y="3792"/>
                  <a:pt x="14388" y="3792"/>
                </a:cubicBezTo>
                <a:cubicBezTo>
                  <a:pt x="14351" y="3724"/>
                  <a:pt x="14351" y="3724"/>
                  <a:pt x="14351" y="3724"/>
                </a:cubicBezTo>
                <a:cubicBezTo>
                  <a:pt x="14351" y="3656"/>
                  <a:pt x="14351" y="3656"/>
                  <a:pt x="14351" y="3656"/>
                </a:cubicBezTo>
                <a:cubicBezTo>
                  <a:pt x="14314" y="3724"/>
                  <a:pt x="14314" y="3724"/>
                  <a:pt x="14314" y="3724"/>
                </a:cubicBezTo>
                <a:cubicBezTo>
                  <a:pt x="14277" y="3656"/>
                  <a:pt x="14277" y="3656"/>
                  <a:pt x="14277" y="3656"/>
                </a:cubicBezTo>
                <a:cubicBezTo>
                  <a:pt x="14314" y="3792"/>
                  <a:pt x="14314" y="3792"/>
                  <a:pt x="14314" y="3792"/>
                </a:cubicBezTo>
                <a:cubicBezTo>
                  <a:pt x="14351" y="3792"/>
                  <a:pt x="14351" y="3792"/>
                  <a:pt x="14351" y="3792"/>
                </a:cubicBezTo>
                <a:cubicBezTo>
                  <a:pt x="14351" y="3927"/>
                  <a:pt x="14351" y="3927"/>
                  <a:pt x="14351" y="3927"/>
                </a:cubicBezTo>
                <a:cubicBezTo>
                  <a:pt x="14351" y="3995"/>
                  <a:pt x="14351" y="3995"/>
                  <a:pt x="14351" y="3995"/>
                </a:cubicBezTo>
                <a:cubicBezTo>
                  <a:pt x="14314" y="3995"/>
                  <a:pt x="14314" y="3995"/>
                  <a:pt x="14314" y="3995"/>
                </a:cubicBezTo>
                <a:cubicBezTo>
                  <a:pt x="14277" y="3995"/>
                  <a:pt x="14277" y="3995"/>
                  <a:pt x="14277" y="3995"/>
                </a:cubicBezTo>
                <a:cubicBezTo>
                  <a:pt x="14314" y="4063"/>
                  <a:pt x="14314" y="4063"/>
                  <a:pt x="14314" y="4063"/>
                </a:cubicBezTo>
                <a:cubicBezTo>
                  <a:pt x="14314" y="4130"/>
                  <a:pt x="14314" y="4130"/>
                  <a:pt x="14314" y="4130"/>
                </a:cubicBezTo>
                <a:cubicBezTo>
                  <a:pt x="14351" y="4130"/>
                  <a:pt x="14351" y="4130"/>
                  <a:pt x="14351" y="4130"/>
                </a:cubicBezTo>
                <a:cubicBezTo>
                  <a:pt x="14351" y="4130"/>
                  <a:pt x="14351" y="4130"/>
                  <a:pt x="14351" y="4130"/>
                </a:cubicBezTo>
                <a:cubicBezTo>
                  <a:pt x="14425" y="4063"/>
                  <a:pt x="14425" y="4063"/>
                  <a:pt x="14425" y="4063"/>
                </a:cubicBezTo>
                <a:cubicBezTo>
                  <a:pt x="14425" y="3995"/>
                  <a:pt x="14425" y="3995"/>
                  <a:pt x="14425" y="3995"/>
                </a:cubicBezTo>
                <a:cubicBezTo>
                  <a:pt x="14425" y="3927"/>
                  <a:pt x="14425" y="3927"/>
                  <a:pt x="14425" y="3927"/>
                </a:cubicBezTo>
                <a:cubicBezTo>
                  <a:pt x="14425" y="3860"/>
                  <a:pt x="14425" y="3860"/>
                  <a:pt x="14425" y="3860"/>
                </a:cubicBezTo>
                <a:cubicBezTo>
                  <a:pt x="14425" y="3792"/>
                  <a:pt x="14425" y="3792"/>
                  <a:pt x="14425" y="3792"/>
                </a:cubicBezTo>
                <a:cubicBezTo>
                  <a:pt x="14425" y="3521"/>
                  <a:pt x="14425" y="3521"/>
                  <a:pt x="14425" y="3521"/>
                </a:cubicBezTo>
                <a:cubicBezTo>
                  <a:pt x="14462" y="3453"/>
                  <a:pt x="14462" y="3453"/>
                  <a:pt x="14462" y="3453"/>
                </a:cubicBezTo>
                <a:cubicBezTo>
                  <a:pt x="14573" y="3386"/>
                  <a:pt x="14573" y="3386"/>
                  <a:pt x="14573" y="3386"/>
                </a:cubicBezTo>
                <a:cubicBezTo>
                  <a:pt x="14647" y="3386"/>
                  <a:pt x="14647" y="3386"/>
                  <a:pt x="14647" y="3386"/>
                </a:cubicBezTo>
                <a:cubicBezTo>
                  <a:pt x="14758" y="3386"/>
                  <a:pt x="14758" y="3386"/>
                  <a:pt x="14758" y="3386"/>
                </a:cubicBezTo>
                <a:cubicBezTo>
                  <a:pt x="14868" y="3453"/>
                  <a:pt x="14868" y="3453"/>
                  <a:pt x="14868" y="3453"/>
                </a:cubicBezTo>
                <a:cubicBezTo>
                  <a:pt x="14905" y="3589"/>
                  <a:pt x="14905" y="3589"/>
                  <a:pt x="14905" y="3589"/>
                </a:cubicBezTo>
                <a:cubicBezTo>
                  <a:pt x="14905" y="3656"/>
                  <a:pt x="14905" y="3656"/>
                  <a:pt x="14905" y="3656"/>
                </a:cubicBezTo>
                <a:cubicBezTo>
                  <a:pt x="14868" y="3656"/>
                  <a:pt x="14868" y="3656"/>
                  <a:pt x="14868" y="3656"/>
                </a:cubicBezTo>
                <a:cubicBezTo>
                  <a:pt x="14832" y="3589"/>
                  <a:pt x="14832" y="3589"/>
                  <a:pt x="14832" y="3589"/>
                </a:cubicBezTo>
                <a:cubicBezTo>
                  <a:pt x="14832" y="3589"/>
                  <a:pt x="14832" y="3589"/>
                  <a:pt x="14832" y="3589"/>
                </a:cubicBezTo>
                <a:cubicBezTo>
                  <a:pt x="14832" y="3656"/>
                  <a:pt x="14832" y="3656"/>
                  <a:pt x="14832" y="3656"/>
                </a:cubicBezTo>
                <a:cubicBezTo>
                  <a:pt x="14832" y="3724"/>
                  <a:pt x="14832" y="3724"/>
                  <a:pt x="14832" y="3724"/>
                </a:cubicBezTo>
                <a:cubicBezTo>
                  <a:pt x="14832" y="3792"/>
                  <a:pt x="14832" y="3792"/>
                  <a:pt x="14832" y="3792"/>
                </a:cubicBezTo>
                <a:cubicBezTo>
                  <a:pt x="14795" y="3792"/>
                  <a:pt x="14795" y="3792"/>
                  <a:pt x="14795" y="3792"/>
                </a:cubicBezTo>
                <a:cubicBezTo>
                  <a:pt x="14832" y="3792"/>
                  <a:pt x="14832" y="3792"/>
                  <a:pt x="14832" y="3792"/>
                </a:cubicBezTo>
                <a:cubicBezTo>
                  <a:pt x="14868" y="3792"/>
                  <a:pt x="14868" y="3792"/>
                  <a:pt x="14868" y="3792"/>
                </a:cubicBezTo>
                <a:cubicBezTo>
                  <a:pt x="14905" y="3792"/>
                  <a:pt x="14905" y="3792"/>
                  <a:pt x="14905" y="3792"/>
                </a:cubicBezTo>
                <a:cubicBezTo>
                  <a:pt x="14942" y="3724"/>
                  <a:pt x="14942" y="3724"/>
                  <a:pt x="14942" y="3724"/>
                </a:cubicBezTo>
                <a:cubicBezTo>
                  <a:pt x="14979" y="3792"/>
                  <a:pt x="14979" y="3792"/>
                  <a:pt x="14979" y="3792"/>
                </a:cubicBezTo>
                <a:cubicBezTo>
                  <a:pt x="14979" y="3860"/>
                  <a:pt x="14979" y="3860"/>
                  <a:pt x="14979" y="3860"/>
                </a:cubicBezTo>
                <a:cubicBezTo>
                  <a:pt x="14979" y="3927"/>
                  <a:pt x="14979" y="3927"/>
                  <a:pt x="14979" y="3927"/>
                </a:cubicBezTo>
                <a:cubicBezTo>
                  <a:pt x="15016" y="3995"/>
                  <a:pt x="15016" y="3995"/>
                  <a:pt x="15016" y="3995"/>
                </a:cubicBezTo>
                <a:cubicBezTo>
                  <a:pt x="15016" y="3927"/>
                  <a:pt x="15016" y="3927"/>
                  <a:pt x="15016" y="3927"/>
                </a:cubicBezTo>
                <a:cubicBezTo>
                  <a:pt x="15016" y="3860"/>
                  <a:pt x="15016" y="3860"/>
                  <a:pt x="15016" y="3860"/>
                </a:cubicBezTo>
                <a:cubicBezTo>
                  <a:pt x="15053" y="3792"/>
                  <a:pt x="15053" y="3792"/>
                  <a:pt x="15053" y="3792"/>
                </a:cubicBezTo>
                <a:cubicBezTo>
                  <a:pt x="15090" y="3860"/>
                  <a:pt x="15090" y="3860"/>
                  <a:pt x="15090" y="3860"/>
                </a:cubicBezTo>
                <a:cubicBezTo>
                  <a:pt x="15127" y="3927"/>
                  <a:pt x="15127" y="3927"/>
                  <a:pt x="15127" y="3927"/>
                </a:cubicBezTo>
                <a:cubicBezTo>
                  <a:pt x="15090" y="3927"/>
                  <a:pt x="15090" y="3927"/>
                  <a:pt x="15090" y="3927"/>
                </a:cubicBezTo>
                <a:cubicBezTo>
                  <a:pt x="15090" y="3995"/>
                  <a:pt x="15090" y="3995"/>
                  <a:pt x="15090" y="3995"/>
                </a:cubicBezTo>
                <a:cubicBezTo>
                  <a:pt x="15090" y="4063"/>
                  <a:pt x="15090" y="4063"/>
                  <a:pt x="15090" y="4063"/>
                </a:cubicBezTo>
                <a:cubicBezTo>
                  <a:pt x="15127" y="3995"/>
                  <a:pt x="15127" y="3995"/>
                  <a:pt x="15127" y="3995"/>
                </a:cubicBezTo>
                <a:cubicBezTo>
                  <a:pt x="15127" y="3927"/>
                  <a:pt x="15127" y="3927"/>
                  <a:pt x="15127" y="3927"/>
                </a:cubicBezTo>
                <a:cubicBezTo>
                  <a:pt x="15164" y="3927"/>
                  <a:pt x="15164" y="3927"/>
                  <a:pt x="15164" y="3927"/>
                </a:cubicBezTo>
                <a:cubicBezTo>
                  <a:pt x="15164" y="3995"/>
                  <a:pt x="15164" y="3995"/>
                  <a:pt x="15164" y="3995"/>
                </a:cubicBezTo>
                <a:cubicBezTo>
                  <a:pt x="15164" y="3927"/>
                  <a:pt x="15164" y="3927"/>
                  <a:pt x="15164" y="3927"/>
                </a:cubicBezTo>
                <a:cubicBezTo>
                  <a:pt x="15201" y="3792"/>
                  <a:pt x="15201" y="3792"/>
                  <a:pt x="15201" y="3792"/>
                </a:cubicBezTo>
                <a:cubicBezTo>
                  <a:pt x="15201" y="3792"/>
                  <a:pt x="15201" y="3792"/>
                  <a:pt x="15201" y="3792"/>
                </a:cubicBezTo>
                <a:cubicBezTo>
                  <a:pt x="15238" y="3792"/>
                  <a:pt x="15238" y="3792"/>
                  <a:pt x="15238" y="3792"/>
                </a:cubicBezTo>
                <a:cubicBezTo>
                  <a:pt x="15312" y="3927"/>
                  <a:pt x="15312" y="3927"/>
                  <a:pt x="15312" y="3927"/>
                </a:cubicBezTo>
                <a:cubicBezTo>
                  <a:pt x="15386" y="3927"/>
                  <a:pt x="15386" y="3927"/>
                  <a:pt x="15386" y="3927"/>
                </a:cubicBezTo>
                <a:cubicBezTo>
                  <a:pt x="15460" y="3995"/>
                  <a:pt x="15460" y="3995"/>
                  <a:pt x="15460" y="3995"/>
                </a:cubicBezTo>
                <a:cubicBezTo>
                  <a:pt x="15423" y="4063"/>
                  <a:pt x="15423" y="4063"/>
                  <a:pt x="15423" y="4063"/>
                </a:cubicBezTo>
                <a:cubicBezTo>
                  <a:pt x="15386" y="4130"/>
                  <a:pt x="15386" y="4130"/>
                  <a:pt x="15386" y="4130"/>
                </a:cubicBezTo>
                <a:cubicBezTo>
                  <a:pt x="15349" y="4198"/>
                  <a:pt x="15349" y="4198"/>
                  <a:pt x="15349" y="4198"/>
                </a:cubicBezTo>
                <a:cubicBezTo>
                  <a:pt x="15386" y="4130"/>
                  <a:pt x="15386" y="4130"/>
                  <a:pt x="15386" y="4130"/>
                </a:cubicBezTo>
                <a:cubicBezTo>
                  <a:pt x="15460" y="4130"/>
                  <a:pt x="15460" y="4130"/>
                  <a:pt x="15460" y="4130"/>
                </a:cubicBezTo>
                <a:cubicBezTo>
                  <a:pt x="15497" y="4130"/>
                  <a:pt x="15497" y="4130"/>
                  <a:pt x="15497" y="4130"/>
                </a:cubicBezTo>
                <a:cubicBezTo>
                  <a:pt x="15571" y="4130"/>
                  <a:pt x="15571" y="4130"/>
                  <a:pt x="15571" y="4130"/>
                </a:cubicBezTo>
                <a:cubicBezTo>
                  <a:pt x="15608" y="4063"/>
                  <a:pt x="15608" y="4063"/>
                  <a:pt x="15608" y="4063"/>
                </a:cubicBezTo>
                <a:cubicBezTo>
                  <a:pt x="15645" y="4063"/>
                  <a:pt x="15645" y="4063"/>
                  <a:pt x="15645" y="4063"/>
                </a:cubicBezTo>
                <a:cubicBezTo>
                  <a:pt x="15719" y="3927"/>
                  <a:pt x="15719" y="3927"/>
                  <a:pt x="15719" y="3927"/>
                </a:cubicBezTo>
                <a:cubicBezTo>
                  <a:pt x="15756" y="3927"/>
                  <a:pt x="15756" y="3927"/>
                  <a:pt x="15756" y="3927"/>
                </a:cubicBezTo>
                <a:cubicBezTo>
                  <a:pt x="15793" y="3860"/>
                  <a:pt x="15793" y="3860"/>
                  <a:pt x="15793" y="3860"/>
                </a:cubicBezTo>
                <a:cubicBezTo>
                  <a:pt x="15830" y="3792"/>
                  <a:pt x="15830" y="3792"/>
                  <a:pt x="15830" y="3792"/>
                </a:cubicBezTo>
                <a:cubicBezTo>
                  <a:pt x="15978" y="3724"/>
                  <a:pt x="15978" y="3724"/>
                  <a:pt x="15978" y="3724"/>
                </a:cubicBezTo>
                <a:cubicBezTo>
                  <a:pt x="16015" y="3656"/>
                  <a:pt x="16015" y="3656"/>
                  <a:pt x="16015" y="3656"/>
                </a:cubicBezTo>
                <a:cubicBezTo>
                  <a:pt x="16052" y="3724"/>
                  <a:pt x="16052" y="3724"/>
                  <a:pt x="16052" y="3724"/>
                </a:cubicBezTo>
                <a:cubicBezTo>
                  <a:pt x="16052" y="3656"/>
                  <a:pt x="16052" y="3656"/>
                  <a:pt x="16052" y="3656"/>
                </a:cubicBezTo>
                <a:cubicBezTo>
                  <a:pt x="16126" y="3589"/>
                  <a:pt x="16126" y="3589"/>
                  <a:pt x="16126" y="3589"/>
                </a:cubicBezTo>
                <a:cubicBezTo>
                  <a:pt x="16163" y="3589"/>
                  <a:pt x="16163" y="3589"/>
                  <a:pt x="16163" y="3589"/>
                </a:cubicBezTo>
                <a:cubicBezTo>
                  <a:pt x="16274" y="3589"/>
                  <a:pt x="16274" y="3589"/>
                  <a:pt x="16274" y="3589"/>
                </a:cubicBezTo>
                <a:cubicBezTo>
                  <a:pt x="16422" y="3656"/>
                  <a:pt x="16422" y="3656"/>
                  <a:pt x="16422" y="3656"/>
                </a:cubicBezTo>
                <a:cubicBezTo>
                  <a:pt x="16496" y="3792"/>
                  <a:pt x="16496" y="3792"/>
                  <a:pt x="16496" y="3792"/>
                </a:cubicBezTo>
                <a:cubicBezTo>
                  <a:pt x="16570" y="3860"/>
                  <a:pt x="16570" y="3860"/>
                  <a:pt x="16570" y="3860"/>
                </a:cubicBezTo>
                <a:cubicBezTo>
                  <a:pt x="16607" y="3995"/>
                  <a:pt x="16607" y="3995"/>
                  <a:pt x="16607" y="3995"/>
                </a:cubicBezTo>
                <a:cubicBezTo>
                  <a:pt x="16644" y="4063"/>
                  <a:pt x="16644" y="4063"/>
                  <a:pt x="16644" y="4063"/>
                </a:cubicBezTo>
                <a:cubicBezTo>
                  <a:pt x="16644" y="4130"/>
                  <a:pt x="16644" y="4130"/>
                  <a:pt x="16644" y="4130"/>
                </a:cubicBezTo>
                <a:cubicBezTo>
                  <a:pt x="16681" y="4130"/>
                  <a:pt x="16681" y="4130"/>
                  <a:pt x="16681" y="4130"/>
                </a:cubicBezTo>
                <a:cubicBezTo>
                  <a:pt x="16644" y="4198"/>
                  <a:pt x="16644" y="4198"/>
                  <a:pt x="16644" y="4198"/>
                </a:cubicBezTo>
                <a:cubicBezTo>
                  <a:pt x="16681" y="4334"/>
                  <a:pt x="16681" y="4334"/>
                  <a:pt x="16681" y="4334"/>
                </a:cubicBezTo>
                <a:cubicBezTo>
                  <a:pt x="16681" y="4401"/>
                  <a:pt x="16681" y="4401"/>
                  <a:pt x="16681" y="4401"/>
                </a:cubicBezTo>
                <a:cubicBezTo>
                  <a:pt x="16681" y="4401"/>
                  <a:pt x="16681" y="4401"/>
                  <a:pt x="16681" y="4401"/>
                </a:cubicBezTo>
                <a:cubicBezTo>
                  <a:pt x="16718" y="4401"/>
                  <a:pt x="16718" y="4401"/>
                  <a:pt x="16718" y="4401"/>
                </a:cubicBezTo>
                <a:cubicBezTo>
                  <a:pt x="16755" y="4334"/>
                  <a:pt x="16755" y="4334"/>
                  <a:pt x="16755" y="4334"/>
                </a:cubicBezTo>
                <a:cubicBezTo>
                  <a:pt x="16792" y="4334"/>
                  <a:pt x="16792" y="4334"/>
                  <a:pt x="16792" y="4334"/>
                </a:cubicBezTo>
                <a:cubicBezTo>
                  <a:pt x="16829" y="4401"/>
                  <a:pt x="16829" y="4401"/>
                  <a:pt x="16829" y="4401"/>
                </a:cubicBezTo>
                <a:cubicBezTo>
                  <a:pt x="16829" y="4334"/>
                  <a:pt x="16829" y="4334"/>
                  <a:pt x="16829" y="4334"/>
                </a:cubicBezTo>
                <a:cubicBezTo>
                  <a:pt x="16866" y="4334"/>
                  <a:pt x="16866" y="4334"/>
                  <a:pt x="16866" y="4334"/>
                </a:cubicBezTo>
                <a:cubicBezTo>
                  <a:pt x="16903" y="4334"/>
                  <a:pt x="16903" y="4334"/>
                  <a:pt x="16903" y="4334"/>
                </a:cubicBezTo>
                <a:cubicBezTo>
                  <a:pt x="16903" y="4401"/>
                  <a:pt x="16903" y="4401"/>
                  <a:pt x="16903" y="4401"/>
                </a:cubicBezTo>
                <a:cubicBezTo>
                  <a:pt x="16940" y="4401"/>
                  <a:pt x="16940" y="4401"/>
                  <a:pt x="16940" y="4401"/>
                </a:cubicBezTo>
                <a:cubicBezTo>
                  <a:pt x="16903" y="4266"/>
                  <a:pt x="16903" y="4266"/>
                  <a:pt x="16903" y="4266"/>
                </a:cubicBezTo>
                <a:cubicBezTo>
                  <a:pt x="16940" y="4266"/>
                  <a:pt x="16940" y="4266"/>
                  <a:pt x="16940" y="4266"/>
                </a:cubicBezTo>
                <a:cubicBezTo>
                  <a:pt x="16977" y="4334"/>
                  <a:pt x="16977" y="4334"/>
                  <a:pt x="16977" y="4334"/>
                </a:cubicBezTo>
                <a:cubicBezTo>
                  <a:pt x="17014" y="4469"/>
                  <a:pt x="17014" y="4469"/>
                  <a:pt x="17014" y="4469"/>
                </a:cubicBezTo>
                <a:cubicBezTo>
                  <a:pt x="17014" y="4537"/>
                  <a:pt x="17014" y="4537"/>
                  <a:pt x="17014" y="4537"/>
                </a:cubicBezTo>
                <a:cubicBezTo>
                  <a:pt x="17051" y="4537"/>
                  <a:pt x="17051" y="4537"/>
                  <a:pt x="17051" y="4537"/>
                </a:cubicBezTo>
                <a:cubicBezTo>
                  <a:pt x="17088" y="4672"/>
                  <a:pt x="17088" y="4672"/>
                  <a:pt x="17088" y="4672"/>
                </a:cubicBezTo>
                <a:cubicBezTo>
                  <a:pt x="17088" y="4604"/>
                  <a:pt x="17088" y="4604"/>
                  <a:pt x="17088" y="4604"/>
                </a:cubicBezTo>
                <a:cubicBezTo>
                  <a:pt x="17088" y="4537"/>
                  <a:pt x="17088" y="4537"/>
                  <a:pt x="17088" y="4537"/>
                </a:cubicBezTo>
                <a:cubicBezTo>
                  <a:pt x="17051" y="4537"/>
                  <a:pt x="17051" y="4537"/>
                  <a:pt x="17051" y="4537"/>
                </a:cubicBezTo>
                <a:cubicBezTo>
                  <a:pt x="17051" y="4469"/>
                  <a:pt x="17051" y="4469"/>
                  <a:pt x="17051" y="4469"/>
                </a:cubicBezTo>
                <a:cubicBezTo>
                  <a:pt x="17088" y="4469"/>
                  <a:pt x="17088" y="4469"/>
                  <a:pt x="17088" y="4469"/>
                </a:cubicBezTo>
                <a:cubicBezTo>
                  <a:pt x="17125" y="4469"/>
                  <a:pt x="17125" y="4469"/>
                  <a:pt x="17125" y="4469"/>
                </a:cubicBezTo>
                <a:cubicBezTo>
                  <a:pt x="17162" y="4537"/>
                  <a:pt x="17162" y="4537"/>
                  <a:pt x="17162" y="4537"/>
                </a:cubicBezTo>
                <a:cubicBezTo>
                  <a:pt x="17199" y="4672"/>
                  <a:pt x="17199" y="4672"/>
                  <a:pt x="17199" y="4672"/>
                </a:cubicBezTo>
                <a:cubicBezTo>
                  <a:pt x="17162" y="4537"/>
                  <a:pt x="17162" y="4537"/>
                  <a:pt x="17162" y="4537"/>
                </a:cubicBezTo>
                <a:cubicBezTo>
                  <a:pt x="17125" y="4401"/>
                  <a:pt x="17125" y="4401"/>
                  <a:pt x="17125" y="4401"/>
                </a:cubicBezTo>
                <a:cubicBezTo>
                  <a:pt x="17125" y="4266"/>
                  <a:pt x="17125" y="4266"/>
                  <a:pt x="17125" y="4266"/>
                </a:cubicBezTo>
                <a:cubicBezTo>
                  <a:pt x="17125" y="4198"/>
                  <a:pt x="17125" y="4198"/>
                  <a:pt x="17125" y="4198"/>
                </a:cubicBezTo>
                <a:cubicBezTo>
                  <a:pt x="17162" y="4130"/>
                  <a:pt x="17162" y="4130"/>
                  <a:pt x="17162" y="4130"/>
                </a:cubicBezTo>
                <a:cubicBezTo>
                  <a:pt x="17236" y="4130"/>
                  <a:pt x="17236" y="4130"/>
                  <a:pt x="17236" y="4130"/>
                </a:cubicBezTo>
                <a:cubicBezTo>
                  <a:pt x="17273" y="4063"/>
                  <a:pt x="17273" y="4063"/>
                  <a:pt x="17273" y="4063"/>
                </a:cubicBezTo>
                <a:cubicBezTo>
                  <a:pt x="17310" y="3995"/>
                  <a:pt x="17310" y="3995"/>
                  <a:pt x="17310" y="3995"/>
                </a:cubicBezTo>
                <a:cubicBezTo>
                  <a:pt x="17310" y="3995"/>
                  <a:pt x="17310" y="3995"/>
                  <a:pt x="17310" y="3995"/>
                </a:cubicBezTo>
                <a:cubicBezTo>
                  <a:pt x="17310" y="3927"/>
                  <a:pt x="17310" y="3927"/>
                  <a:pt x="17310" y="3927"/>
                </a:cubicBezTo>
                <a:cubicBezTo>
                  <a:pt x="17347" y="3927"/>
                  <a:pt x="17347" y="3927"/>
                  <a:pt x="17347" y="3927"/>
                </a:cubicBezTo>
                <a:cubicBezTo>
                  <a:pt x="17384" y="3995"/>
                  <a:pt x="17384" y="3995"/>
                  <a:pt x="17384" y="3995"/>
                </a:cubicBezTo>
                <a:cubicBezTo>
                  <a:pt x="17421" y="3995"/>
                  <a:pt x="17421" y="3995"/>
                  <a:pt x="17421" y="3995"/>
                </a:cubicBezTo>
                <a:cubicBezTo>
                  <a:pt x="17458" y="3995"/>
                  <a:pt x="17458" y="3995"/>
                  <a:pt x="17458" y="3995"/>
                </a:cubicBezTo>
                <a:cubicBezTo>
                  <a:pt x="17495" y="3927"/>
                  <a:pt x="17495" y="3927"/>
                  <a:pt x="17495" y="3927"/>
                </a:cubicBezTo>
                <a:cubicBezTo>
                  <a:pt x="17532" y="3995"/>
                  <a:pt x="17532" y="3995"/>
                  <a:pt x="17532" y="3995"/>
                </a:cubicBezTo>
                <a:cubicBezTo>
                  <a:pt x="17568" y="3927"/>
                  <a:pt x="17568" y="3927"/>
                  <a:pt x="17568" y="3927"/>
                </a:cubicBezTo>
                <a:cubicBezTo>
                  <a:pt x="17642" y="3927"/>
                  <a:pt x="17642" y="3927"/>
                  <a:pt x="17642" y="3927"/>
                </a:cubicBezTo>
                <a:cubicBezTo>
                  <a:pt x="17679" y="3927"/>
                  <a:pt x="17679" y="3927"/>
                  <a:pt x="17679" y="3927"/>
                </a:cubicBezTo>
                <a:cubicBezTo>
                  <a:pt x="17679" y="3927"/>
                  <a:pt x="17679" y="3927"/>
                  <a:pt x="17679" y="3927"/>
                </a:cubicBezTo>
                <a:cubicBezTo>
                  <a:pt x="17679" y="3927"/>
                  <a:pt x="17679" y="3927"/>
                  <a:pt x="17679" y="3927"/>
                </a:cubicBezTo>
                <a:cubicBezTo>
                  <a:pt x="17716" y="3995"/>
                  <a:pt x="17716" y="3995"/>
                  <a:pt x="17716" y="3995"/>
                </a:cubicBezTo>
                <a:cubicBezTo>
                  <a:pt x="17716" y="3927"/>
                  <a:pt x="17716" y="3927"/>
                  <a:pt x="17716" y="3927"/>
                </a:cubicBezTo>
                <a:cubicBezTo>
                  <a:pt x="17753" y="3860"/>
                  <a:pt x="17753" y="3860"/>
                  <a:pt x="17753" y="3860"/>
                </a:cubicBezTo>
                <a:cubicBezTo>
                  <a:pt x="17753" y="3792"/>
                  <a:pt x="17753" y="3792"/>
                  <a:pt x="17753" y="3792"/>
                </a:cubicBezTo>
                <a:cubicBezTo>
                  <a:pt x="17753" y="3724"/>
                  <a:pt x="17753" y="3724"/>
                  <a:pt x="17753" y="3724"/>
                </a:cubicBezTo>
                <a:cubicBezTo>
                  <a:pt x="17753" y="3656"/>
                  <a:pt x="17753" y="3656"/>
                  <a:pt x="17753" y="3656"/>
                </a:cubicBezTo>
                <a:cubicBezTo>
                  <a:pt x="17790" y="3656"/>
                  <a:pt x="17790" y="3656"/>
                  <a:pt x="17790" y="3656"/>
                </a:cubicBezTo>
                <a:cubicBezTo>
                  <a:pt x="17827" y="3656"/>
                  <a:pt x="17827" y="3656"/>
                  <a:pt x="17827" y="3656"/>
                </a:cubicBezTo>
                <a:cubicBezTo>
                  <a:pt x="17864" y="3724"/>
                  <a:pt x="17864" y="3724"/>
                  <a:pt x="17864" y="3724"/>
                </a:cubicBezTo>
                <a:cubicBezTo>
                  <a:pt x="17864" y="3724"/>
                  <a:pt x="17864" y="3724"/>
                  <a:pt x="17864" y="3724"/>
                </a:cubicBezTo>
                <a:cubicBezTo>
                  <a:pt x="17901" y="3724"/>
                  <a:pt x="17901" y="3724"/>
                  <a:pt x="17901" y="3724"/>
                </a:cubicBezTo>
                <a:cubicBezTo>
                  <a:pt x="17938" y="3792"/>
                  <a:pt x="17938" y="3792"/>
                  <a:pt x="17938" y="3792"/>
                </a:cubicBezTo>
                <a:cubicBezTo>
                  <a:pt x="17938" y="3860"/>
                  <a:pt x="17938" y="3860"/>
                  <a:pt x="17938" y="3860"/>
                </a:cubicBezTo>
                <a:cubicBezTo>
                  <a:pt x="17975" y="3927"/>
                  <a:pt x="17975" y="3927"/>
                  <a:pt x="17975" y="3927"/>
                </a:cubicBezTo>
                <a:cubicBezTo>
                  <a:pt x="18012" y="3995"/>
                  <a:pt x="18012" y="3995"/>
                  <a:pt x="18012" y="3995"/>
                </a:cubicBezTo>
                <a:cubicBezTo>
                  <a:pt x="18049" y="3927"/>
                  <a:pt x="18049" y="3927"/>
                  <a:pt x="18049" y="3927"/>
                </a:cubicBezTo>
                <a:cubicBezTo>
                  <a:pt x="18123" y="3995"/>
                  <a:pt x="18123" y="3995"/>
                  <a:pt x="18123" y="3995"/>
                </a:cubicBezTo>
                <a:cubicBezTo>
                  <a:pt x="18123" y="3995"/>
                  <a:pt x="18123" y="3995"/>
                  <a:pt x="18123" y="3995"/>
                </a:cubicBezTo>
                <a:cubicBezTo>
                  <a:pt x="18160" y="3995"/>
                  <a:pt x="18160" y="3995"/>
                  <a:pt x="18160" y="3995"/>
                </a:cubicBezTo>
                <a:cubicBezTo>
                  <a:pt x="18234" y="4130"/>
                  <a:pt x="18234" y="4130"/>
                  <a:pt x="18234" y="4130"/>
                </a:cubicBezTo>
                <a:cubicBezTo>
                  <a:pt x="18234" y="4130"/>
                  <a:pt x="18234" y="4130"/>
                  <a:pt x="18234" y="4130"/>
                </a:cubicBezTo>
                <a:cubicBezTo>
                  <a:pt x="18234" y="4198"/>
                  <a:pt x="18234" y="4198"/>
                  <a:pt x="18234" y="4198"/>
                </a:cubicBezTo>
                <a:cubicBezTo>
                  <a:pt x="18308" y="4198"/>
                  <a:pt x="18308" y="4198"/>
                  <a:pt x="18308" y="4198"/>
                </a:cubicBezTo>
                <a:cubicBezTo>
                  <a:pt x="18308" y="4198"/>
                  <a:pt x="18308" y="4198"/>
                  <a:pt x="18308" y="4198"/>
                </a:cubicBezTo>
                <a:cubicBezTo>
                  <a:pt x="18345" y="4198"/>
                  <a:pt x="18345" y="4198"/>
                  <a:pt x="18345" y="4198"/>
                </a:cubicBezTo>
                <a:cubicBezTo>
                  <a:pt x="18345" y="4130"/>
                  <a:pt x="18345" y="4130"/>
                  <a:pt x="18345" y="4130"/>
                </a:cubicBezTo>
                <a:cubicBezTo>
                  <a:pt x="18382" y="4063"/>
                  <a:pt x="18382" y="4063"/>
                  <a:pt x="18382" y="4063"/>
                </a:cubicBezTo>
                <a:cubicBezTo>
                  <a:pt x="18419" y="4063"/>
                  <a:pt x="18419" y="4063"/>
                  <a:pt x="18419" y="4063"/>
                </a:cubicBezTo>
                <a:cubicBezTo>
                  <a:pt x="18419" y="4063"/>
                  <a:pt x="18419" y="4063"/>
                  <a:pt x="18419" y="4063"/>
                </a:cubicBezTo>
                <a:cubicBezTo>
                  <a:pt x="18419" y="3995"/>
                  <a:pt x="18419" y="3995"/>
                  <a:pt x="18419" y="3995"/>
                </a:cubicBezTo>
                <a:cubicBezTo>
                  <a:pt x="18419" y="3995"/>
                  <a:pt x="18419" y="3995"/>
                  <a:pt x="18419" y="3995"/>
                </a:cubicBezTo>
                <a:cubicBezTo>
                  <a:pt x="18419" y="3995"/>
                  <a:pt x="18419" y="3995"/>
                  <a:pt x="18419" y="3995"/>
                </a:cubicBezTo>
                <a:cubicBezTo>
                  <a:pt x="18419" y="3927"/>
                  <a:pt x="18419" y="3927"/>
                  <a:pt x="18419" y="3927"/>
                </a:cubicBezTo>
                <a:cubicBezTo>
                  <a:pt x="18382" y="3860"/>
                  <a:pt x="18382" y="3860"/>
                  <a:pt x="18382" y="3860"/>
                </a:cubicBezTo>
                <a:cubicBezTo>
                  <a:pt x="18345" y="3860"/>
                  <a:pt x="18345" y="3860"/>
                  <a:pt x="18345" y="3860"/>
                </a:cubicBezTo>
                <a:cubicBezTo>
                  <a:pt x="18345" y="3724"/>
                  <a:pt x="18345" y="3724"/>
                  <a:pt x="18345" y="3724"/>
                </a:cubicBezTo>
                <a:cubicBezTo>
                  <a:pt x="18271" y="3656"/>
                  <a:pt x="18271" y="3656"/>
                  <a:pt x="18271" y="3656"/>
                </a:cubicBezTo>
                <a:cubicBezTo>
                  <a:pt x="18234" y="3656"/>
                  <a:pt x="18234" y="3656"/>
                  <a:pt x="18234" y="3656"/>
                </a:cubicBezTo>
                <a:cubicBezTo>
                  <a:pt x="18234" y="3589"/>
                  <a:pt x="18234" y="3589"/>
                  <a:pt x="18234" y="3589"/>
                </a:cubicBezTo>
                <a:cubicBezTo>
                  <a:pt x="18160" y="3521"/>
                  <a:pt x="18160" y="3521"/>
                  <a:pt x="18160" y="3521"/>
                </a:cubicBezTo>
                <a:cubicBezTo>
                  <a:pt x="18123" y="3589"/>
                  <a:pt x="18123" y="3589"/>
                  <a:pt x="18123" y="3589"/>
                </a:cubicBezTo>
                <a:cubicBezTo>
                  <a:pt x="18123" y="3589"/>
                  <a:pt x="18123" y="3589"/>
                  <a:pt x="18123" y="3589"/>
                </a:cubicBezTo>
                <a:cubicBezTo>
                  <a:pt x="18123" y="3521"/>
                  <a:pt x="18123" y="3521"/>
                  <a:pt x="18123" y="3521"/>
                </a:cubicBezTo>
                <a:cubicBezTo>
                  <a:pt x="18123" y="3521"/>
                  <a:pt x="18123" y="3521"/>
                  <a:pt x="18123" y="3521"/>
                </a:cubicBezTo>
                <a:cubicBezTo>
                  <a:pt x="18123" y="3386"/>
                  <a:pt x="18123" y="3386"/>
                  <a:pt x="18123" y="3386"/>
                </a:cubicBezTo>
                <a:cubicBezTo>
                  <a:pt x="18086" y="3386"/>
                  <a:pt x="18086" y="3386"/>
                  <a:pt x="18086" y="3386"/>
                </a:cubicBezTo>
                <a:cubicBezTo>
                  <a:pt x="18086" y="3318"/>
                  <a:pt x="18086" y="3318"/>
                  <a:pt x="18086" y="3318"/>
                </a:cubicBezTo>
                <a:cubicBezTo>
                  <a:pt x="18049" y="3250"/>
                  <a:pt x="18049" y="3250"/>
                  <a:pt x="18049" y="3250"/>
                </a:cubicBezTo>
                <a:cubicBezTo>
                  <a:pt x="18012" y="3182"/>
                  <a:pt x="18012" y="3182"/>
                  <a:pt x="18012" y="3182"/>
                </a:cubicBezTo>
                <a:cubicBezTo>
                  <a:pt x="18012" y="3182"/>
                  <a:pt x="18012" y="3182"/>
                  <a:pt x="18012" y="3182"/>
                </a:cubicBezTo>
                <a:cubicBezTo>
                  <a:pt x="18086" y="3182"/>
                  <a:pt x="18086" y="3182"/>
                  <a:pt x="18086" y="3182"/>
                </a:cubicBezTo>
                <a:cubicBezTo>
                  <a:pt x="18123" y="3182"/>
                  <a:pt x="18123" y="3182"/>
                  <a:pt x="18123" y="3182"/>
                </a:cubicBezTo>
                <a:cubicBezTo>
                  <a:pt x="18197" y="3182"/>
                  <a:pt x="18197" y="3182"/>
                  <a:pt x="18197" y="3182"/>
                </a:cubicBezTo>
                <a:cubicBezTo>
                  <a:pt x="18271" y="3182"/>
                  <a:pt x="18271" y="3182"/>
                  <a:pt x="18271" y="3182"/>
                </a:cubicBezTo>
                <a:cubicBezTo>
                  <a:pt x="18271" y="3115"/>
                  <a:pt x="18271" y="3115"/>
                  <a:pt x="18271" y="3115"/>
                </a:cubicBezTo>
                <a:cubicBezTo>
                  <a:pt x="18308" y="3115"/>
                  <a:pt x="18308" y="3115"/>
                  <a:pt x="18308" y="3115"/>
                </a:cubicBezTo>
                <a:cubicBezTo>
                  <a:pt x="18382" y="3115"/>
                  <a:pt x="18382" y="3115"/>
                  <a:pt x="18382" y="3115"/>
                </a:cubicBezTo>
                <a:cubicBezTo>
                  <a:pt x="18382" y="3115"/>
                  <a:pt x="18382" y="3115"/>
                  <a:pt x="18382" y="3115"/>
                </a:cubicBezTo>
                <a:cubicBezTo>
                  <a:pt x="18419" y="3115"/>
                  <a:pt x="18419" y="3115"/>
                  <a:pt x="18419" y="3115"/>
                </a:cubicBezTo>
                <a:cubicBezTo>
                  <a:pt x="18419" y="3047"/>
                  <a:pt x="18419" y="3047"/>
                  <a:pt x="18419" y="3047"/>
                </a:cubicBezTo>
                <a:cubicBezTo>
                  <a:pt x="18456" y="3047"/>
                  <a:pt x="18456" y="3047"/>
                  <a:pt x="18456" y="3047"/>
                </a:cubicBezTo>
                <a:cubicBezTo>
                  <a:pt x="18456" y="3115"/>
                  <a:pt x="18456" y="3115"/>
                  <a:pt x="18456" y="3115"/>
                </a:cubicBezTo>
                <a:cubicBezTo>
                  <a:pt x="18493" y="3115"/>
                  <a:pt x="18493" y="3115"/>
                  <a:pt x="18493" y="3115"/>
                </a:cubicBezTo>
                <a:cubicBezTo>
                  <a:pt x="18493" y="3047"/>
                  <a:pt x="18493" y="3047"/>
                  <a:pt x="18493" y="3047"/>
                </a:cubicBezTo>
                <a:cubicBezTo>
                  <a:pt x="18530" y="3047"/>
                  <a:pt x="18530" y="3047"/>
                  <a:pt x="18530" y="3047"/>
                </a:cubicBezTo>
                <a:cubicBezTo>
                  <a:pt x="18530" y="2979"/>
                  <a:pt x="18530" y="2979"/>
                  <a:pt x="18530" y="2979"/>
                </a:cubicBezTo>
                <a:cubicBezTo>
                  <a:pt x="18678" y="2979"/>
                  <a:pt x="18678" y="2979"/>
                  <a:pt x="18678" y="2979"/>
                </a:cubicBezTo>
                <a:cubicBezTo>
                  <a:pt x="18678" y="2979"/>
                  <a:pt x="18678" y="2979"/>
                  <a:pt x="18678" y="2979"/>
                </a:cubicBezTo>
                <a:cubicBezTo>
                  <a:pt x="18678" y="2979"/>
                  <a:pt x="18678" y="2979"/>
                  <a:pt x="18678" y="2979"/>
                </a:cubicBezTo>
                <a:cubicBezTo>
                  <a:pt x="18715" y="2912"/>
                  <a:pt x="18715" y="2912"/>
                  <a:pt x="18715" y="2912"/>
                </a:cubicBezTo>
                <a:cubicBezTo>
                  <a:pt x="18715" y="2912"/>
                  <a:pt x="18715" y="2912"/>
                  <a:pt x="18715" y="2912"/>
                </a:cubicBezTo>
                <a:cubicBezTo>
                  <a:pt x="18752" y="2912"/>
                  <a:pt x="18752" y="2912"/>
                  <a:pt x="18752" y="2912"/>
                </a:cubicBezTo>
                <a:cubicBezTo>
                  <a:pt x="18789" y="2912"/>
                  <a:pt x="18789" y="2912"/>
                  <a:pt x="18789" y="2912"/>
                </a:cubicBezTo>
                <a:cubicBezTo>
                  <a:pt x="18826" y="2979"/>
                  <a:pt x="18826" y="2979"/>
                  <a:pt x="18826" y="2979"/>
                </a:cubicBezTo>
                <a:cubicBezTo>
                  <a:pt x="18863" y="2979"/>
                  <a:pt x="18863" y="2979"/>
                  <a:pt x="18863" y="2979"/>
                </a:cubicBezTo>
                <a:cubicBezTo>
                  <a:pt x="18900" y="2912"/>
                  <a:pt x="18900" y="2912"/>
                  <a:pt x="18900" y="2912"/>
                </a:cubicBezTo>
                <a:cubicBezTo>
                  <a:pt x="18937" y="2979"/>
                  <a:pt x="18937" y="2979"/>
                  <a:pt x="18937" y="2979"/>
                </a:cubicBezTo>
                <a:cubicBezTo>
                  <a:pt x="18937" y="2979"/>
                  <a:pt x="18937" y="2979"/>
                  <a:pt x="18937" y="2979"/>
                </a:cubicBezTo>
                <a:cubicBezTo>
                  <a:pt x="18974" y="2979"/>
                  <a:pt x="18974" y="2979"/>
                  <a:pt x="18974" y="2979"/>
                </a:cubicBezTo>
                <a:cubicBezTo>
                  <a:pt x="19011" y="2912"/>
                  <a:pt x="19011" y="2912"/>
                  <a:pt x="19011" y="2912"/>
                </a:cubicBezTo>
                <a:cubicBezTo>
                  <a:pt x="19122" y="2979"/>
                  <a:pt x="19122" y="2979"/>
                  <a:pt x="19122" y="2979"/>
                </a:cubicBezTo>
                <a:cubicBezTo>
                  <a:pt x="19159" y="3047"/>
                  <a:pt x="19159" y="3047"/>
                  <a:pt x="19159" y="3047"/>
                </a:cubicBezTo>
                <a:cubicBezTo>
                  <a:pt x="19196" y="2979"/>
                  <a:pt x="19196" y="2979"/>
                  <a:pt x="19196" y="2979"/>
                </a:cubicBezTo>
                <a:cubicBezTo>
                  <a:pt x="19159" y="2979"/>
                  <a:pt x="19159" y="2979"/>
                  <a:pt x="19159" y="2979"/>
                </a:cubicBezTo>
                <a:cubicBezTo>
                  <a:pt x="19196" y="2979"/>
                  <a:pt x="19196" y="2979"/>
                  <a:pt x="19196" y="2979"/>
                </a:cubicBezTo>
                <a:cubicBezTo>
                  <a:pt x="19233" y="2979"/>
                  <a:pt x="19233" y="2979"/>
                  <a:pt x="19233" y="2979"/>
                </a:cubicBezTo>
                <a:cubicBezTo>
                  <a:pt x="19233" y="3047"/>
                  <a:pt x="19233" y="3047"/>
                  <a:pt x="19233" y="3047"/>
                </a:cubicBezTo>
                <a:cubicBezTo>
                  <a:pt x="19233" y="3047"/>
                  <a:pt x="19233" y="3047"/>
                  <a:pt x="19233" y="3047"/>
                </a:cubicBezTo>
                <a:cubicBezTo>
                  <a:pt x="19270" y="3047"/>
                  <a:pt x="19270" y="3047"/>
                  <a:pt x="19270" y="3047"/>
                </a:cubicBezTo>
                <a:cubicBezTo>
                  <a:pt x="19381" y="3047"/>
                  <a:pt x="19381" y="3047"/>
                  <a:pt x="19381" y="3047"/>
                </a:cubicBezTo>
                <a:cubicBezTo>
                  <a:pt x="19492" y="3182"/>
                  <a:pt x="19492" y="3182"/>
                  <a:pt x="19492" y="3182"/>
                </a:cubicBezTo>
                <a:cubicBezTo>
                  <a:pt x="19492" y="3182"/>
                  <a:pt x="19492" y="3182"/>
                  <a:pt x="19492" y="3182"/>
                </a:cubicBezTo>
                <a:cubicBezTo>
                  <a:pt x="19455" y="3182"/>
                  <a:pt x="19455" y="3182"/>
                  <a:pt x="19455" y="3182"/>
                </a:cubicBezTo>
                <a:cubicBezTo>
                  <a:pt x="19381" y="3115"/>
                  <a:pt x="19381" y="3115"/>
                  <a:pt x="19381" y="3115"/>
                </a:cubicBezTo>
                <a:cubicBezTo>
                  <a:pt x="19381" y="3115"/>
                  <a:pt x="19381" y="3115"/>
                  <a:pt x="19381" y="3115"/>
                </a:cubicBezTo>
                <a:cubicBezTo>
                  <a:pt x="19492" y="3182"/>
                  <a:pt x="19492" y="3182"/>
                  <a:pt x="19492" y="3182"/>
                </a:cubicBezTo>
                <a:cubicBezTo>
                  <a:pt x="19529" y="3182"/>
                  <a:pt x="19529" y="3182"/>
                  <a:pt x="19529" y="3182"/>
                </a:cubicBezTo>
                <a:cubicBezTo>
                  <a:pt x="19566" y="3182"/>
                  <a:pt x="19566" y="3182"/>
                  <a:pt x="19566" y="3182"/>
                </a:cubicBezTo>
                <a:cubicBezTo>
                  <a:pt x="19603" y="3182"/>
                  <a:pt x="19603" y="3182"/>
                  <a:pt x="19603" y="3182"/>
                </a:cubicBezTo>
                <a:cubicBezTo>
                  <a:pt x="19640" y="3182"/>
                  <a:pt x="19640" y="3182"/>
                  <a:pt x="19640" y="3182"/>
                </a:cubicBezTo>
                <a:cubicBezTo>
                  <a:pt x="19640" y="3115"/>
                  <a:pt x="19640" y="3115"/>
                  <a:pt x="19640" y="3115"/>
                </a:cubicBezTo>
                <a:cubicBezTo>
                  <a:pt x="19640" y="3115"/>
                  <a:pt x="19640" y="3115"/>
                  <a:pt x="19640" y="3115"/>
                </a:cubicBezTo>
                <a:cubicBezTo>
                  <a:pt x="19677" y="3115"/>
                  <a:pt x="19677" y="3115"/>
                  <a:pt x="19677" y="3115"/>
                </a:cubicBezTo>
                <a:cubicBezTo>
                  <a:pt x="19714" y="3182"/>
                  <a:pt x="19714" y="3182"/>
                  <a:pt x="19714" y="3182"/>
                </a:cubicBezTo>
                <a:cubicBezTo>
                  <a:pt x="19714" y="3182"/>
                  <a:pt x="19714" y="3182"/>
                  <a:pt x="19714" y="3182"/>
                </a:cubicBezTo>
                <a:cubicBezTo>
                  <a:pt x="19751" y="3115"/>
                  <a:pt x="19751" y="3115"/>
                  <a:pt x="19751" y="3115"/>
                </a:cubicBezTo>
                <a:cubicBezTo>
                  <a:pt x="19751" y="3115"/>
                  <a:pt x="19751" y="3115"/>
                  <a:pt x="19751" y="3115"/>
                </a:cubicBezTo>
                <a:cubicBezTo>
                  <a:pt x="19788" y="3182"/>
                  <a:pt x="19788" y="3182"/>
                  <a:pt x="19788" y="3182"/>
                </a:cubicBezTo>
                <a:cubicBezTo>
                  <a:pt x="19788" y="3182"/>
                  <a:pt x="19788" y="3182"/>
                  <a:pt x="19788" y="3182"/>
                </a:cubicBezTo>
                <a:cubicBezTo>
                  <a:pt x="19825" y="3250"/>
                  <a:pt x="19825" y="3250"/>
                  <a:pt x="19825" y="3250"/>
                </a:cubicBezTo>
                <a:cubicBezTo>
                  <a:pt x="19862" y="3182"/>
                  <a:pt x="19862" y="3182"/>
                  <a:pt x="19862" y="3182"/>
                </a:cubicBezTo>
                <a:cubicBezTo>
                  <a:pt x="20010" y="3250"/>
                  <a:pt x="20010" y="3250"/>
                  <a:pt x="20010" y="3250"/>
                </a:cubicBezTo>
                <a:cubicBezTo>
                  <a:pt x="20010" y="3182"/>
                  <a:pt x="20010" y="3182"/>
                  <a:pt x="20010" y="3182"/>
                </a:cubicBezTo>
                <a:cubicBezTo>
                  <a:pt x="20047" y="3182"/>
                  <a:pt x="20047" y="3182"/>
                  <a:pt x="20047" y="3182"/>
                </a:cubicBezTo>
                <a:cubicBezTo>
                  <a:pt x="20084" y="3250"/>
                  <a:pt x="20084" y="3250"/>
                  <a:pt x="20084" y="3250"/>
                </a:cubicBezTo>
                <a:cubicBezTo>
                  <a:pt x="20084" y="3250"/>
                  <a:pt x="20084" y="3250"/>
                  <a:pt x="20084" y="3250"/>
                </a:cubicBezTo>
                <a:cubicBezTo>
                  <a:pt x="20084" y="3182"/>
                  <a:pt x="20084" y="3182"/>
                  <a:pt x="20084" y="3182"/>
                </a:cubicBezTo>
                <a:cubicBezTo>
                  <a:pt x="20084" y="3182"/>
                  <a:pt x="20084" y="3182"/>
                  <a:pt x="20084" y="3182"/>
                </a:cubicBezTo>
                <a:cubicBezTo>
                  <a:pt x="20158" y="3182"/>
                  <a:pt x="20158" y="3182"/>
                  <a:pt x="20158" y="3182"/>
                </a:cubicBezTo>
                <a:cubicBezTo>
                  <a:pt x="20158" y="3250"/>
                  <a:pt x="20158" y="3250"/>
                  <a:pt x="20158" y="3250"/>
                </a:cubicBezTo>
                <a:cubicBezTo>
                  <a:pt x="20158" y="3318"/>
                  <a:pt x="20158" y="3318"/>
                  <a:pt x="20158" y="3318"/>
                </a:cubicBezTo>
                <a:cubicBezTo>
                  <a:pt x="20232" y="3250"/>
                  <a:pt x="20232" y="3250"/>
                  <a:pt x="20232" y="3250"/>
                </a:cubicBezTo>
                <a:cubicBezTo>
                  <a:pt x="20232" y="3250"/>
                  <a:pt x="20232" y="3250"/>
                  <a:pt x="20232" y="3250"/>
                </a:cubicBezTo>
                <a:cubicBezTo>
                  <a:pt x="20195" y="3250"/>
                  <a:pt x="20195" y="3250"/>
                  <a:pt x="20195" y="3250"/>
                </a:cubicBezTo>
                <a:cubicBezTo>
                  <a:pt x="20232" y="3250"/>
                  <a:pt x="20232" y="3250"/>
                  <a:pt x="20232" y="3250"/>
                </a:cubicBezTo>
                <a:cubicBezTo>
                  <a:pt x="20268" y="3250"/>
                  <a:pt x="20268" y="3250"/>
                  <a:pt x="20268" y="3250"/>
                </a:cubicBezTo>
                <a:cubicBezTo>
                  <a:pt x="20268" y="3318"/>
                  <a:pt x="20268" y="3318"/>
                  <a:pt x="20268" y="3318"/>
                </a:cubicBezTo>
                <a:cubicBezTo>
                  <a:pt x="20305" y="3318"/>
                  <a:pt x="20305" y="3318"/>
                  <a:pt x="20305" y="3318"/>
                </a:cubicBezTo>
                <a:cubicBezTo>
                  <a:pt x="20342" y="3386"/>
                  <a:pt x="20342" y="3386"/>
                  <a:pt x="20342" y="3386"/>
                </a:cubicBezTo>
                <a:cubicBezTo>
                  <a:pt x="20379" y="3318"/>
                  <a:pt x="20379" y="3318"/>
                  <a:pt x="20379" y="3318"/>
                </a:cubicBezTo>
                <a:cubicBezTo>
                  <a:pt x="20342" y="3318"/>
                  <a:pt x="20342" y="3318"/>
                  <a:pt x="20342" y="3318"/>
                </a:cubicBezTo>
                <a:cubicBezTo>
                  <a:pt x="20305" y="3250"/>
                  <a:pt x="20305" y="3250"/>
                  <a:pt x="20305" y="3250"/>
                </a:cubicBezTo>
                <a:cubicBezTo>
                  <a:pt x="20305" y="3250"/>
                  <a:pt x="20305" y="3250"/>
                  <a:pt x="20305" y="3250"/>
                </a:cubicBezTo>
                <a:cubicBezTo>
                  <a:pt x="20342" y="3250"/>
                  <a:pt x="20342" y="3250"/>
                  <a:pt x="20342" y="3250"/>
                </a:cubicBezTo>
                <a:cubicBezTo>
                  <a:pt x="20379" y="3250"/>
                  <a:pt x="20379" y="3250"/>
                  <a:pt x="20379" y="3250"/>
                </a:cubicBezTo>
                <a:cubicBezTo>
                  <a:pt x="20416" y="3318"/>
                  <a:pt x="20416" y="3318"/>
                  <a:pt x="20416" y="3318"/>
                </a:cubicBezTo>
                <a:cubicBezTo>
                  <a:pt x="20453" y="3386"/>
                  <a:pt x="20453" y="3386"/>
                  <a:pt x="20453" y="3386"/>
                </a:cubicBezTo>
                <a:cubicBezTo>
                  <a:pt x="20453" y="3386"/>
                  <a:pt x="20453" y="3386"/>
                  <a:pt x="20453" y="3386"/>
                </a:cubicBezTo>
                <a:cubicBezTo>
                  <a:pt x="20453" y="3318"/>
                  <a:pt x="20453" y="3318"/>
                  <a:pt x="20453" y="3318"/>
                </a:cubicBezTo>
                <a:cubicBezTo>
                  <a:pt x="20453" y="3318"/>
                  <a:pt x="20453" y="3318"/>
                  <a:pt x="20453" y="3318"/>
                </a:cubicBezTo>
                <a:cubicBezTo>
                  <a:pt x="20490" y="3318"/>
                  <a:pt x="20490" y="3318"/>
                  <a:pt x="20490" y="3318"/>
                </a:cubicBezTo>
                <a:cubicBezTo>
                  <a:pt x="20490" y="3318"/>
                  <a:pt x="20490" y="3318"/>
                  <a:pt x="20490" y="3318"/>
                </a:cubicBezTo>
                <a:cubicBezTo>
                  <a:pt x="20490" y="3386"/>
                  <a:pt x="20490" y="3386"/>
                  <a:pt x="20490" y="3386"/>
                </a:cubicBezTo>
                <a:cubicBezTo>
                  <a:pt x="20527" y="3453"/>
                  <a:pt x="20527" y="3453"/>
                  <a:pt x="20527" y="3453"/>
                </a:cubicBezTo>
                <a:cubicBezTo>
                  <a:pt x="20601" y="3589"/>
                  <a:pt x="20601" y="3589"/>
                  <a:pt x="20601" y="3589"/>
                </a:cubicBezTo>
                <a:cubicBezTo>
                  <a:pt x="20638" y="3656"/>
                  <a:pt x="20638" y="3656"/>
                  <a:pt x="20638" y="3656"/>
                </a:cubicBezTo>
                <a:cubicBezTo>
                  <a:pt x="20638" y="3656"/>
                  <a:pt x="20638" y="3656"/>
                  <a:pt x="20638" y="3656"/>
                </a:cubicBezTo>
                <a:cubicBezTo>
                  <a:pt x="20675" y="3724"/>
                  <a:pt x="20675" y="3724"/>
                  <a:pt x="20675" y="3724"/>
                </a:cubicBezTo>
                <a:cubicBezTo>
                  <a:pt x="20712" y="3792"/>
                  <a:pt x="20712" y="3792"/>
                  <a:pt x="20712" y="3792"/>
                </a:cubicBezTo>
                <a:cubicBezTo>
                  <a:pt x="20675" y="3792"/>
                  <a:pt x="20675" y="3792"/>
                  <a:pt x="20675" y="3792"/>
                </a:cubicBezTo>
                <a:cubicBezTo>
                  <a:pt x="20712" y="3860"/>
                  <a:pt x="20712" y="3860"/>
                  <a:pt x="20712" y="3860"/>
                </a:cubicBezTo>
                <a:cubicBezTo>
                  <a:pt x="20712" y="3860"/>
                  <a:pt x="20712" y="3860"/>
                  <a:pt x="20712" y="3860"/>
                </a:cubicBezTo>
                <a:cubicBezTo>
                  <a:pt x="20749" y="3860"/>
                  <a:pt x="20749" y="3860"/>
                  <a:pt x="20749" y="3860"/>
                </a:cubicBezTo>
                <a:cubicBezTo>
                  <a:pt x="20786" y="3860"/>
                  <a:pt x="20786" y="3860"/>
                  <a:pt x="20786" y="3860"/>
                </a:cubicBezTo>
                <a:cubicBezTo>
                  <a:pt x="20823" y="3927"/>
                  <a:pt x="20823" y="3927"/>
                  <a:pt x="20823" y="3927"/>
                </a:cubicBezTo>
                <a:cubicBezTo>
                  <a:pt x="20860" y="3927"/>
                  <a:pt x="20860" y="3927"/>
                  <a:pt x="20860" y="3927"/>
                </a:cubicBezTo>
                <a:cubicBezTo>
                  <a:pt x="20860" y="3927"/>
                  <a:pt x="20860" y="3927"/>
                  <a:pt x="20860" y="3927"/>
                </a:cubicBezTo>
                <a:cubicBezTo>
                  <a:pt x="20860" y="3927"/>
                  <a:pt x="20860" y="3927"/>
                  <a:pt x="20860" y="3927"/>
                </a:cubicBezTo>
                <a:cubicBezTo>
                  <a:pt x="20823" y="3860"/>
                  <a:pt x="20823" y="3860"/>
                  <a:pt x="20823" y="3860"/>
                </a:cubicBezTo>
                <a:cubicBezTo>
                  <a:pt x="20860" y="3792"/>
                  <a:pt x="20860" y="3792"/>
                  <a:pt x="20860" y="3792"/>
                </a:cubicBezTo>
                <a:cubicBezTo>
                  <a:pt x="20860" y="3792"/>
                  <a:pt x="20860" y="3792"/>
                  <a:pt x="20860" y="3792"/>
                </a:cubicBezTo>
                <a:cubicBezTo>
                  <a:pt x="20897" y="3860"/>
                  <a:pt x="20897" y="3860"/>
                  <a:pt x="20897" y="3860"/>
                </a:cubicBezTo>
                <a:cubicBezTo>
                  <a:pt x="20934" y="3927"/>
                  <a:pt x="20934" y="3927"/>
                  <a:pt x="20934" y="3927"/>
                </a:cubicBezTo>
                <a:cubicBezTo>
                  <a:pt x="20934" y="3927"/>
                  <a:pt x="20934" y="3927"/>
                  <a:pt x="20934" y="3927"/>
                </a:cubicBezTo>
                <a:cubicBezTo>
                  <a:pt x="20897" y="3860"/>
                  <a:pt x="20897" y="3860"/>
                  <a:pt x="20897" y="3860"/>
                </a:cubicBezTo>
                <a:cubicBezTo>
                  <a:pt x="20897" y="3792"/>
                  <a:pt x="20897" y="3792"/>
                  <a:pt x="20897" y="3792"/>
                </a:cubicBezTo>
                <a:cubicBezTo>
                  <a:pt x="20860" y="3724"/>
                  <a:pt x="20860" y="3724"/>
                  <a:pt x="20860" y="3724"/>
                </a:cubicBezTo>
                <a:cubicBezTo>
                  <a:pt x="20823" y="3792"/>
                  <a:pt x="20823" y="3792"/>
                  <a:pt x="20823" y="3792"/>
                </a:cubicBezTo>
                <a:cubicBezTo>
                  <a:pt x="20786" y="3792"/>
                  <a:pt x="20786" y="3792"/>
                  <a:pt x="20786" y="3792"/>
                </a:cubicBezTo>
                <a:cubicBezTo>
                  <a:pt x="20786" y="3724"/>
                  <a:pt x="20786" y="3724"/>
                  <a:pt x="20786" y="3724"/>
                </a:cubicBezTo>
                <a:cubicBezTo>
                  <a:pt x="20786" y="3724"/>
                  <a:pt x="20786" y="3724"/>
                  <a:pt x="20786" y="3724"/>
                </a:cubicBezTo>
                <a:cubicBezTo>
                  <a:pt x="20786" y="3656"/>
                  <a:pt x="20786" y="3656"/>
                  <a:pt x="20786" y="3656"/>
                </a:cubicBezTo>
                <a:cubicBezTo>
                  <a:pt x="20749" y="3589"/>
                  <a:pt x="20749" y="3589"/>
                  <a:pt x="20749" y="3589"/>
                </a:cubicBezTo>
                <a:cubicBezTo>
                  <a:pt x="20712" y="3521"/>
                  <a:pt x="20712" y="3521"/>
                  <a:pt x="20712" y="3521"/>
                </a:cubicBezTo>
                <a:cubicBezTo>
                  <a:pt x="20675" y="3453"/>
                  <a:pt x="20675" y="3453"/>
                  <a:pt x="20675" y="3453"/>
                </a:cubicBezTo>
                <a:cubicBezTo>
                  <a:pt x="20675" y="3453"/>
                  <a:pt x="20675" y="3453"/>
                  <a:pt x="20675" y="3453"/>
                </a:cubicBezTo>
                <a:cubicBezTo>
                  <a:pt x="20638" y="3521"/>
                  <a:pt x="20638" y="3521"/>
                  <a:pt x="20638" y="3521"/>
                </a:cubicBezTo>
                <a:cubicBezTo>
                  <a:pt x="20638" y="3521"/>
                  <a:pt x="20638" y="3521"/>
                  <a:pt x="20638" y="3521"/>
                </a:cubicBezTo>
                <a:cubicBezTo>
                  <a:pt x="20638" y="3453"/>
                  <a:pt x="20638" y="3453"/>
                  <a:pt x="20638" y="3453"/>
                </a:cubicBezTo>
                <a:cubicBezTo>
                  <a:pt x="20675" y="3386"/>
                  <a:pt x="20675" y="3386"/>
                  <a:pt x="20675" y="3386"/>
                </a:cubicBezTo>
                <a:cubicBezTo>
                  <a:pt x="20712" y="3250"/>
                  <a:pt x="20712" y="3250"/>
                  <a:pt x="20712" y="3250"/>
                </a:cubicBezTo>
                <a:cubicBezTo>
                  <a:pt x="20749" y="3250"/>
                  <a:pt x="20749" y="3250"/>
                  <a:pt x="20749" y="3250"/>
                </a:cubicBezTo>
                <a:cubicBezTo>
                  <a:pt x="20749" y="3318"/>
                  <a:pt x="20749" y="3318"/>
                  <a:pt x="20749" y="3318"/>
                </a:cubicBezTo>
                <a:cubicBezTo>
                  <a:pt x="20749" y="3386"/>
                  <a:pt x="20749" y="3386"/>
                  <a:pt x="20749" y="3386"/>
                </a:cubicBezTo>
                <a:cubicBezTo>
                  <a:pt x="20786" y="3386"/>
                  <a:pt x="20786" y="3386"/>
                  <a:pt x="20786" y="3386"/>
                </a:cubicBezTo>
                <a:cubicBezTo>
                  <a:pt x="20786" y="3386"/>
                  <a:pt x="20786" y="3386"/>
                  <a:pt x="20786" y="3386"/>
                </a:cubicBezTo>
                <a:cubicBezTo>
                  <a:pt x="20786" y="3318"/>
                  <a:pt x="20786" y="3318"/>
                  <a:pt x="20786" y="3318"/>
                </a:cubicBezTo>
                <a:cubicBezTo>
                  <a:pt x="20749" y="3318"/>
                  <a:pt x="20749" y="3318"/>
                  <a:pt x="20749" y="3318"/>
                </a:cubicBezTo>
                <a:cubicBezTo>
                  <a:pt x="20786" y="3318"/>
                  <a:pt x="20786" y="3318"/>
                  <a:pt x="20786" y="3318"/>
                </a:cubicBezTo>
                <a:cubicBezTo>
                  <a:pt x="20823" y="3250"/>
                  <a:pt x="20823" y="3250"/>
                  <a:pt x="20823" y="3250"/>
                </a:cubicBezTo>
                <a:cubicBezTo>
                  <a:pt x="20823" y="3182"/>
                  <a:pt x="20823" y="3182"/>
                  <a:pt x="20823" y="3182"/>
                </a:cubicBezTo>
                <a:cubicBezTo>
                  <a:pt x="20786" y="3182"/>
                  <a:pt x="20786" y="3182"/>
                  <a:pt x="20786" y="3182"/>
                </a:cubicBezTo>
                <a:cubicBezTo>
                  <a:pt x="20823" y="3182"/>
                  <a:pt x="20823" y="3182"/>
                  <a:pt x="20823" y="3182"/>
                </a:cubicBezTo>
                <a:cubicBezTo>
                  <a:pt x="20823" y="3182"/>
                  <a:pt x="20823" y="3182"/>
                  <a:pt x="20823" y="3182"/>
                </a:cubicBezTo>
                <a:cubicBezTo>
                  <a:pt x="20860" y="3182"/>
                  <a:pt x="20860" y="3182"/>
                  <a:pt x="20860" y="3182"/>
                </a:cubicBezTo>
                <a:cubicBezTo>
                  <a:pt x="20897" y="3115"/>
                  <a:pt x="20897" y="3115"/>
                  <a:pt x="20897" y="3115"/>
                </a:cubicBezTo>
                <a:cubicBezTo>
                  <a:pt x="20897" y="3115"/>
                  <a:pt x="20897" y="3115"/>
                  <a:pt x="20897" y="3115"/>
                </a:cubicBezTo>
                <a:cubicBezTo>
                  <a:pt x="20934" y="3115"/>
                  <a:pt x="20934" y="3115"/>
                  <a:pt x="20934" y="3115"/>
                </a:cubicBezTo>
                <a:cubicBezTo>
                  <a:pt x="20934" y="3115"/>
                  <a:pt x="20934" y="3115"/>
                  <a:pt x="20934" y="3115"/>
                </a:cubicBezTo>
                <a:cubicBezTo>
                  <a:pt x="20971" y="3115"/>
                  <a:pt x="20971" y="3115"/>
                  <a:pt x="20971" y="3115"/>
                </a:cubicBezTo>
                <a:cubicBezTo>
                  <a:pt x="20971" y="3182"/>
                  <a:pt x="20971" y="3182"/>
                  <a:pt x="20971" y="3182"/>
                </a:cubicBezTo>
                <a:cubicBezTo>
                  <a:pt x="21008" y="3182"/>
                  <a:pt x="21008" y="3182"/>
                  <a:pt x="21008" y="3182"/>
                </a:cubicBezTo>
                <a:cubicBezTo>
                  <a:pt x="21045" y="3182"/>
                  <a:pt x="21045" y="3182"/>
                  <a:pt x="21045" y="3182"/>
                </a:cubicBezTo>
                <a:cubicBezTo>
                  <a:pt x="21082" y="3182"/>
                  <a:pt x="21082" y="3182"/>
                  <a:pt x="21082" y="3182"/>
                </a:cubicBezTo>
                <a:cubicBezTo>
                  <a:pt x="21156" y="3250"/>
                  <a:pt x="21156" y="3250"/>
                  <a:pt x="21156" y="3250"/>
                </a:cubicBezTo>
                <a:cubicBezTo>
                  <a:pt x="21156" y="3250"/>
                  <a:pt x="21156" y="3250"/>
                  <a:pt x="21156" y="3250"/>
                </a:cubicBezTo>
                <a:cubicBezTo>
                  <a:pt x="21156" y="3318"/>
                  <a:pt x="21156" y="3318"/>
                  <a:pt x="21156" y="3318"/>
                </a:cubicBezTo>
                <a:cubicBezTo>
                  <a:pt x="21193" y="3318"/>
                  <a:pt x="21193" y="3318"/>
                  <a:pt x="21193" y="3318"/>
                </a:cubicBezTo>
                <a:cubicBezTo>
                  <a:pt x="21193" y="3250"/>
                  <a:pt x="21193" y="3250"/>
                  <a:pt x="21193" y="3250"/>
                </a:cubicBezTo>
                <a:cubicBezTo>
                  <a:pt x="21230" y="3250"/>
                  <a:pt x="21230" y="3250"/>
                  <a:pt x="21230" y="3250"/>
                </a:cubicBezTo>
                <a:cubicBezTo>
                  <a:pt x="21230" y="3318"/>
                  <a:pt x="21230" y="3318"/>
                  <a:pt x="21230" y="3318"/>
                </a:cubicBezTo>
                <a:cubicBezTo>
                  <a:pt x="21267" y="3318"/>
                  <a:pt x="21267" y="3318"/>
                  <a:pt x="21267" y="3318"/>
                </a:cubicBezTo>
                <a:cubicBezTo>
                  <a:pt x="21304" y="3250"/>
                  <a:pt x="21304" y="3250"/>
                  <a:pt x="21304" y="3250"/>
                </a:cubicBezTo>
                <a:cubicBezTo>
                  <a:pt x="21304" y="3250"/>
                  <a:pt x="21304" y="3250"/>
                  <a:pt x="21304" y="3250"/>
                </a:cubicBezTo>
                <a:cubicBezTo>
                  <a:pt x="21304" y="3318"/>
                  <a:pt x="21304" y="3318"/>
                  <a:pt x="21304" y="3318"/>
                </a:cubicBezTo>
                <a:cubicBezTo>
                  <a:pt x="21304" y="3318"/>
                  <a:pt x="21304" y="3318"/>
                  <a:pt x="21304" y="3318"/>
                </a:cubicBezTo>
                <a:cubicBezTo>
                  <a:pt x="21304" y="3386"/>
                  <a:pt x="21304" y="3386"/>
                  <a:pt x="21304" y="3386"/>
                </a:cubicBezTo>
                <a:cubicBezTo>
                  <a:pt x="21304" y="3521"/>
                  <a:pt x="21304" y="3521"/>
                  <a:pt x="21304" y="3521"/>
                </a:cubicBezTo>
                <a:cubicBezTo>
                  <a:pt x="21304" y="3589"/>
                  <a:pt x="21304" y="3589"/>
                  <a:pt x="21304" y="3589"/>
                </a:cubicBezTo>
                <a:cubicBezTo>
                  <a:pt x="21304" y="3589"/>
                  <a:pt x="21304" y="3589"/>
                  <a:pt x="21304" y="3589"/>
                </a:cubicBezTo>
                <a:cubicBezTo>
                  <a:pt x="21341" y="3589"/>
                  <a:pt x="21341" y="3589"/>
                  <a:pt x="21341" y="3589"/>
                </a:cubicBezTo>
                <a:cubicBezTo>
                  <a:pt x="21378" y="3656"/>
                  <a:pt x="21378" y="3656"/>
                  <a:pt x="21378" y="3656"/>
                </a:cubicBezTo>
                <a:cubicBezTo>
                  <a:pt x="21415" y="3656"/>
                  <a:pt x="21415" y="3656"/>
                  <a:pt x="21415" y="3656"/>
                </a:cubicBezTo>
                <a:cubicBezTo>
                  <a:pt x="21415" y="3724"/>
                  <a:pt x="21415" y="3724"/>
                  <a:pt x="21415" y="3724"/>
                </a:cubicBezTo>
                <a:cubicBezTo>
                  <a:pt x="21378" y="3792"/>
                  <a:pt x="21378" y="3792"/>
                  <a:pt x="21378" y="3792"/>
                </a:cubicBezTo>
                <a:cubicBezTo>
                  <a:pt x="21341" y="3792"/>
                  <a:pt x="21341" y="3792"/>
                  <a:pt x="21341" y="3792"/>
                </a:cubicBezTo>
                <a:cubicBezTo>
                  <a:pt x="21304" y="3792"/>
                  <a:pt x="21304" y="3792"/>
                  <a:pt x="21304" y="3792"/>
                </a:cubicBezTo>
                <a:cubicBezTo>
                  <a:pt x="21341" y="3792"/>
                  <a:pt x="21341" y="3792"/>
                  <a:pt x="21341" y="3792"/>
                </a:cubicBezTo>
                <a:cubicBezTo>
                  <a:pt x="21378" y="3860"/>
                  <a:pt x="21378" y="3860"/>
                  <a:pt x="21378" y="3860"/>
                </a:cubicBezTo>
                <a:cubicBezTo>
                  <a:pt x="21378" y="3927"/>
                  <a:pt x="21378" y="3927"/>
                  <a:pt x="21378" y="3927"/>
                </a:cubicBezTo>
                <a:cubicBezTo>
                  <a:pt x="21341" y="3927"/>
                  <a:pt x="21341" y="3927"/>
                  <a:pt x="21341" y="3927"/>
                </a:cubicBezTo>
                <a:cubicBezTo>
                  <a:pt x="21304" y="3995"/>
                  <a:pt x="21304" y="3995"/>
                  <a:pt x="21304" y="3995"/>
                </a:cubicBezTo>
                <a:cubicBezTo>
                  <a:pt x="21304" y="3995"/>
                  <a:pt x="21304" y="3995"/>
                  <a:pt x="21304" y="3995"/>
                </a:cubicBezTo>
                <a:cubicBezTo>
                  <a:pt x="21267" y="4063"/>
                  <a:pt x="21267" y="4063"/>
                  <a:pt x="21267" y="4063"/>
                </a:cubicBezTo>
                <a:cubicBezTo>
                  <a:pt x="21193" y="4063"/>
                  <a:pt x="21193" y="4063"/>
                  <a:pt x="21193" y="4063"/>
                </a:cubicBezTo>
                <a:cubicBezTo>
                  <a:pt x="21156" y="4063"/>
                  <a:pt x="21156" y="4063"/>
                  <a:pt x="21156" y="4063"/>
                </a:cubicBezTo>
                <a:cubicBezTo>
                  <a:pt x="21230" y="4063"/>
                  <a:pt x="21230" y="4063"/>
                  <a:pt x="21230" y="4063"/>
                </a:cubicBezTo>
                <a:cubicBezTo>
                  <a:pt x="21230" y="4063"/>
                  <a:pt x="21230" y="4063"/>
                  <a:pt x="21230" y="4063"/>
                </a:cubicBezTo>
                <a:cubicBezTo>
                  <a:pt x="21267" y="4130"/>
                  <a:pt x="21267" y="4130"/>
                  <a:pt x="21267" y="4130"/>
                </a:cubicBezTo>
                <a:cubicBezTo>
                  <a:pt x="21304" y="4063"/>
                  <a:pt x="21304" y="4063"/>
                  <a:pt x="21304" y="4063"/>
                </a:cubicBezTo>
                <a:cubicBezTo>
                  <a:pt x="21304" y="4063"/>
                  <a:pt x="21304" y="4063"/>
                  <a:pt x="21304" y="4063"/>
                </a:cubicBezTo>
                <a:cubicBezTo>
                  <a:pt x="21304" y="4130"/>
                  <a:pt x="21304" y="4130"/>
                  <a:pt x="21304" y="4130"/>
                </a:cubicBezTo>
                <a:cubicBezTo>
                  <a:pt x="21341" y="4198"/>
                  <a:pt x="21341" y="4198"/>
                  <a:pt x="21341" y="4198"/>
                </a:cubicBezTo>
                <a:cubicBezTo>
                  <a:pt x="21304" y="4266"/>
                  <a:pt x="21304" y="4266"/>
                  <a:pt x="21304" y="4266"/>
                </a:cubicBezTo>
                <a:cubicBezTo>
                  <a:pt x="21304" y="4334"/>
                  <a:pt x="21304" y="4334"/>
                  <a:pt x="21304" y="4334"/>
                </a:cubicBezTo>
                <a:cubicBezTo>
                  <a:pt x="21341" y="4266"/>
                  <a:pt x="21341" y="4266"/>
                  <a:pt x="21341" y="4266"/>
                </a:cubicBezTo>
                <a:cubicBezTo>
                  <a:pt x="21378" y="4266"/>
                  <a:pt x="21378" y="4266"/>
                  <a:pt x="21378" y="4266"/>
                </a:cubicBezTo>
                <a:cubicBezTo>
                  <a:pt x="21415" y="4334"/>
                  <a:pt x="21415" y="4334"/>
                  <a:pt x="21415" y="4334"/>
                </a:cubicBezTo>
                <a:cubicBezTo>
                  <a:pt x="21415" y="4334"/>
                  <a:pt x="21415" y="4334"/>
                  <a:pt x="21415" y="4334"/>
                </a:cubicBezTo>
                <a:cubicBezTo>
                  <a:pt x="21452" y="4401"/>
                  <a:pt x="21452" y="4401"/>
                  <a:pt x="21452" y="4401"/>
                </a:cubicBezTo>
                <a:cubicBezTo>
                  <a:pt x="21415" y="4469"/>
                  <a:pt x="21415" y="4469"/>
                  <a:pt x="21415" y="4469"/>
                </a:cubicBezTo>
                <a:cubicBezTo>
                  <a:pt x="21415" y="4469"/>
                  <a:pt x="21415" y="4469"/>
                  <a:pt x="21415" y="4469"/>
                </a:cubicBezTo>
                <a:cubicBezTo>
                  <a:pt x="21452" y="4537"/>
                  <a:pt x="21452" y="4537"/>
                  <a:pt x="21452" y="4537"/>
                </a:cubicBezTo>
                <a:cubicBezTo>
                  <a:pt x="21415" y="4604"/>
                  <a:pt x="21415" y="4604"/>
                  <a:pt x="21415" y="4604"/>
                </a:cubicBezTo>
                <a:cubicBezTo>
                  <a:pt x="21378" y="4604"/>
                  <a:pt x="21378" y="4604"/>
                  <a:pt x="21378" y="4604"/>
                </a:cubicBezTo>
                <a:cubicBezTo>
                  <a:pt x="21415" y="4672"/>
                  <a:pt x="21415" y="4672"/>
                  <a:pt x="21415" y="4672"/>
                </a:cubicBezTo>
                <a:cubicBezTo>
                  <a:pt x="21415" y="4604"/>
                  <a:pt x="21415" y="4604"/>
                  <a:pt x="21415" y="4604"/>
                </a:cubicBezTo>
                <a:cubicBezTo>
                  <a:pt x="21452" y="4604"/>
                  <a:pt x="21452" y="4604"/>
                  <a:pt x="21452" y="4604"/>
                </a:cubicBezTo>
                <a:cubicBezTo>
                  <a:pt x="21452" y="4672"/>
                  <a:pt x="21452" y="4672"/>
                  <a:pt x="21452" y="4672"/>
                </a:cubicBezTo>
                <a:cubicBezTo>
                  <a:pt x="21452" y="4740"/>
                  <a:pt x="21452" y="4740"/>
                  <a:pt x="21452" y="4740"/>
                </a:cubicBezTo>
                <a:cubicBezTo>
                  <a:pt x="21489" y="4672"/>
                  <a:pt x="21489" y="4672"/>
                  <a:pt x="21489" y="4672"/>
                </a:cubicBezTo>
                <a:cubicBezTo>
                  <a:pt x="21489" y="4740"/>
                  <a:pt x="21489" y="4740"/>
                  <a:pt x="21489" y="4740"/>
                </a:cubicBezTo>
                <a:cubicBezTo>
                  <a:pt x="21489" y="4672"/>
                  <a:pt x="21489" y="4672"/>
                  <a:pt x="21489" y="4672"/>
                </a:cubicBezTo>
                <a:cubicBezTo>
                  <a:pt x="21526" y="4672"/>
                  <a:pt x="21526" y="4672"/>
                  <a:pt x="21526" y="4672"/>
                </a:cubicBezTo>
                <a:cubicBezTo>
                  <a:pt x="21563" y="4672"/>
                  <a:pt x="21563" y="4672"/>
                  <a:pt x="21563" y="4672"/>
                </a:cubicBezTo>
                <a:cubicBezTo>
                  <a:pt x="21600" y="4672"/>
                  <a:pt x="21600" y="4672"/>
                  <a:pt x="21600" y="4672"/>
                </a:cubicBezTo>
                <a:cubicBezTo>
                  <a:pt x="21600" y="4740"/>
                  <a:pt x="21600" y="4740"/>
                  <a:pt x="21600" y="4740"/>
                </a:cubicBezTo>
                <a:cubicBezTo>
                  <a:pt x="21563" y="4808"/>
                  <a:pt x="21563" y="4808"/>
                  <a:pt x="21563" y="4808"/>
                </a:cubicBezTo>
                <a:cubicBezTo>
                  <a:pt x="21526" y="4740"/>
                  <a:pt x="21526" y="4740"/>
                  <a:pt x="21526" y="4740"/>
                </a:cubicBezTo>
                <a:cubicBezTo>
                  <a:pt x="21526" y="4808"/>
                  <a:pt x="21526" y="4808"/>
                  <a:pt x="21526" y="4808"/>
                </a:cubicBezTo>
                <a:cubicBezTo>
                  <a:pt x="21563" y="4808"/>
                  <a:pt x="21563" y="4808"/>
                  <a:pt x="21563" y="4808"/>
                </a:cubicBezTo>
                <a:cubicBezTo>
                  <a:pt x="21563" y="4808"/>
                  <a:pt x="21563" y="4808"/>
                  <a:pt x="21563" y="4808"/>
                </a:cubicBezTo>
                <a:cubicBezTo>
                  <a:pt x="21600" y="4875"/>
                  <a:pt x="21600" y="4875"/>
                  <a:pt x="21600" y="4875"/>
                </a:cubicBezTo>
                <a:cubicBezTo>
                  <a:pt x="21600" y="4943"/>
                  <a:pt x="21600" y="4943"/>
                  <a:pt x="21600" y="4943"/>
                </a:cubicBezTo>
                <a:cubicBezTo>
                  <a:pt x="21563" y="4943"/>
                  <a:pt x="21563" y="4943"/>
                  <a:pt x="21563" y="4943"/>
                </a:cubicBezTo>
                <a:cubicBezTo>
                  <a:pt x="21526" y="4875"/>
                  <a:pt x="21526" y="4875"/>
                  <a:pt x="21526" y="4875"/>
                </a:cubicBezTo>
                <a:cubicBezTo>
                  <a:pt x="21489" y="4875"/>
                  <a:pt x="21489" y="4875"/>
                  <a:pt x="21489" y="4875"/>
                </a:cubicBezTo>
                <a:cubicBezTo>
                  <a:pt x="21526" y="4943"/>
                  <a:pt x="21526" y="4943"/>
                  <a:pt x="21526" y="4943"/>
                </a:cubicBezTo>
                <a:cubicBezTo>
                  <a:pt x="21489" y="5011"/>
                  <a:pt x="21489" y="5011"/>
                  <a:pt x="21489" y="5011"/>
                </a:cubicBezTo>
                <a:cubicBezTo>
                  <a:pt x="21489" y="5011"/>
                  <a:pt x="21489" y="5011"/>
                  <a:pt x="21489" y="5011"/>
                </a:cubicBezTo>
                <a:cubicBezTo>
                  <a:pt x="21452" y="5011"/>
                  <a:pt x="21452" y="5011"/>
                  <a:pt x="21452" y="5011"/>
                </a:cubicBezTo>
                <a:cubicBezTo>
                  <a:pt x="21452" y="5011"/>
                  <a:pt x="21452" y="5011"/>
                  <a:pt x="21452" y="5011"/>
                </a:cubicBezTo>
                <a:cubicBezTo>
                  <a:pt x="21415" y="4943"/>
                  <a:pt x="21415" y="4943"/>
                  <a:pt x="21415" y="4943"/>
                </a:cubicBezTo>
                <a:cubicBezTo>
                  <a:pt x="21341" y="4943"/>
                  <a:pt x="21341" y="4943"/>
                  <a:pt x="21341" y="4943"/>
                </a:cubicBezTo>
                <a:cubicBezTo>
                  <a:pt x="21304" y="5011"/>
                  <a:pt x="21304" y="5011"/>
                  <a:pt x="21304" y="5011"/>
                </a:cubicBezTo>
                <a:cubicBezTo>
                  <a:pt x="21304" y="5011"/>
                  <a:pt x="21304" y="5011"/>
                  <a:pt x="21304" y="5011"/>
                </a:cubicBezTo>
                <a:cubicBezTo>
                  <a:pt x="21304" y="4943"/>
                  <a:pt x="21304" y="4943"/>
                  <a:pt x="21304" y="4943"/>
                </a:cubicBezTo>
                <a:cubicBezTo>
                  <a:pt x="21267" y="4875"/>
                  <a:pt x="21267" y="4875"/>
                  <a:pt x="21267" y="4875"/>
                </a:cubicBezTo>
                <a:cubicBezTo>
                  <a:pt x="21267" y="4875"/>
                  <a:pt x="21267" y="4875"/>
                  <a:pt x="21267" y="4875"/>
                </a:cubicBezTo>
                <a:cubicBezTo>
                  <a:pt x="21267" y="4943"/>
                  <a:pt x="21267" y="4943"/>
                  <a:pt x="21267" y="4943"/>
                </a:cubicBezTo>
                <a:cubicBezTo>
                  <a:pt x="21230" y="4943"/>
                  <a:pt x="21230" y="4943"/>
                  <a:pt x="21230" y="4943"/>
                </a:cubicBezTo>
                <a:cubicBezTo>
                  <a:pt x="21230" y="5011"/>
                  <a:pt x="21230" y="5011"/>
                  <a:pt x="21230" y="5011"/>
                </a:cubicBezTo>
                <a:cubicBezTo>
                  <a:pt x="21267" y="5011"/>
                  <a:pt x="21267" y="5011"/>
                  <a:pt x="21267" y="5011"/>
                </a:cubicBezTo>
                <a:cubicBezTo>
                  <a:pt x="21230" y="5078"/>
                  <a:pt x="21230" y="5078"/>
                  <a:pt x="21230" y="5078"/>
                </a:cubicBezTo>
                <a:cubicBezTo>
                  <a:pt x="21230" y="5078"/>
                  <a:pt x="21230" y="5078"/>
                  <a:pt x="21230" y="5078"/>
                </a:cubicBezTo>
                <a:cubicBezTo>
                  <a:pt x="21230" y="5078"/>
                  <a:pt x="21230" y="5078"/>
                  <a:pt x="21230" y="5078"/>
                </a:cubicBezTo>
                <a:cubicBezTo>
                  <a:pt x="21193" y="5011"/>
                  <a:pt x="21193" y="5011"/>
                  <a:pt x="21193" y="5011"/>
                </a:cubicBezTo>
                <a:cubicBezTo>
                  <a:pt x="21119" y="5078"/>
                  <a:pt x="21119" y="5078"/>
                  <a:pt x="21119" y="5078"/>
                </a:cubicBezTo>
                <a:cubicBezTo>
                  <a:pt x="21119" y="5078"/>
                  <a:pt x="21119" y="5078"/>
                  <a:pt x="21119" y="5078"/>
                </a:cubicBezTo>
                <a:cubicBezTo>
                  <a:pt x="21119" y="5011"/>
                  <a:pt x="21119" y="5011"/>
                  <a:pt x="21119" y="5011"/>
                </a:cubicBezTo>
                <a:cubicBezTo>
                  <a:pt x="21119" y="4943"/>
                  <a:pt x="21119" y="4943"/>
                  <a:pt x="21119" y="4943"/>
                </a:cubicBezTo>
                <a:cubicBezTo>
                  <a:pt x="21082" y="4943"/>
                  <a:pt x="21082" y="4943"/>
                  <a:pt x="21082" y="4943"/>
                </a:cubicBezTo>
                <a:cubicBezTo>
                  <a:pt x="21008" y="4875"/>
                  <a:pt x="21008" y="4875"/>
                  <a:pt x="21008" y="4875"/>
                </a:cubicBezTo>
                <a:cubicBezTo>
                  <a:pt x="21008" y="4808"/>
                  <a:pt x="21008" y="4808"/>
                  <a:pt x="21008" y="4808"/>
                </a:cubicBezTo>
                <a:cubicBezTo>
                  <a:pt x="21008" y="4808"/>
                  <a:pt x="21008" y="4808"/>
                  <a:pt x="21008" y="4808"/>
                </a:cubicBezTo>
                <a:cubicBezTo>
                  <a:pt x="20971" y="4740"/>
                  <a:pt x="20971" y="4740"/>
                  <a:pt x="20971" y="4740"/>
                </a:cubicBezTo>
                <a:cubicBezTo>
                  <a:pt x="20934" y="4808"/>
                  <a:pt x="20934" y="4808"/>
                  <a:pt x="20934" y="4808"/>
                </a:cubicBezTo>
                <a:cubicBezTo>
                  <a:pt x="20897" y="4875"/>
                  <a:pt x="20897" y="4875"/>
                  <a:pt x="20897" y="4875"/>
                </a:cubicBezTo>
                <a:cubicBezTo>
                  <a:pt x="20860" y="4875"/>
                  <a:pt x="20860" y="4875"/>
                  <a:pt x="20860" y="4875"/>
                </a:cubicBezTo>
                <a:cubicBezTo>
                  <a:pt x="20860" y="4875"/>
                  <a:pt x="20860" y="4875"/>
                  <a:pt x="20860" y="4875"/>
                </a:cubicBezTo>
                <a:cubicBezTo>
                  <a:pt x="20860" y="4808"/>
                  <a:pt x="20860" y="4808"/>
                  <a:pt x="20860" y="4808"/>
                </a:cubicBezTo>
                <a:cubicBezTo>
                  <a:pt x="20823" y="4808"/>
                  <a:pt x="20823" y="4808"/>
                  <a:pt x="20823" y="4808"/>
                </a:cubicBezTo>
                <a:cubicBezTo>
                  <a:pt x="20823" y="4808"/>
                  <a:pt x="20823" y="4808"/>
                  <a:pt x="20823" y="4808"/>
                </a:cubicBezTo>
                <a:cubicBezTo>
                  <a:pt x="20823" y="4943"/>
                  <a:pt x="20823" y="4943"/>
                  <a:pt x="20823" y="4943"/>
                </a:cubicBezTo>
                <a:cubicBezTo>
                  <a:pt x="20860" y="5011"/>
                  <a:pt x="20860" y="5011"/>
                  <a:pt x="20860" y="5011"/>
                </a:cubicBezTo>
                <a:cubicBezTo>
                  <a:pt x="20823" y="5078"/>
                  <a:pt x="20823" y="5078"/>
                  <a:pt x="20823" y="5078"/>
                </a:cubicBezTo>
                <a:cubicBezTo>
                  <a:pt x="20786" y="5214"/>
                  <a:pt x="20786" y="5214"/>
                  <a:pt x="20786" y="5214"/>
                </a:cubicBezTo>
                <a:cubicBezTo>
                  <a:pt x="20749" y="5214"/>
                  <a:pt x="20749" y="5214"/>
                  <a:pt x="20749" y="5214"/>
                </a:cubicBezTo>
                <a:cubicBezTo>
                  <a:pt x="20749" y="5078"/>
                  <a:pt x="20749" y="5078"/>
                  <a:pt x="20749" y="5078"/>
                </a:cubicBezTo>
                <a:cubicBezTo>
                  <a:pt x="20712" y="5078"/>
                  <a:pt x="20712" y="5078"/>
                  <a:pt x="20712" y="5078"/>
                </a:cubicBezTo>
                <a:cubicBezTo>
                  <a:pt x="20675" y="5146"/>
                  <a:pt x="20675" y="5146"/>
                  <a:pt x="20675" y="5146"/>
                </a:cubicBezTo>
                <a:cubicBezTo>
                  <a:pt x="20601" y="5011"/>
                  <a:pt x="20601" y="5011"/>
                  <a:pt x="20601" y="5011"/>
                </a:cubicBezTo>
                <a:cubicBezTo>
                  <a:pt x="20601" y="4943"/>
                  <a:pt x="20601" y="4943"/>
                  <a:pt x="20601" y="4943"/>
                </a:cubicBezTo>
                <a:cubicBezTo>
                  <a:pt x="20601" y="4808"/>
                  <a:pt x="20601" y="4808"/>
                  <a:pt x="20601" y="4808"/>
                </a:cubicBezTo>
                <a:cubicBezTo>
                  <a:pt x="20564" y="4808"/>
                  <a:pt x="20564" y="4808"/>
                  <a:pt x="20564" y="4808"/>
                </a:cubicBezTo>
                <a:cubicBezTo>
                  <a:pt x="20564" y="4808"/>
                  <a:pt x="20564" y="4808"/>
                  <a:pt x="20564" y="4808"/>
                </a:cubicBezTo>
                <a:cubicBezTo>
                  <a:pt x="20527" y="4740"/>
                  <a:pt x="20527" y="4740"/>
                  <a:pt x="20527" y="4740"/>
                </a:cubicBezTo>
                <a:cubicBezTo>
                  <a:pt x="20527" y="4808"/>
                  <a:pt x="20527" y="4808"/>
                  <a:pt x="20527" y="4808"/>
                </a:cubicBezTo>
                <a:cubicBezTo>
                  <a:pt x="20527" y="4808"/>
                  <a:pt x="20527" y="4808"/>
                  <a:pt x="20527" y="4808"/>
                </a:cubicBezTo>
                <a:cubicBezTo>
                  <a:pt x="20527" y="4875"/>
                  <a:pt x="20527" y="4875"/>
                  <a:pt x="20527" y="4875"/>
                </a:cubicBezTo>
                <a:cubicBezTo>
                  <a:pt x="20527" y="4875"/>
                  <a:pt x="20527" y="4875"/>
                  <a:pt x="20527" y="4875"/>
                </a:cubicBezTo>
                <a:cubicBezTo>
                  <a:pt x="20527" y="4943"/>
                  <a:pt x="20527" y="4943"/>
                  <a:pt x="20527" y="4943"/>
                </a:cubicBezTo>
                <a:cubicBezTo>
                  <a:pt x="20490" y="4875"/>
                  <a:pt x="20490" y="4875"/>
                  <a:pt x="20490" y="4875"/>
                </a:cubicBezTo>
                <a:cubicBezTo>
                  <a:pt x="20453" y="4808"/>
                  <a:pt x="20453" y="4808"/>
                  <a:pt x="20453" y="4808"/>
                </a:cubicBezTo>
                <a:cubicBezTo>
                  <a:pt x="20453" y="4808"/>
                  <a:pt x="20453" y="4808"/>
                  <a:pt x="20453" y="4808"/>
                </a:cubicBezTo>
                <a:cubicBezTo>
                  <a:pt x="20453" y="4875"/>
                  <a:pt x="20453" y="4875"/>
                  <a:pt x="20453" y="4875"/>
                </a:cubicBezTo>
                <a:cubicBezTo>
                  <a:pt x="20453" y="4943"/>
                  <a:pt x="20453" y="4943"/>
                  <a:pt x="20453" y="4943"/>
                </a:cubicBezTo>
                <a:cubicBezTo>
                  <a:pt x="20453" y="4943"/>
                  <a:pt x="20453" y="4943"/>
                  <a:pt x="20453" y="4943"/>
                </a:cubicBezTo>
                <a:cubicBezTo>
                  <a:pt x="20490" y="4943"/>
                  <a:pt x="20490" y="4943"/>
                  <a:pt x="20490" y="4943"/>
                </a:cubicBezTo>
                <a:cubicBezTo>
                  <a:pt x="20527" y="5011"/>
                  <a:pt x="20527" y="5011"/>
                  <a:pt x="20527" y="5011"/>
                </a:cubicBezTo>
                <a:cubicBezTo>
                  <a:pt x="20490" y="5078"/>
                  <a:pt x="20490" y="5078"/>
                  <a:pt x="20490" y="5078"/>
                </a:cubicBezTo>
                <a:cubicBezTo>
                  <a:pt x="20453" y="5078"/>
                  <a:pt x="20453" y="5078"/>
                  <a:pt x="20453" y="5078"/>
                </a:cubicBezTo>
                <a:cubicBezTo>
                  <a:pt x="20453" y="5078"/>
                  <a:pt x="20453" y="5078"/>
                  <a:pt x="20453" y="5078"/>
                </a:cubicBezTo>
                <a:cubicBezTo>
                  <a:pt x="20453" y="5078"/>
                  <a:pt x="20453" y="5078"/>
                  <a:pt x="20453" y="5078"/>
                </a:cubicBezTo>
                <a:cubicBezTo>
                  <a:pt x="20564" y="5282"/>
                  <a:pt x="20564" y="5282"/>
                  <a:pt x="20564" y="5282"/>
                </a:cubicBezTo>
                <a:cubicBezTo>
                  <a:pt x="20638" y="5282"/>
                  <a:pt x="20638" y="5282"/>
                  <a:pt x="20638" y="5282"/>
                </a:cubicBezTo>
                <a:cubicBezTo>
                  <a:pt x="20675" y="5282"/>
                  <a:pt x="20675" y="5282"/>
                  <a:pt x="20675" y="5282"/>
                </a:cubicBezTo>
                <a:cubicBezTo>
                  <a:pt x="20712" y="5349"/>
                  <a:pt x="20712" y="5349"/>
                  <a:pt x="20712" y="5349"/>
                </a:cubicBezTo>
                <a:cubicBezTo>
                  <a:pt x="20712" y="5417"/>
                  <a:pt x="20712" y="5417"/>
                  <a:pt x="20712" y="5417"/>
                </a:cubicBezTo>
                <a:cubicBezTo>
                  <a:pt x="20712" y="5417"/>
                  <a:pt x="20712" y="5417"/>
                  <a:pt x="20712" y="5417"/>
                </a:cubicBezTo>
                <a:cubicBezTo>
                  <a:pt x="20675" y="5349"/>
                  <a:pt x="20675" y="5349"/>
                  <a:pt x="20675" y="5349"/>
                </a:cubicBezTo>
                <a:cubicBezTo>
                  <a:pt x="20675" y="5349"/>
                  <a:pt x="20675" y="5349"/>
                  <a:pt x="20675" y="5349"/>
                </a:cubicBezTo>
                <a:cubicBezTo>
                  <a:pt x="20675" y="5417"/>
                  <a:pt x="20675" y="5417"/>
                  <a:pt x="20675" y="5417"/>
                </a:cubicBezTo>
                <a:cubicBezTo>
                  <a:pt x="20712" y="5485"/>
                  <a:pt x="20712" y="5485"/>
                  <a:pt x="20712" y="5485"/>
                </a:cubicBezTo>
                <a:cubicBezTo>
                  <a:pt x="20749" y="5552"/>
                  <a:pt x="20749" y="5552"/>
                  <a:pt x="20749" y="5552"/>
                </a:cubicBezTo>
                <a:cubicBezTo>
                  <a:pt x="20786" y="5620"/>
                  <a:pt x="20786" y="5620"/>
                  <a:pt x="20786" y="5620"/>
                </a:cubicBezTo>
                <a:cubicBezTo>
                  <a:pt x="20786" y="5688"/>
                  <a:pt x="20786" y="5688"/>
                  <a:pt x="20786" y="5688"/>
                </a:cubicBezTo>
                <a:cubicBezTo>
                  <a:pt x="20749" y="5891"/>
                  <a:pt x="20749" y="5891"/>
                  <a:pt x="20749" y="5891"/>
                </a:cubicBezTo>
                <a:cubicBezTo>
                  <a:pt x="20749" y="6026"/>
                  <a:pt x="20749" y="6026"/>
                  <a:pt x="20749" y="6026"/>
                </a:cubicBezTo>
                <a:cubicBezTo>
                  <a:pt x="20749" y="6094"/>
                  <a:pt x="20749" y="6094"/>
                  <a:pt x="20749" y="6094"/>
                </a:cubicBezTo>
                <a:cubicBezTo>
                  <a:pt x="20786" y="6094"/>
                  <a:pt x="20786" y="6094"/>
                  <a:pt x="20786" y="6094"/>
                </a:cubicBezTo>
                <a:cubicBezTo>
                  <a:pt x="20749" y="6229"/>
                  <a:pt x="20749" y="6229"/>
                  <a:pt x="20749" y="6229"/>
                </a:cubicBezTo>
                <a:cubicBezTo>
                  <a:pt x="20749" y="6297"/>
                  <a:pt x="20749" y="6297"/>
                  <a:pt x="20749" y="6297"/>
                </a:cubicBezTo>
                <a:cubicBezTo>
                  <a:pt x="20712" y="6297"/>
                  <a:pt x="20712" y="6297"/>
                  <a:pt x="20712" y="6297"/>
                </a:cubicBezTo>
                <a:cubicBezTo>
                  <a:pt x="20712" y="6229"/>
                  <a:pt x="20712" y="6229"/>
                  <a:pt x="20712" y="6229"/>
                </a:cubicBezTo>
                <a:cubicBezTo>
                  <a:pt x="20712" y="6229"/>
                  <a:pt x="20712" y="6229"/>
                  <a:pt x="20712" y="6229"/>
                </a:cubicBezTo>
                <a:cubicBezTo>
                  <a:pt x="20638" y="6365"/>
                  <a:pt x="20638" y="6365"/>
                  <a:pt x="20638" y="6365"/>
                </a:cubicBezTo>
                <a:cubicBezTo>
                  <a:pt x="20601" y="6297"/>
                  <a:pt x="20601" y="6297"/>
                  <a:pt x="20601" y="6297"/>
                </a:cubicBezTo>
                <a:cubicBezTo>
                  <a:pt x="20564" y="6365"/>
                  <a:pt x="20564" y="6365"/>
                  <a:pt x="20564" y="6365"/>
                </a:cubicBezTo>
                <a:cubicBezTo>
                  <a:pt x="20564" y="6297"/>
                  <a:pt x="20564" y="6297"/>
                  <a:pt x="20564" y="6297"/>
                </a:cubicBezTo>
                <a:cubicBezTo>
                  <a:pt x="20527" y="6297"/>
                  <a:pt x="20527" y="6297"/>
                  <a:pt x="20527" y="6297"/>
                </a:cubicBezTo>
                <a:cubicBezTo>
                  <a:pt x="20490" y="6297"/>
                  <a:pt x="20490" y="6297"/>
                  <a:pt x="20490" y="6297"/>
                </a:cubicBezTo>
                <a:cubicBezTo>
                  <a:pt x="20453" y="6162"/>
                  <a:pt x="20453" y="6162"/>
                  <a:pt x="20453" y="6162"/>
                </a:cubicBezTo>
                <a:cubicBezTo>
                  <a:pt x="20416" y="6162"/>
                  <a:pt x="20416" y="6162"/>
                  <a:pt x="20416" y="6162"/>
                </a:cubicBezTo>
                <a:cubicBezTo>
                  <a:pt x="20379" y="6162"/>
                  <a:pt x="20379" y="6162"/>
                  <a:pt x="20379" y="6162"/>
                </a:cubicBezTo>
                <a:cubicBezTo>
                  <a:pt x="20342" y="6094"/>
                  <a:pt x="20342" y="6094"/>
                  <a:pt x="20342" y="6094"/>
                </a:cubicBezTo>
                <a:cubicBezTo>
                  <a:pt x="20305" y="6094"/>
                  <a:pt x="20305" y="6094"/>
                  <a:pt x="20305" y="6094"/>
                </a:cubicBezTo>
                <a:cubicBezTo>
                  <a:pt x="20268" y="6162"/>
                  <a:pt x="20268" y="6162"/>
                  <a:pt x="20268" y="6162"/>
                </a:cubicBezTo>
                <a:cubicBezTo>
                  <a:pt x="20232" y="6162"/>
                  <a:pt x="20232" y="6162"/>
                  <a:pt x="20232" y="6162"/>
                </a:cubicBezTo>
                <a:cubicBezTo>
                  <a:pt x="20268" y="6229"/>
                  <a:pt x="20268" y="6229"/>
                  <a:pt x="20268" y="6229"/>
                </a:cubicBezTo>
                <a:cubicBezTo>
                  <a:pt x="20342" y="6229"/>
                  <a:pt x="20342" y="6229"/>
                  <a:pt x="20342" y="6229"/>
                </a:cubicBezTo>
                <a:cubicBezTo>
                  <a:pt x="20342" y="6162"/>
                  <a:pt x="20342" y="6162"/>
                  <a:pt x="20342" y="6162"/>
                </a:cubicBezTo>
                <a:cubicBezTo>
                  <a:pt x="20453" y="6229"/>
                  <a:pt x="20453" y="6229"/>
                  <a:pt x="20453" y="6229"/>
                </a:cubicBezTo>
                <a:cubicBezTo>
                  <a:pt x="20453" y="6297"/>
                  <a:pt x="20453" y="6297"/>
                  <a:pt x="20453" y="6297"/>
                </a:cubicBezTo>
                <a:cubicBezTo>
                  <a:pt x="20416" y="6297"/>
                  <a:pt x="20416" y="6297"/>
                  <a:pt x="20416" y="6297"/>
                </a:cubicBezTo>
                <a:cubicBezTo>
                  <a:pt x="20379" y="6297"/>
                  <a:pt x="20379" y="6297"/>
                  <a:pt x="20379" y="6297"/>
                </a:cubicBezTo>
                <a:cubicBezTo>
                  <a:pt x="20342" y="6297"/>
                  <a:pt x="20342" y="6297"/>
                  <a:pt x="20342" y="6297"/>
                </a:cubicBezTo>
                <a:cubicBezTo>
                  <a:pt x="20342" y="6365"/>
                  <a:pt x="20342" y="6365"/>
                  <a:pt x="20342" y="6365"/>
                </a:cubicBezTo>
                <a:cubicBezTo>
                  <a:pt x="20305" y="6297"/>
                  <a:pt x="20305" y="6297"/>
                  <a:pt x="20305" y="6297"/>
                </a:cubicBezTo>
                <a:cubicBezTo>
                  <a:pt x="20268" y="6297"/>
                  <a:pt x="20268" y="6297"/>
                  <a:pt x="20268" y="6297"/>
                </a:cubicBezTo>
                <a:cubicBezTo>
                  <a:pt x="20305" y="6297"/>
                  <a:pt x="20305" y="6297"/>
                  <a:pt x="20305" y="6297"/>
                </a:cubicBezTo>
                <a:cubicBezTo>
                  <a:pt x="20305" y="6365"/>
                  <a:pt x="20305" y="6365"/>
                  <a:pt x="20305" y="6365"/>
                </a:cubicBezTo>
                <a:cubicBezTo>
                  <a:pt x="20379" y="6433"/>
                  <a:pt x="20379" y="6433"/>
                  <a:pt x="20379" y="6433"/>
                </a:cubicBezTo>
                <a:cubicBezTo>
                  <a:pt x="20342" y="6500"/>
                  <a:pt x="20342" y="6500"/>
                  <a:pt x="20342" y="6500"/>
                </a:cubicBezTo>
                <a:cubicBezTo>
                  <a:pt x="20379" y="6568"/>
                  <a:pt x="20379" y="6568"/>
                  <a:pt x="20379" y="6568"/>
                </a:cubicBezTo>
                <a:cubicBezTo>
                  <a:pt x="20416" y="6636"/>
                  <a:pt x="20416" y="6636"/>
                  <a:pt x="20416" y="6636"/>
                </a:cubicBezTo>
                <a:cubicBezTo>
                  <a:pt x="20379" y="6568"/>
                  <a:pt x="20379" y="6568"/>
                  <a:pt x="20379" y="6568"/>
                </a:cubicBezTo>
                <a:cubicBezTo>
                  <a:pt x="20379" y="6433"/>
                  <a:pt x="20379" y="6433"/>
                  <a:pt x="20379" y="6433"/>
                </a:cubicBezTo>
                <a:cubicBezTo>
                  <a:pt x="20416" y="6433"/>
                  <a:pt x="20416" y="6433"/>
                  <a:pt x="20416" y="6433"/>
                </a:cubicBezTo>
                <a:cubicBezTo>
                  <a:pt x="20453" y="6433"/>
                  <a:pt x="20453" y="6433"/>
                  <a:pt x="20453" y="6433"/>
                </a:cubicBezTo>
                <a:cubicBezTo>
                  <a:pt x="20453" y="6433"/>
                  <a:pt x="20453" y="6433"/>
                  <a:pt x="20453" y="6433"/>
                </a:cubicBezTo>
                <a:cubicBezTo>
                  <a:pt x="20490" y="6365"/>
                  <a:pt x="20490" y="6365"/>
                  <a:pt x="20490" y="6365"/>
                </a:cubicBezTo>
                <a:cubicBezTo>
                  <a:pt x="20527" y="6365"/>
                  <a:pt x="20527" y="6365"/>
                  <a:pt x="20527" y="6365"/>
                </a:cubicBezTo>
                <a:cubicBezTo>
                  <a:pt x="20527" y="6365"/>
                  <a:pt x="20527" y="6365"/>
                  <a:pt x="20527" y="6365"/>
                </a:cubicBezTo>
                <a:cubicBezTo>
                  <a:pt x="20527" y="6433"/>
                  <a:pt x="20527" y="6433"/>
                  <a:pt x="20527" y="6433"/>
                </a:cubicBezTo>
                <a:cubicBezTo>
                  <a:pt x="20564" y="6500"/>
                  <a:pt x="20564" y="6500"/>
                  <a:pt x="20564" y="6500"/>
                </a:cubicBezTo>
                <a:cubicBezTo>
                  <a:pt x="20638" y="6500"/>
                  <a:pt x="20638" y="6500"/>
                  <a:pt x="20638" y="6500"/>
                </a:cubicBezTo>
                <a:cubicBezTo>
                  <a:pt x="20675" y="6568"/>
                  <a:pt x="20675" y="6568"/>
                  <a:pt x="20675" y="6568"/>
                </a:cubicBezTo>
                <a:cubicBezTo>
                  <a:pt x="20712" y="6568"/>
                  <a:pt x="20712" y="6568"/>
                  <a:pt x="20712" y="6568"/>
                </a:cubicBezTo>
                <a:cubicBezTo>
                  <a:pt x="20712" y="6500"/>
                  <a:pt x="20712" y="6500"/>
                  <a:pt x="20712" y="6500"/>
                </a:cubicBezTo>
                <a:cubicBezTo>
                  <a:pt x="20712" y="6500"/>
                  <a:pt x="20712" y="6500"/>
                  <a:pt x="20712" y="6500"/>
                </a:cubicBezTo>
                <a:cubicBezTo>
                  <a:pt x="20712" y="6500"/>
                  <a:pt x="20712" y="6500"/>
                  <a:pt x="20712" y="6500"/>
                </a:cubicBezTo>
                <a:cubicBezTo>
                  <a:pt x="20823" y="6636"/>
                  <a:pt x="20823" y="6636"/>
                  <a:pt x="20823" y="6636"/>
                </a:cubicBezTo>
                <a:cubicBezTo>
                  <a:pt x="20823" y="6636"/>
                  <a:pt x="20823" y="6636"/>
                  <a:pt x="20823" y="6636"/>
                </a:cubicBezTo>
                <a:cubicBezTo>
                  <a:pt x="20786" y="6636"/>
                  <a:pt x="20786" y="6636"/>
                  <a:pt x="20786" y="6636"/>
                </a:cubicBezTo>
                <a:cubicBezTo>
                  <a:pt x="20786" y="6703"/>
                  <a:pt x="20786" y="6703"/>
                  <a:pt x="20786" y="6703"/>
                </a:cubicBezTo>
                <a:cubicBezTo>
                  <a:pt x="20860" y="6771"/>
                  <a:pt x="20860" y="6771"/>
                  <a:pt x="20860" y="6771"/>
                </a:cubicBezTo>
                <a:cubicBezTo>
                  <a:pt x="20860" y="6771"/>
                  <a:pt x="20860" y="6771"/>
                  <a:pt x="20860" y="6771"/>
                </a:cubicBezTo>
                <a:cubicBezTo>
                  <a:pt x="20860" y="6771"/>
                  <a:pt x="20860" y="6771"/>
                  <a:pt x="20860" y="6771"/>
                </a:cubicBezTo>
                <a:cubicBezTo>
                  <a:pt x="20860" y="6703"/>
                  <a:pt x="20860" y="6703"/>
                  <a:pt x="20860" y="6703"/>
                </a:cubicBezTo>
                <a:cubicBezTo>
                  <a:pt x="20934" y="6771"/>
                  <a:pt x="20934" y="6771"/>
                  <a:pt x="20934" y="6771"/>
                </a:cubicBezTo>
                <a:cubicBezTo>
                  <a:pt x="20971" y="6907"/>
                  <a:pt x="20971" y="6907"/>
                  <a:pt x="20971" y="6907"/>
                </a:cubicBezTo>
                <a:cubicBezTo>
                  <a:pt x="20971" y="6907"/>
                  <a:pt x="20971" y="6907"/>
                  <a:pt x="20971" y="6907"/>
                </a:cubicBezTo>
                <a:cubicBezTo>
                  <a:pt x="20934" y="6907"/>
                  <a:pt x="20934" y="6907"/>
                  <a:pt x="20934" y="6907"/>
                </a:cubicBezTo>
                <a:cubicBezTo>
                  <a:pt x="20934" y="6907"/>
                  <a:pt x="20934" y="6907"/>
                  <a:pt x="20934" y="6907"/>
                </a:cubicBezTo>
                <a:cubicBezTo>
                  <a:pt x="20971" y="6974"/>
                  <a:pt x="20971" y="6974"/>
                  <a:pt x="20971" y="6974"/>
                </a:cubicBezTo>
                <a:cubicBezTo>
                  <a:pt x="20934" y="6974"/>
                  <a:pt x="20934" y="6974"/>
                  <a:pt x="20934" y="6974"/>
                </a:cubicBezTo>
                <a:cubicBezTo>
                  <a:pt x="20934" y="7042"/>
                  <a:pt x="20934" y="7042"/>
                  <a:pt x="20934" y="7042"/>
                </a:cubicBezTo>
                <a:cubicBezTo>
                  <a:pt x="20934" y="7110"/>
                  <a:pt x="20934" y="7110"/>
                  <a:pt x="20934" y="7110"/>
                </a:cubicBezTo>
                <a:cubicBezTo>
                  <a:pt x="20971" y="7042"/>
                  <a:pt x="20971" y="7042"/>
                  <a:pt x="20971" y="7042"/>
                </a:cubicBezTo>
                <a:cubicBezTo>
                  <a:pt x="20971" y="7042"/>
                  <a:pt x="20971" y="7042"/>
                  <a:pt x="20971" y="7042"/>
                </a:cubicBezTo>
                <a:cubicBezTo>
                  <a:pt x="20971" y="6974"/>
                  <a:pt x="20971" y="6974"/>
                  <a:pt x="20971" y="6974"/>
                </a:cubicBezTo>
                <a:cubicBezTo>
                  <a:pt x="21008" y="7042"/>
                  <a:pt x="21008" y="7042"/>
                  <a:pt x="21008" y="7042"/>
                </a:cubicBezTo>
                <a:cubicBezTo>
                  <a:pt x="21008" y="6974"/>
                  <a:pt x="21008" y="6974"/>
                  <a:pt x="21008" y="6974"/>
                </a:cubicBezTo>
                <a:cubicBezTo>
                  <a:pt x="21045" y="7042"/>
                  <a:pt x="21045" y="7042"/>
                  <a:pt x="21045" y="7042"/>
                </a:cubicBezTo>
                <a:cubicBezTo>
                  <a:pt x="21119" y="7110"/>
                  <a:pt x="21119" y="7110"/>
                  <a:pt x="21119" y="7110"/>
                </a:cubicBezTo>
                <a:cubicBezTo>
                  <a:pt x="21193" y="7177"/>
                  <a:pt x="21193" y="7177"/>
                  <a:pt x="21193" y="7177"/>
                </a:cubicBezTo>
                <a:cubicBezTo>
                  <a:pt x="21230" y="7245"/>
                  <a:pt x="21230" y="7245"/>
                  <a:pt x="21230" y="7245"/>
                </a:cubicBezTo>
                <a:cubicBezTo>
                  <a:pt x="21193" y="7245"/>
                  <a:pt x="21193" y="7245"/>
                  <a:pt x="21193" y="7245"/>
                </a:cubicBezTo>
                <a:cubicBezTo>
                  <a:pt x="21267" y="7381"/>
                  <a:pt x="21267" y="7381"/>
                  <a:pt x="21267" y="7381"/>
                </a:cubicBezTo>
                <a:cubicBezTo>
                  <a:pt x="21304" y="7381"/>
                  <a:pt x="21304" y="7381"/>
                  <a:pt x="21304" y="7381"/>
                </a:cubicBezTo>
                <a:cubicBezTo>
                  <a:pt x="21341" y="7448"/>
                  <a:pt x="21341" y="7448"/>
                  <a:pt x="21341" y="7448"/>
                </a:cubicBezTo>
                <a:cubicBezTo>
                  <a:pt x="21341" y="7651"/>
                  <a:pt x="21341" y="7651"/>
                  <a:pt x="21341" y="7651"/>
                </a:cubicBezTo>
                <a:cubicBezTo>
                  <a:pt x="21304" y="7651"/>
                  <a:pt x="21304" y="7651"/>
                  <a:pt x="21304" y="7651"/>
                </a:cubicBezTo>
                <a:cubicBezTo>
                  <a:pt x="21304" y="7651"/>
                  <a:pt x="21304" y="7651"/>
                  <a:pt x="21304" y="7651"/>
                </a:cubicBezTo>
                <a:cubicBezTo>
                  <a:pt x="21341" y="7719"/>
                  <a:pt x="21341" y="7719"/>
                  <a:pt x="21341" y="7719"/>
                </a:cubicBezTo>
                <a:cubicBezTo>
                  <a:pt x="21378" y="7787"/>
                  <a:pt x="21378" y="7787"/>
                  <a:pt x="21378" y="7787"/>
                </a:cubicBezTo>
                <a:cubicBezTo>
                  <a:pt x="21341" y="7787"/>
                  <a:pt x="21341" y="7787"/>
                  <a:pt x="21341" y="7787"/>
                </a:cubicBezTo>
                <a:cubicBezTo>
                  <a:pt x="21341" y="7787"/>
                  <a:pt x="21341" y="7787"/>
                  <a:pt x="21341" y="7787"/>
                </a:cubicBezTo>
                <a:cubicBezTo>
                  <a:pt x="21193" y="7787"/>
                  <a:pt x="21193" y="7787"/>
                  <a:pt x="21193" y="7787"/>
                </a:cubicBezTo>
                <a:cubicBezTo>
                  <a:pt x="21156" y="7719"/>
                  <a:pt x="21156" y="7719"/>
                  <a:pt x="21156" y="7719"/>
                </a:cubicBezTo>
                <a:cubicBezTo>
                  <a:pt x="21156" y="7719"/>
                  <a:pt x="21156" y="7719"/>
                  <a:pt x="21156" y="7719"/>
                </a:cubicBezTo>
                <a:cubicBezTo>
                  <a:pt x="21119" y="7719"/>
                  <a:pt x="21119" y="7719"/>
                  <a:pt x="21119" y="7719"/>
                </a:cubicBezTo>
                <a:cubicBezTo>
                  <a:pt x="21119" y="7651"/>
                  <a:pt x="21119" y="7651"/>
                  <a:pt x="21119" y="7651"/>
                </a:cubicBezTo>
                <a:cubicBezTo>
                  <a:pt x="21082" y="7651"/>
                  <a:pt x="21082" y="7651"/>
                  <a:pt x="21082" y="7651"/>
                </a:cubicBezTo>
                <a:cubicBezTo>
                  <a:pt x="21082" y="7719"/>
                  <a:pt x="21082" y="7719"/>
                  <a:pt x="21082" y="7719"/>
                </a:cubicBezTo>
                <a:cubicBezTo>
                  <a:pt x="21082" y="7719"/>
                  <a:pt x="21082" y="7719"/>
                  <a:pt x="21082" y="7719"/>
                </a:cubicBezTo>
                <a:cubicBezTo>
                  <a:pt x="21045" y="7787"/>
                  <a:pt x="21045" y="7787"/>
                  <a:pt x="21045" y="7787"/>
                </a:cubicBezTo>
                <a:cubicBezTo>
                  <a:pt x="21008" y="7787"/>
                  <a:pt x="21008" y="7787"/>
                  <a:pt x="21008" y="7787"/>
                </a:cubicBezTo>
                <a:cubicBezTo>
                  <a:pt x="21008" y="7787"/>
                  <a:pt x="21008" y="7787"/>
                  <a:pt x="21008" y="7787"/>
                </a:cubicBezTo>
                <a:cubicBezTo>
                  <a:pt x="21008" y="7855"/>
                  <a:pt x="21008" y="7855"/>
                  <a:pt x="21008" y="7855"/>
                </a:cubicBezTo>
                <a:cubicBezTo>
                  <a:pt x="20971" y="7922"/>
                  <a:pt x="20971" y="7922"/>
                  <a:pt x="20971" y="7922"/>
                </a:cubicBezTo>
                <a:cubicBezTo>
                  <a:pt x="20934" y="7922"/>
                  <a:pt x="20934" y="7922"/>
                  <a:pt x="20934" y="7922"/>
                </a:cubicBezTo>
                <a:cubicBezTo>
                  <a:pt x="20934" y="7990"/>
                  <a:pt x="20934" y="7990"/>
                  <a:pt x="20934" y="7990"/>
                </a:cubicBezTo>
                <a:cubicBezTo>
                  <a:pt x="20934" y="7990"/>
                  <a:pt x="20934" y="7990"/>
                  <a:pt x="20934" y="7990"/>
                </a:cubicBezTo>
                <a:cubicBezTo>
                  <a:pt x="20897" y="8058"/>
                  <a:pt x="20897" y="8058"/>
                  <a:pt x="20897" y="8058"/>
                </a:cubicBezTo>
                <a:cubicBezTo>
                  <a:pt x="20897" y="8125"/>
                  <a:pt x="20897" y="8125"/>
                  <a:pt x="20897" y="8125"/>
                </a:cubicBezTo>
                <a:cubicBezTo>
                  <a:pt x="20860" y="8125"/>
                  <a:pt x="20860" y="8125"/>
                  <a:pt x="20860" y="8125"/>
                </a:cubicBezTo>
                <a:cubicBezTo>
                  <a:pt x="20860" y="8125"/>
                  <a:pt x="20860" y="8125"/>
                  <a:pt x="20860" y="8125"/>
                </a:cubicBezTo>
                <a:cubicBezTo>
                  <a:pt x="20860" y="8193"/>
                  <a:pt x="20860" y="8193"/>
                  <a:pt x="20860" y="8193"/>
                </a:cubicBezTo>
                <a:cubicBezTo>
                  <a:pt x="20860" y="8261"/>
                  <a:pt x="20860" y="8261"/>
                  <a:pt x="20860" y="8261"/>
                </a:cubicBezTo>
                <a:cubicBezTo>
                  <a:pt x="20823" y="8329"/>
                  <a:pt x="20823" y="8329"/>
                  <a:pt x="20823" y="8329"/>
                </a:cubicBezTo>
                <a:cubicBezTo>
                  <a:pt x="20823" y="8261"/>
                  <a:pt x="20823" y="8261"/>
                  <a:pt x="20823" y="8261"/>
                </a:cubicBezTo>
                <a:cubicBezTo>
                  <a:pt x="20823" y="8329"/>
                  <a:pt x="20823" y="8329"/>
                  <a:pt x="20823" y="8329"/>
                </a:cubicBezTo>
                <a:cubicBezTo>
                  <a:pt x="20823" y="8396"/>
                  <a:pt x="20823" y="8396"/>
                  <a:pt x="20823" y="8396"/>
                </a:cubicBezTo>
                <a:cubicBezTo>
                  <a:pt x="20786" y="8396"/>
                  <a:pt x="20786" y="8396"/>
                  <a:pt x="20786" y="8396"/>
                </a:cubicBezTo>
                <a:cubicBezTo>
                  <a:pt x="20749" y="8464"/>
                  <a:pt x="20749" y="8464"/>
                  <a:pt x="20749" y="8464"/>
                </a:cubicBezTo>
                <a:cubicBezTo>
                  <a:pt x="20786" y="8464"/>
                  <a:pt x="20786" y="8464"/>
                  <a:pt x="20786" y="8464"/>
                </a:cubicBezTo>
                <a:cubicBezTo>
                  <a:pt x="20786" y="8464"/>
                  <a:pt x="20786" y="8464"/>
                  <a:pt x="20786" y="8464"/>
                </a:cubicBezTo>
                <a:cubicBezTo>
                  <a:pt x="20749" y="8532"/>
                  <a:pt x="20749" y="8532"/>
                  <a:pt x="20749" y="8532"/>
                </a:cubicBezTo>
                <a:cubicBezTo>
                  <a:pt x="20749" y="8532"/>
                  <a:pt x="20749" y="8532"/>
                  <a:pt x="20749" y="8532"/>
                </a:cubicBezTo>
                <a:cubicBezTo>
                  <a:pt x="20712" y="8532"/>
                  <a:pt x="20712" y="8532"/>
                  <a:pt x="20712" y="8532"/>
                </a:cubicBezTo>
                <a:cubicBezTo>
                  <a:pt x="20749" y="8599"/>
                  <a:pt x="20749" y="8599"/>
                  <a:pt x="20749" y="8599"/>
                </a:cubicBezTo>
                <a:cubicBezTo>
                  <a:pt x="20749" y="8599"/>
                  <a:pt x="20749" y="8599"/>
                  <a:pt x="20749" y="8599"/>
                </a:cubicBezTo>
                <a:cubicBezTo>
                  <a:pt x="20712" y="8667"/>
                  <a:pt x="20712" y="8667"/>
                  <a:pt x="20712" y="8667"/>
                </a:cubicBezTo>
                <a:cubicBezTo>
                  <a:pt x="20712" y="8735"/>
                  <a:pt x="20712" y="8735"/>
                  <a:pt x="20712" y="8735"/>
                </a:cubicBezTo>
                <a:cubicBezTo>
                  <a:pt x="20712" y="8735"/>
                  <a:pt x="20712" y="8735"/>
                  <a:pt x="20712" y="8735"/>
                </a:cubicBezTo>
                <a:cubicBezTo>
                  <a:pt x="20675" y="8735"/>
                  <a:pt x="20675" y="8735"/>
                  <a:pt x="20675" y="8735"/>
                </a:cubicBezTo>
                <a:cubicBezTo>
                  <a:pt x="20675" y="8735"/>
                  <a:pt x="20675" y="8735"/>
                  <a:pt x="20675" y="8735"/>
                </a:cubicBezTo>
                <a:cubicBezTo>
                  <a:pt x="20638" y="8735"/>
                  <a:pt x="20638" y="8735"/>
                  <a:pt x="20638" y="8735"/>
                </a:cubicBezTo>
                <a:cubicBezTo>
                  <a:pt x="20675" y="8803"/>
                  <a:pt x="20675" y="8803"/>
                  <a:pt x="20675" y="8803"/>
                </a:cubicBezTo>
                <a:cubicBezTo>
                  <a:pt x="20712" y="8803"/>
                  <a:pt x="20712" y="8803"/>
                  <a:pt x="20712" y="8803"/>
                </a:cubicBezTo>
                <a:cubicBezTo>
                  <a:pt x="20712" y="8870"/>
                  <a:pt x="20712" y="8870"/>
                  <a:pt x="20712" y="8870"/>
                </a:cubicBezTo>
                <a:cubicBezTo>
                  <a:pt x="20638" y="8870"/>
                  <a:pt x="20638" y="8870"/>
                  <a:pt x="20638" y="8870"/>
                </a:cubicBezTo>
                <a:cubicBezTo>
                  <a:pt x="20638" y="8938"/>
                  <a:pt x="20638" y="8938"/>
                  <a:pt x="20638" y="8938"/>
                </a:cubicBezTo>
                <a:cubicBezTo>
                  <a:pt x="20675" y="8938"/>
                  <a:pt x="20675" y="8938"/>
                  <a:pt x="20675" y="8938"/>
                </a:cubicBezTo>
                <a:cubicBezTo>
                  <a:pt x="20712" y="9006"/>
                  <a:pt x="20712" y="9006"/>
                  <a:pt x="20712" y="9006"/>
                </a:cubicBezTo>
                <a:cubicBezTo>
                  <a:pt x="20675" y="9073"/>
                  <a:pt x="20675" y="9073"/>
                  <a:pt x="20675" y="9073"/>
                </a:cubicBezTo>
                <a:cubicBezTo>
                  <a:pt x="20712" y="9073"/>
                  <a:pt x="20712" y="9073"/>
                  <a:pt x="20712" y="9073"/>
                </a:cubicBezTo>
                <a:cubicBezTo>
                  <a:pt x="20675" y="9209"/>
                  <a:pt x="20675" y="9209"/>
                  <a:pt x="20675" y="9209"/>
                </a:cubicBezTo>
                <a:cubicBezTo>
                  <a:pt x="20675" y="9209"/>
                  <a:pt x="20675" y="9209"/>
                  <a:pt x="20675" y="9209"/>
                </a:cubicBezTo>
                <a:cubicBezTo>
                  <a:pt x="20638" y="9344"/>
                  <a:pt x="20638" y="9344"/>
                  <a:pt x="20638" y="9344"/>
                </a:cubicBezTo>
                <a:cubicBezTo>
                  <a:pt x="20638" y="9412"/>
                  <a:pt x="20638" y="9412"/>
                  <a:pt x="20638" y="9412"/>
                </a:cubicBezTo>
                <a:cubicBezTo>
                  <a:pt x="20601" y="9480"/>
                  <a:pt x="20601" y="9480"/>
                  <a:pt x="20601" y="9480"/>
                </a:cubicBezTo>
                <a:cubicBezTo>
                  <a:pt x="20601" y="9547"/>
                  <a:pt x="20601" y="9547"/>
                  <a:pt x="20601" y="9547"/>
                </a:cubicBezTo>
                <a:cubicBezTo>
                  <a:pt x="20638" y="9547"/>
                  <a:pt x="20638" y="9547"/>
                  <a:pt x="20638" y="9547"/>
                </a:cubicBezTo>
                <a:cubicBezTo>
                  <a:pt x="20638" y="9615"/>
                  <a:pt x="20638" y="9615"/>
                  <a:pt x="20638" y="9615"/>
                </a:cubicBezTo>
                <a:cubicBezTo>
                  <a:pt x="20638" y="9615"/>
                  <a:pt x="20638" y="9615"/>
                  <a:pt x="20638" y="9615"/>
                </a:cubicBezTo>
                <a:cubicBezTo>
                  <a:pt x="20675" y="9750"/>
                  <a:pt x="20675" y="9750"/>
                  <a:pt x="20675" y="9750"/>
                </a:cubicBezTo>
                <a:cubicBezTo>
                  <a:pt x="20675" y="9750"/>
                  <a:pt x="20675" y="9750"/>
                  <a:pt x="20675" y="9750"/>
                </a:cubicBezTo>
                <a:cubicBezTo>
                  <a:pt x="20638" y="9750"/>
                  <a:pt x="20638" y="9750"/>
                  <a:pt x="20638" y="9750"/>
                </a:cubicBezTo>
                <a:cubicBezTo>
                  <a:pt x="20601" y="9750"/>
                  <a:pt x="20601" y="9750"/>
                  <a:pt x="20601" y="9750"/>
                </a:cubicBezTo>
                <a:cubicBezTo>
                  <a:pt x="20601" y="9683"/>
                  <a:pt x="20601" y="9683"/>
                  <a:pt x="20601" y="9683"/>
                </a:cubicBezTo>
                <a:cubicBezTo>
                  <a:pt x="20564" y="9750"/>
                  <a:pt x="20564" y="9750"/>
                  <a:pt x="20564" y="9750"/>
                </a:cubicBezTo>
                <a:cubicBezTo>
                  <a:pt x="20527" y="9683"/>
                  <a:pt x="20527" y="9683"/>
                  <a:pt x="20527" y="9683"/>
                </a:cubicBezTo>
                <a:cubicBezTo>
                  <a:pt x="20527" y="9615"/>
                  <a:pt x="20527" y="9615"/>
                  <a:pt x="20527" y="9615"/>
                </a:cubicBezTo>
                <a:cubicBezTo>
                  <a:pt x="20527" y="9615"/>
                  <a:pt x="20527" y="9615"/>
                  <a:pt x="20527" y="9615"/>
                </a:cubicBezTo>
                <a:cubicBezTo>
                  <a:pt x="20490" y="9615"/>
                  <a:pt x="20490" y="9615"/>
                  <a:pt x="20490" y="9615"/>
                </a:cubicBezTo>
                <a:cubicBezTo>
                  <a:pt x="20453" y="9615"/>
                  <a:pt x="20453" y="9615"/>
                  <a:pt x="20453" y="9615"/>
                </a:cubicBezTo>
                <a:cubicBezTo>
                  <a:pt x="20453" y="9547"/>
                  <a:pt x="20453" y="9547"/>
                  <a:pt x="20453" y="9547"/>
                </a:cubicBezTo>
                <a:cubicBezTo>
                  <a:pt x="20379" y="9480"/>
                  <a:pt x="20379" y="9480"/>
                  <a:pt x="20379" y="9480"/>
                </a:cubicBezTo>
                <a:cubicBezTo>
                  <a:pt x="20342" y="9480"/>
                  <a:pt x="20342" y="9480"/>
                  <a:pt x="20342" y="9480"/>
                </a:cubicBezTo>
                <a:cubicBezTo>
                  <a:pt x="20268" y="9547"/>
                  <a:pt x="20268" y="9547"/>
                  <a:pt x="20268" y="9547"/>
                </a:cubicBezTo>
                <a:cubicBezTo>
                  <a:pt x="20268" y="9480"/>
                  <a:pt x="20268" y="9480"/>
                  <a:pt x="20268" y="9480"/>
                </a:cubicBezTo>
                <a:cubicBezTo>
                  <a:pt x="20232" y="9547"/>
                  <a:pt x="20232" y="9547"/>
                  <a:pt x="20232" y="9547"/>
                </a:cubicBezTo>
                <a:cubicBezTo>
                  <a:pt x="20195" y="9615"/>
                  <a:pt x="20195" y="9615"/>
                  <a:pt x="20195" y="9615"/>
                </a:cubicBezTo>
                <a:cubicBezTo>
                  <a:pt x="20158" y="9615"/>
                  <a:pt x="20158" y="9615"/>
                  <a:pt x="20158" y="9615"/>
                </a:cubicBezTo>
                <a:cubicBezTo>
                  <a:pt x="20121" y="9683"/>
                  <a:pt x="20121" y="9683"/>
                  <a:pt x="20121" y="9683"/>
                </a:cubicBezTo>
                <a:cubicBezTo>
                  <a:pt x="20121" y="9750"/>
                  <a:pt x="20121" y="9750"/>
                  <a:pt x="20121" y="9750"/>
                </a:cubicBezTo>
                <a:cubicBezTo>
                  <a:pt x="20084" y="9683"/>
                  <a:pt x="20084" y="9683"/>
                  <a:pt x="20084" y="9683"/>
                </a:cubicBezTo>
                <a:cubicBezTo>
                  <a:pt x="20121" y="9818"/>
                  <a:pt x="20121" y="9818"/>
                  <a:pt x="20121" y="9818"/>
                </a:cubicBezTo>
                <a:cubicBezTo>
                  <a:pt x="20084" y="9818"/>
                  <a:pt x="20084" y="9818"/>
                  <a:pt x="20084" y="9818"/>
                </a:cubicBezTo>
                <a:cubicBezTo>
                  <a:pt x="20084" y="9886"/>
                  <a:pt x="20084" y="9886"/>
                  <a:pt x="20084" y="9886"/>
                </a:cubicBezTo>
                <a:cubicBezTo>
                  <a:pt x="20084" y="9954"/>
                  <a:pt x="20084" y="9954"/>
                  <a:pt x="20084" y="9954"/>
                </a:cubicBezTo>
                <a:cubicBezTo>
                  <a:pt x="20084" y="10089"/>
                  <a:pt x="20084" y="10089"/>
                  <a:pt x="20084" y="10089"/>
                </a:cubicBezTo>
                <a:cubicBezTo>
                  <a:pt x="20047" y="10089"/>
                  <a:pt x="20047" y="10089"/>
                  <a:pt x="20047" y="10089"/>
                </a:cubicBezTo>
                <a:cubicBezTo>
                  <a:pt x="20047" y="10089"/>
                  <a:pt x="20047" y="10089"/>
                  <a:pt x="20047" y="10089"/>
                </a:cubicBezTo>
                <a:cubicBezTo>
                  <a:pt x="20010" y="9886"/>
                  <a:pt x="20010" y="9886"/>
                  <a:pt x="20010" y="9886"/>
                </a:cubicBezTo>
                <a:cubicBezTo>
                  <a:pt x="20010" y="9818"/>
                  <a:pt x="20010" y="9818"/>
                  <a:pt x="20010" y="9818"/>
                </a:cubicBezTo>
                <a:cubicBezTo>
                  <a:pt x="19973" y="9818"/>
                  <a:pt x="19973" y="9818"/>
                  <a:pt x="19973" y="9818"/>
                </a:cubicBezTo>
                <a:cubicBezTo>
                  <a:pt x="19936" y="9750"/>
                  <a:pt x="19936" y="9750"/>
                  <a:pt x="19936" y="9750"/>
                </a:cubicBezTo>
                <a:cubicBezTo>
                  <a:pt x="19936" y="9818"/>
                  <a:pt x="19936" y="9818"/>
                  <a:pt x="19936" y="9818"/>
                </a:cubicBezTo>
                <a:cubicBezTo>
                  <a:pt x="19899" y="9954"/>
                  <a:pt x="19899" y="9954"/>
                  <a:pt x="19899" y="9954"/>
                </a:cubicBezTo>
                <a:cubicBezTo>
                  <a:pt x="19862" y="9954"/>
                  <a:pt x="19862" y="9954"/>
                  <a:pt x="19862" y="9954"/>
                </a:cubicBezTo>
                <a:cubicBezTo>
                  <a:pt x="19862" y="10021"/>
                  <a:pt x="19862" y="10021"/>
                  <a:pt x="19862" y="10021"/>
                </a:cubicBezTo>
                <a:cubicBezTo>
                  <a:pt x="19899" y="10021"/>
                  <a:pt x="19899" y="10021"/>
                  <a:pt x="19899" y="10021"/>
                </a:cubicBezTo>
                <a:cubicBezTo>
                  <a:pt x="19862" y="10157"/>
                  <a:pt x="19862" y="10157"/>
                  <a:pt x="19862" y="10157"/>
                </a:cubicBezTo>
                <a:cubicBezTo>
                  <a:pt x="19825" y="10089"/>
                  <a:pt x="19825" y="10089"/>
                  <a:pt x="19825" y="10089"/>
                </a:cubicBezTo>
                <a:cubicBezTo>
                  <a:pt x="19825" y="10089"/>
                  <a:pt x="19825" y="10089"/>
                  <a:pt x="19825" y="10089"/>
                </a:cubicBezTo>
                <a:cubicBezTo>
                  <a:pt x="19825" y="10021"/>
                  <a:pt x="19825" y="10021"/>
                  <a:pt x="19825" y="10021"/>
                </a:cubicBezTo>
                <a:cubicBezTo>
                  <a:pt x="19788" y="10021"/>
                  <a:pt x="19788" y="10021"/>
                  <a:pt x="19788" y="10021"/>
                </a:cubicBezTo>
                <a:cubicBezTo>
                  <a:pt x="19788" y="10157"/>
                  <a:pt x="19788" y="10157"/>
                  <a:pt x="19788" y="10157"/>
                </a:cubicBezTo>
                <a:cubicBezTo>
                  <a:pt x="19751" y="10157"/>
                  <a:pt x="19751" y="10157"/>
                  <a:pt x="19751" y="10157"/>
                </a:cubicBezTo>
                <a:cubicBezTo>
                  <a:pt x="19714" y="10089"/>
                  <a:pt x="19714" y="10089"/>
                  <a:pt x="19714" y="10089"/>
                </a:cubicBezTo>
                <a:cubicBezTo>
                  <a:pt x="19677" y="10089"/>
                  <a:pt x="19677" y="10089"/>
                  <a:pt x="19677" y="10089"/>
                </a:cubicBezTo>
                <a:cubicBezTo>
                  <a:pt x="19677" y="10157"/>
                  <a:pt x="19677" y="10157"/>
                  <a:pt x="19677" y="10157"/>
                </a:cubicBezTo>
                <a:cubicBezTo>
                  <a:pt x="19714" y="10224"/>
                  <a:pt x="19714" y="10224"/>
                  <a:pt x="19714" y="10224"/>
                </a:cubicBezTo>
                <a:cubicBezTo>
                  <a:pt x="19714" y="10224"/>
                  <a:pt x="19714" y="10224"/>
                  <a:pt x="19714" y="10224"/>
                </a:cubicBezTo>
                <a:cubicBezTo>
                  <a:pt x="19677" y="10292"/>
                  <a:pt x="19677" y="10292"/>
                  <a:pt x="19677" y="10292"/>
                </a:cubicBezTo>
                <a:cubicBezTo>
                  <a:pt x="19677" y="10292"/>
                  <a:pt x="19677" y="10292"/>
                  <a:pt x="19677" y="10292"/>
                </a:cubicBezTo>
                <a:cubicBezTo>
                  <a:pt x="19714" y="10360"/>
                  <a:pt x="19714" y="10360"/>
                  <a:pt x="19714" y="10360"/>
                </a:cubicBezTo>
                <a:cubicBezTo>
                  <a:pt x="19714" y="10428"/>
                  <a:pt x="19714" y="10428"/>
                  <a:pt x="19714" y="10428"/>
                </a:cubicBezTo>
                <a:cubicBezTo>
                  <a:pt x="19714" y="10428"/>
                  <a:pt x="19714" y="10428"/>
                  <a:pt x="19714" y="10428"/>
                </a:cubicBezTo>
                <a:cubicBezTo>
                  <a:pt x="19714" y="10495"/>
                  <a:pt x="19714" y="10495"/>
                  <a:pt x="19714" y="10495"/>
                </a:cubicBezTo>
                <a:cubicBezTo>
                  <a:pt x="19751" y="10495"/>
                  <a:pt x="19751" y="10495"/>
                  <a:pt x="19751" y="10495"/>
                </a:cubicBezTo>
                <a:cubicBezTo>
                  <a:pt x="19788" y="10563"/>
                  <a:pt x="19788" y="10563"/>
                  <a:pt x="19788" y="10563"/>
                </a:cubicBezTo>
                <a:cubicBezTo>
                  <a:pt x="19788" y="10563"/>
                  <a:pt x="19788" y="10563"/>
                  <a:pt x="19788" y="10563"/>
                </a:cubicBezTo>
                <a:cubicBezTo>
                  <a:pt x="19751" y="10563"/>
                  <a:pt x="19751" y="10563"/>
                  <a:pt x="19751" y="10563"/>
                </a:cubicBezTo>
                <a:cubicBezTo>
                  <a:pt x="19751" y="10631"/>
                  <a:pt x="19751" y="10631"/>
                  <a:pt x="19751" y="10631"/>
                </a:cubicBezTo>
                <a:cubicBezTo>
                  <a:pt x="19788" y="10631"/>
                  <a:pt x="19788" y="10631"/>
                  <a:pt x="19788" y="10631"/>
                </a:cubicBezTo>
                <a:cubicBezTo>
                  <a:pt x="19788" y="10698"/>
                  <a:pt x="19788" y="10698"/>
                  <a:pt x="19788" y="10698"/>
                </a:cubicBezTo>
                <a:cubicBezTo>
                  <a:pt x="19788" y="10698"/>
                  <a:pt x="19788" y="10698"/>
                  <a:pt x="19788" y="10698"/>
                </a:cubicBezTo>
                <a:cubicBezTo>
                  <a:pt x="19788" y="10698"/>
                  <a:pt x="19788" y="10698"/>
                  <a:pt x="19788" y="10698"/>
                </a:cubicBezTo>
                <a:cubicBezTo>
                  <a:pt x="19751" y="10698"/>
                  <a:pt x="19751" y="10698"/>
                  <a:pt x="19751" y="10698"/>
                </a:cubicBezTo>
                <a:cubicBezTo>
                  <a:pt x="19751" y="10698"/>
                  <a:pt x="19751" y="10698"/>
                  <a:pt x="19751" y="10698"/>
                </a:cubicBezTo>
                <a:cubicBezTo>
                  <a:pt x="19788" y="10766"/>
                  <a:pt x="19788" y="10766"/>
                  <a:pt x="19788" y="10766"/>
                </a:cubicBezTo>
                <a:cubicBezTo>
                  <a:pt x="19788" y="10766"/>
                  <a:pt x="19788" y="10766"/>
                  <a:pt x="19788" y="10766"/>
                </a:cubicBezTo>
                <a:cubicBezTo>
                  <a:pt x="19788" y="10834"/>
                  <a:pt x="19788" y="10834"/>
                  <a:pt x="19788" y="10834"/>
                </a:cubicBezTo>
                <a:cubicBezTo>
                  <a:pt x="19788" y="10902"/>
                  <a:pt x="19788" y="10902"/>
                  <a:pt x="19788" y="10902"/>
                </a:cubicBezTo>
                <a:cubicBezTo>
                  <a:pt x="19788" y="10902"/>
                  <a:pt x="19788" y="10902"/>
                  <a:pt x="19788" y="10902"/>
                </a:cubicBezTo>
                <a:cubicBezTo>
                  <a:pt x="19751" y="10969"/>
                  <a:pt x="19751" y="10969"/>
                  <a:pt x="19751" y="10969"/>
                </a:cubicBezTo>
                <a:cubicBezTo>
                  <a:pt x="19788" y="11037"/>
                  <a:pt x="19788" y="11037"/>
                  <a:pt x="19788" y="11037"/>
                </a:cubicBezTo>
                <a:cubicBezTo>
                  <a:pt x="19788" y="11105"/>
                  <a:pt x="19788" y="11105"/>
                  <a:pt x="19788" y="11105"/>
                </a:cubicBezTo>
                <a:cubicBezTo>
                  <a:pt x="19788" y="11105"/>
                  <a:pt x="19788" y="11105"/>
                  <a:pt x="19788" y="11105"/>
                </a:cubicBezTo>
                <a:cubicBezTo>
                  <a:pt x="19788" y="11172"/>
                  <a:pt x="19788" y="11172"/>
                  <a:pt x="19788" y="11172"/>
                </a:cubicBezTo>
                <a:cubicBezTo>
                  <a:pt x="19788" y="11240"/>
                  <a:pt x="19788" y="11240"/>
                  <a:pt x="19788" y="11240"/>
                </a:cubicBezTo>
                <a:cubicBezTo>
                  <a:pt x="19825" y="11308"/>
                  <a:pt x="19825" y="11308"/>
                  <a:pt x="19825" y="11308"/>
                </a:cubicBezTo>
                <a:cubicBezTo>
                  <a:pt x="19788" y="11376"/>
                  <a:pt x="19788" y="11376"/>
                  <a:pt x="19788" y="11376"/>
                </a:cubicBezTo>
                <a:cubicBezTo>
                  <a:pt x="19825" y="11376"/>
                  <a:pt x="19825" y="11376"/>
                  <a:pt x="19825" y="11376"/>
                </a:cubicBezTo>
                <a:cubicBezTo>
                  <a:pt x="19862" y="11443"/>
                  <a:pt x="19862" y="11443"/>
                  <a:pt x="19862" y="11443"/>
                </a:cubicBezTo>
                <a:cubicBezTo>
                  <a:pt x="19899" y="11511"/>
                  <a:pt x="19899" y="11511"/>
                  <a:pt x="19899" y="11511"/>
                </a:cubicBezTo>
                <a:cubicBezTo>
                  <a:pt x="19936" y="11579"/>
                  <a:pt x="19936" y="11579"/>
                  <a:pt x="19936" y="11579"/>
                </a:cubicBezTo>
                <a:cubicBezTo>
                  <a:pt x="19973" y="11511"/>
                  <a:pt x="19973" y="11511"/>
                  <a:pt x="19973" y="11511"/>
                </a:cubicBezTo>
                <a:cubicBezTo>
                  <a:pt x="19973" y="11511"/>
                  <a:pt x="19973" y="11511"/>
                  <a:pt x="19973" y="11511"/>
                </a:cubicBezTo>
                <a:cubicBezTo>
                  <a:pt x="19936" y="11443"/>
                  <a:pt x="19936" y="11443"/>
                  <a:pt x="19936" y="11443"/>
                </a:cubicBezTo>
                <a:cubicBezTo>
                  <a:pt x="19899" y="11376"/>
                  <a:pt x="19899" y="11376"/>
                  <a:pt x="19899" y="11376"/>
                </a:cubicBezTo>
                <a:cubicBezTo>
                  <a:pt x="19936" y="11376"/>
                  <a:pt x="19936" y="11376"/>
                  <a:pt x="19936" y="11376"/>
                </a:cubicBezTo>
                <a:cubicBezTo>
                  <a:pt x="19973" y="11376"/>
                  <a:pt x="19973" y="11376"/>
                  <a:pt x="19973" y="11376"/>
                </a:cubicBezTo>
                <a:cubicBezTo>
                  <a:pt x="20047" y="11443"/>
                  <a:pt x="20047" y="11443"/>
                  <a:pt x="20047" y="11443"/>
                </a:cubicBezTo>
                <a:cubicBezTo>
                  <a:pt x="20047" y="11376"/>
                  <a:pt x="20047" y="11376"/>
                  <a:pt x="20047" y="11376"/>
                </a:cubicBezTo>
                <a:cubicBezTo>
                  <a:pt x="20084" y="11443"/>
                  <a:pt x="20084" y="11443"/>
                  <a:pt x="20084" y="11443"/>
                </a:cubicBezTo>
                <a:cubicBezTo>
                  <a:pt x="20084" y="11443"/>
                  <a:pt x="20084" y="11443"/>
                  <a:pt x="20084" y="11443"/>
                </a:cubicBezTo>
                <a:cubicBezTo>
                  <a:pt x="20084" y="11511"/>
                  <a:pt x="20084" y="11511"/>
                  <a:pt x="20084" y="11511"/>
                </a:cubicBezTo>
                <a:cubicBezTo>
                  <a:pt x="20084" y="11579"/>
                  <a:pt x="20084" y="11579"/>
                  <a:pt x="20084" y="11579"/>
                </a:cubicBezTo>
                <a:cubicBezTo>
                  <a:pt x="20084" y="11579"/>
                  <a:pt x="20084" y="11579"/>
                  <a:pt x="20084" y="11579"/>
                </a:cubicBezTo>
                <a:cubicBezTo>
                  <a:pt x="20084" y="11646"/>
                  <a:pt x="20084" y="11646"/>
                  <a:pt x="20084" y="11646"/>
                </a:cubicBezTo>
                <a:cubicBezTo>
                  <a:pt x="20084" y="11646"/>
                  <a:pt x="20084" y="11646"/>
                  <a:pt x="20084" y="11646"/>
                </a:cubicBezTo>
                <a:cubicBezTo>
                  <a:pt x="20047" y="11714"/>
                  <a:pt x="20047" y="11714"/>
                  <a:pt x="20047" y="11714"/>
                </a:cubicBezTo>
                <a:cubicBezTo>
                  <a:pt x="20084" y="11782"/>
                  <a:pt x="20084" y="11782"/>
                  <a:pt x="20084" y="11782"/>
                </a:cubicBezTo>
                <a:cubicBezTo>
                  <a:pt x="20084" y="11850"/>
                  <a:pt x="20084" y="11850"/>
                  <a:pt x="20084" y="11850"/>
                </a:cubicBezTo>
                <a:cubicBezTo>
                  <a:pt x="20084" y="11985"/>
                  <a:pt x="20084" y="11985"/>
                  <a:pt x="20084" y="11985"/>
                </a:cubicBezTo>
                <a:cubicBezTo>
                  <a:pt x="20121" y="11985"/>
                  <a:pt x="20121" y="11985"/>
                  <a:pt x="20121" y="11985"/>
                </a:cubicBezTo>
                <a:cubicBezTo>
                  <a:pt x="20158" y="11985"/>
                  <a:pt x="20158" y="11985"/>
                  <a:pt x="20158" y="11985"/>
                </a:cubicBezTo>
                <a:cubicBezTo>
                  <a:pt x="20158" y="11985"/>
                  <a:pt x="20158" y="11985"/>
                  <a:pt x="20158" y="11985"/>
                </a:cubicBezTo>
                <a:cubicBezTo>
                  <a:pt x="20195" y="11917"/>
                  <a:pt x="20195" y="11917"/>
                  <a:pt x="20195" y="11917"/>
                </a:cubicBezTo>
                <a:cubicBezTo>
                  <a:pt x="20195" y="11917"/>
                  <a:pt x="20195" y="11917"/>
                  <a:pt x="20195" y="11917"/>
                </a:cubicBezTo>
                <a:cubicBezTo>
                  <a:pt x="20195" y="11917"/>
                  <a:pt x="20195" y="11917"/>
                  <a:pt x="20195" y="11917"/>
                </a:cubicBezTo>
                <a:cubicBezTo>
                  <a:pt x="20232" y="11917"/>
                  <a:pt x="20232" y="11917"/>
                  <a:pt x="20232" y="11917"/>
                </a:cubicBezTo>
                <a:cubicBezTo>
                  <a:pt x="20232" y="12053"/>
                  <a:pt x="20232" y="12053"/>
                  <a:pt x="20232" y="12053"/>
                </a:cubicBezTo>
                <a:cubicBezTo>
                  <a:pt x="20305" y="12188"/>
                  <a:pt x="20305" y="12188"/>
                  <a:pt x="20305" y="12188"/>
                </a:cubicBezTo>
                <a:cubicBezTo>
                  <a:pt x="20342" y="12256"/>
                  <a:pt x="20342" y="12256"/>
                  <a:pt x="20342" y="12256"/>
                </a:cubicBezTo>
                <a:cubicBezTo>
                  <a:pt x="20305" y="12324"/>
                  <a:pt x="20305" y="12324"/>
                  <a:pt x="20305" y="12324"/>
                </a:cubicBezTo>
                <a:cubicBezTo>
                  <a:pt x="20305" y="12391"/>
                  <a:pt x="20305" y="12391"/>
                  <a:pt x="20305" y="12391"/>
                </a:cubicBezTo>
                <a:cubicBezTo>
                  <a:pt x="20305" y="12391"/>
                  <a:pt x="20305" y="12391"/>
                  <a:pt x="20305" y="12391"/>
                </a:cubicBezTo>
                <a:cubicBezTo>
                  <a:pt x="20232" y="12324"/>
                  <a:pt x="20232" y="12324"/>
                  <a:pt x="20232" y="12324"/>
                </a:cubicBezTo>
                <a:cubicBezTo>
                  <a:pt x="20195" y="12324"/>
                  <a:pt x="20195" y="12324"/>
                  <a:pt x="20195" y="12324"/>
                </a:cubicBezTo>
                <a:cubicBezTo>
                  <a:pt x="20195" y="12256"/>
                  <a:pt x="20195" y="12256"/>
                  <a:pt x="20195" y="12256"/>
                </a:cubicBezTo>
                <a:cubicBezTo>
                  <a:pt x="20195" y="12188"/>
                  <a:pt x="20195" y="12188"/>
                  <a:pt x="20195" y="12188"/>
                </a:cubicBezTo>
                <a:cubicBezTo>
                  <a:pt x="20195" y="12120"/>
                  <a:pt x="20195" y="12120"/>
                  <a:pt x="20195" y="12120"/>
                </a:cubicBezTo>
                <a:cubicBezTo>
                  <a:pt x="20195" y="12053"/>
                  <a:pt x="20195" y="12053"/>
                  <a:pt x="20195" y="12053"/>
                </a:cubicBezTo>
                <a:cubicBezTo>
                  <a:pt x="20195" y="12053"/>
                  <a:pt x="20195" y="12053"/>
                  <a:pt x="20195" y="12053"/>
                </a:cubicBezTo>
                <a:cubicBezTo>
                  <a:pt x="20195" y="12120"/>
                  <a:pt x="20195" y="12120"/>
                  <a:pt x="20195" y="12120"/>
                </a:cubicBezTo>
                <a:cubicBezTo>
                  <a:pt x="20195" y="12120"/>
                  <a:pt x="20195" y="12120"/>
                  <a:pt x="20195" y="12120"/>
                </a:cubicBezTo>
                <a:cubicBezTo>
                  <a:pt x="20158" y="12120"/>
                  <a:pt x="20158" y="12120"/>
                  <a:pt x="20158" y="12120"/>
                </a:cubicBezTo>
                <a:cubicBezTo>
                  <a:pt x="20121" y="12256"/>
                  <a:pt x="20121" y="12256"/>
                  <a:pt x="20121" y="12256"/>
                </a:cubicBezTo>
                <a:cubicBezTo>
                  <a:pt x="20121" y="12256"/>
                  <a:pt x="20121" y="12256"/>
                  <a:pt x="20121" y="12256"/>
                </a:cubicBezTo>
                <a:cubicBezTo>
                  <a:pt x="20195" y="12256"/>
                  <a:pt x="20195" y="12256"/>
                  <a:pt x="20195" y="12256"/>
                </a:cubicBezTo>
                <a:cubicBezTo>
                  <a:pt x="20195" y="12324"/>
                  <a:pt x="20195" y="12324"/>
                  <a:pt x="20195" y="12324"/>
                </a:cubicBezTo>
                <a:cubicBezTo>
                  <a:pt x="20158" y="12391"/>
                  <a:pt x="20158" y="12391"/>
                  <a:pt x="20158" y="12391"/>
                </a:cubicBezTo>
                <a:cubicBezTo>
                  <a:pt x="20158" y="12459"/>
                  <a:pt x="20158" y="12459"/>
                  <a:pt x="20158" y="12459"/>
                </a:cubicBezTo>
                <a:cubicBezTo>
                  <a:pt x="20158" y="12459"/>
                  <a:pt x="20158" y="12459"/>
                  <a:pt x="20158" y="12459"/>
                </a:cubicBezTo>
                <a:cubicBezTo>
                  <a:pt x="20158" y="12662"/>
                  <a:pt x="20158" y="12662"/>
                  <a:pt x="20158" y="12662"/>
                </a:cubicBezTo>
                <a:cubicBezTo>
                  <a:pt x="20195" y="12730"/>
                  <a:pt x="20195" y="12730"/>
                  <a:pt x="20195" y="12730"/>
                </a:cubicBezTo>
                <a:cubicBezTo>
                  <a:pt x="20195" y="12730"/>
                  <a:pt x="20195" y="12730"/>
                  <a:pt x="20195" y="12730"/>
                </a:cubicBezTo>
                <a:cubicBezTo>
                  <a:pt x="20268" y="12933"/>
                  <a:pt x="20268" y="12933"/>
                  <a:pt x="20268" y="12933"/>
                </a:cubicBezTo>
                <a:cubicBezTo>
                  <a:pt x="20305" y="12933"/>
                  <a:pt x="20305" y="12933"/>
                  <a:pt x="20305" y="12933"/>
                </a:cubicBezTo>
                <a:cubicBezTo>
                  <a:pt x="20342" y="13068"/>
                  <a:pt x="20342" y="13068"/>
                  <a:pt x="20342" y="13068"/>
                </a:cubicBezTo>
                <a:cubicBezTo>
                  <a:pt x="20379" y="13136"/>
                  <a:pt x="20379" y="13136"/>
                  <a:pt x="20379" y="13136"/>
                </a:cubicBezTo>
                <a:cubicBezTo>
                  <a:pt x="20379" y="13136"/>
                  <a:pt x="20379" y="13136"/>
                  <a:pt x="20379" y="13136"/>
                </a:cubicBezTo>
                <a:cubicBezTo>
                  <a:pt x="20379" y="13204"/>
                  <a:pt x="20379" y="13204"/>
                  <a:pt x="20379" y="13204"/>
                </a:cubicBezTo>
                <a:cubicBezTo>
                  <a:pt x="20268" y="13271"/>
                  <a:pt x="20268" y="13271"/>
                  <a:pt x="20268" y="13271"/>
                </a:cubicBezTo>
                <a:cubicBezTo>
                  <a:pt x="20268" y="13271"/>
                  <a:pt x="20268" y="13271"/>
                  <a:pt x="20268" y="13271"/>
                </a:cubicBezTo>
                <a:cubicBezTo>
                  <a:pt x="20195" y="13339"/>
                  <a:pt x="20195" y="13339"/>
                  <a:pt x="20195" y="13339"/>
                </a:cubicBezTo>
                <a:cubicBezTo>
                  <a:pt x="20195" y="13339"/>
                  <a:pt x="20195" y="13339"/>
                  <a:pt x="20195" y="13339"/>
                </a:cubicBezTo>
                <a:cubicBezTo>
                  <a:pt x="20195" y="13339"/>
                  <a:pt x="20195" y="13339"/>
                  <a:pt x="20195" y="13339"/>
                </a:cubicBezTo>
                <a:cubicBezTo>
                  <a:pt x="20158" y="13475"/>
                  <a:pt x="20158" y="13475"/>
                  <a:pt x="20158" y="13475"/>
                </a:cubicBezTo>
                <a:cubicBezTo>
                  <a:pt x="20158" y="13542"/>
                  <a:pt x="20158" y="13542"/>
                  <a:pt x="20158" y="13542"/>
                </a:cubicBezTo>
                <a:cubicBezTo>
                  <a:pt x="20158" y="13542"/>
                  <a:pt x="20158" y="13542"/>
                  <a:pt x="20158" y="13542"/>
                </a:cubicBezTo>
                <a:cubicBezTo>
                  <a:pt x="20158" y="13610"/>
                  <a:pt x="20158" y="13610"/>
                  <a:pt x="20158" y="13610"/>
                </a:cubicBezTo>
                <a:cubicBezTo>
                  <a:pt x="20158" y="13745"/>
                  <a:pt x="20158" y="13745"/>
                  <a:pt x="20158" y="13745"/>
                </a:cubicBezTo>
                <a:cubicBezTo>
                  <a:pt x="20195" y="13881"/>
                  <a:pt x="20195" y="13881"/>
                  <a:pt x="20195" y="13881"/>
                </a:cubicBezTo>
                <a:cubicBezTo>
                  <a:pt x="20232" y="13949"/>
                  <a:pt x="20232" y="13949"/>
                  <a:pt x="20232" y="13949"/>
                </a:cubicBezTo>
                <a:cubicBezTo>
                  <a:pt x="20232" y="14016"/>
                  <a:pt x="20232" y="14016"/>
                  <a:pt x="20232" y="14016"/>
                </a:cubicBezTo>
                <a:cubicBezTo>
                  <a:pt x="20268" y="14016"/>
                  <a:pt x="20268" y="14016"/>
                  <a:pt x="20268" y="14016"/>
                </a:cubicBezTo>
                <a:cubicBezTo>
                  <a:pt x="20305" y="14084"/>
                  <a:pt x="20305" y="14084"/>
                  <a:pt x="20305" y="14084"/>
                </a:cubicBezTo>
                <a:cubicBezTo>
                  <a:pt x="20268" y="14084"/>
                  <a:pt x="20268" y="14084"/>
                  <a:pt x="20268" y="14084"/>
                </a:cubicBezTo>
                <a:cubicBezTo>
                  <a:pt x="20232" y="14084"/>
                  <a:pt x="20232" y="14084"/>
                  <a:pt x="20232" y="14084"/>
                </a:cubicBezTo>
                <a:cubicBezTo>
                  <a:pt x="20232" y="14084"/>
                  <a:pt x="20232" y="14084"/>
                  <a:pt x="20232" y="14084"/>
                </a:cubicBezTo>
                <a:cubicBezTo>
                  <a:pt x="20195" y="14152"/>
                  <a:pt x="20195" y="14152"/>
                  <a:pt x="20195" y="14152"/>
                </a:cubicBezTo>
                <a:cubicBezTo>
                  <a:pt x="20158" y="14152"/>
                  <a:pt x="20158" y="14152"/>
                  <a:pt x="20158" y="14152"/>
                </a:cubicBezTo>
                <a:cubicBezTo>
                  <a:pt x="20121" y="14219"/>
                  <a:pt x="20121" y="14219"/>
                  <a:pt x="20121" y="14219"/>
                </a:cubicBezTo>
                <a:cubicBezTo>
                  <a:pt x="20084" y="14152"/>
                  <a:pt x="20084" y="14152"/>
                  <a:pt x="20084" y="14152"/>
                </a:cubicBezTo>
                <a:cubicBezTo>
                  <a:pt x="20047" y="14219"/>
                  <a:pt x="20047" y="14219"/>
                  <a:pt x="20047" y="14219"/>
                </a:cubicBezTo>
                <a:cubicBezTo>
                  <a:pt x="20084" y="14219"/>
                  <a:pt x="20084" y="14219"/>
                  <a:pt x="20084" y="14219"/>
                </a:cubicBezTo>
                <a:cubicBezTo>
                  <a:pt x="20121" y="14219"/>
                  <a:pt x="20121" y="14219"/>
                  <a:pt x="20121" y="14219"/>
                </a:cubicBezTo>
                <a:cubicBezTo>
                  <a:pt x="20121" y="14287"/>
                  <a:pt x="20121" y="14287"/>
                  <a:pt x="20121" y="14287"/>
                </a:cubicBezTo>
                <a:cubicBezTo>
                  <a:pt x="20084" y="14355"/>
                  <a:pt x="20084" y="14355"/>
                  <a:pt x="20084" y="14355"/>
                </a:cubicBezTo>
                <a:cubicBezTo>
                  <a:pt x="20121" y="14423"/>
                  <a:pt x="20121" y="14423"/>
                  <a:pt x="20121" y="14423"/>
                </a:cubicBezTo>
                <a:cubicBezTo>
                  <a:pt x="20121" y="14423"/>
                  <a:pt x="20121" y="14423"/>
                  <a:pt x="20121" y="14423"/>
                </a:cubicBezTo>
                <a:cubicBezTo>
                  <a:pt x="20121" y="14423"/>
                  <a:pt x="20121" y="14423"/>
                  <a:pt x="20121" y="14423"/>
                </a:cubicBezTo>
                <a:cubicBezTo>
                  <a:pt x="20121" y="14490"/>
                  <a:pt x="20121" y="14490"/>
                  <a:pt x="20121" y="14490"/>
                </a:cubicBezTo>
                <a:cubicBezTo>
                  <a:pt x="20121" y="14558"/>
                  <a:pt x="20121" y="14558"/>
                  <a:pt x="20121" y="14558"/>
                </a:cubicBezTo>
                <a:cubicBezTo>
                  <a:pt x="20121" y="14558"/>
                  <a:pt x="20121" y="14558"/>
                  <a:pt x="20121" y="14558"/>
                </a:cubicBezTo>
                <a:cubicBezTo>
                  <a:pt x="20158" y="14490"/>
                  <a:pt x="20158" y="14490"/>
                  <a:pt x="20158" y="14490"/>
                </a:cubicBezTo>
                <a:cubicBezTo>
                  <a:pt x="20195" y="14558"/>
                  <a:pt x="20195" y="14558"/>
                  <a:pt x="20195" y="14558"/>
                </a:cubicBezTo>
                <a:cubicBezTo>
                  <a:pt x="20158" y="14626"/>
                  <a:pt x="20158" y="14626"/>
                  <a:pt x="20158" y="14626"/>
                </a:cubicBezTo>
                <a:cubicBezTo>
                  <a:pt x="20158" y="14693"/>
                  <a:pt x="20158" y="14693"/>
                  <a:pt x="20158" y="14693"/>
                </a:cubicBezTo>
                <a:cubicBezTo>
                  <a:pt x="20158" y="14761"/>
                  <a:pt x="20158" y="14761"/>
                  <a:pt x="20158" y="14761"/>
                </a:cubicBezTo>
                <a:cubicBezTo>
                  <a:pt x="20158" y="14829"/>
                  <a:pt x="20158" y="14829"/>
                  <a:pt x="20158" y="14829"/>
                </a:cubicBezTo>
                <a:cubicBezTo>
                  <a:pt x="20158" y="14897"/>
                  <a:pt x="20158" y="14897"/>
                  <a:pt x="20158" y="14897"/>
                </a:cubicBezTo>
                <a:cubicBezTo>
                  <a:pt x="20158" y="14897"/>
                  <a:pt x="20158" y="14897"/>
                  <a:pt x="20158" y="14897"/>
                </a:cubicBezTo>
                <a:cubicBezTo>
                  <a:pt x="20158" y="14964"/>
                  <a:pt x="20158" y="14964"/>
                  <a:pt x="20158" y="14964"/>
                </a:cubicBezTo>
                <a:cubicBezTo>
                  <a:pt x="20121" y="15032"/>
                  <a:pt x="20121" y="15032"/>
                  <a:pt x="20121" y="15032"/>
                </a:cubicBezTo>
                <a:cubicBezTo>
                  <a:pt x="20121" y="15100"/>
                  <a:pt x="20121" y="15100"/>
                  <a:pt x="20121" y="15100"/>
                </a:cubicBezTo>
                <a:cubicBezTo>
                  <a:pt x="20084" y="15100"/>
                  <a:pt x="20084" y="15100"/>
                  <a:pt x="20084" y="15100"/>
                </a:cubicBezTo>
                <a:cubicBezTo>
                  <a:pt x="20084" y="15235"/>
                  <a:pt x="20084" y="15235"/>
                  <a:pt x="20084" y="15235"/>
                </a:cubicBezTo>
                <a:cubicBezTo>
                  <a:pt x="20047" y="15371"/>
                  <a:pt x="20047" y="15371"/>
                  <a:pt x="20047" y="15371"/>
                </a:cubicBezTo>
                <a:cubicBezTo>
                  <a:pt x="20047" y="15303"/>
                  <a:pt x="20047" y="15303"/>
                  <a:pt x="20047" y="15303"/>
                </a:cubicBezTo>
                <a:cubicBezTo>
                  <a:pt x="20047" y="15235"/>
                  <a:pt x="20047" y="15235"/>
                  <a:pt x="20047" y="15235"/>
                </a:cubicBezTo>
                <a:cubicBezTo>
                  <a:pt x="20047" y="15167"/>
                  <a:pt x="20047" y="15167"/>
                  <a:pt x="20047" y="15167"/>
                </a:cubicBezTo>
                <a:cubicBezTo>
                  <a:pt x="20047" y="15167"/>
                  <a:pt x="20047" y="15167"/>
                  <a:pt x="20047" y="15167"/>
                </a:cubicBezTo>
                <a:cubicBezTo>
                  <a:pt x="19973" y="15167"/>
                  <a:pt x="19973" y="15167"/>
                  <a:pt x="19973" y="15167"/>
                </a:cubicBezTo>
                <a:cubicBezTo>
                  <a:pt x="19936" y="15032"/>
                  <a:pt x="19936" y="15032"/>
                  <a:pt x="19936" y="15032"/>
                </a:cubicBezTo>
                <a:cubicBezTo>
                  <a:pt x="19936" y="14964"/>
                  <a:pt x="19936" y="14964"/>
                  <a:pt x="19936" y="14964"/>
                </a:cubicBezTo>
                <a:cubicBezTo>
                  <a:pt x="19862" y="14693"/>
                  <a:pt x="19862" y="14693"/>
                  <a:pt x="19862" y="14693"/>
                </a:cubicBezTo>
                <a:cubicBezTo>
                  <a:pt x="19825" y="14626"/>
                  <a:pt x="19825" y="14626"/>
                  <a:pt x="19825" y="14626"/>
                </a:cubicBezTo>
                <a:cubicBezTo>
                  <a:pt x="19825" y="14626"/>
                  <a:pt x="19825" y="14626"/>
                  <a:pt x="19825" y="14626"/>
                </a:cubicBezTo>
                <a:cubicBezTo>
                  <a:pt x="19862" y="14626"/>
                  <a:pt x="19862" y="14626"/>
                  <a:pt x="19862" y="14626"/>
                </a:cubicBezTo>
                <a:cubicBezTo>
                  <a:pt x="19899" y="14558"/>
                  <a:pt x="19899" y="14558"/>
                  <a:pt x="19899" y="14558"/>
                </a:cubicBezTo>
                <a:cubicBezTo>
                  <a:pt x="19862" y="14558"/>
                  <a:pt x="19862" y="14558"/>
                  <a:pt x="19862" y="14558"/>
                </a:cubicBezTo>
                <a:cubicBezTo>
                  <a:pt x="19825" y="14558"/>
                  <a:pt x="19825" y="14558"/>
                  <a:pt x="19825" y="14558"/>
                </a:cubicBezTo>
                <a:cubicBezTo>
                  <a:pt x="19751" y="14490"/>
                  <a:pt x="19751" y="14490"/>
                  <a:pt x="19751" y="14490"/>
                </a:cubicBezTo>
                <a:cubicBezTo>
                  <a:pt x="19640" y="14152"/>
                  <a:pt x="19640" y="14152"/>
                  <a:pt x="19640" y="14152"/>
                </a:cubicBezTo>
                <a:cubicBezTo>
                  <a:pt x="19529" y="13949"/>
                  <a:pt x="19529" y="13949"/>
                  <a:pt x="19529" y="13949"/>
                </a:cubicBezTo>
                <a:cubicBezTo>
                  <a:pt x="19492" y="13813"/>
                  <a:pt x="19492" y="13813"/>
                  <a:pt x="19492" y="13813"/>
                </a:cubicBezTo>
                <a:cubicBezTo>
                  <a:pt x="19455" y="13745"/>
                  <a:pt x="19455" y="13745"/>
                  <a:pt x="19455" y="13745"/>
                </a:cubicBezTo>
                <a:cubicBezTo>
                  <a:pt x="19381" y="13542"/>
                  <a:pt x="19381" y="13542"/>
                  <a:pt x="19381" y="13542"/>
                </a:cubicBezTo>
                <a:cubicBezTo>
                  <a:pt x="19307" y="13204"/>
                  <a:pt x="19307" y="13204"/>
                  <a:pt x="19307" y="13204"/>
                </a:cubicBezTo>
                <a:cubicBezTo>
                  <a:pt x="19233" y="12933"/>
                  <a:pt x="19233" y="12933"/>
                  <a:pt x="19233" y="12933"/>
                </a:cubicBezTo>
                <a:cubicBezTo>
                  <a:pt x="19233" y="12865"/>
                  <a:pt x="19233" y="12865"/>
                  <a:pt x="19233" y="12865"/>
                </a:cubicBezTo>
                <a:cubicBezTo>
                  <a:pt x="19159" y="12730"/>
                  <a:pt x="19159" y="12730"/>
                  <a:pt x="19159" y="12730"/>
                </a:cubicBezTo>
                <a:cubicBezTo>
                  <a:pt x="19159" y="12527"/>
                  <a:pt x="19159" y="12527"/>
                  <a:pt x="19159" y="12527"/>
                </a:cubicBezTo>
                <a:cubicBezTo>
                  <a:pt x="19122" y="12459"/>
                  <a:pt x="19122" y="12459"/>
                  <a:pt x="19122" y="12459"/>
                </a:cubicBezTo>
                <a:cubicBezTo>
                  <a:pt x="19122" y="12324"/>
                  <a:pt x="19122" y="12324"/>
                  <a:pt x="19122" y="12324"/>
                </a:cubicBezTo>
                <a:cubicBezTo>
                  <a:pt x="19159" y="12256"/>
                  <a:pt x="19159" y="12256"/>
                  <a:pt x="19159" y="12256"/>
                </a:cubicBezTo>
                <a:cubicBezTo>
                  <a:pt x="19196" y="12188"/>
                  <a:pt x="19196" y="12188"/>
                  <a:pt x="19196" y="12188"/>
                </a:cubicBezTo>
                <a:cubicBezTo>
                  <a:pt x="19196" y="12188"/>
                  <a:pt x="19196" y="12188"/>
                  <a:pt x="19196" y="12188"/>
                </a:cubicBezTo>
                <a:cubicBezTo>
                  <a:pt x="19196" y="12120"/>
                  <a:pt x="19196" y="12120"/>
                  <a:pt x="19196" y="12120"/>
                </a:cubicBezTo>
                <a:cubicBezTo>
                  <a:pt x="19196" y="12120"/>
                  <a:pt x="19196" y="12120"/>
                  <a:pt x="19196" y="12120"/>
                </a:cubicBezTo>
                <a:cubicBezTo>
                  <a:pt x="19196" y="11985"/>
                  <a:pt x="19196" y="11985"/>
                  <a:pt x="19196" y="11985"/>
                </a:cubicBezTo>
                <a:cubicBezTo>
                  <a:pt x="19159" y="11850"/>
                  <a:pt x="19159" y="11850"/>
                  <a:pt x="19159" y="11850"/>
                </a:cubicBezTo>
                <a:cubicBezTo>
                  <a:pt x="19085" y="11850"/>
                  <a:pt x="19085" y="11850"/>
                  <a:pt x="19085" y="11850"/>
                </a:cubicBezTo>
                <a:cubicBezTo>
                  <a:pt x="19085" y="11782"/>
                  <a:pt x="19085" y="11782"/>
                  <a:pt x="19085" y="11782"/>
                </a:cubicBezTo>
                <a:cubicBezTo>
                  <a:pt x="19122" y="11714"/>
                  <a:pt x="19122" y="11714"/>
                  <a:pt x="19122" y="11714"/>
                </a:cubicBezTo>
                <a:cubicBezTo>
                  <a:pt x="19196" y="11782"/>
                  <a:pt x="19196" y="11782"/>
                  <a:pt x="19196" y="11782"/>
                </a:cubicBezTo>
                <a:cubicBezTo>
                  <a:pt x="19233" y="11714"/>
                  <a:pt x="19233" y="11714"/>
                  <a:pt x="19233" y="11714"/>
                </a:cubicBezTo>
                <a:cubicBezTo>
                  <a:pt x="19233" y="11646"/>
                  <a:pt x="19233" y="11646"/>
                  <a:pt x="19233" y="11646"/>
                </a:cubicBezTo>
                <a:cubicBezTo>
                  <a:pt x="19233" y="11579"/>
                  <a:pt x="19233" y="11579"/>
                  <a:pt x="19233" y="11579"/>
                </a:cubicBezTo>
                <a:cubicBezTo>
                  <a:pt x="19270" y="11579"/>
                  <a:pt x="19270" y="11579"/>
                  <a:pt x="19270" y="11579"/>
                </a:cubicBezTo>
                <a:cubicBezTo>
                  <a:pt x="19307" y="11579"/>
                  <a:pt x="19307" y="11579"/>
                  <a:pt x="19307" y="11579"/>
                </a:cubicBezTo>
                <a:cubicBezTo>
                  <a:pt x="19270" y="11511"/>
                  <a:pt x="19270" y="11511"/>
                  <a:pt x="19270" y="11511"/>
                </a:cubicBezTo>
                <a:cubicBezTo>
                  <a:pt x="19344" y="11376"/>
                  <a:pt x="19344" y="11376"/>
                  <a:pt x="19344" y="11376"/>
                </a:cubicBezTo>
                <a:cubicBezTo>
                  <a:pt x="19307" y="11240"/>
                  <a:pt x="19307" y="11240"/>
                  <a:pt x="19307" y="11240"/>
                </a:cubicBezTo>
                <a:cubicBezTo>
                  <a:pt x="19307" y="11172"/>
                  <a:pt x="19307" y="11172"/>
                  <a:pt x="19307" y="11172"/>
                </a:cubicBezTo>
                <a:cubicBezTo>
                  <a:pt x="19307" y="11105"/>
                  <a:pt x="19307" y="11105"/>
                  <a:pt x="19307" y="11105"/>
                </a:cubicBezTo>
                <a:cubicBezTo>
                  <a:pt x="19307" y="11037"/>
                  <a:pt x="19307" y="11037"/>
                  <a:pt x="19307" y="11037"/>
                </a:cubicBezTo>
                <a:cubicBezTo>
                  <a:pt x="19307" y="10969"/>
                  <a:pt x="19307" y="10969"/>
                  <a:pt x="19307" y="10969"/>
                </a:cubicBezTo>
                <a:cubicBezTo>
                  <a:pt x="19307" y="10969"/>
                  <a:pt x="19307" y="10969"/>
                  <a:pt x="19307" y="10969"/>
                </a:cubicBezTo>
                <a:cubicBezTo>
                  <a:pt x="19307" y="10834"/>
                  <a:pt x="19307" y="10834"/>
                  <a:pt x="19307" y="10834"/>
                </a:cubicBezTo>
                <a:cubicBezTo>
                  <a:pt x="19344" y="10834"/>
                  <a:pt x="19344" y="10834"/>
                  <a:pt x="19344" y="10834"/>
                </a:cubicBezTo>
                <a:cubicBezTo>
                  <a:pt x="19307" y="10766"/>
                  <a:pt x="19307" y="10766"/>
                  <a:pt x="19307" y="10766"/>
                </a:cubicBezTo>
                <a:cubicBezTo>
                  <a:pt x="19307" y="10766"/>
                  <a:pt x="19307" y="10766"/>
                  <a:pt x="19307" y="10766"/>
                </a:cubicBezTo>
                <a:cubicBezTo>
                  <a:pt x="19307" y="10698"/>
                  <a:pt x="19307" y="10698"/>
                  <a:pt x="19307" y="10698"/>
                </a:cubicBezTo>
                <a:cubicBezTo>
                  <a:pt x="19344" y="10631"/>
                  <a:pt x="19344" y="10631"/>
                  <a:pt x="19344" y="10631"/>
                </a:cubicBezTo>
                <a:cubicBezTo>
                  <a:pt x="19307" y="10631"/>
                  <a:pt x="19307" y="10631"/>
                  <a:pt x="19307" y="10631"/>
                </a:cubicBezTo>
                <a:cubicBezTo>
                  <a:pt x="19307" y="10563"/>
                  <a:pt x="19307" y="10563"/>
                  <a:pt x="19307" y="10563"/>
                </a:cubicBezTo>
                <a:cubicBezTo>
                  <a:pt x="19344" y="10495"/>
                  <a:pt x="19344" y="10495"/>
                  <a:pt x="19344" y="10495"/>
                </a:cubicBezTo>
                <a:cubicBezTo>
                  <a:pt x="19381" y="10495"/>
                  <a:pt x="19381" y="10495"/>
                  <a:pt x="19381" y="10495"/>
                </a:cubicBezTo>
                <a:cubicBezTo>
                  <a:pt x="19344" y="10428"/>
                  <a:pt x="19344" y="10428"/>
                  <a:pt x="19344" y="10428"/>
                </a:cubicBezTo>
                <a:cubicBezTo>
                  <a:pt x="19381" y="10292"/>
                  <a:pt x="19381" y="10292"/>
                  <a:pt x="19381" y="10292"/>
                </a:cubicBezTo>
                <a:cubicBezTo>
                  <a:pt x="19344" y="10292"/>
                  <a:pt x="19344" y="10292"/>
                  <a:pt x="19344" y="10292"/>
                </a:cubicBezTo>
                <a:cubicBezTo>
                  <a:pt x="19344" y="10224"/>
                  <a:pt x="19344" y="10224"/>
                  <a:pt x="19344" y="10224"/>
                </a:cubicBezTo>
                <a:cubicBezTo>
                  <a:pt x="19381" y="10157"/>
                  <a:pt x="19381" y="10157"/>
                  <a:pt x="19381" y="10157"/>
                </a:cubicBezTo>
                <a:cubicBezTo>
                  <a:pt x="19381" y="10089"/>
                  <a:pt x="19381" y="10089"/>
                  <a:pt x="19381" y="10089"/>
                </a:cubicBezTo>
                <a:cubicBezTo>
                  <a:pt x="19344" y="10089"/>
                  <a:pt x="19344" y="10089"/>
                  <a:pt x="19344" y="10089"/>
                </a:cubicBezTo>
                <a:cubicBezTo>
                  <a:pt x="19344" y="10021"/>
                  <a:pt x="19344" y="10021"/>
                  <a:pt x="19344" y="10021"/>
                </a:cubicBezTo>
                <a:cubicBezTo>
                  <a:pt x="19344" y="9954"/>
                  <a:pt x="19344" y="9954"/>
                  <a:pt x="19344" y="9954"/>
                </a:cubicBezTo>
                <a:cubicBezTo>
                  <a:pt x="19381" y="9954"/>
                  <a:pt x="19381" y="9954"/>
                  <a:pt x="19381" y="9954"/>
                </a:cubicBezTo>
                <a:cubicBezTo>
                  <a:pt x="19381" y="9886"/>
                  <a:pt x="19381" y="9886"/>
                  <a:pt x="19381" y="9886"/>
                </a:cubicBezTo>
                <a:cubicBezTo>
                  <a:pt x="19381" y="9886"/>
                  <a:pt x="19381" y="9886"/>
                  <a:pt x="19381" y="9886"/>
                </a:cubicBezTo>
                <a:cubicBezTo>
                  <a:pt x="19418" y="9818"/>
                  <a:pt x="19418" y="9818"/>
                  <a:pt x="19418" y="9818"/>
                </a:cubicBezTo>
                <a:cubicBezTo>
                  <a:pt x="19455" y="9818"/>
                  <a:pt x="19455" y="9818"/>
                  <a:pt x="19455" y="9818"/>
                </a:cubicBezTo>
                <a:cubicBezTo>
                  <a:pt x="19492" y="9750"/>
                  <a:pt x="19492" y="9750"/>
                  <a:pt x="19492" y="9750"/>
                </a:cubicBezTo>
                <a:cubicBezTo>
                  <a:pt x="19492" y="9750"/>
                  <a:pt x="19492" y="9750"/>
                  <a:pt x="19492" y="9750"/>
                </a:cubicBezTo>
                <a:cubicBezTo>
                  <a:pt x="19529" y="9683"/>
                  <a:pt x="19529" y="9683"/>
                  <a:pt x="19529" y="9683"/>
                </a:cubicBezTo>
                <a:cubicBezTo>
                  <a:pt x="19529" y="9683"/>
                  <a:pt x="19529" y="9683"/>
                  <a:pt x="19529" y="9683"/>
                </a:cubicBezTo>
                <a:cubicBezTo>
                  <a:pt x="19529" y="9683"/>
                  <a:pt x="19529" y="9683"/>
                  <a:pt x="19529" y="9683"/>
                </a:cubicBezTo>
                <a:cubicBezTo>
                  <a:pt x="19529" y="9615"/>
                  <a:pt x="19529" y="9615"/>
                  <a:pt x="19529" y="9615"/>
                </a:cubicBezTo>
                <a:cubicBezTo>
                  <a:pt x="19492" y="9615"/>
                  <a:pt x="19492" y="9615"/>
                  <a:pt x="19492" y="9615"/>
                </a:cubicBezTo>
                <a:cubicBezTo>
                  <a:pt x="19492" y="9683"/>
                  <a:pt x="19492" y="9683"/>
                  <a:pt x="19492" y="9683"/>
                </a:cubicBezTo>
                <a:cubicBezTo>
                  <a:pt x="19455" y="9615"/>
                  <a:pt x="19455" y="9615"/>
                  <a:pt x="19455" y="9615"/>
                </a:cubicBezTo>
                <a:cubicBezTo>
                  <a:pt x="19455" y="9547"/>
                  <a:pt x="19455" y="9547"/>
                  <a:pt x="19455" y="9547"/>
                </a:cubicBezTo>
                <a:cubicBezTo>
                  <a:pt x="19492" y="9412"/>
                  <a:pt x="19492" y="9412"/>
                  <a:pt x="19492" y="9412"/>
                </a:cubicBezTo>
                <a:cubicBezTo>
                  <a:pt x="19455" y="9412"/>
                  <a:pt x="19455" y="9412"/>
                  <a:pt x="19455" y="9412"/>
                </a:cubicBezTo>
                <a:cubicBezTo>
                  <a:pt x="19455" y="9344"/>
                  <a:pt x="19455" y="9344"/>
                  <a:pt x="19455" y="9344"/>
                </a:cubicBezTo>
                <a:cubicBezTo>
                  <a:pt x="19455" y="9344"/>
                  <a:pt x="19455" y="9344"/>
                  <a:pt x="19455" y="9344"/>
                </a:cubicBezTo>
                <a:cubicBezTo>
                  <a:pt x="19418" y="9344"/>
                  <a:pt x="19418" y="9344"/>
                  <a:pt x="19418" y="9344"/>
                </a:cubicBezTo>
                <a:cubicBezTo>
                  <a:pt x="19418" y="9344"/>
                  <a:pt x="19418" y="9344"/>
                  <a:pt x="19418" y="9344"/>
                </a:cubicBezTo>
                <a:cubicBezTo>
                  <a:pt x="19418" y="9209"/>
                  <a:pt x="19418" y="9209"/>
                  <a:pt x="19418" y="9209"/>
                </a:cubicBezTo>
                <a:cubicBezTo>
                  <a:pt x="19418" y="9209"/>
                  <a:pt x="19418" y="9209"/>
                  <a:pt x="19418" y="9209"/>
                </a:cubicBezTo>
                <a:cubicBezTo>
                  <a:pt x="19418" y="9209"/>
                  <a:pt x="19418" y="9209"/>
                  <a:pt x="19418" y="9209"/>
                </a:cubicBezTo>
                <a:cubicBezTo>
                  <a:pt x="19418" y="9141"/>
                  <a:pt x="19418" y="9141"/>
                  <a:pt x="19418" y="9141"/>
                </a:cubicBezTo>
                <a:cubicBezTo>
                  <a:pt x="19381" y="9073"/>
                  <a:pt x="19381" y="9073"/>
                  <a:pt x="19381" y="9073"/>
                </a:cubicBezTo>
                <a:cubicBezTo>
                  <a:pt x="19381" y="9073"/>
                  <a:pt x="19381" y="9073"/>
                  <a:pt x="19381" y="9073"/>
                </a:cubicBezTo>
                <a:cubicBezTo>
                  <a:pt x="19381" y="9073"/>
                  <a:pt x="19381" y="9073"/>
                  <a:pt x="19381" y="9073"/>
                </a:cubicBezTo>
                <a:cubicBezTo>
                  <a:pt x="19381" y="9006"/>
                  <a:pt x="19381" y="9006"/>
                  <a:pt x="19381" y="9006"/>
                </a:cubicBezTo>
                <a:cubicBezTo>
                  <a:pt x="19344" y="8938"/>
                  <a:pt x="19344" y="8938"/>
                  <a:pt x="19344" y="8938"/>
                </a:cubicBezTo>
                <a:cubicBezTo>
                  <a:pt x="19344" y="8938"/>
                  <a:pt x="19344" y="8938"/>
                  <a:pt x="19344" y="8938"/>
                </a:cubicBezTo>
                <a:cubicBezTo>
                  <a:pt x="19307" y="8870"/>
                  <a:pt x="19307" y="8870"/>
                  <a:pt x="19307" y="8870"/>
                </a:cubicBezTo>
                <a:cubicBezTo>
                  <a:pt x="19307" y="8870"/>
                  <a:pt x="19307" y="8870"/>
                  <a:pt x="19307" y="8870"/>
                </a:cubicBezTo>
                <a:cubicBezTo>
                  <a:pt x="19307" y="8803"/>
                  <a:pt x="19307" y="8803"/>
                  <a:pt x="19307" y="8803"/>
                </a:cubicBezTo>
                <a:cubicBezTo>
                  <a:pt x="19307" y="8735"/>
                  <a:pt x="19307" y="8735"/>
                  <a:pt x="19307" y="8735"/>
                </a:cubicBezTo>
                <a:cubicBezTo>
                  <a:pt x="19344" y="8667"/>
                  <a:pt x="19344" y="8667"/>
                  <a:pt x="19344" y="8667"/>
                </a:cubicBezTo>
                <a:cubicBezTo>
                  <a:pt x="19381" y="8667"/>
                  <a:pt x="19381" y="8667"/>
                  <a:pt x="19381" y="8667"/>
                </a:cubicBezTo>
                <a:cubicBezTo>
                  <a:pt x="19418" y="8667"/>
                  <a:pt x="19418" y="8667"/>
                  <a:pt x="19418" y="8667"/>
                </a:cubicBezTo>
                <a:cubicBezTo>
                  <a:pt x="19381" y="8599"/>
                  <a:pt x="19381" y="8599"/>
                  <a:pt x="19381" y="8599"/>
                </a:cubicBezTo>
                <a:cubicBezTo>
                  <a:pt x="19455" y="8599"/>
                  <a:pt x="19455" y="8599"/>
                  <a:pt x="19455" y="8599"/>
                </a:cubicBezTo>
                <a:cubicBezTo>
                  <a:pt x="19418" y="8599"/>
                  <a:pt x="19418" y="8599"/>
                  <a:pt x="19418" y="8599"/>
                </a:cubicBezTo>
                <a:cubicBezTo>
                  <a:pt x="19381" y="8599"/>
                  <a:pt x="19381" y="8599"/>
                  <a:pt x="19381" y="8599"/>
                </a:cubicBezTo>
                <a:cubicBezTo>
                  <a:pt x="19381" y="8599"/>
                  <a:pt x="19381" y="8599"/>
                  <a:pt x="19381" y="8599"/>
                </a:cubicBezTo>
                <a:cubicBezTo>
                  <a:pt x="19307" y="8599"/>
                  <a:pt x="19307" y="8599"/>
                  <a:pt x="19307" y="8599"/>
                </a:cubicBezTo>
                <a:cubicBezTo>
                  <a:pt x="19270" y="8532"/>
                  <a:pt x="19270" y="8532"/>
                  <a:pt x="19270" y="8532"/>
                </a:cubicBezTo>
                <a:cubicBezTo>
                  <a:pt x="19270" y="8532"/>
                  <a:pt x="19270" y="8532"/>
                  <a:pt x="19270" y="8532"/>
                </a:cubicBezTo>
                <a:cubicBezTo>
                  <a:pt x="19233" y="8532"/>
                  <a:pt x="19233" y="8532"/>
                  <a:pt x="19233" y="8532"/>
                </a:cubicBezTo>
                <a:cubicBezTo>
                  <a:pt x="19196" y="8599"/>
                  <a:pt x="19196" y="8599"/>
                  <a:pt x="19196" y="8599"/>
                </a:cubicBezTo>
                <a:cubicBezTo>
                  <a:pt x="19159" y="8599"/>
                  <a:pt x="19159" y="8599"/>
                  <a:pt x="19159" y="8599"/>
                </a:cubicBezTo>
                <a:cubicBezTo>
                  <a:pt x="19122" y="8667"/>
                  <a:pt x="19122" y="8667"/>
                  <a:pt x="19122" y="8667"/>
                </a:cubicBezTo>
                <a:cubicBezTo>
                  <a:pt x="19122" y="8667"/>
                  <a:pt x="19122" y="8667"/>
                  <a:pt x="19122" y="8667"/>
                </a:cubicBezTo>
                <a:cubicBezTo>
                  <a:pt x="19122" y="8735"/>
                  <a:pt x="19122" y="8735"/>
                  <a:pt x="19122" y="8735"/>
                </a:cubicBezTo>
                <a:cubicBezTo>
                  <a:pt x="19159" y="8803"/>
                  <a:pt x="19159" y="8803"/>
                  <a:pt x="19159" y="8803"/>
                </a:cubicBezTo>
                <a:cubicBezTo>
                  <a:pt x="19159" y="8803"/>
                  <a:pt x="19159" y="8803"/>
                  <a:pt x="19159" y="8803"/>
                </a:cubicBezTo>
                <a:cubicBezTo>
                  <a:pt x="19159" y="8870"/>
                  <a:pt x="19159" y="8870"/>
                  <a:pt x="19159" y="8870"/>
                </a:cubicBezTo>
                <a:cubicBezTo>
                  <a:pt x="19159" y="8938"/>
                  <a:pt x="19159" y="8938"/>
                  <a:pt x="19159" y="8938"/>
                </a:cubicBezTo>
                <a:cubicBezTo>
                  <a:pt x="19196" y="9006"/>
                  <a:pt x="19196" y="9006"/>
                  <a:pt x="19196" y="9006"/>
                </a:cubicBezTo>
                <a:cubicBezTo>
                  <a:pt x="19196" y="9006"/>
                  <a:pt x="19196" y="9006"/>
                  <a:pt x="19196" y="9006"/>
                </a:cubicBezTo>
                <a:cubicBezTo>
                  <a:pt x="19233" y="9006"/>
                  <a:pt x="19233" y="9006"/>
                  <a:pt x="19233" y="9006"/>
                </a:cubicBezTo>
                <a:cubicBezTo>
                  <a:pt x="19233" y="9141"/>
                  <a:pt x="19233" y="9141"/>
                  <a:pt x="19233" y="9141"/>
                </a:cubicBezTo>
                <a:cubicBezTo>
                  <a:pt x="19270" y="9141"/>
                  <a:pt x="19270" y="9141"/>
                  <a:pt x="19270" y="9141"/>
                </a:cubicBezTo>
                <a:cubicBezTo>
                  <a:pt x="19270" y="9209"/>
                  <a:pt x="19270" y="9209"/>
                  <a:pt x="19270" y="9209"/>
                </a:cubicBezTo>
                <a:cubicBezTo>
                  <a:pt x="19307" y="9276"/>
                  <a:pt x="19307" y="9276"/>
                  <a:pt x="19307" y="9276"/>
                </a:cubicBezTo>
                <a:cubicBezTo>
                  <a:pt x="19270" y="9276"/>
                  <a:pt x="19270" y="9276"/>
                  <a:pt x="19270" y="9276"/>
                </a:cubicBezTo>
                <a:cubicBezTo>
                  <a:pt x="19270" y="9276"/>
                  <a:pt x="19270" y="9276"/>
                  <a:pt x="19270" y="9276"/>
                </a:cubicBezTo>
                <a:cubicBezTo>
                  <a:pt x="19233" y="9209"/>
                  <a:pt x="19233" y="9209"/>
                  <a:pt x="19233" y="9209"/>
                </a:cubicBezTo>
                <a:cubicBezTo>
                  <a:pt x="19196" y="9209"/>
                  <a:pt x="19196" y="9209"/>
                  <a:pt x="19196" y="9209"/>
                </a:cubicBezTo>
                <a:cubicBezTo>
                  <a:pt x="19196" y="9276"/>
                  <a:pt x="19196" y="9276"/>
                  <a:pt x="19196" y="9276"/>
                </a:cubicBezTo>
                <a:cubicBezTo>
                  <a:pt x="19159" y="9344"/>
                  <a:pt x="19159" y="9344"/>
                  <a:pt x="19159" y="9344"/>
                </a:cubicBezTo>
                <a:cubicBezTo>
                  <a:pt x="19196" y="9412"/>
                  <a:pt x="19196" y="9412"/>
                  <a:pt x="19196" y="9412"/>
                </a:cubicBezTo>
                <a:cubicBezTo>
                  <a:pt x="19159" y="9480"/>
                  <a:pt x="19159" y="9480"/>
                  <a:pt x="19159" y="9480"/>
                </a:cubicBezTo>
                <a:cubicBezTo>
                  <a:pt x="19159" y="9480"/>
                  <a:pt x="19159" y="9480"/>
                  <a:pt x="19159" y="9480"/>
                </a:cubicBezTo>
                <a:cubicBezTo>
                  <a:pt x="19159" y="9480"/>
                  <a:pt x="19159" y="9480"/>
                  <a:pt x="19159" y="9480"/>
                </a:cubicBezTo>
                <a:cubicBezTo>
                  <a:pt x="19159" y="9547"/>
                  <a:pt x="19159" y="9547"/>
                  <a:pt x="19159" y="9547"/>
                </a:cubicBezTo>
                <a:cubicBezTo>
                  <a:pt x="19159" y="9547"/>
                  <a:pt x="19159" y="9547"/>
                  <a:pt x="19159" y="9547"/>
                </a:cubicBezTo>
                <a:cubicBezTo>
                  <a:pt x="19159" y="9615"/>
                  <a:pt x="19159" y="9615"/>
                  <a:pt x="19159" y="9615"/>
                </a:cubicBezTo>
                <a:cubicBezTo>
                  <a:pt x="19159" y="9615"/>
                  <a:pt x="19159" y="9615"/>
                  <a:pt x="19159" y="9615"/>
                </a:cubicBezTo>
                <a:cubicBezTo>
                  <a:pt x="19159" y="9683"/>
                  <a:pt x="19159" y="9683"/>
                  <a:pt x="19159" y="9683"/>
                </a:cubicBezTo>
                <a:cubicBezTo>
                  <a:pt x="19159" y="9818"/>
                  <a:pt x="19159" y="9818"/>
                  <a:pt x="19159" y="9818"/>
                </a:cubicBezTo>
                <a:cubicBezTo>
                  <a:pt x="19122" y="9818"/>
                  <a:pt x="19122" y="9818"/>
                  <a:pt x="19122" y="9818"/>
                </a:cubicBezTo>
                <a:cubicBezTo>
                  <a:pt x="19122" y="9886"/>
                  <a:pt x="19122" y="9886"/>
                  <a:pt x="19122" y="9886"/>
                </a:cubicBezTo>
                <a:cubicBezTo>
                  <a:pt x="19122" y="9886"/>
                  <a:pt x="19122" y="9886"/>
                  <a:pt x="19122" y="9886"/>
                </a:cubicBezTo>
                <a:cubicBezTo>
                  <a:pt x="19085" y="9954"/>
                  <a:pt x="19085" y="9954"/>
                  <a:pt x="19085" y="9954"/>
                </a:cubicBezTo>
                <a:cubicBezTo>
                  <a:pt x="19085" y="9954"/>
                  <a:pt x="19085" y="9954"/>
                  <a:pt x="19085" y="9954"/>
                </a:cubicBezTo>
                <a:cubicBezTo>
                  <a:pt x="19048" y="9886"/>
                  <a:pt x="19048" y="9886"/>
                  <a:pt x="19048" y="9886"/>
                </a:cubicBezTo>
                <a:cubicBezTo>
                  <a:pt x="19085" y="9818"/>
                  <a:pt x="19085" y="9818"/>
                  <a:pt x="19085" y="9818"/>
                </a:cubicBezTo>
                <a:cubicBezTo>
                  <a:pt x="19048" y="9750"/>
                  <a:pt x="19048" y="9750"/>
                  <a:pt x="19048" y="9750"/>
                </a:cubicBezTo>
                <a:cubicBezTo>
                  <a:pt x="19048" y="9750"/>
                  <a:pt x="19048" y="9750"/>
                  <a:pt x="19048" y="9750"/>
                </a:cubicBezTo>
                <a:cubicBezTo>
                  <a:pt x="19011" y="9818"/>
                  <a:pt x="19011" y="9818"/>
                  <a:pt x="19011" y="9818"/>
                </a:cubicBezTo>
                <a:cubicBezTo>
                  <a:pt x="19011" y="9818"/>
                  <a:pt x="19011" y="9818"/>
                  <a:pt x="19011" y="9818"/>
                </a:cubicBezTo>
                <a:cubicBezTo>
                  <a:pt x="18974" y="9886"/>
                  <a:pt x="18974" y="9886"/>
                  <a:pt x="18974" y="9886"/>
                </a:cubicBezTo>
                <a:cubicBezTo>
                  <a:pt x="18974" y="9750"/>
                  <a:pt x="18974" y="9750"/>
                  <a:pt x="18974" y="9750"/>
                </a:cubicBezTo>
                <a:cubicBezTo>
                  <a:pt x="18937" y="9750"/>
                  <a:pt x="18937" y="9750"/>
                  <a:pt x="18937" y="9750"/>
                </a:cubicBezTo>
                <a:cubicBezTo>
                  <a:pt x="18937" y="9750"/>
                  <a:pt x="18937" y="9750"/>
                  <a:pt x="18937" y="9750"/>
                </a:cubicBezTo>
                <a:cubicBezTo>
                  <a:pt x="18900" y="9750"/>
                  <a:pt x="18900" y="9750"/>
                  <a:pt x="18900" y="9750"/>
                </a:cubicBezTo>
                <a:cubicBezTo>
                  <a:pt x="18900" y="9750"/>
                  <a:pt x="18900" y="9750"/>
                  <a:pt x="18900" y="9750"/>
                </a:cubicBezTo>
                <a:cubicBezTo>
                  <a:pt x="18900" y="9750"/>
                  <a:pt x="18900" y="9750"/>
                  <a:pt x="18900" y="9750"/>
                </a:cubicBezTo>
                <a:cubicBezTo>
                  <a:pt x="18937" y="9683"/>
                  <a:pt x="18937" y="9683"/>
                  <a:pt x="18937" y="9683"/>
                </a:cubicBezTo>
                <a:cubicBezTo>
                  <a:pt x="18900" y="9683"/>
                  <a:pt x="18900" y="9683"/>
                  <a:pt x="18900" y="9683"/>
                </a:cubicBezTo>
                <a:cubicBezTo>
                  <a:pt x="18900" y="9615"/>
                  <a:pt x="18900" y="9615"/>
                  <a:pt x="18900" y="9615"/>
                </a:cubicBezTo>
                <a:cubicBezTo>
                  <a:pt x="18937" y="9615"/>
                  <a:pt x="18937" y="9615"/>
                  <a:pt x="18937" y="9615"/>
                </a:cubicBezTo>
                <a:cubicBezTo>
                  <a:pt x="18900" y="9547"/>
                  <a:pt x="18900" y="9547"/>
                  <a:pt x="18900" y="9547"/>
                </a:cubicBezTo>
                <a:cubicBezTo>
                  <a:pt x="18900" y="9547"/>
                  <a:pt x="18900" y="9547"/>
                  <a:pt x="18900" y="9547"/>
                </a:cubicBezTo>
                <a:cubicBezTo>
                  <a:pt x="18937" y="9480"/>
                  <a:pt x="18937" y="9480"/>
                  <a:pt x="18937" y="9480"/>
                </a:cubicBezTo>
                <a:cubicBezTo>
                  <a:pt x="18900" y="9480"/>
                  <a:pt x="18900" y="9480"/>
                  <a:pt x="18900" y="9480"/>
                </a:cubicBezTo>
                <a:cubicBezTo>
                  <a:pt x="18900" y="9412"/>
                  <a:pt x="18900" y="9412"/>
                  <a:pt x="18900" y="9412"/>
                </a:cubicBezTo>
                <a:cubicBezTo>
                  <a:pt x="18900" y="9412"/>
                  <a:pt x="18900" y="9412"/>
                  <a:pt x="18900" y="9412"/>
                </a:cubicBezTo>
                <a:cubicBezTo>
                  <a:pt x="18900" y="9344"/>
                  <a:pt x="18900" y="9344"/>
                  <a:pt x="18900" y="9344"/>
                </a:cubicBezTo>
                <a:cubicBezTo>
                  <a:pt x="18863" y="9276"/>
                  <a:pt x="18863" y="9276"/>
                  <a:pt x="18863" y="9276"/>
                </a:cubicBezTo>
                <a:cubicBezTo>
                  <a:pt x="18863" y="9276"/>
                  <a:pt x="18863" y="9276"/>
                  <a:pt x="18863" y="9276"/>
                </a:cubicBezTo>
                <a:cubicBezTo>
                  <a:pt x="18863" y="9276"/>
                  <a:pt x="18863" y="9276"/>
                  <a:pt x="18863" y="9276"/>
                </a:cubicBezTo>
                <a:cubicBezTo>
                  <a:pt x="18826" y="9344"/>
                  <a:pt x="18826" y="9344"/>
                  <a:pt x="18826" y="9344"/>
                </a:cubicBezTo>
                <a:cubicBezTo>
                  <a:pt x="18826" y="9344"/>
                  <a:pt x="18826" y="9344"/>
                  <a:pt x="18826" y="9344"/>
                </a:cubicBezTo>
                <a:cubicBezTo>
                  <a:pt x="18826" y="9412"/>
                  <a:pt x="18826" y="9412"/>
                  <a:pt x="18826" y="9412"/>
                </a:cubicBezTo>
                <a:cubicBezTo>
                  <a:pt x="18789" y="9480"/>
                  <a:pt x="18789" y="9480"/>
                  <a:pt x="18789" y="9480"/>
                </a:cubicBezTo>
                <a:cubicBezTo>
                  <a:pt x="18789" y="9480"/>
                  <a:pt x="18789" y="9480"/>
                  <a:pt x="18789" y="9480"/>
                </a:cubicBezTo>
                <a:cubicBezTo>
                  <a:pt x="18752" y="9412"/>
                  <a:pt x="18752" y="9412"/>
                  <a:pt x="18752" y="9412"/>
                </a:cubicBezTo>
                <a:cubicBezTo>
                  <a:pt x="18752" y="9412"/>
                  <a:pt x="18752" y="9412"/>
                  <a:pt x="18752" y="9412"/>
                </a:cubicBezTo>
                <a:cubicBezTo>
                  <a:pt x="18752" y="9412"/>
                  <a:pt x="18752" y="9412"/>
                  <a:pt x="18752" y="9412"/>
                </a:cubicBezTo>
                <a:cubicBezTo>
                  <a:pt x="18715" y="9344"/>
                  <a:pt x="18715" y="9344"/>
                  <a:pt x="18715" y="9344"/>
                </a:cubicBezTo>
                <a:cubicBezTo>
                  <a:pt x="18678" y="9344"/>
                  <a:pt x="18678" y="9344"/>
                  <a:pt x="18678" y="9344"/>
                </a:cubicBezTo>
                <a:cubicBezTo>
                  <a:pt x="18678" y="9344"/>
                  <a:pt x="18678" y="9344"/>
                  <a:pt x="18678" y="9344"/>
                </a:cubicBezTo>
                <a:cubicBezTo>
                  <a:pt x="18678" y="9344"/>
                  <a:pt x="18678" y="9344"/>
                  <a:pt x="18678" y="9344"/>
                </a:cubicBezTo>
                <a:cubicBezTo>
                  <a:pt x="18678" y="9412"/>
                  <a:pt x="18678" y="9412"/>
                  <a:pt x="18678" y="9412"/>
                </a:cubicBezTo>
                <a:cubicBezTo>
                  <a:pt x="18641" y="9412"/>
                  <a:pt x="18641" y="9412"/>
                  <a:pt x="18641" y="9412"/>
                </a:cubicBezTo>
                <a:cubicBezTo>
                  <a:pt x="18641" y="9480"/>
                  <a:pt x="18641" y="9480"/>
                  <a:pt x="18641" y="9480"/>
                </a:cubicBezTo>
                <a:cubicBezTo>
                  <a:pt x="18567" y="9480"/>
                  <a:pt x="18567" y="9480"/>
                  <a:pt x="18567" y="9480"/>
                </a:cubicBezTo>
                <a:cubicBezTo>
                  <a:pt x="18567" y="9480"/>
                  <a:pt x="18567" y="9480"/>
                  <a:pt x="18567" y="9480"/>
                </a:cubicBezTo>
                <a:cubicBezTo>
                  <a:pt x="18530" y="9480"/>
                  <a:pt x="18530" y="9480"/>
                  <a:pt x="18530" y="9480"/>
                </a:cubicBezTo>
                <a:cubicBezTo>
                  <a:pt x="18530" y="9547"/>
                  <a:pt x="18530" y="9547"/>
                  <a:pt x="18530" y="9547"/>
                </a:cubicBezTo>
                <a:cubicBezTo>
                  <a:pt x="18456" y="9480"/>
                  <a:pt x="18456" y="9480"/>
                  <a:pt x="18456" y="9480"/>
                </a:cubicBezTo>
                <a:cubicBezTo>
                  <a:pt x="18419" y="9615"/>
                  <a:pt x="18419" y="9615"/>
                  <a:pt x="18419" y="9615"/>
                </a:cubicBezTo>
                <a:cubicBezTo>
                  <a:pt x="18419" y="9615"/>
                  <a:pt x="18419" y="9615"/>
                  <a:pt x="18419" y="9615"/>
                </a:cubicBezTo>
                <a:cubicBezTo>
                  <a:pt x="18419" y="9683"/>
                  <a:pt x="18419" y="9683"/>
                  <a:pt x="18419" y="9683"/>
                </a:cubicBezTo>
                <a:cubicBezTo>
                  <a:pt x="18382" y="9750"/>
                  <a:pt x="18382" y="9750"/>
                  <a:pt x="18382" y="9750"/>
                </a:cubicBezTo>
                <a:cubicBezTo>
                  <a:pt x="18382" y="9750"/>
                  <a:pt x="18382" y="9750"/>
                  <a:pt x="18382" y="9750"/>
                </a:cubicBezTo>
                <a:cubicBezTo>
                  <a:pt x="18419" y="9818"/>
                  <a:pt x="18419" y="9818"/>
                  <a:pt x="18419" y="9818"/>
                </a:cubicBezTo>
                <a:cubicBezTo>
                  <a:pt x="18419" y="9886"/>
                  <a:pt x="18419" y="9886"/>
                  <a:pt x="18419" y="9886"/>
                </a:cubicBezTo>
                <a:cubicBezTo>
                  <a:pt x="18456" y="9954"/>
                  <a:pt x="18456" y="9954"/>
                  <a:pt x="18456" y="9954"/>
                </a:cubicBezTo>
                <a:cubicBezTo>
                  <a:pt x="18419" y="9954"/>
                  <a:pt x="18419" y="9954"/>
                  <a:pt x="18419" y="9954"/>
                </a:cubicBezTo>
                <a:cubicBezTo>
                  <a:pt x="18419" y="10157"/>
                  <a:pt x="18419" y="10157"/>
                  <a:pt x="18419" y="10157"/>
                </a:cubicBezTo>
                <a:cubicBezTo>
                  <a:pt x="18456" y="10224"/>
                  <a:pt x="18456" y="10224"/>
                  <a:pt x="18456" y="10224"/>
                </a:cubicBezTo>
                <a:cubicBezTo>
                  <a:pt x="18419" y="10292"/>
                  <a:pt x="18419" y="10292"/>
                  <a:pt x="18419" y="10292"/>
                </a:cubicBezTo>
                <a:cubicBezTo>
                  <a:pt x="18419" y="10292"/>
                  <a:pt x="18419" y="10292"/>
                  <a:pt x="18419" y="10292"/>
                </a:cubicBezTo>
                <a:cubicBezTo>
                  <a:pt x="18419" y="10360"/>
                  <a:pt x="18419" y="10360"/>
                  <a:pt x="18419" y="10360"/>
                </a:cubicBezTo>
                <a:cubicBezTo>
                  <a:pt x="18382" y="10360"/>
                  <a:pt x="18382" y="10360"/>
                  <a:pt x="18382" y="10360"/>
                </a:cubicBezTo>
                <a:cubicBezTo>
                  <a:pt x="18382" y="10495"/>
                  <a:pt x="18382" y="10495"/>
                  <a:pt x="18382" y="10495"/>
                </a:cubicBezTo>
                <a:cubicBezTo>
                  <a:pt x="18382" y="10495"/>
                  <a:pt x="18382" y="10495"/>
                  <a:pt x="18382" y="10495"/>
                </a:cubicBezTo>
                <a:cubicBezTo>
                  <a:pt x="18382" y="10563"/>
                  <a:pt x="18382" y="10563"/>
                  <a:pt x="18382" y="10563"/>
                </a:cubicBezTo>
                <a:cubicBezTo>
                  <a:pt x="18345" y="10698"/>
                  <a:pt x="18345" y="10698"/>
                  <a:pt x="18345" y="10698"/>
                </a:cubicBezTo>
                <a:cubicBezTo>
                  <a:pt x="18382" y="10766"/>
                  <a:pt x="18382" y="10766"/>
                  <a:pt x="18382" y="10766"/>
                </a:cubicBezTo>
                <a:cubicBezTo>
                  <a:pt x="18345" y="10766"/>
                  <a:pt x="18345" y="10766"/>
                  <a:pt x="18345" y="10766"/>
                </a:cubicBezTo>
                <a:cubicBezTo>
                  <a:pt x="18382" y="10902"/>
                  <a:pt x="18382" y="10902"/>
                  <a:pt x="18382" y="10902"/>
                </a:cubicBezTo>
                <a:cubicBezTo>
                  <a:pt x="18382" y="10902"/>
                  <a:pt x="18382" y="10902"/>
                  <a:pt x="18382" y="10902"/>
                </a:cubicBezTo>
                <a:cubicBezTo>
                  <a:pt x="18382" y="10969"/>
                  <a:pt x="18382" y="10969"/>
                  <a:pt x="18382" y="10969"/>
                </a:cubicBezTo>
                <a:cubicBezTo>
                  <a:pt x="18382" y="10969"/>
                  <a:pt x="18382" y="10969"/>
                  <a:pt x="18382" y="10969"/>
                </a:cubicBezTo>
                <a:cubicBezTo>
                  <a:pt x="18419" y="10969"/>
                  <a:pt x="18419" y="10969"/>
                  <a:pt x="18419" y="10969"/>
                </a:cubicBezTo>
                <a:cubicBezTo>
                  <a:pt x="18456" y="10969"/>
                  <a:pt x="18456" y="10969"/>
                  <a:pt x="18456" y="10969"/>
                </a:cubicBezTo>
                <a:cubicBezTo>
                  <a:pt x="18456" y="10902"/>
                  <a:pt x="18456" y="10902"/>
                  <a:pt x="18456" y="10902"/>
                </a:cubicBezTo>
                <a:cubicBezTo>
                  <a:pt x="18456" y="10902"/>
                  <a:pt x="18456" y="10902"/>
                  <a:pt x="18456" y="10902"/>
                </a:cubicBezTo>
                <a:cubicBezTo>
                  <a:pt x="18493" y="10902"/>
                  <a:pt x="18493" y="10902"/>
                  <a:pt x="18493" y="10902"/>
                </a:cubicBezTo>
                <a:cubicBezTo>
                  <a:pt x="18493" y="10902"/>
                  <a:pt x="18493" y="10902"/>
                  <a:pt x="18493" y="10902"/>
                </a:cubicBezTo>
                <a:cubicBezTo>
                  <a:pt x="18493" y="10902"/>
                  <a:pt x="18493" y="10902"/>
                  <a:pt x="18493" y="10902"/>
                </a:cubicBezTo>
                <a:cubicBezTo>
                  <a:pt x="18493" y="10902"/>
                  <a:pt x="18493" y="10902"/>
                  <a:pt x="18493" y="10902"/>
                </a:cubicBezTo>
                <a:cubicBezTo>
                  <a:pt x="18530" y="10902"/>
                  <a:pt x="18530" y="10902"/>
                  <a:pt x="18530" y="10902"/>
                </a:cubicBezTo>
                <a:cubicBezTo>
                  <a:pt x="18567" y="10969"/>
                  <a:pt x="18567" y="10969"/>
                  <a:pt x="18567" y="10969"/>
                </a:cubicBezTo>
                <a:cubicBezTo>
                  <a:pt x="18567" y="10969"/>
                  <a:pt x="18567" y="10969"/>
                  <a:pt x="18567" y="10969"/>
                </a:cubicBezTo>
                <a:cubicBezTo>
                  <a:pt x="18530" y="10969"/>
                  <a:pt x="18530" y="10969"/>
                  <a:pt x="18530" y="10969"/>
                </a:cubicBezTo>
                <a:cubicBezTo>
                  <a:pt x="18567" y="11037"/>
                  <a:pt x="18567" y="11037"/>
                  <a:pt x="18567" y="11037"/>
                </a:cubicBezTo>
                <a:cubicBezTo>
                  <a:pt x="18567" y="11037"/>
                  <a:pt x="18567" y="11037"/>
                  <a:pt x="18567" y="11037"/>
                </a:cubicBezTo>
                <a:cubicBezTo>
                  <a:pt x="18530" y="11037"/>
                  <a:pt x="18530" y="11037"/>
                  <a:pt x="18530" y="11037"/>
                </a:cubicBezTo>
                <a:cubicBezTo>
                  <a:pt x="18530" y="11105"/>
                  <a:pt x="18530" y="11105"/>
                  <a:pt x="18530" y="11105"/>
                </a:cubicBezTo>
                <a:cubicBezTo>
                  <a:pt x="18493" y="11037"/>
                  <a:pt x="18493" y="11037"/>
                  <a:pt x="18493" y="11037"/>
                </a:cubicBezTo>
                <a:cubicBezTo>
                  <a:pt x="18493" y="11105"/>
                  <a:pt x="18493" y="11105"/>
                  <a:pt x="18493" y="11105"/>
                </a:cubicBezTo>
                <a:cubicBezTo>
                  <a:pt x="18493" y="11105"/>
                  <a:pt x="18493" y="11105"/>
                  <a:pt x="18493" y="11105"/>
                </a:cubicBezTo>
                <a:cubicBezTo>
                  <a:pt x="18493" y="11172"/>
                  <a:pt x="18493" y="11172"/>
                  <a:pt x="18493" y="11172"/>
                </a:cubicBezTo>
                <a:cubicBezTo>
                  <a:pt x="18456" y="11240"/>
                  <a:pt x="18456" y="11240"/>
                  <a:pt x="18456" y="11240"/>
                </a:cubicBezTo>
                <a:cubicBezTo>
                  <a:pt x="18419" y="11172"/>
                  <a:pt x="18419" y="11172"/>
                  <a:pt x="18419" y="11172"/>
                </a:cubicBezTo>
                <a:cubicBezTo>
                  <a:pt x="18419" y="11172"/>
                  <a:pt x="18419" y="11172"/>
                  <a:pt x="18419" y="11172"/>
                </a:cubicBezTo>
                <a:cubicBezTo>
                  <a:pt x="18419" y="11105"/>
                  <a:pt x="18419" y="11105"/>
                  <a:pt x="18419" y="11105"/>
                </a:cubicBezTo>
                <a:cubicBezTo>
                  <a:pt x="18382" y="11172"/>
                  <a:pt x="18382" y="11172"/>
                  <a:pt x="18382" y="11172"/>
                </a:cubicBezTo>
                <a:cubicBezTo>
                  <a:pt x="18382" y="11105"/>
                  <a:pt x="18382" y="11105"/>
                  <a:pt x="18382" y="11105"/>
                </a:cubicBezTo>
                <a:cubicBezTo>
                  <a:pt x="18345" y="11105"/>
                  <a:pt x="18345" y="11105"/>
                  <a:pt x="18345" y="11105"/>
                </a:cubicBezTo>
                <a:cubicBezTo>
                  <a:pt x="18345" y="11172"/>
                  <a:pt x="18345" y="11172"/>
                  <a:pt x="18345" y="11172"/>
                </a:cubicBezTo>
                <a:cubicBezTo>
                  <a:pt x="18345" y="11240"/>
                  <a:pt x="18345" y="11240"/>
                  <a:pt x="18345" y="11240"/>
                </a:cubicBezTo>
                <a:cubicBezTo>
                  <a:pt x="18345" y="11240"/>
                  <a:pt x="18345" y="11240"/>
                  <a:pt x="18345" y="11240"/>
                </a:cubicBezTo>
                <a:cubicBezTo>
                  <a:pt x="18308" y="11240"/>
                  <a:pt x="18308" y="11240"/>
                  <a:pt x="18308" y="11240"/>
                </a:cubicBezTo>
                <a:cubicBezTo>
                  <a:pt x="18308" y="11308"/>
                  <a:pt x="18308" y="11308"/>
                  <a:pt x="18308" y="11308"/>
                </a:cubicBezTo>
                <a:cubicBezTo>
                  <a:pt x="18308" y="11308"/>
                  <a:pt x="18308" y="11308"/>
                  <a:pt x="18308" y="11308"/>
                </a:cubicBezTo>
                <a:cubicBezTo>
                  <a:pt x="18308" y="11376"/>
                  <a:pt x="18308" y="11376"/>
                  <a:pt x="18308" y="11376"/>
                </a:cubicBezTo>
                <a:cubicBezTo>
                  <a:pt x="18271" y="11308"/>
                  <a:pt x="18271" y="11308"/>
                  <a:pt x="18271" y="11308"/>
                </a:cubicBezTo>
                <a:cubicBezTo>
                  <a:pt x="18234" y="11240"/>
                  <a:pt x="18234" y="11240"/>
                  <a:pt x="18234" y="11240"/>
                </a:cubicBezTo>
                <a:cubicBezTo>
                  <a:pt x="18197" y="11240"/>
                  <a:pt x="18197" y="11240"/>
                  <a:pt x="18197" y="11240"/>
                </a:cubicBezTo>
                <a:cubicBezTo>
                  <a:pt x="18234" y="11308"/>
                  <a:pt x="18234" y="11308"/>
                  <a:pt x="18234" y="11308"/>
                </a:cubicBezTo>
                <a:cubicBezTo>
                  <a:pt x="18197" y="11376"/>
                  <a:pt x="18197" y="11376"/>
                  <a:pt x="18197" y="11376"/>
                </a:cubicBezTo>
                <a:cubicBezTo>
                  <a:pt x="18197" y="11376"/>
                  <a:pt x="18197" y="11376"/>
                  <a:pt x="18197" y="11376"/>
                </a:cubicBezTo>
                <a:cubicBezTo>
                  <a:pt x="18197" y="11443"/>
                  <a:pt x="18197" y="11443"/>
                  <a:pt x="18197" y="11443"/>
                </a:cubicBezTo>
                <a:cubicBezTo>
                  <a:pt x="18160" y="11443"/>
                  <a:pt x="18160" y="11443"/>
                  <a:pt x="18160" y="11443"/>
                </a:cubicBezTo>
                <a:cubicBezTo>
                  <a:pt x="18123" y="11443"/>
                  <a:pt x="18123" y="11443"/>
                  <a:pt x="18123" y="11443"/>
                </a:cubicBezTo>
                <a:cubicBezTo>
                  <a:pt x="18086" y="11376"/>
                  <a:pt x="18086" y="11376"/>
                  <a:pt x="18086" y="11376"/>
                </a:cubicBezTo>
                <a:cubicBezTo>
                  <a:pt x="18049" y="11376"/>
                  <a:pt x="18049" y="11376"/>
                  <a:pt x="18049" y="11376"/>
                </a:cubicBezTo>
                <a:cubicBezTo>
                  <a:pt x="18049" y="11376"/>
                  <a:pt x="18049" y="11376"/>
                  <a:pt x="18049" y="11376"/>
                </a:cubicBezTo>
                <a:cubicBezTo>
                  <a:pt x="18049" y="11308"/>
                  <a:pt x="18049" y="11308"/>
                  <a:pt x="18049" y="11308"/>
                </a:cubicBezTo>
                <a:cubicBezTo>
                  <a:pt x="18086" y="11308"/>
                  <a:pt x="18086" y="11308"/>
                  <a:pt x="18086" y="11308"/>
                </a:cubicBezTo>
                <a:cubicBezTo>
                  <a:pt x="18086" y="11240"/>
                  <a:pt x="18086" y="11240"/>
                  <a:pt x="18086" y="11240"/>
                </a:cubicBezTo>
                <a:cubicBezTo>
                  <a:pt x="18086" y="11240"/>
                  <a:pt x="18086" y="11240"/>
                  <a:pt x="18086" y="11240"/>
                </a:cubicBezTo>
                <a:cubicBezTo>
                  <a:pt x="18160" y="11240"/>
                  <a:pt x="18160" y="11240"/>
                  <a:pt x="18160" y="11240"/>
                </a:cubicBezTo>
                <a:cubicBezTo>
                  <a:pt x="18197" y="11172"/>
                  <a:pt x="18197" y="11172"/>
                  <a:pt x="18197" y="11172"/>
                </a:cubicBezTo>
                <a:cubicBezTo>
                  <a:pt x="18197" y="11172"/>
                  <a:pt x="18197" y="11172"/>
                  <a:pt x="18197" y="11172"/>
                </a:cubicBezTo>
                <a:cubicBezTo>
                  <a:pt x="18160" y="11105"/>
                  <a:pt x="18160" y="11105"/>
                  <a:pt x="18160" y="11105"/>
                </a:cubicBezTo>
                <a:cubicBezTo>
                  <a:pt x="18123" y="11172"/>
                  <a:pt x="18123" y="11172"/>
                  <a:pt x="18123" y="11172"/>
                </a:cubicBezTo>
                <a:cubicBezTo>
                  <a:pt x="18086" y="11172"/>
                  <a:pt x="18086" y="11172"/>
                  <a:pt x="18086" y="11172"/>
                </a:cubicBezTo>
                <a:cubicBezTo>
                  <a:pt x="18086" y="11172"/>
                  <a:pt x="18086" y="11172"/>
                  <a:pt x="18086" y="11172"/>
                </a:cubicBezTo>
                <a:cubicBezTo>
                  <a:pt x="18049" y="11105"/>
                  <a:pt x="18049" y="11105"/>
                  <a:pt x="18049" y="11105"/>
                </a:cubicBezTo>
                <a:cubicBezTo>
                  <a:pt x="18049" y="11105"/>
                  <a:pt x="18049" y="11105"/>
                  <a:pt x="18049" y="11105"/>
                </a:cubicBezTo>
                <a:cubicBezTo>
                  <a:pt x="17975" y="11105"/>
                  <a:pt x="17975" y="11105"/>
                  <a:pt x="17975" y="11105"/>
                </a:cubicBezTo>
                <a:cubicBezTo>
                  <a:pt x="17938" y="11105"/>
                  <a:pt x="17938" y="11105"/>
                  <a:pt x="17938" y="11105"/>
                </a:cubicBezTo>
                <a:cubicBezTo>
                  <a:pt x="17938" y="11105"/>
                  <a:pt x="17938" y="11105"/>
                  <a:pt x="17938" y="11105"/>
                </a:cubicBezTo>
                <a:cubicBezTo>
                  <a:pt x="17938" y="11105"/>
                  <a:pt x="17938" y="11105"/>
                  <a:pt x="17938" y="11105"/>
                </a:cubicBezTo>
                <a:cubicBezTo>
                  <a:pt x="17901" y="11105"/>
                  <a:pt x="17901" y="11105"/>
                  <a:pt x="17901" y="11105"/>
                </a:cubicBezTo>
                <a:cubicBezTo>
                  <a:pt x="17901" y="11105"/>
                  <a:pt x="17901" y="11105"/>
                  <a:pt x="17901" y="11105"/>
                </a:cubicBezTo>
                <a:cubicBezTo>
                  <a:pt x="17864" y="11105"/>
                  <a:pt x="17864" y="11105"/>
                  <a:pt x="17864" y="11105"/>
                </a:cubicBezTo>
                <a:cubicBezTo>
                  <a:pt x="17827" y="11037"/>
                  <a:pt x="17827" y="11037"/>
                  <a:pt x="17827" y="11037"/>
                </a:cubicBezTo>
                <a:cubicBezTo>
                  <a:pt x="17790" y="11105"/>
                  <a:pt x="17790" y="11105"/>
                  <a:pt x="17790" y="11105"/>
                </a:cubicBezTo>
                <a:cubicBezTo>
                  <a:pt x="17753" y="11037"/>
                  <a:pt x="17753" y="11037"/>
                  <a:pt x="17753" y="11037"/>
                </a:cubicBezTo>
                <a:cubicBezTo>
                  <a:pt x="17716" y="11037"/>
                  <a:pt x="17716" y="11037"/>
                  <a:pt x="17716" y="11037"/>
                </a:cubicBezTo>
                <a:cubicBezTo>
                  <a:pt x="17679" y="11105"/>
                  <a:pt x="17679" y="11105"/>
                  <a:pt x="17679" y="11105"/>
                </a:cubicBezTo>
                <a:cubicBezTo>
                  <a:pt x="17642" y="11172"/>
                  <a:pt x="17642" y="11172"/>
                  <a:pt x="17642" y="11172"/>
                </a:cubicBezTo>
                <a:cubicBezTo>
                  <a:pt x="17642" y="11172"/>
                  <a:pt x="17642" y="11172"/>
                  <a:pt x="17642" y="11172"/>
                </a:cubicBezTo>
                <a:cubicBezTo>
                  <a:pt x="17679" y="11240"/>
                  <a:pt x="17679" y="11240"/>
                  <a:pt x="17679" y="11240"/>
                </a:cubicBezTo>
                <a:cubicBezTo>
                  <a:pt x="17642" y="11240"/>
                  <a:pt x="17642" y="11240"/>
                  <a:pt x="17642" y="11240"/>
                </a:cubicBezTo>
                <a:cubicBezTo>
                  <a:pt x="17642" y="11240"/>
                  <a:pt x="17642" y="11240"/>
                  <a:pt x="17642" y="11240"/>
                </a:cubicBezTo>
                <a:cubicBezTo>
                  <a:pt x="17605" y="11308"/>
                  <a:pt x="17605" y="11308"/>
                  <a:pt x="17605" y="11308"/>
                </a:cubicBezTo>
                <a:cubicBezTo>
                  <a:pt x="17642" y="11308"/>
                  <a:pt x="17642" y="11308"/>
                  <a:pt x="17642" y="11308"/>
                </a:cubicBezTo>
                <a:cubicBezTo>
                  <a:pt x="17679" y="11308"/>
                  <a:pt x="17679" y="11308"/>
                  <a:pt x="17679" y="11308"/>
                </a:cubicBezTo>
                <a:cubicBezTo>
                  <a:pt x="17679" y="11308"/>
                  <a:pt x="17679" y="11308"/>
                  <a:pt x="17679" y="11308"/>
                </a:cubicBezTo>
                <a:cubicBezTo>
                  <a:pt x="17679" y="11376"/>
                  <a:pt x="17679" y="11376"/>
                  <a:pt x="17679" y="11376"/>
                </a:cubicBezTo>
                <a:cubicBezTo>
                  <a:pt x="17605" y="11376"/>
                  <a:pt x="17605" y="11376"/>
                  <a:pt x="17605" y="11376"/>
                </a:cubicBezTo>
                <a:cubicBezTo>
                  <a:pt x="17605" y="11376"/>
                  <a:pt x="17605" y="11376"/>
                  <a:pt x="17605" y="11376"/>
                </a:cubicBezTo>
                <a:cubicBezTo>
                  <a:pt x="17532" y="11376"/>
                  <a:pt x="17532" y="11376"/>
                  <a:pt x="17532" y="11376"/>
                </a:cubicBezTo>
                <a:cubicBezTo>
                  <a:pt x="17532" y="11376"/>
                  <a:pt x="17532" y="11376"/>
                  <a:pt x="17532" y="11376"/>
                </a:cubicBezTo>
                <a:cubicBezTo>
                  <a:pt x="17532" y="11443"/>
                  <a:pt x="17532" y="11443"/>
                  <a:pt x="17532" y="11443"/>
                </a:cubicBezTo>
                <a:cubicBezTo>
                  <a:pt x="17495" y="11376"/>
                  <a:pt x="17495" y="11376"/>
                  <a:pt x="17495" y="11376"/>
                </a:cubicBezTo>
                <a:cubicBezTo>
                  <a:pt x="17495" y="11443"/>
                  <a:pt x="17495" y="11443"/>
                  <a:pt x="17495" y="11443"/>
                </a:cubicBezTo>
                <a:cubicBezTo>
                  <a:pt x="17458" y="11443"/>
                  <a:pt x="17458" y="11443"/>
                  <a:pt x="17458" y="11443"/>
                </a:cubicBezTo>
                <a:cubicBezTo>
                  <a:pt x="17458" y="11376"/>
                  <a:pt x="17458" y="11376"/>
                  <a:pt x="17458" y="11376"/>
                </a:cubicBezTo>
                <a:cubicBezTo>
                  <a:pt x="17384" y="11376"/>
                  <a:pt x="17384" y="11376"/>
                  <a:pt x="17384" y="11376"/>
                </a:cubicBezTo>
                <a:cubicBezTo>
                  <a:pt x="17384" y="11443"/>
                  <a:pt x="17384" y="11443"/>
                  <a:pt x="17384" y="11443"/>
                </a:cubicBezTo>
                <a:cubicBezTo>
                  <a:pt x="17310" y="11376"/>
                  <a:pt x="17310" y="11376"/>
                  <a:pt x="17310" y="11376"/>
                </a:cubicBezTo>
                <a:cubicBezTo>
                  <a:pt x="17273" y="11443"/>
                  <a:pt x="17273" y="11443"/>
                  <a:pt x="17273" y="11443"/>
                </a:cubicBezTo>
                <a:cubicBezTo>
                  <a:pt x="17273" y="11443"/>
                  <a:pt x="17273" y="11443"/>
                  <a:pt x="17273" y="11443"/>
                </a:cubicBezTo>
                <a:cubicBezTo>
                  <a:pt x="17310" y="11511"/>
                  <a:pt x="17310" y="11511"/>
                  <a:pt x="17310" y="11511"/>
                </a:cubicBezTo>
                <a:cubicBezTo>
                  <a:pt x="17273" y="11579"/>
                  <a:pt x="17273" y="11579"/>
                  <a:pt x="17273" y="11579"/>
                </a:cubicBezTo>
                <a:cubicBezTo>
                  <a:pt x="17273" y="11646"/>
                  <a:pt x="17273" y="11646"/>
                  <a:pt x="17273" y="11646"/>
                </a:cubicBezTo>
                <a:cubicBezTo>
                  <a:pt x="17236" y="11579"/>
                  <a:pt x="17236" y="11579"/>
                  <a:pt x="17236" y="11579"/>
                </a:cubicBezTo>
                <a:cubicBezTo>
                  <a:pt x="17236" y="11579"/>
                  <a:pt x="17236" y="11579"/>
                  <a:pt x="17236" y="11579"/>
                </a:cubicBezTo>
                <a:cubicBezTo>
                  <a:pt x="17236" y="11511"/>
                  <a:pt x="17236" y="11511"/>
                  <a:pt x="17236" y="11511"/>
                </a:cubicBezTo>
                <a:cubicBezTo>
                  <a:pt x="17199" y="11443"/>
                  <a:pt x="17199" y="11443"/>
                  <a:pt x="17199" y="11443"/>
                </a:cubicBezTo>
                <a:cubicBezTo>
                  <a:pt x="17199" y="11511"/>
                  <a:pt x="17199" y="11511"/>
                  <a:pt x="17199" y="11511"/>
                </a:cubicBezTo>
                <a:cubicBezTo>
                  <a:pt x="17162" y="11511"/>
                  <a:pt x="17162" y="11511"/>
                  <a:pt x="17162" y="11511"/>
                </a:cubicBezTo>
                <a:cubicBezTo>
                  <a:pt x="17125" y="11511"/>
                  <a:pt x="17125" y="11511"/>
                  <a:pt x="17125" y="11511"/>
                </a:cubicBezTo>
                <a:cubicBezTo>
                  <a:pt x="17088" y="11579"/>
                  <a:pt x="17088" y="11579"/>
                  <a:pt x="17088" y="11579"/>
                </a:cubicBezTo>
                <a:cubicBezTo>
                  <a:pt x="17051" y="11511"/>
                  <a:pt x="17051" y="11511"/>
                  <a:pt x="17051" y="11511"/>
                </a:cubicBezTo>
                <a:cubicBezTo>
                  <a:pt x="17014" y="11579"/>
                  <a:pt x="17014" y="11579"/>
                  <a:pt x="17014" y="11579"/>
                </a:cubicBezTo>
                <a:cubicBezTo>
                  <a:pt x="16977" y="11579"/>
                  <a:pt x="16977" y="11579"/>
                  <a:pt x="16977" y="11579"/>
                </a:cubicBezTo>
                <a:cubicBezTo>
                  <a:pt x="16903" y="11646"/>
                  <a:pt x="16903" y="11646"/>
                  <a:pt x="16903" y="11646"/>
                </a:cubicBezTo>
                <a:cubicBezTo>
                  <a:pt x="16866" y="11714"/>
                  <a:pt x="16866" y="11714"/>
                  <a:pt x="16866" y="11714"/>
                </a:cubicBezTo>
                <a:cubicBezTo>
                  <a:pt x="16866" y="11646"/>
                  <a:pt x="16866" y="11646"/>
                  <a:pt x="16866" y="11646"/>
                </a:cubicBezTo>
                <a:cubicBezTo>
                  <a:pt x="16829" y="11646"/>
                  <a:pt x="16829" y="11646"/>
                  <a:pt x="16829" y="11646"/>
                </a:cubicBezTo>
                <a:cubicBezTo>
                  <a:pt x="16829" y="11714"/>
                  <a:pt x="16829" y="11714"/>
                  <a:pt x="16829" y="11714"/>
                </a:cubicBezTo>
                <a:cubicBezTo>
                  <a:pt x="16755" y="11782"/>
                  <a:pt x="16755" y="11782"/>
                  <a:pt x="16755" y="11782"/>
                </a:cubicBezTo>
                <a:cubicBezTo>
                  <a:pt x="16755" y="11850"/>
                  <a:pt x="16755" y="11850"/>
                  <a:pt x="16755" y="11850"/>
                </a:cubicBezTo>
                <a:cubicBezTo>
                  <a:pt x="16718" y="11850"/>
                  <a:pt x="16718" y="11850"/>
                  <a:pt x="16718" y="11850"/>
                </a:cubicBezTo>
                <a:cubicBezTo>
                  <a:pt x="16718" y="11917"/>
                  <a:pt x="16718" y="11917"/>
                  <a:pt x="16718" y="11917"/>
                </a:cubicBezTo>
                <a:cubicBezTo>
                  <a:pt x="16755" y="12053"/>
                  <a:pt x="16755" y="12053"/>
                  <a:pt x="16755" y="12053"/>
                </a:cubicBezTo>
                <a:cubicBezTo>
                  <a:pt x="16755" y="12188"/>
                  <a:pt x="16755" y="12188"/>
                  <a:pt x="16755" y="12188"/>
                </a:cubicBezTo>
                <a:cubicBezTo>
                  <a:pt x="16718" y="12256"/>
                  <a:pt x="16718" y="12256"/>
                  <a:pt x="16718" y="12256"/>
                </a:cubicBezTo>
                <a:cubicBezTo>
                  <a:pt x="16681" y="12324"/>
                  <a:pt x="16681" y="12324"/>
                  <a:pt x="16681" y="12324"/>
                </a:cubicBezTo>
                <a:cubicBezTo>
                  <a:pt x="16681" y="12391"/>
                  <a:pt x="16681" y="12391"/>
                  <a:pt x="16681" y="12391"/>
                </a:cubicBezTo>
                <a:cubicBezTo>
                  <a:pt x="16681" y="12527"/>
                  <a:pt x="16681" y="12527"/>
                  <a:pt x="16681" y="12527"/>
                </a:cubicBezTo>
                <a:cubicBezTo>
                  <a:pt x="16718" y="12527"/>
                  <a:pt x="16718" y="12527"/>
                  <a:pt x="16718" y="12527"/>
                </a:cubicBezTo>
                <a:cubicBezTo>
                  <a:pt x="16718" y="12594"/>
                  <a:pt x="16718" y="12594"/>
                  <a:pt x="16718" y="12594"/>
                </a:cubicBezTo>
                <a:cubicBezTo>
                  <a:pt x="16681" y="12594"/>
                  <a:pt x="16681" y="12594"/>
                  <a:pt x="16681" y="12594"/>
                </a:cubicBezTo>
                <a:cubicBezTo>
                  <a:pt x="16681" y="12594"/>
                  <a:pt x="16681" y="12594"/>
                  <a:pt x="16681" y="12594"/>
                </a:cubicBezTo>
                <a:cubicBezTo>
                  <a:pt x="16681" y="12662"/>
                  <a:pt x="16681" y="12662"/>
                  <a:pt x="16681" y="12662"/>
                </a:cubicBezTo>
                <a:cubicBezTo>
                  <a:pt x="16644" y="12730"/>
                  <a:pt x="16644" y="12730"/>
                  <a:pt x="16644" y="12730"/>
                </a:cubicBezTo>
                <a:cubicBezTo>
                  <a:pt x="16681" y="12797"/>
                  <a:pt x="16681" y="12797"/>
                  <a:pt x="16681" y="12797"/>
                </a:cubicBezTo>
                <a:cubicBezTo>
                  <a:pt x="16644" y="12865"/>
                  <a:pt x="16644" y="12865"/>
                  <a:pt x="16644" y="12865"/>
                </a:cubicBezTo>
                <a:cubicBezTo>
                  <a:pt x="16644" y="12933"/>
                  <a:pt x="16644" y="12933"/>
                  <a:pt x="16644" y="12933"/>
                </a:cubicBezTo>
                <a:cubicBezTo>
                  <a:pt x="16570" y="13001"/>
                  <a:pt x="16570" y="13001"/>
                  <a:pt x="16570" y="13001"/>
                </a:cubicBezTo>
                <a:cubicBezTo>
                  <a:pt x="16607" y="13068"/>
                  <a:pt x="16607" y="13068"/>
                  <a:pt x="16607" y="13068"/>
                </a:cubicBezTo>
                <a:cubicBezTo>
                  <a:pt x="16570" y="13068"/>
                  <a:pt x="16570" y="13068"/>
                  <a:pt x="16570" y="13068"/>
                </a:cubicBezTo>
                <a:cubicBezTo>
                  <a:pt x="16570" y="13204"/>
                  <a:pt x="16570" y="13204"/>
                  <a:pt x="16570" y="13204"/>
                </a:cubicBezTo>
                <a:cubicBezTo>
                  <a:pt x="16533" y="13204"/>
                  <a:pt x="16533" y="13204"/>
                  <a:pt x="16533" y="13204"/>
                </a:cubicBezTo>
                <a:cubicBezTo>
                  <a:pt x="16533" y="13339"/>
                  <a:pt x="16533" y="13339"/>
                  <a:pt x="16533" y="13339"/>
                </a:cubicBezTo>
                <a:cubicBezTo>
                  <a:pt x="16533" y="13407"/>
                  <a:pt x="16533" y="13407"/>
                  <a:pt x="16533" y="13407"/>
                </a:cubicBezTo>
                <a:cubicBezTo>
                  <a:pt x="16533" y="13475"/>
                  <a:pt x="16533" y="13475"/>
                  <a:pt x="16533" y="13475"/>
                </a:cubicBezTo>
                <a:cubicBezTo>
                  <a:pt x="16533" y="13542"/>
                  <a:pt x="16533" y="13542"/>
                  <a:pt x="16533" y="13542"/>
                </a:cubicBezTo>
                <a:cubicBezTo>
                  <a:pt x="16496" y="13542"/>
                  <a:pt x="16496" y="13542"/>
                  <a:pt x="16496" y="13542"/>
                </a:cubicBezTo>
                <a:cubicBezTo>
                  <a:pt x="16496" y="13610"/>
                  <a:pt x="16496" y="13610"/>
                  <a:pt x="16496" y="13610"/>
                </a:cubicBezTo>
                <a:cubicBezTo>
                  <a:pt x="16459" y="13678"/>
                  <a:pt x="16459" y="13678"/>
                  <a:pt x="16459" y="13678"/>
                </a:cubicBezTo>
                <a:cubicBezTo>
                  <a:pt x="16459" y="13745"/>
                  <a:pt x="16459" y="13745"/>
                  <a:pt x="16459" y="13745"/>
                </a:cubicBezTo>
                <a:cubicBezTo>
                  <a:pt x="16459" y="13745"/>
                  <a:pt x="16459" y="13745"/>
                  <a:pt x="16459" y="13745"/>
                </a:cubicBezTo>
                <a:cubicBezTo>
                  <a:pt x="16459" y="13813"/>
                  <a:pt x="16459" y="13813"/>
                  <a:pt x="16459" y="13813"/>
                </a:cubicBezTo>
                <a:cubicBezTo>
                  <a:pt x="16422" y="13881"/>
                  <a:pt x="16422" y="13881"/>
                  <a:pt x="16422" y="13881"/>
                </a:cubicBezTo>
                <a:cubicBezTo>
                  <a:pt x="16422" y="13949"/>
                  <a:pt x="16422" y="13949"/>
                  <a:pt x="16422" y="13949"/>
                </a:cubicBezTo>
                <a:cubicBezTo>
                  <a:pt x="16348" y="14016"/>
                  <a:pt x="16348" y="14016"/>
                  <a:pt x="16348" y="14016"/>
                </a:cubicBezTo>
                <a:cubicBezTo>
                  <a:pt x="16348" y="14084"/>
                  <a:pt x="16348" y="14084"/>
                  <a:pt x="16348" y="14084"/>
                </a:cubicBezTo>
                <a:cubicBezTo>
                  <a:pt x="16311" y="14152"/>
                  <a:pt x="16311" y="14152"/>
                  <a:pt x="16311" y="14152"/>
                </a:cubicBezTo>
                <a:cubicBezTo>
                  <a:pt x="16311" y="14219"/>
                  <a:pt x="16311" y="14219"/>
                  <a:pt x="16311" y="14219"/>
                </a:cubicBezTo>
                <a:cubicBezTo>
                  <a:pt x="16311" y="14287"/>
                  <a:pt x="16311" y="14287"/>
                  <a:pt x="16311" y="14287"/>
                </a:cubicBezTo>
                <a:cubicBezTo>
                  <a:pt x="16311" y="14355"/>
                  <a:pt x="16311" y="14355"/>
                  <a:pt x="16311" y="14355"/>
                </a:cubicBezTo>
                <a:cubicBezTo>
                  <a:pt x="16348" y="14355"/>
                  <a:pt x="16348" y="14355"/>
                  <a:pt x="16348" y="14355"/>
                </a:cubicBezTo>
                <a:cubicBezTo>
                  <a:pt x="16385" y="14355"/>
                  <a:pt x="16385" y="14355"/>
                  <a:pt x="16385" y="14355"/>
                </a:cubicBezTo>
                <a:cubicBezTo>
                  <a:pt x="16422" y="14355"/>
                  <a:pt x="16422" y="14355"/>
                  <a:pt x="16422" y="14355"/>
                </a:cubicBezTo>
                <a:cubicBezTo>
                  <a:pt x="16422" y="14355"/>
                  <a:pt x="16422" y="14355"/>
                  <a:pt x="16422" y="14355"/>
                </a:cubicBezTo>
                <a:cubicBezTo>
                  <a:pt x="16496" y="14355"/>
                  <a:pt x="16496" y="14355"/>
                  <a:pt x="16496" y="14355"/>
                </a:cubicBezTo>
                <a:cubicBezTo>
                  <a:pt x="16496" y="14355"/>
                  <a:pt x="16496" y="14355"/>
                  <a:pt x="16496" y="14355"/>
                </a:cubicBezTo>
                <a:cubicBezTo>
                  <a:pt x="16533" y="14287"/>
                  <a:pt x="16533" y="14287"/>
                  <a:pt x="16533" y="14287"/>
                </a:cubicBezTo>
                <a:cubicBezTo>
                  <a:pt x="16533" y="14287"/>
                  <a:pt x="16533" y="14287"/>
                  <a:pt x="16533" y="14287"/>
                </a:cubicBezTo>
                <a:cubicBezTo>
                  <a:pt x="16570" y="14287"/>
                  <a:pt x="16570" y="14287"/>
                  <a:pt x="16570" y="14287"/>
                </a:cubicBezTo>
                <a:cubicBezTo>
                  <a:pt x="16570" y="14423"/>
                  <a:pt x="16570" y="14423"/>
                  <a:pt x="16570" y="14423"/>
                </a:cubicBezTo>
                <a:cubicBezTo>
                  <a:pt x="16607" y="14490"/>
                  <a:pt x="16607" y="14490"/>
                  <a:pt x="16607" y="14490"/>
                </a:cubicBezTo>
                <a:cubicBezTo>
                  <a:pt x="16644" y="14558"/>
                  <a:pt x="16644" y="14558"/>
                  <a:pt x="16644" y="14558"/>
                </a:cubicBezTo>
                <a:cubicBezTo>
                  <a:pt x="16644" y="14626"/>
                  <a:pt x="16644" y="14626"/>
                  <a:pt x="16644" y="14626"/>
                </a:cubicBezTo>
                <a:cubicBezTo>
                  <a:pt x="16681" y="14693"/>
                  <a:pt x="16681" y="14693"/>
                  <a:pt x="16681" y="14693"/>
                </a:cubicBezTo>
                <a:cubicBezTo>
                  <a:pt x="16681" y="14693"/>
                  <a:pt x="16681" y="14693"/>
                  <a:pt x="16681" y="14693"/>
                </a:cubicBezTo>
                <a:cubicBezTo>
                  <a:pt x="16718" y="14693"/>
                  <a:pt x="16718" y="14693"/>
                  <a:pt x="16718" y="14693"/>
                </a:cubicBezTo>
                <a:cubicBezTo>
                  <a:pt x="16718" y="14626"/>
                  <a:pt x="16718" y="14626"/>
                  <a:pt x="16718" y="14626"/>
                </a:cubicBezTo>
                <a:cubicBezTo>
                  <a:pt x="16755" y="14626"/>
                  <a:pt x="16755" y="14626"/>
                  <a:pt x="16755" y="14626"/>
                </a:cubicBezTo>
                <a:cubicBezTo>
                  <a:pt x="16755" y="14558"/>
                  <a:pt x="16755" y="14558"/>
                  <a:pt x="16755" y="14558"/>
                </a:cubicBezTo>
                <a:cubicBezTo>
                  <a:pt x="16755" y="14626"/>
                  <a:pt x="16755" y="14626"/>
                  <a:pt x="16755" y="14626"/>
                </a:cubicBezTo>
                <a:cubicBezTo>
                  <a:pt x="16792" y="14558"/>
                  <a:pt x="16792" y="14558"/>
                  <a:pt x="16792" y="14558"/>
                </a:cubicBezTo>
                <a:cubicBezTo>
                  <a:pt x="16829" y="14626"/>
                  <a:pt x="16829" y="14626"/>
                  <a:pt x="16829" y="14626"/>
                </a:cubicBezTo>
                <a:cubicBezTo>
                  <a:pt x="16829" y="14626"/>
                  <a:pt x="16829" y="14626"/>
                  <a:pt x="16829" y="14626"/>
                </a:cubicBezTo>
                <a:cubicBezTo>
                  <a:pt x="16792" y="14626"/>
                  <a:pt x="16792" y="14626"/>
                  <a:pt x="16792" y="14626"/>
                </a:cubicBezTo>
                <a:cubicBezTo>
                  <a:pt x="16792" y="14761"/>
                  <a:pt x="16792" y="14761"/>
                  <a:pt x="16792" y="14761"/>
                </a:cubicBezTo>
                <a:cubicBezTo>
                  <a:pt x="16792" y="14761"/>
                  <a:pt x="16792" y="14761"/>
                  <a:pt x="16792" y="14761"/>
                </a:cubicBezTo>
                <a:cubicBezTo>
                  <a:pt x="16755" y="14761"/>
                  <a:pt x="16755" y="14761"/>
                  <a:pt x="16755" y="14761"/>
                </a:cubicBezTo>
                <a:cubicBezTo>
                  <a:pt x="16755" y="14829"/>
                  <a:pt x="16755" y="14829"/>
                  <a:pt x="16755" y="14829"/>
                </a:cubicBezTo>
                <a:cubicBezTo>
                  <a:pt x="16829" y="14761"/>
                  <a:pt x="16829" y="14761"/>
                  <a:pt x="16829" y="14761"/>
                </a:cubicBezTo>
                <a:cubicBezTo>
                  <a:pt x="16866" y="14761"/>
                  <a:pt x="16866" y="14761"/>
                  <a:pt x="16866" y="14761"/>
                </a:cubicBezTo>
                <a:cubicBezTo>
                  <a:pt x="16903" y="14693"/>
                  <a:pt x="16903" y="14693"/>
                  <a:pt x="16903" y="14693"/>
                </a:cubicBezTo>
                <a:cubicBezTo>
                  <a:pt x="16903" y="14626"/>
                  <a:pt x="16903" y="14626"/>
                  <a:pt x="16903" y="14626"/>
                </a:cubicBezTo>
                <a:cubicBezTo>
                  <a:pt x="16903" y="14558"/>
                  <a:pt x="16903" y="14558"/>
                  <a:pt x="16903" y="14558"/>
                </a:cubicBezTo>
                <a:cubicBezTo>
                  <a:pt x="16903" y="14626"/>
                  <a:pt x="16903" y="14626"/>
                  <a:pt x="16903" y="14626"/>
                </a:cubicBezTo>
                <a:cubicBezTo>
                  <a:pt x="16903" y="14693"/>
                  <a:pt x="16903" y="14693"/>
                  <a:pt x="16903" y="14693"/>
                </a:cubicBezTo>
                <a:cubicBezTo>
                  <a:pt x="16903" y="14761"/>
                  <a:pt x="16903" y="14761"/>
                  <a:pt x="16903" y="14761"/>
                </a:cubicBezTo>
                <a:cubicBezTo>
                  <a:pt x="16940" y="14761"/>
                  <a:pt x="16940" y="14761"/>
                  <a:pt x="16940" y="14761"/>
                </a:cubicBezTo>
                <a:cubicBezTo>
                  <a:pt x="16940" y="14693"/>
                  <a:pt x="16940" y="14693"/>
                  <a:pt x="16940" y="14693"/>
                </a:cubicBezTo>
                <a:cubicBezTo>
                  <a:pt x="16940" y="14558"/>
                  <a:pt x="16940" y="14558"/>
                  <a:pt x="16940" y="14558"/>
                </a:cubicBezTo>
                <a:cubicBezTo>
                  <a:pt x="16940" y="14558"/>
                  <a:pt x="16940" y="14558"/>
                  <a:pt x="16940" y="14558"/>
                </a:cubicBezTo>
                <a:cubicBezTo>
                  <a:pt x="16903" y="14490"/>
                  <a:pt x="16903" y="14490"/>
                  <a:pt x="16903" y="14490"/>
                </a:cubicBezTo>
                <a:cubicBezTo>
                  <a:pt x="16903" y="14423"/>
                  <a:pt x="16903" y="14423"/>
                  <a:pt x="16903" y="14423"/>
                </a:cubicBezTo>
                <a:cubicBezTo>
                  <a:pt x="16940" y="14423"/>
                  <a:pt x="16940" y="14423"/>
                  <a:pt x="16940" y="14423"/>
                </a:cubicBezTo>
                <a:cubicBezTo>
                  <a:pt x="16977" y="14423"/>
                  <a:pt x="16977" y="14423"/>
                  <a:pt x="16977" y="14423"/>
                </a:cubicBezTo>
                <a:cubicBezTo>
                  <a:pt x="16977" y="14423"/>
                  <a:pt x="16977" y="14423"/>
                  <a:pt x="16977" y="14423"/>
                </a:cubicBezTo>
                <a:cubicBezTo>
                  <a:pt x="16977" y="14490"/>
                  <a:pt x="16977" y="14490"/>
                  <a:pt x="16977" y="14490"/>
                </a:cubicBezTo>
                <a:cubicBezTo>
                  <a:pt x="16977" y="14490"/>
                  <a:pt x="16977" y="14490"/>
                  <a:pt x="16977" y="14490"/>
                </a:cubicBezTo>
                <a:cubicBezTo>
                  <a:pt x="17014" y="14423"/>
                  <a:pt x="17014" y="14423"/>
                  <a:pt x="17014" y="14423"/>
                </a:cubicBezTo>
                <a:cubicBezTo>
                  <a:pt x="17051" y="14423"/>
                  <a:pt x="17051" y="14423"/>
                  <a:pt x="17051" y="14423"/>
                </a:cubicBezTo>
                <a:cubicBezTo>
                  <a:pt x="17088" y="14423"/>
                  <a:pt x="17088" y="14423"/>
                  <a:pt x="17088" y="14423"/>
                </a:cubicBezTo>
                <a:cubicBezTo>
                  <a:pt x="17125" y="14423"/>
                  <a:pt x="17125" y="14423"/>
                  <a:pt x="17125" y="14423"/>
                </a:cubicBezTo>
                <a:cubicBezTo>
                  <a:pt x="17162" y="14423"/>
                  <a:pt x="17162" y="14423"/>
                  <a:pt x="17162" y="14423"/>
                </a:cubicBezTo>
                <a:cubicBezTo>
                  <a:pt x="17162" y="14490"/>
                  <a:pt x="17162" y="14490"/>
                  <a:pt x="17162" y="14490"/>
                </a:cubicBezTo>
                <a:cubicBezTo>
                  <a:pt x="17199" y="14558"/>
                  <a:pt x="17199" y="14558"/>
                  <a:pt x="17199" y="14558"/>
                </a:cubicBezTo>
                <a:cubicBezTo>
                  <a:pt x="17199" y="14558"/>
                  <a:pt x="17199" y="14558"/>
                  <a:pt x="17199" y="14558"/>
                </a:cubicBezTo>
                <a:cubicBezTo>
                  <a:pt x="17273" y="14558"/>
                  <a:pt x="17273" y="14558"/>
                  <a:pt x="17273" y="14558"/>
                </a:cubicBezTo>
                <a:cubicBezTo>
                  <a:pt x="17273" y="14626"/>
                  <a:pt x="17273" y="14626"/>
                  <a:pt x="17273" y="14626"/>
                </a:cubicBezTo>
                <a:cubicBezTo>
                  <a:pt x="17347" y="14626"/>
                  <a:pt x="17347" y="14626"/>
                  <a:pt x="17347" y="14626"/>
                </a:cubicBezTo>
                <a:cubicBezTo>
                  <a:pt x="17347" y="14693"/>
                  <a:pt x="17347" y="14693"/>
                  <a:pt x="17347" y="14693"/>
                </a:cubicBezTo>
                <a:cubicBezTo>
                  <a:pt x="17384" y="14693"/>
                  <a:pt x="17384" y="14693"/>
                  <a:pt x="17384" y="14693"/>
                </a:cubicBezTo>
                <a:cubicBezTo>
                  <a:pt x="17384" y="14761"/>
                  <a:pt x="17384" y="14761"/>
                  <a:pt x="17384" y="14761"/>
                </a:cubicBezTo>
                <a:cubicBezTo>
                  <a:pt x="17421" y="14761"/>
                  <a:pt x="17421" y="14761"/>
                  <a:pt x="17421" y="14761"/>
                </a:cubicBezTo>
                <a:cubicBezTo>
                  <a:pt x="17458" y="14829"/>
                  <a:pt x="17458" y="14829"/>
                  <a:pt x="17458" y="14829"/>
                </a:cubicBezTo>
                <a:cubicBezTo>
                  <a:pt x="17421" y="14897"/>
                  <a:pt x="17421" y="14897"/>
                  <a:pt x="17421" y="14897"/>
                </a:cubicBezTo>
                <a:cubicBezTo>
                  <a:pt x="17421" y="14897"/>
                  <a:pt x="17421" y="14897"/>
                  <a:pt x="17421" y="14897"/>
                </a:cubicBezTo>
                <a:cubicBezTo>
                  <a:pt x="17421" y="14964"/>
                  <a:pt x="17421" y="14964"/>
                  <a:pt x="17421" y="14964"/>
                </a:cubicBezTo>
                <a:cubicBezTo>
                  <a:pt x="17421" y="15032"/>
                  <a:pt x="17421" y="15032"/>
                  <a:pt x="17421" y="15032"/>
                </a:cubicBezTo>
                <a:cubicBezTo>
                  <a:pt x="17458" y="15032"/>
                  <a:pt x="17458" y="15032"/>
                  <a:pt x="17458" y="15032"/>
                </a:cubicBezTo>
                <a:cubicBezTo>
                  <a:pt x="17495" y="15100"/>
                  <a:pt x="17495" y="15100"/>
                  <a:pt x="17495" y="15100"/>
                </a:cubicBezTo>
                <a:cubicBezTo>
                  <a:pt x="17495" y="15167"/>
                  <a:pt x="17495" y="15167"/>
                  <a:pt x="17495" y="15167"/>
                </a:cubicBezTo>
                <a:cubicBezTo>
                  <a:pt x="17495" y="15167"/>
                  <a:pt x="17495" y="15167"/>
                  <a:pt x="17495" y="15167"/>
                </a:cubicBezTo>
                <a:cubicBezTo>
                  <a:pt x="17495" y="15235"/>
                  <a:pt x="17495" y="15235"/>
                  <a:pt x="17495" y="15235"/>
                </a:cubicBezTo>
                <a:cubicBezTo>
                  <a:pt x="17532" y="15303"/>
                  <a:pt x="17532" y="15303"/>
                  <a:pt x="17532" y="15303"/>
                </a:cubicBezTo>
                <a:cubicBezTo>
                  <a:pt x="17532" y="15303"/>
                  <a:pt x="17532" y="15303"/>
                  <a:pt x="17532" y="15303"/>
                </a:cubicBezTo>
                <a:cubicBezTo>
                  <a:pt x="17568" y="15235"/>
                  <a:pt x="17568" y="15235"/>
                  <a:pt x="17568" y="15235"/>
                </a:cubicBezTo>
                <a:cubicBezTo>
                  <a:pt x="17568" y="15303"/>
                  <a:pt x="17568" y="15303"/>
                  <a:pt x="17568" y="15303"/>
                </a:cubicBezTo>
                <a:cubicBezTo>
                  <a:pt x="17568" y="15371"/>
                  <a:pt x="17568" y="15371"/>
                  <a:pt x="17568" y="15371"/>
                </a:cubicBezTo>
                <a:cubicBezTo>
                  <a:pt x="17568" y="15438"/>
                  <a:pt x="17568" y="15438"/>
                  <a:pt x="17568" y="15438"/>
                </a:cubicBezTo>
                <a:cubicBezTo>
                  <a:pt x="17605" y="15438"/>
                  <a:pt x="17605" y="15438"/>
                  <a:pt x="17605" y="15438"/>
                </a:cubicBezTo>
                <a:cubicBezTo>
                  <a:pt x="17568" y="15506"/>
                  <a:pt x="17568" y="15506"/>
                  <a:pt x="17568" y="15506"/>
                </a:cubicBezTo>
                <a:cubicBezTo>
                  <a:pt x="17568" y="15506"/>
                  <a:pt x="17568" y="15506"/>
                  <a:pt x="17568" y="15506"/>
                </a:cubicBezTo>
                <a:cubicBezTo>
                  <a:pt x="17568" y="15574"/>
                  <a:pt x="17568" y="15574"/>
                  <a:pt x="17568" y="15574"/>
                </a:cubicBezTo>
                <a:cubicBezTo>
                  <a:pt x="17568" y="15641"/>
                  <a:pt x="17568" y="15641"/>
                  <a:pt x="17568" y="15641"/>
                </a:cubicBezTo>
                <a:cubicBezTo>
                  <a:pt x="17568" y="15641"/>
                  <a:pt x="17568" y="15641"/>
                  <a:pt x="17568" y="15641"/>
                </a:cubicBezTo>
                <a:cubicBezTo>
                  <a:pt x="17568" y="15641"/>
                  <a:pt x="17568" y="15641"/>
                  <a:pt x="17568" y="15641"/>
                </a:cubicBezTo>
                <a:cubicBezTo>
                  <a:pt x="17568" y="15709"/>
                  <a:pt x="17568" y="15709"/>
                  <a:pt x="17568" y="15709"/>
                </a:cubicBezTo>
                <a:cubicBezTo>
                  <a:pt x="17568" y="15709"/>
                  <a:pt x="17568" y="15709"/>
                  <a:pt x="17568" y="15709"/>
                </a:cubicBezTo>
                <a:cubicBezTo>
                  <a:pt x="17568" y="15777"/>
                  <a:pt x="17568" y="15777"/>
                  <a:pt x="17568" y="15777"/>
                </a:cubicBezTo>
                <a:cubicBezTo>
                  <a:pt x="17605" y="15912"/>
                  <a:pt x="17605" y="15912"/>
                  <a:pt x="17605" y="15912"/>
                </a:cubicBezTo>
                <a:cubicBezTo>
                  <a:pt x="17568" y="15912"/>
                  <a:pt x="17568" y="15912"/>
                  <a:pt x="17568" y="15912"/>
                </a:cubicBezTo>
                <a:cubicBezTo>
                  <a:pt x="17605" y="16048"/>
                  <a:pt x="17605" y="16048"/>
                  <a:pt x="17605" y="16048"/>
                </a:cubicBezTo>
                <a:cubicBezTo>
                  <a:pt x="17605" y="16048"/>
                  <a:pt x="17605" y="16048"/>
                  <a:pt x="17605" y="16048"/>
                </a:cubicBezTo>
                <a:cubicBezTo>
                  <a:pt x="17605" y="16115"/>
                  <a:pt x="17605" y="16115"/>
                  <a:pt x="17605" y="16115"/>
                </a:cubicBezTo>
                <a:cubicBezTo>
                  <a:pt x="17642" y="16318"/>
                  <a:pt x="17642" y="16318"/>
                  <a:pt x="17642" y="16318"/>
                </a:cubicBezTo>
                <a:cubicBezTo>
                  <a:pt x="17642" y="16318"/>
                  <a:pt x="17642" y="16318"/>
                  <a:pt x="17642" y="16318"/>
                </a:cubicBezTo>
                <a:cubicBezTo>
                  <a:pt x="17679" y="16251"/>
                  <a:pt x="17679" y="16251"/>
                  <a:pt x="17679" y="16251"/>
                </a:cubicBezTo>
                <a:cubicBezTo>
                  <a:pt x="17679" y="16318"/>
                  <a:pt x="17679" y="16318"/>
                  <a:pt x="17679" y="16318"/>
                </a:cubicBezTo>
                <a:cubicBezTo>
                  <a:pt x="17642" y="16386"/>
                  <a:pt x="17642" y="16386"/>
                  <a:pt x="17642" y="16386"/>
                </a:cubicBezTo>
                <a:cubicBezTo>
                  <a:pt x="17642" y="16386"/>
                  <a:pt x="17642" y="16386"/>
                  <a:pt x="17642" y="16386"/>
                </a:cubicBezTo>
                <a:cubicBezTo>
                  <a:pt x="17679" y="16454"/>
                  <a:pt x="17679" y="16454"/>
                  <a:pt x="17679" y="16454"/>
                </a:cubicBezTo>
                <a:cubicBezTo>
                  <a:pt x="17679" y="16454"/>
                  <a:pt x="17679" y="16454"/>
                  <a:pt x="17679" y="16454"/>
                </a:cubicBezTo>
                <a:cubicBezTo>
                  <a:pt x="17716" y="16522"/>
                  <a:pt x="17716" y="16522"/>
                  <a:pt x="17716" y="16522"/>
                </a:cubicBezTo>
                <a:cubicBezTo>
                  <a:pt x="17716" y="16589"/>
                  <a:pt x="17716" y="16589"/>
                  <a:pt x="17716" y="16589"/>
                </a:cubicBezTo>
                <a:cubicBezTo>
                  <a:pt x="17716" y="16657"/>
                  <a:pt x="17716" y="16657"/>
                  <a:pt x="17716" y="16657"/>
                </a:cubicBezTo>
                <a:cubicBezTo>
                  <a:pt x="17716" y="16657"/>
                  <a:pt x="17716" y="16657"/>
                  <a:pt x="17716" y="16657"/>
                </a:cubicBezTo>
                <a:cubicBezTo>
                  <a:pt x="17753" y="16792"/>
                  <a:pt x="17753" y="16792"/>
                  <a:pt x="17753" y="16792"/>
                </a:cubicBezTo>
                <a:cubicBezTo>
                  <a:pt x="17753" y="16792"/>
                  <a:pt x="17753" y="16792"/>
                  <a:pt x="17753" y="16792"/>
                </a:cubicBezTo>
                <a:cubicBezTo>
                  <a:pt x="17753" y="16860"/>
                  <a:pt x="17753" y="16860"/>
                  <a:pt x="17753" y="16860"/>
                </a:cubicBezTo>
                <a:cubicBezTo>
                  <a:pt x="17753" y="16928"/>
                  <a:pt x="17753" y="16928"/>
                  <a:pt x="17753" y="16928"/>
                </a:cubicBezTo>
                <a:cubicBezTo>
                  <a:pt x="17753" y="16996"/>
                  <a:pt x="17753" y="16996"/>
                  <a:pt x="17753" y="16996"/>
                </a:cubicBezTo>
                <a:cubicBezTo>
                  <a:pt x="17753" y="17063"/>
                  <a:pt x="17753" y="17063"/>
                  <a:pt x="17753" y="17063"/>
                </a:cubicBezTo>
                <a:cubicBezTo>
                  <a:pt x="17753" y="17131"/>
                  <a:pt x="17753" y="17131"/>
                  <a:pt x="17753" y="17131"/>
                </a:cubicBezTo>
                <a:cubicBezTo>
                  <a:pt x="17716" y="17199"/>
                  <a:pt x="17716" y="17199"/>
                  <a:pt x="17716" y="17199"/>
                </a:cubicBezTo>
                <a:cubicBezTo>
                  <a:pt x="17716" y="17266"/>
                  <a:pt x="17716" y="17266"/>
                  <a:pt x="17716" y="17266"/>
                </a:cubicBezTo>
                <a:cubicBezTo>
                  <a:pt x="17716" y="17334"/>
                  <a:pt x="17716" y="17334"/>
                  <a:pt x="17716" y="17334"/>
                </a:cubicBezTo>
                <a:cubicBezTo>
                  <a:pt x="17716" y="17470"/>
                  <a:pt x="17716" y="17470"/>
                  <a:pt x="17716" y="17470"/>
                </a:cubicBezTo>
                <a:cubicBezTo>
                  <a:pt x="17716" y="17470"/>
                  <a:pt x="17716" y="17470"/>
                  <a:pt x="17716" y="17470"/>
                </a:cubicBezTo>
                <a:cubicBezTo>
                  <a:pt x="17716" y="17537"/>
                  <a:pt x="17716" y="17537"/>
                  <a:pt x="17716" y="17537"/>
                </a:cubicBezTo>
                <a:cubicBezTo>
                  <a:pt x="17679" y="17605"/>
                  <a:pt x="17679" y="17605"/>
                  <a:pt x="17679" y="17605"/>
                </a:cubicBezTo>
                <a:cubicBezTo>
                  <a:pt x="17679" y="17673"/>
                  <a:pt x="17679" y="17673"/>
                  <a:pt x="17679" y="17673"/>
                </a:cubicBezTo>
                <a:cubicBezTo>
                  <a:pt x="17642" y="17740"/>
                  <a:pt x="17642" y="17740"/>
                  <a:pt x="17642" y="17740"/>
                </a:cubicBezTo>
                <a:cubicBezTo>
                  <a:pt x="17679" y="17740"/>
                  <a:pt x="17679" y="17740"/>
                  <a:pt x="17679" y="17740"/>
                </a:cubicBezTo>
                <a:cubicBezTo>
                  <a:pt x="17679" y="17808"/>
                  <a:pt x="17679" y="17808"/>
                  <a:pt x="17679" y="17808"/>
                </a:cubicBezTo>
                <a:cubicBezTo>
                  <a:pt x="17642" y="17808"/>
                  <a:pt x="17642" y="17808"/>
                  <a:pt x="17642" y="17808"/>
                </a:cubicBezTo>
                <a:cubicBezTo>
                  <a:pt x="17679" y="17944"/>
                  <a:pt x="17679" y="17944"/>
                  <a:pt x="17679" y="17944"/>
                </a:cubicBezTo>
                <a:cubicBezTo>
                  <a:pt x="17642" y="18011"/>
                  <a:pt x="17642" y="18011"/>
                  <a:pt x="17642" y="18011"/>
                </a:cubicBezTo>
                <a:cubicBezTo>
                  <a:pt x="17642" y="18079"/>
                  <a:pt x="17642" y="18079"/>
                  <a:pt x="17642" y="18079"/>
                </a:cubicBezTo>
                <a:cubicBezTo>
                  <a:pt x="17642" y="18079"/>
                  <a:pt x="17642" y="18079"/>
                  <a:pt x="17642" y="18079"/>
                </a:cubicBezTo>
                <a:cubicBezTo>
                  <a:pt x="17642" y="18147"/>
                  <a:pt x="17642" y="18147"/>
                  <a:pt x="17642" y="18147"/>
                </a:cubicBezTo>
                <a:cubicBezTo>
                  <a:pt x="17605" y="18214"/>
                  <a:pt x="17605" y="18214"/>
                  <a:pt x="17605" y="18214"/>
                </a:cubicBezTo>
                <a:cubicBezTo>
                  <a:pt x="17605" y="18282"/>
                  <a:pt x="17605" y="18282"/>
                  <a:pt x="17605" y="18282"/>
                </a:cubicBezTo>
                <a:cubicBezTo>
                  <a:pt x="17568" y="18350"/>
                  <a:pt x="17568" y="18350"/>
                  <a:pt x="17568" y="18350"/>
                </a:cubicBezTo>
                <a:cubicBezTo>
                  <a:pt x="17568" y="18418"/>
                  <a:pt x="17568" y="18418"/>
                  <a:pt x="17568" y="18418"/>
                </a:cubicBezTo>
                <a:cubicBezTo>
                  <a:pt x="17532" y="18485"/>
                  <a:pt x="17532" y="18485"/>
                  <a:pt x="17532" y="18485"/>
                </a:cubicBezTo>
                <a:cubicBezTo>
                  <a:pt x="17495" y="18688"/>
                  <a:pt x="17495" y="18688"/>
                  <a:pt x="17495" y="18688"/>
                </a:cubicBezTo>
                <a:cubicBezTo>
                  <a:pt x="17495" y="18688"/>
                  <a:pt x="17495" y="18688"/>
                  <a:pt x="17495" y="18688"/>
                </a:cubicBezTo>
                <a:cubicBezTo>
                  <a:pt x="17495" y="18756"/>
                  <a:pt x="17495" y="18756"/>
                  <a:pt x="17495" y="18756"/>
                </a:cubicBezTo>
                <a:cubicBezTo>
                  <a:pt x="17495" y="18824"/>
                  <a:pt x="17495" y="18824"/>
                  <a:pt x="17495" y="18824"/>
                </a:cubicBezTo>
                <a:cubicBezTo>
                  <a:pt x="17495" y="18824"/>
                  <a:pt x="17495" y="18824"/>
                  <a:pt x="17495" y="18824"/>
                </a:cubicBezTo>
                <a:cubicBezTo>
                  <a:pt x="17458" y="18892"/>
                  <a:pt x="17458" y="18892"/>
                  <a:pt x="17458" y="18892"/>
                </a:cubicBezTo>
                <a:cubicBezTo>
                  <a:pt x="17458" y="18959"/>
                  <a:pt x="17458" y="18959"/>
                  <a:pt x="17458" y="18959"/>
                </a:cubicBezTo>
                <a:cubicBezTo>
                  <a:pt x="17421" y="18959"/>
                  <a:pt x="17421" y="18959"/>
                  <a:pt x="17421" y="18959"/>
                </a:cubicBezTo>
                <a:cubicBezTo>
                  <a:pt x="17421" y="19027"/>
                  <a:pt x="17421" y="19027"/>
                  <a:pt x="17421" y="19027"/>
                </a:cubicBezTo>
                <a:cubicBezTo>
                  <a:pt x="17384" y="19027"/>
                  <a:pt x="17384" y="19027"/>
                  <a:pt x="17384" y="19027"/>
                </a:cubicBezTo>
                <a:cubicBezTo>
                  <a:pt x="17421" y="19095"/>
                  <a:pt x="17421" y="19095"/>
                  <a:pt x="17421" y="19095"/>
                </a:cubicBezTo>
                <a:cubicBezTo>
                  <a:pt x="17384" y="19162"/>
                  <a:pt x="17384" y="19162"/>
                  <a:pt x="17384" y="19162"/>
                </a:cubicBezTo>
                <a:cubicBezTo>
                  <a:pt x="17384" y="19162"/>
                  <a:pt x="17384" y="19162"/>
                  <a:pt x="17384" y="19162"/>
                </a:cubicBezTo>
                <a:cubicBezTo>
                  <a:pt x="17347" y="19162"/>
                  <a:pt x="17347" y="19162"/>
                  <a:pt x="17347" y="19162"/>
                </a:cubicBezTo>
                <a:cubicBezTo>
                  <a:pt x="17347" y="19230"/>
                  <a:pt x="17347" y="19230"/>
                  <a:pt x="17347" y="19230"/>
                </a:cubicBezTo>
                <a:cubicBezTo>
                  <a:pt x="17347" y="19298"/>
                  <a:pt x="17347" y="19298"/>
                  <a:pt x="17347" y="19298"/>
                </a:cubicBezTo>
                <a:cubicBezTo>
                  <a:pt x="17310" y="19298"/>
                  <a:pt x="17310" y="19298"/>
                  <a:pt x="17310" y="19298"/>
                </a:cubicBezTo>
                <a:cubicBezTo>
                  <a:pt x="17347" y="19366"/>
                  <a:pt x="17347" y="19366"/>
                  <a:pt x="17347" y="19366"/>
                </a:cubicBezTo>
                <a:cubicBezTo>
                  <a:pt x="17273" y="19433"/>
                  <a:pt x="17273" y="19433"/>
                  <a:pt x="17273" y="19433"/>
                </a:cubicBezTo>
                <a:cubicBezTo>
                  <a:pt x="17236" y="19501"/>
                  <a:pt x="17236" y="19501"/>
                  <a:pt x="17236" y="19501"/>
                </a:cubicBezTo>
                <a:cubicBezTo>
                  <a:pt x="17236" y="19501"/>
                  <a:pt x="17236" y="19501"/>
                  <a:pt x="17236" y="19501"/>
                </a:cubicBezTo>
                <a:cubicBezTo>
                  <a:pt x="17236" y="19569"/>
                  <a:pt x="17236" y="19569"/>
                  <a:pt x="17236" y="19569"/>
                </a:cubicBezTo>
                <a:cubicBezTo>
                  <a:pt x="17162" y="19569"/>
                  <a:pt x="17162" y="19569"/>
                  <a:pt x="17162" y="19569"/>
                </a:cubicBezTo>
                <a:cubicBezTo>
                  <a:pt x="17125" y="19636"/>
                  <a:pt x="17125" y="19636"/>
                  <a:pt x="17125" y="19636"/>
                </a:cubicBezTo>
                <a:cubicBezTo>
                  <a:pt x="17125" y="19636"/>
                  <a:pt x="17125" y="19636"/>
                  <a:pt x="17125" y="19636"/>
                </a:cubicBezTo>
                <a:cubicBezTo>
                  <a:pt x="17088" y="19636"/>
                  <a:pt x="17088" y="19636"/>
                  <a:pt x="17088" y="19636"/>
                </a:cubicBezTo>
                <a:cubicBezTo>
                  <a:pt x="17051" y="19569"/>
                  <a:pt x="17051" y="19569"/>
                  <a:pt x="17051" y="19569"/>
                </a:cubicBezTo>
                <a:cubicBezTo>
                  <a:pt x="17014" y="19569"/>
                  <a:pt x="17014" y="19569"/>
                  <a:pt x="17014" y="19569"/>
                </a:cubicBezTo>
                <a:cubicBezTo>
                  <a:pt x="17014" y="19433"/>
                  <a:pt x="17014" y="19433"/>
                  <a:pt x="17014" y="19433"/>
                </a:cubicBezTo>
                <a:cubicBezTo>
                  <a:pt x="16977" y="19433"/>
                  <a:pt x="16977" y="19433"/>
                  <a:pt x="16977" y="19433"/>
                </a:cubicBezTo>
                <a:cubicBezTo>
                  <a:pt x="16940" y="19433"/>
                  <a:pt x="16940" y="19433"/>
                  <a:pt x="16940" y="19433"/>
                </a:cubicBezTo>
                <a:cubicBezTo>
                  <a:pt x="16903" y="19433"/>
                  <a:pt x="16903" y="19433"/>
                  <a:pt x="16903" y="19433"/>
                </a:cubicBezTo>
                <a:cubicBezTo>
                  <a:pt x="16903" y="19433"/>
                  <a:pt x="16903" y="19433"/>
                  <a:pt x="16903" y="19433"/>
                </a:cubicBezTo>
                <a:cubicBezTo>
                  <a:pt x="16903" y="19501"/>
                  <a:pt x="16903" y="19501"/>
                  <a:pt x="16903" y="19501"/>
                </a:cubicBezTo>
                <a:cubicBezTo>
                  <a:pt x="16866" y="19569"/>
                  <a:pt x="16866" y="19569"/>
                  <a:pt x="16866" y="19569"/>
                </a:cubicBezTo>
                <a:cubicBezTo>
                  <a:pt x="16866" y="19636"/>
                  <a:pt x="16866" y="19636"/>
                  <a:pt x="16866" y="19636"/>
                </a:cubicBezTo>
                <a:cubicBezTo>
                  <a:pt x="16829" y="19636"/>
                  <a:pt x="16829" y="19636"/>
                  <a:pt x="16829" y="19636"/>
                </a:cubicBezTo>
                <a:cubicBezTo>
                  <a:pt x="16829" y="19772"/>
                  <a:pt x="16829" y="19772"/>
                  <a:pt x="16829" y="19772"/>
                </a:cubicBezTo>
                <a:cubicBezTo>
                  <a:pt x="16829" y="19704"/>
                  <a:pt x="16829" y="19704"/>
                  <a:pt x="16829" y="19704"/>
                </a:cubicBezTo>
                <a:cubicBezTo>
                  <a:pt x="16755" y="19772"/>
                  <a:pt x="16755" y="19772"/>
                  <a:pt x="16755" y="19772"/>
                </a:cubicBezTo>
                <a:cubicBezTo>
                  <a:pt x="16755" y="19839"/>
                  <a:pt x="16755" y="19839"/>
                  <a:pt x="16755" y="19839"/>
                </a:cubicBezTo>
                <a:cubicBezTo>
                  <a:pt x="16755" y="19839"/>
                  <a:pt x="16755" y="19839"/>
                  <a:pt x="16755" y="19839"/>
                </a:cubicBezTo>
                <a:close/>
                <a:moveTo>
                  <a:pt x="5437" y="20043"/>
                </a:moveTo>
                <a:cubicBezTo>
                  <a:pt x="5400" y="19975"/>
                  <a:pt x="5400" y="19975"/>
                  <a:pt x="5400" y="19975"/>
                </a:cubicBezTo>
                <a:cubicBezTo>
                  <a:pt x="5178" y="20043"/>
                  <a:pt x="5178" y="20043"/>
                  <a:pt x="5178" y="20043"/>
                </a:cubicBezTo>
                <a:cubicBezTo>
                  <a:pt x="5437" y="20043"/>
                  <a:pt x="5437" y="20043"/>
                  <a:pt x="5437" y="20043"/>
                </a:cubicBezTo>
                <a:close/>
                <a:moveTo>
                  <a:pt x="19159" y="18892"/>
                </a:moveTo>
                <a:cubicBezTo>
                  <a:pt x="19196" y="18892"/>
                  <a:pt x="19196" y="18892"/>
                  <a:pt x="19196" y="18892"/>
                </a:cubicBezTo>
                <a:cubicBezTo>
                  <a:pt x="19196" y="18824"/>
                  <a:pt x="19196" y="18824"/>
                  <a:pt x="19196" y="18824"/>
                </a:cubicBezTo>
                <a:cubicBezTo>
                  <a:pt x="19233" y="18824"/>
                  <a:pt x="19233" y="18824"/>
                  <a:pt x="19233" y="18824"/>
                </a:cubicBezTo>
                <a:cubicBezTo>
                  <a:pt x="19196" y="18824"/>
                  <a:pt x="19196" y="18824"/>
                  <a:pt x="19196" y="18824"/>
                </a:cubicBezTo>
                <a:cubicBezTo>
                  <a:pt x="19159" y="18892"/>
                  <a:pt x="19159" y="18892"/>
                  <a:pt x="19159" y="18892"/>
                </a:cubicBezTo>
                <a:close/>
                <a:moveTo>
                  <a:pt x="1073" y="2776"/>
                </a:moveTo>
                <a:cubicBezTo>
                  <a:pt x="1036" y="2708"/>
                  <a:pt x="1036" y="2708"/>
                  <a:pt x="1036" y="2708"/>
                </a:cubicBezTo>
                <a:cubicBezTo>
                  <a:pt x="1036" y="2641"/>
                  <a:pt x="1036" y="2641"/>
                  <a:pt x="1036" y="2641"/>
                </a:cubicBezTo>
                <a:cubicBezTo>
                  <a:pt x="1036" y="2641"/>
                  <a:pt x="1036" y="2641"/>
                  <a:pt x="1036" y="2641"/>
                </a:cubicBezTo>
                <a:cubicBezTo>
                  <a:pt x="999" y="2573"/>
                  <a:pt x="999" y="2573"/>
                  <a:pt x="999" y="2573"/>
                </a:cubicBezTo>
                <a:cubicBezTo>
                  <a:pt x="999" y="2573"/>
                  <a:pt x="999" y="2573"/>
                  <a:pt x="999" y="2573"/>
                </a:cubicBezTo>
                <a:cubicBezTo>
                  <a:pt x="1036" y="2505"/>
                  <a:pt x="1036" y="2505"/>
                  <a:pt x="1036" y="2505"/>
                </a:cubicBezTo>
                <a:cubicBezTo>
                  <a:pt x="1036" y="2438"/>
                  <a:pt x="1036" y="2438"/>
                  <a:pt x="1036" y="2438"/>
                </a:cubicBezTo>
                <a:cubicBezTo>
                  <a:pt x="1110" y="2438"/>
                  <a:pt x="1110" y="2438"/>
                  <a:pt x="1110" y="2438"/>
                </a:cubicBezTo>
                <a:cubicBezTo>
                  <a:pt x="1110" y="2438"/>
                  <a:pt x="1110" y="2438"/>
                  <a:pt x="1110" y="2438"/>
                </a:cubicBezTo>
                <a:cubicBezTo>
                  <a:pt x="1147" y="2438"/>
                  <a:pt x="1147" y="2438"/>
                  <a:pt x="1147" y="2438"/>
                </a:cubicBezTo>
                <a:cubicBezTo>
                  <a:pt x="1147" y="2505"/>
                  <a:pt x="1147" y="2505"/>
                  <a:pt x="1147" y="2505"/>
                </a:cubicBezTo>
                <a:cubicBezTo>
                  <a:pt x="1184" y="2505"/>
                  <a:pt x="1184" y="2505"/>
                  <a:pt x="1184" y="2505"/>
                </a:cubicBezTo>
                <a:cubicBezTo>
                  <a:pt x="1221" y="2505"/>
                  <a:pt x="1221" y="2505"/>
                  <a:pt x="1221" y="2505"/>
                </a:cubicBezTo>
                <a:cubicBezTo>
                  <a:pt x="1221" y="2505"/>
                  <a:pt x="1221" y="2505"/>
                  <a:pt x="1221" y="2505"/>
                </a:cubicBezTo>
                <a:cubicBezTo>
                  <a:pt x="1258" y="2438"/>
                  <a:pt x="1258" y="2438"/>
                  <a:pt x="1258" y="2438"/>
                </a:cubicBezTo>
                <a:cubicBezTo>
                  <a:pt x="1221" y="2438"/>
                  <a:pt x="1221" y="2438"/>
                  <a:pt x="1221" y="2438"/>
                </a:cubicBezTo>
                <a:cubicBezTo>
                  <a:pt x="1184" y="2438"/>
                  <a:pt x="1184" y="2438"/>
                  <a:pt x="1184" y="2438"/>
                </a:cubicBezTo>
                <a:cubicBezTo>
                  <a:pt x="1110" y="2302"/>
                  <a:pt x="1110" y="2302"/>
                  <a:pt x="1110" y="2302"/>
                </a:cubicBezTo>
                <a:cubicBezTo>
                  <a:pt x="1036" y="2302"/>
                  <a:pt x="1036" y="2302"/>
                  <a:pt x="1036" y="2302"/>
                </a:cubicBezTo>
                <a:cubicBezTo>
                  <a:pt x="999" y="2302"/>
                  <a:pt x="999" y="2302"/>
                  <a:pt x="999" y="2302"/>
                </a:cubicBezTo>
                <a:cubicBezTo>
                  <a:pt x="925" y="2438"/>
                  <a:pt x="925" y="2438"/>
                  <a:pt x="925" y="2438"/>
                </a:cubicBezTo>
                <a:cubicBezTo>
                  <a:pt x="925" y="2505"/>
                  <a:pt x="925" y="2505"/>
                  <a:pt x="925" y="2505"/>
                </a:cubicBezTo>
                <a:cubicBezTo>
                  <a:pt x="888" y="2505"/>
                  <a:pt x="888" y="2505"/>
                  <a:pt x="888" y="2505"/>
                </a:cubicBezTo>
                <a:cubicBezTo>
                  <a:pt x="814" y="2573"/>
                  <a:pt x="814" y="2573"/>
                  <a:pt x="814" y="2573"/>
                </a:cubicBezTo>
                <a:cubicBezTo>
                  <a:pt x="814" y="2708"/>
                  <a:pt x="814" y="2708"/>
                  <a:pt x="814" y="2708"/>
                </a:cubicBezTo>
                <a:cubicBezTo>
                  <a:pt x="851" y="2708"/>
                  <a:pt x="851" y="2708"/>
                  <a:pt x="851" y="2708"/>
                </a:cubicBezTo>
                <a:cubicBezTo>
                  <a:pt x="888" y="2708"/>
                  <a:pt x="888" y="2708"/>
                  <a:pt x="888" y="2708"/>
                </a:cubicBezTo>
                <a:cubicBezTo>
                  <a:pt x="925" y="2708"/>
                  <a:pt x="925" y="2708"/>
                  <a:pt x="925" y="2708"/>
                </a:cubicBezTo>
                <a:cubicBezTo>
                  <a:pt x="925" y="2776"/>
                  <a:pt x="925" y="2776"/>
                  <a:pt x="925" y="2776"/>
                </a:cubicBezTo>
                <a:cubicBezTo>
                  <a:pt x="962" y="2776"/>
                  <a:pt x="962" y="2776"/>
                  <a:pt x="962" y="2776"/>
                </a:cubicBezTo>
                <a:cubicBezTo>
                  <a:pt x="962" y="2708"/>
                  <a:pt x="962" y="2708"/>
                  <a:pt x="962" y="2708"/>
                </a:cubicBezTo>
                <a:cubicBezTo>
                  <a:pt x="962" y="2708"/>
                  <a:pt x="962" y="2708"/>
                  <a:pt x="962" y="2708"/>
                </a:cubicBezTo>
                <a:cubicBezTo>
                  <a:pt x="999" y="2708"/>
                  <a:pt x="999" y="2708"/>
                  <a:pt x="999" y="2708"/>
                </a:cubicBezTo>
                <a:cubicBezTo>
                  <a:pt x="999" y="2708"/>
                  <a:pt x="999" y="2708"/>
                  <a:pt x="999" y="2708"/>
                </a:cubicBezTo>
                <a:cubicBezTo>
                  <a:pt x="1036" y="2776"/>
                  <a:pt x="1036" y="2776"/>
                  <a:pt x="1036" y="2776"/>
                </a:cubicBezTo>
                <a:cubicBezTo>
                  <a:pt x="1073" y="2844"/>
                  <a:pt x="1073" y="2844"/>
                  <a:pt x="1073" y="2844"/>
                </a:cubicBezTo>
                <a:cubicBezTo>
                  <a:pt x="1073" y="2776"/>
                  <a:pt x="1073" y="2776"/>
                  <a:pt x="1073" y="2776"/>
                </a:cubicBezTo>
                <a:close/>
                <a:moveTo>
                  <a:pt x="1332" y="1964"/>
                </a:moveTo>
                <a:cubicBezTo>
                  <a:pt x="1332" y="1964"/>
                  <a:pt x="1332" y="1964"/>
                  <a:pt x="1332" y="1964"/>
                </a:cubicBezTo>
                <a:cubicBezTo>
                  <a:pt x="1368" y="1896"/>
                  <a:pt x="1368" y="1896"/>
                  <a:pt x="1368" y="1896"/>
                </a:cubicBezTo>
                <a:cubicBezTo>
                  <a:pt x="1368" y="1896"/>
                  <a:pt x="1368" y="1896"/>
                  <a:pt x="1368" y="1896"/>
                </a:cubicBezTo>
                <a:cubicBezTo>
                  <a:pt x="1368" y="1964"/>
                  <a:pt x="1368" y="1964"/>
                  <a:pt x="1368" y="1964"/>
                </a:cubicBezTo>
                <a:cubicBezTo>
                  <a:pt x="1368" y="1964"/>
                  <a:pt x="1368" y="1964"/>
                  <a:pt x="1368" y="1964"/>
                </a:cubicBezTo>
                <a:cubicBezTo>
                  <a:pt x="1368" y="2031"/>
                  <a:pt x="1368" y="2031"/>
                  <a:pt x="1368" y="2031"/>
                </a:cubicBezTo>
                <a:cubicBezTo>
                  <a:pt x="1332" y="2031"/>
                  <a:pt x="1332" y="2031"/>
                  <a:pt x="1332" y="2031"/>
                </a:cubicBezTo>
                <a:cubicBezTo>
                  <a:pt x="1332" y="2031"/>
                  <a:pt x="1332" y="1964"/>
                  <a:pt x="1332" y="1964"/>
                </a:cubicBezTo>
                <a:close/>
                <a:moveTo>
                  <a:pt x="1258" y="3047"/>
                </a:moveTo>
                <a:cubicBezTo>
                  <a:pt x="1258" y="3047"/>
                  <a:pt x="1258" y="3047"/>
                  <a:pt x="1258" y="3047"/>
                </a:cubicBezTo>
                <a:cubicBezTo>
                  <a:pt x="1295" y="3047"/>
                  <a:pt x="1295" y="3047"/>
                  <a:pt x="1295" y="3047"/>
                </a:cubicBezTo>
                <a:cubicBezTo>
                  <a:pt x="1295" y="3047"/>
                  <a:pt x="1295" y="3047"/>
                  <a:pt x="1295" y="3047"/>
                </a:cubicBezTo>
                <a:cubicBezTo>
                  <a:pt x="1295" y="2979"/>
                  <a:pt x="1295" y="2979"/>
                  <a:pt x="1295" y="2979"/>
                </a:cubicBezTo>
                <a:cubicBezTo>
                  <a:pt x="1295" y="2979"/>
                  <a:pt x="1295" y="2979"/>
                  <a:pt x="1295" y="2979"/>
                </a:cubicBezTo>
                <a:cubicBezTo>
                  <a:pt x="1332" y="2979"/>
                  <a:pt x="1332" y="2979"/>
                  <a:pt x="1332" y="2979"/>
                </a:cubicBezTo>
                <a:cubicBezTo>
                  <a:pt x="1332" y="2912"/>
                  <a:pt x="1332" y="2912"/>
                  <a:pt x="1332" y="2912"/>
                </a:cubicBezTo>
                <a:cubicBezTo>
                  <a:pt x="1368" y="2844"/>
                  <a:pt x="1368" y="2844"/>
                  <a:pt x="1368" y="2844"/>
                </a:cubicBezTo>
                <a:cubicBezTo>
                  <a:pt x="1332" y="2776"/>
                  <a:pt x="1332" y="2776"/>
                  <a:pt x="1332" y="2776"/>
                </a:cubicBezTo>
                <a:cubicBezTo>
                  <a:pt x="1332" y="2776"/>
                  <a:pt x="1332" y="2776"/>
                  <a:pt x="1332" y="2776"/>
                </a:cubicBezTo>
                <a:cubicBezTo>
                  <a:pt x="1332" y="2708"/>
                  <a:pt x="1332" y="2708"/>
                  <a:pt x="1332" y="2708"/>
                </a:cubicBezTo>
                <a:cubicBezTo>
                  <a:pt x="1332" y="2708"/>
                  <a:pt x="1332" y="2708"/>
                  <a:pt x="1332" y="2708"/>
                </a:cubicBezTo>
                <a:cubicBezTo>
                  <a:pt x="1368" y="2708"/>
                  <a:pt x="1368" y="2708"/>
                  <a:pt x="1368" y="2708"/>
                </a:cubicBezTo>
                <a:cubicBezTo>
                  <a:pt x="1442" y="2708"/>
                  <a:pt x="1442" y="2708"/>
                  <a:pt x="1442" y="2708"/>
                </a:cubicBezTo>
                <a:cubicBezTo>
                  <a:pt x="1442" y="2708"/>
                  <a:pt x="1442" y="2708"/>
                  <a:pt x="1442" y="2708"/>
                </a:cubicBezTo>
                <a:cubicBezTo>
                  <a:pt x="1442" y="2641"/>
                  <a:pt x="1442" y="2641"/>
                  <a:pt x="1442" y="2641"/>
                </a:cubicBezTo>
                <a:cubicBezTo>
                  <a:pt x="1442" y="2641"/>
                  <a:pt x="1442" y="2641"/>
                  <a:pt x="1442" y="2641"/>
                </a:cubicBezTo>
                <a:cubicBezTo>
                  <a:pt x="1405" y="2641"/>
                  <a:pt x="1405" y="2641"/>
                  <a:pt x="1405" y="2641"/>
                </a:cubicBezTo>
                <a:cubicBezTo>
                  <a:pt x="1405" y="2573"/>
                  <a:pt x="1405" y="2573"/>
                  <a:pt x="1405" y="2573"/>
                </a:cubicBezTo>
                <a:cubicBezTo>
                  <a:pt x="1405" y="2573"/>
                  <a:pt x="1405" y="2573"/>
                  <a:pt x="1405" y="2573"/>
                </a:cubicBezTo>
                <a:cubicBezTo>
                  <a:pt x="1405" y="2505"/>
                  <a:pt x="1405" y="2505"/>
                  <a:pt x="1405" y="2505"/>
                </a:cubicBezTo>
                <a:cubicBezTo>
                  <a:pt x="1405" y="2505"/>
                  <a:pt x="1405" y="2505"/>
                  <a:pt x="1405" y="2505"/>
                </a:cubicBezTo>
                <a:cubicBezTo>
                  <a:pt x="1405" y="2505"/>
                  <a:pt x="1405" y="2505"/>
                  <a:pt x="1405" y="2505"/>
                </a:cubicBezTo>
                <a:cubicBezTo>
                  <a:pt x="1442" y="2505"/>
                  <a:pt x="1442" y="2505"/>
                  <a:pt x="1442" y="2505"/>
                </a:cubicBezTo>
                <a:cubicBezTo>
                  <a:pt x="1442" y="2573"/>
                  <a:pt x="1442" y="2573"/>
                  <a:pt x="1442" y="2573"/>
                </a:cubicBezTo>
                <a:cubicBezTo>
                  <a:pt x="1479" y="2505"/>
                  <a:pt x="1479" y="2505"/>
                  <a:pt x="1479" y="2505"/>
                </a:cubicBezTo>
                <a:cubicBezTo>
                  <a:pt x="1479" y="2505"/>
                  <a:pt x="1479" y="2505"/>
                  <a:pt x="1479" y="2505"/>
                </a:cubicBezTo>
                <a:cubicBezTo>
                  <a:pt x="1516" y="2438"/>
                  <a:pt x="1516" y="2438"/>
                  <a:pt x="1516" y="2438"/>
                </a:cubicBezTo>
                <a:cubicBezTo>
                  <a:pt x="1516" y="2438"/>
                  <a:pt x="1516" y="2438"/>
                  <a:pt x="1516" y="2438"/>
                </a:cubicBezTo>
                <a:cubicBezTo>
                  <a:pt x="1516" y="2370"/>
                  <a:pt x="1516" y="2370"/>
                  <a:pt x="1516" y="2370"/>
                </a:cubicBezTo>
                <a:cubicBezTo>
                  <a:pt x="1516" y="2370"/>
                  <a:pt x="1516" y="2370"/>
                  <a:pt x="1516" y="2370"/>
                </a:cubicBezTo>
                <a:cubicBezTo>
                  <a:pt x="1479" y="2302"/>
                  <a:pt x="1479" y="2302"/>
                  <a:pt x="1479" y="2302"/>
                </a:cubicBezTo>
                <a:cubicBezTo>
                  <a:pt x="1479" y="2302"/>
                  <a:pt x="1479" y="2302"/>
                  <a:pt x="1479" y="2302"/>
                </a:cubicBezTo>
                <a:cubicBezTo>
                  <a:pt x="1442" y="2234"/>
                  <a:pt x="1442" y="2234"/>
                  <a:pt x="1442" y="2234"/>
                </a:cubicBezTo>
                <a:cubicBezTo>
                  <a:pt x="1405" y="2302"/>
                  <a:pt x="1405" y="2302"/>
                  <a:pt x="1405" y="2302"/>
                </a:cubicBezTo>
                <a:cubicBezTo>
                  <a:pt x="1405" y="2370"/>
                  <a:pt x="1405" y="2370"/>
                  <a:pt x="1405" y="2370"/>
                </a:cubicBezTo>
                <a:cubicBezTo>
                  <a:pt x="1368" y="2370"/>
                  <a:pt x="1368" y="2370"/>
                  <a:pt x="1368" y="2370"/>
                </a:cubicBezTo>
                <a:cubicBezTo>
                  <a:pt x="1368" y="2370"/>
                  <a:pt x="1368" y="2370"/>
                  <a:pt x="1368" y="2370"/>
                </a:cubicBezTo>
                <a:cubicBezTo>
                  <a:pt x="1368" y="2302"/>
                  <a:pt x="1368" y="2302"/>
                  <a:pt x="1368" y="2302"/>
                </a:cubicBezTo>
                <a:cubicBezTo>
                  <a:pt x="1405" y="2234"/>
                  <a:pt x="1405" y="2234"/>
                  <a:pt x="1405" y="2234"/>
                </a:cubicBezTo>
                <a:cubicBezTo>
                  <a:pt x="1405" y="2167"/>
                  <a:pt x="1405" y="2167"/>
                  <a:pt x="1405" y="2167"/>
                </a:cubicBezTo>
                <a:cubicBezTo>
                  <a:pt x="1405" y="2099"/>
                  <a:pt x="1405" y="2099"/>
                  <a:pt x="1405" y="2099"/>
                </a:cubicBezTo>
                <a:cubicBezTo>
                  <a:pt x="1405" y="2099"/>
                  <a:pt x="1405" y="2099"/>
                  <a:pt x="1405" y="2099"/>
                </a:cubicBezTo>
                <a:cubicBezTo>
                  <a:pt x="1368" y="2167"/>
                  <a:pt x="1368" y="2167"/>
                  <a:pt x="1368" y="2167"/>
                </a:cubicBezTo>
                <a:cubicBezTo>
                  <a:pt x="1368" y="2234"/>
                  <a:pt x="1368" y="2234"/>
                  <a:pt x="1368" y="2234"/>
                </a:cubicBezTo>
                <a:cubicBezTo>
                  <a:pt x="1332" y="2234"/>
                  <a:pt x="1332" y="2234"/>
                  <a:pt x="1332" y="2234"/>
                </a:cubicBezTo>
                <a:cubicBezTo>
                  <a:pt x="1332" y="2234"/>
                  <a:pt x="1332" y="2234"/>
                  <a:pt x="1332" y="2234"/>
                </a:cubicBezTo>
                <a:cubicBezTo>
                  <a:pt x="1368" y="2167"/>
                  <a:pt x="1368" y="2167"/>
                  <a:pt x="1368" y="2167"/>
                </a:cubicBezTo>
                <a:cubicBezTo>
                  <a:pt x="1332" y="2167"/>
                  <a:pt x="1332" y="2167"/>
                  <a:pt x="1332" y="2167"/>
                </a:cubicBezTo>
                <a:cubicBezTo>
                  <a:pt x="1332" y="2167"/>
                  <a:pt x="1332" y="2167"/>
                  <a:pt x="1332" y="2167"/>
                </a:cubicBezTo>
                <a:cubicBezTo>
                  <a:pt x="1332" y="2234"/>
                  <a:pt x="1332" y="2234"/>
                  <a:pt x="1332" y="2234"/>
                </a:cubicBezTo>
                <a:cubicBezTo>
                  <a:pt x="1295" y="2234"/>
                  <a:pt x="1295" y="2234"/>
                  <a:pt x="1295" y="2234"/>
                </a:cubicBezTo>
                <a:cubicBezTo>
                  <a:pt x="1295" y="2302"/>
                  <a:pt x="1295" y="2302"/>
                  <a:pt x="1295" y="2302"/>
                </a:cubicBezTo>
                <a:cubicBezTo>
                  <a:pt x="1295" y="2302"/>
                  <a:pt x="1295" y="2302"/>
                  <a:pt x="1295" y="2302"/>
                </a:cubicBezTo>
                <a:cubicBezTo>
                  <a:pt x="1332" y="2302"/>
                  <a:pt x="1332" y="2302"/>
                  <a:pt x="1332" y="2302"/>
                </a:cubicBezTo>
                <a:cubicBezTo>
                  <a:pt x="1332" y="2302"/>
                  <a:pt x="1332" y="2302"/>
                  <a:pt x="1332" y="2302"/>
                </a:cubicBezTo>
                <a:cubicBezTo>
                  <a:pt x="1332" y="2370"/>
                  <a:pt x="1332" y="2370"/>
                  <a:pt x="1332" y="2370"/>
                </a:cubicBezTo>
                <a:cubicBezTo>
                  <a:pt x="1332" y="2370"/>
                  <a:pt x="1332" y="2370"/>
                  <a:pt x="1332" y="2370"/>
                </a:cubicBezTo>
                <a:cubicBezTo>
                  <a:pt x="1295" y="2438"/>
                  <a:pt x="1295" y="2438"/>
                  <a:pt x="1295" y="2438"/>
                </a:cubicBezTo>
                <a:cubicBezTo>
                  <a:pt x="1295" y="2438"/>
                  <a:pt x="1295" y="2438"/>
                  <a:pt x="1295" y="2438"/>
                </a:cubicBezTo>
                <a:cubicBezTo>
                  <a:pt x="1295" y="2505"/>
                  <a:pt x="1295" y="2505"/>
                  <a:pt x="1295" y="2505"/>
                </a:cubicBezTo>
                <a:cubicBezTo>
                  <a:pt x="1258" y="2505"/>
                  <a:pt x="1258" y="2505"/>
                  <a:pt x="1258" y="2505"/>
                </a:cubicBezTo>
                <a:cubicBezTo>
                  <a:pt x="1258" y="2573"/>
                  <a:pt x="1258" y="2573"/>
                  <a:pt x="1258" y="2573"/>
                </a:cubicBezTo>
                <a:cubicBezTo>
                  <a:pt x="1221" y="2573"/>
                  <a:pt x="1221" y="2573"/>
                  <a:pt x="1221" y="2573"/>
                </a:cubicBezTo>
                <a:cubicBezTo>
                  <a:pt x="1184" y="2573"/>
                  <a:pt x="1184" y="2573"/>
                  <a:pt x="1184" y="2573"/>
                </a:cubicBezTo>
                <a:cubicBezTo>
                  <a:pt x="1147" y="2573"/>
                  <a:pt x="1147" y="2573"/>
                  <a:pt x="1147" y="2573"/>
                </a:cubicBezTo>
                <a:cubicBezTo>
                  <a:pt x="1110" y="2573"/>
                  <a:pt x="1110" y="2573"/>
                  <a:pt x="1110" y="2573"/>
                </a:cubicBezTo>
                <a:cubicBezTo>
                  <a:pt x="1110" y="2505"/>
                  <a:pt x="1110" y="2505"/>
                  <a:pt x="1110" y="2505"/>
                </a:cubicBezTo>
                <a:cubicBezTo>
                  <a:pt x="1073" y="2573"/>
                  <a:pt x="1073" y="2573"/>
                  <a:pt x="1073" y="2573"/>
                </a:cubicBezTo>
                <a:cubicBezTo>
                  <a:pt x="1073" y="2573"/>
                  <a:pt x="1073" y="2573"/>
                  <a:pt x="1073" y="2573"/>
                </a:cubicBezTo>
                <a:cubicBezTo>
                  <a:pt x="1073" y="2641"/>
                  <a:pt x="1073" y="2641"/>
                  <a:pt x="1073" y="2641"/>
                </a:cubicBezTo>
                <a:cubicBezTo>
                  <a:pt x="1073" y="2641"/>
                  <a:pt x="1073" y="2641"/>
                  <a:pt x="1073" y="2641"/>
                </a:cubicBezTo>
                <a:cubicBezTo>
                  <a:pt x="1110" y="2641"/>
                  <a:pt x="1110" y="2641"/>
                  <a:pt x="1110" y="2641"/>
                </a:cubicBezTo>
                <a:cubicBezTo>
                  <a:pt x="1147" y="2641"/>
                  <a:pt x="1147" y="2641"/>
                  <a:pt x="1147" y="2641"/>
                </a:cubicBezTo>
                <a:cubicBezTo>
                  <a:pt x="1147" y="2641"/>
                  <a:pt x="1147" y="2641"/>
                  <a:pt x="1147" y="2641"/>
                </a:cubicBezTo>
                <a:cubicBezTo>
                  <a:pt x="1147" y="2708"/>
                  <a:pt x="1147" y="2708"/>
                  <a:pt x="1147" y="2708"/>
                </a:cubicBezTo>
                <a:cubicBezTo>
                  <a:pt x="1184" y="2708"/>
                  <a:pt x="1184" y="2708"/>
                  <a:pt x="1184" y="2708"/>
                </a:cubicBezTo>
                <a:cubicBezTo>
                  <a:pt x="1184" y="2776"/>
                  <a:pt x="1184" y="2776"/>
                  <a:pt x="1184" y="2776"/>
                </a:cubicBezTo>
                <a:cubicBezTo>
                  <a:pt x="1184" y="2776"/>
                  <a:pt x="1184" y="2776"/>
                  <a:pt x="1184" y="2776"/>
                </a:cubicBezTo>
                <a:cubicBezTo>
                  <a:pt x="1147" y="2776"/>
                  <a:pt x="1147" y="2776"/>
                  <a:pt x="1147" y="2776"/>
                </a:cubicBezTo>
                <a:cubicBezTo>
                  <a:pt x="1110" y="2776"/>
                  <a:pt x="1110" y="2776"/>
                  <a:pt x="1110" y="2776"/>
                </a:cubicBezTo>
                <a:cubicBezTo>
                  <a:pt x="1110" y="2912"/>
                  <a:pt x="1110" y="2912"/>
                  <a:pt x="1110" y="2912"/>
                </a:cubicBezTo>
                <a:cubicBezTo>
                  <a:pt x="1147" y="2979"/>
                  <a:pt x="1147" y="2979"/>
                  <a:pt x="1147" y="2979"/>
                </a:cubicBezTo>
                <a:cubicBezTo>
                  <a:pt x="1147" y="2979"/>
                  <a:pt x="1147" y="2979"/>
                  <a:pt x="1147" y="2979"/>
                </a:cubicBezTo>
                <a:cubicBezTo>
                  <a:pt x="1147" y="3047"/>
                  <a:pt x="1147" y="3047"/>
                  <a:pt x="1147" y="3047"/>
                </a:cubicBezTo>
                <a:cubicBezTo>
                  <a:pt x="1147" y="3047"/>
                  <a:pt x="1147" y="3047"/>
                  <a:pt x="1147" y="3047"/>
                </a:cubicBezTo>
                <a:cubicBezTo>
                  <a:pt x="1184" y="3047"/>
                  <a:pt x="1184" y="3047"/>
                  <a:pt x="1184" y="3047"/>
                </a:cubicBezTo>
                <a:cubicBezTo>
                  <a:pt x="1221" y="2979"/>
                  <a:pt x="1221" y="2979"/>
                  <a:pt x="1221" y="2979"/>
                </a:cubicBezTo>
                <a:cubicBezTo>
                  <a:pt x="1221" y="2912"/>
                  <a:pt x="1221" y="2912"/>
                  <a:pt x="1221" y="2912"/>
                </a:cubicBezTo>
                <a:cubicBezTo>
                  <a:pt x="1221" y="2912"/>
                  <a:pt x="1221" y="2912"/>
                  <a:pt x="1221" y="2912"/>
                </a:cubicBezTo>
                <a:cubicBezTo>
                  <a:pt x="1258" y="2979"/>
                  <a:pt x="1258" y="2979"/>
                  <a:pt x="1258" y="2979"/>
                </a:cubicBezTo>
                <a:cubicBezTo>
                  <a:pt x="1258" y="3047"/>
                  <a:pt x="1258" y="3047"/>
                  <a:pt x="1258" y="3047"/>
                </a:cubicBezTo>
                <a:close/>
                <a:moveTo>
                  <a:pt x="1479" y="2979"/>
                </a:moveTo>
                <a:cubicBezTo>
                  <a:pt x="1479" y="2912"/>
                  <a:pt x="1479" y="2912"/>
                  <a:pt x="1479" y="2912"/>
                </a:cubicBezTo>
                <a:cubicBezTo>
                  <a:pt x="1479" y="2912"/>
                  <a:pt x="1479" y="2912"/>
                  <a:pt x="1479" y="2912"/>
                </a:cubicBezTo>
                <a:cubicBezTo>
                  <a:pt x="1479" y="2844"/>
                  <a:pt x="1479" y="2844"/>
                  <a:pt x="1479" y="2844"/>
                </a:cubicBezTo>
                <a:cubicBezTo>
                  <a:pt x="1442" y="2844"/>
                  <a:pt x="1442" y="2844"/>
                  <a:pt x="1442" y="2844"/>
                </a:cubicBezTo>
                <a:cubicBezTo>
                  <a:pt x="1405" y="2776"/>
                  <a:pt x="1405" y="2776"/>
                  <a:pt x="1405" y="2776"/>
                </a:cubicBezTo>
                <a:cubicBezTo>
                  <a:pt x="1405" y="2844"/>
                  <a:pt x="1405" y="2844"/>
                  <a:pt x="1405" y="2844"/>
                </a:cubicBezTo>
                <a:cubicBezTo>
                  <a:pt x="1405" y="2912"/>
                  <a:pt x="1405" y="2912"/>
                  <a:pt x="1405" y="2912"/>
                </a:cubicBezTo>
                <a:cubicBezTo>
                  <a:pt x="1405" y="2912"/>
                  <a:pt x="1405" y="2912"/>
                  <a:pt x="1405" y="2912"/>
                </a:cubicBezTo>
                <a:cubicBezTo>
                  <a:pt x="1479" y="2979"/>
                  <a:pt x="1479" y="2979"/>
                  <a:pt x="1479" y="2979"/>
                </a:cubicBezTo>
                <a:close/>
                <a:moveTo>
                  <a:pt x="1516" y="3115"/>
                </a:moveTo>
                <a:cubicBezTo>
                  <a:pt x="1516" y="3115"/>
                  <a:pt x="1553" y="3115"/>
                  <a:pt x="1553" y="3115"/>
                </a:cubicBezTo>
                <a:cubicBezTo>
                  <a:pt x="1553" y="3115"/>
                  <a:pt x="1553" y="3115"/>
                  <a:pt x="1553" y="3115"/>
                </a:cubicBezTo>
                <a:cubicBezTo>
                  <a:pt x="1627" y="3115"/>
                  <a:pt x="1627" y="3115"/>
                  <a:pt x="1627" y="3115"/>
                </a:cubicBezTo>
                <a:cubicBezTo>
                  <a:pt x="1627" y="3047"/>
                  <a:pt x="1627" y="3047"/>
                  <a:pt x="1627" y="3047"/>
                </a:cubicBezTo>
                <a:cubicBezTo>
                  <a:pt x="1627" y="3047"/>
                  <a:pt x="1627" y="3047"/>
                  <a:pt x="1627" y="3047"/>
                </a:cubicBezTo>
                <a:cubicBezTo>
                  <a:pt x="1590" y="2979"/>
                  <a:pt x="1590" y="2979"/>
                  <a:pt x="1590" y="2979"/>
                </a:cubicBezTo>
                <a:cubicBezTo>
                  <a:pt x="1590" y="2979"/>
                  <a:pt x="1590" y="2979"/>
                  <a:pt x="1590" y="2979"/>
                </a:cubicBezTo>
                <a:cubicBezTo>
                  <a:pt x="1553" y="2844"/>
                  <a:pt x="1553" y="2844"/>
                  <a:pt x="1553" y="2844"/>
                </a:cubicBezTo>
                <a:cubicBezTo>
                  <a:pt x="1553" y="2912"/>
                  <a:pt x="1553" y="2912"/>
                  <a:pt x="1553" y="2912"/>
                </a:cubicBezTo>
                <a:cubicBezTo>
                  <a:pt x="1553" y="2979"/>
                  <a:pt x="1553" y="2979"/>
                  <a:pt x="1553" y="2979"/>
                </a:cubicBezTo>
                <a:cubicBezTo>
                  <a:pt x="1516" y="3047"/>
                  <a:pt x="1516" y="3047"/>
                  <a:pt x="1516" y="3047"/>
                </a:cubicBezTo>
                <a:cubicBezTo>
                  <a:pt x="1479" y="3047"/>
                  <a:pt x="1479" y="3047"/>
                  <a:pt x="1479" y="3047"/>
                </a:cubicBezTo>
                <a:cubicBezTo>
                  <a:pt x="1479" y="3047"/>
                  <a:pt x="1479" y="3047"/>
                  <a:pt x="1479" y="3047"/>
                </a:cubicBezTo>
                <a:cubicBezTo>
                  <a:pt x="1516" y="3047"/>
                  <a:pt x="1516" y="3047"/>
                  <a:pt x="1516" y="3047"/>
                </a:cubicBezTo>
                <a:cubicBezTo>
                  <a:pt x="1516" y="3115"/>
                  <a:pt x="1516" y="3115"/>
                  <a:pt x="1516" y="3115"/>
                </a:cubicBezTo>
                <a:close/>
                <a:moveTo>
                  <a:pt x="1923" y="1219"/>
                </a:moveTo>
                <a:cubicBezTo>
                  <a:pt x="1960" y="1151"/>
                  <a:pt x="1960" y="1151"/>
                  <a:pt x="1960" y="1151"/>
                </a:cubicBezTo>
                <a:cubicBezTo>
                  <a:pt x="1997" y="1151"/>
                  <a:pt x="1997" y="1151"/>
                  <a:pt x="1997" y="1151"/>
                </a:cubicBezTo>
                <a:cubicBezTo>
                  <a:pt x="1997" y="1151"/>
                  <a:pt x="1997" y="1151"/>
                  <a:pt x="1997" y="1151"/>
                </a:cubicBezTo>
                <a:cubicBezTo>
                  <a:pt x="2034" y="1083"/>
                  <a:pt x="2034" y="1083"/>
                  <a:pt x="2034" y="1083"/>
                </a:cubicBezTo>
                <a:cubicBezTo>
                  <a:pt x="1997" y="1083"/>
                  <a:pt x="1997" y="1083"/>
                  <a:pt x="1997" y="1083"/>
                </a:cubicBezTo>
                <a:cubicBezTo>
                  <a:pt x="1997" y="1016"/>
                  <a:pt x="1997" y="1016"/>
                  <a:pt x="1997" y="1016"/>
                </a:cubicBezTo>
                <a:cubicBezTo>
                  <a:pt x="1997" y="1016"/>
                  <a:pt x="1997" y="1016"/>
                  <a:pt x="1997" y="1016"/>
                </a:cubicBezTo>
                <a:cubicBezTo>
                  <a:pt x="1960" y="1016"/>
                  <a:pt x="1960" y="1016"/>
                  <a:pt x="1960" y="1016"/>
                </a:cubicBezTo>
                <a:cubicBezTo>
                  <a:pt x="1923" y="1016"/>
                  <a:pt x="1923" y="1016"/>
                  <a:pt x="1923" y="1016"/>
                </a:cubicBezTo>
                <a:cubicBezTo>
                  <a:pt x="1886" y="1083"/>
                  <a:pt x="1886" y="1083"/>
                  <a:pt x="1886" y="1083"/>
                </a:cubicBezTo>
                <a:cubicBezTo>
                  <a:pt x="1886" y="1083"/>
                  <a:pt x="1886" y="1083"/>
                  <a:pt x="1886" y="1083"/>
                </a:cubicBezTo>
                <a:cubicBezTo>
                  <a:pt x="1923" y="1151"/>
                  <a:pt x="1923" y="1151"/>
                  <a:pt x="1923" y="1151"/>
                </a:cubicBezTo>
                <a:cubicBezTo>
                  <a:pt x="1923" y="1151"/>
                  <a:pt x="1923" y="1151"/>
                  <a:pt x="1923" y="1151"/>
                </a:cubicBezTo>
                <a:cubicBezTo>
                  <a:pt x="1923" y="1151"/>
                  <a:pt x="1923" y="1219"/>
                  <a:pt x="1923" y="1219"/>
                </a:cubicBezTo>
                <a:close/>
                <a:moveTo>
                  <a:pt x="1960" y="1287"/>
                </a:moveTo>
                <a:cubicBezTo>
                  <a:pt x="1960" y="1287"/>
                  <a:pt x="1960" y="1287"/>
                  <a:pt x="1960" y="1287"/>
                </a:cubicBezTo>
                <a:cubicBezTo>
                  <a:pt x="1997" y="1219"/>
                  <a:pt x="1997" y="1219"/>
                  <a:pt x="1997" y="1219"/>
                </a:cubicBezTo>
                <a:cubicBezTo>
                  <a:pt x="1997" y="1287"/>
                  <a:pt x="1997" y="1287"/>
                  <a:pt x="1997" y="1287"/>
                </a:cubicBezTo>
                <a:cubicBezTo>
                  <a:pt x="1960" y="1287"/>
                  <a:pt x="1960" y="1287"/>
                  <a:pt x="1960" y="1287"/>
                </a:cubicBezTo>
                <a:close/>
                <a:moveTo>
                  <a:pt x="1997" y="1490"/>
                </a:moveTo>
                <a:cubicBezTo>
                  <a:pt x="1997" y="1422"/>
                  <a:pt x="1997" y="1422"/>
                  <a:pt x="1997" y="1422"/>
                </a:cubicBezTo>
                <a:cubicBezTo>
                  <a:pt x="1997" y="1422"/>
                  <a:pt x="1997" y="1422"/>
                  <a:pt x="1997" y="1422"/>
                </a:cubicBezTo>
                <a:cubicBezTo>
                  <a:pt x="2034" y="1354"/>
                  <a:pt x="2034" y="1354"/>
                  <a:pt x="2034" y="1354"/>
                </a:cubicBezTo>
                <a:cubicBezTo>
                  <a:pt x="1997" y="1354"/>
                  <a:pt x="1997" y="1354"/>
                  <a:pt x="1997" y="1354"/>
                </a:cubicBezTo>
                <a:cubicBezTo>
                  <a:pt x="1997" y="1354"/>
                  <a:pt x="1997" y="1354"/>
                  <a:pt x="1997" y="1354"/>
                </a:cubicBezTo>
                <a:cubicBezTo>
                  <a:pt x="1960" y="1354"/>
                  <a:pt x="1960" y="1354"/>
                  <a:pt x="1960" y="1354"/>
                </a:cubicBezTo>
                <a:cubicBezTo>
                  <a:pt x="1960" y="1354"/>
                  <a:pt x="1960" y="1354"/>
                  <a:pt x="1960" y="1354"/>
                </a:cubicBezTo>
                <a:cubicBezTo>
                  <a:pt x="1923" y="1354"/>
                  <a:pt x="1923" y="1354"/>
                  <a:pt x="1923" y="1354"/>
                </a:cubicBezTo>
                <a:cubicBezTo>
                  <a:pt x="1886" y="1354"/>
                  <a:pt x="1886" y="1354"/>
                  <a:pt x="1886" y="1354"/>
                </a:cubicBezTo>
                <a:cubicBezTo>
                  <a:pt x="1849" y="1422"/>
                  <a:pt x="1849" y="1422"/>
                  <a:pt x="1849" y="1422"/>
                </a:cubicBezTo>
                <a:cubicBezTo>
                  <a:pt x="1849" y="1422"/>
                  <a:pt x="1849" y="1422"/>
                  <a:pt x="1849" y="1422"/>
                </a:cubicBezTo>
                <a:cubicBezTo>
                  <a:pt x="1849" y="1490"/>
                  <a:pt x="1849" y="1490"/>
                  <a:pt x="1849" y="1490"/>
                </a:cubicBezTo>
                <a:cubicBezTo>
                  <a:pt x="1886" y="1490"/>
                  <a:pt x="1886" y="1490"/>
                  <a:pt x="1886" y="1490"/>
                </a:cubicBezTo>
                <a:cubicBezTo>
                  <a:pt x="1923" y="1490"/>
                  <a:pt x="1923" y="1490"/>
                  <a:pt x="1923" y="1490"/>
                </a:cubicBezTo>
                <a:cubicBezTo>
                  <a:pt x="1960" y="1490"/>
                  <a:pt x="1960" y="1490"/>
                  <a:pt x="1960" y="1490"/>
                </a:cubicBezTo>
                <a:cubicBezTo>
                  <a:pt x="1960" y="1490"/>
                  <a:pt x="1960" y="1490"/>
                  <a:pt x="1960" y="1490"/>
                </a:cubicBezTo>
                <a:cubicBezTo>
                  <a:pt x="1997" y="1490"/>
                  <a:pt x="1997" y="1490"/>
                  <a:pt x="1997" y="1490"/>
                </a:cubicBezTo>
                <a:close/>
                <a:moveTo>
                  <a:pt x="2071" y="1490"/>
                </a:moveTo>
                <a:cubicBezTo>
                  <a:pt x="2034" y="1422"/>
                  <a:pt x="2034" y="1422"/>
                  <a:pt x="2034" y="1422"/>
                </a:cubicBezTo>
                <a:cubicBezTo>
                  <a:pt x="2071" y="1354"/>
                  <a:pt x="2071" y="1354"/>
                  <a:pt x="2071" y="1354"/>
                </a:cubicBezTo>
                <a:cubicBezTo>
                  <a:pt x="2071" y="1354"/>
                  <a:pt x="2071" y="1354"/>
                  <a:pt x="2071" y="1354"/>
                </a:cubicBezTo>
                <a:cubicBezTo>
                  <a:pt x="2108" y="1422"/>
                  <a:pt x="2108" y="1422"/>
                  <a:pt x="2108" y="1422"/>
                </a:cubicBezTo>
                <a:cubicBezTo>
                  <a:pt x="2108" y="1422"/>
                  <a:pt x="2108" y="1422"/>
                  <a:pt x="2108" y="1422"/>
                </a:cubicBezTo>
                <a:cubicBezTo>
                  <a:pt x="2108" y="1490"/>
                  <a:pt x="2108" y="1490"/>
                  <a:pt x="2108" y="1490"/>
                </a:cubicBezTo>
                <a:cubicBezTo>
                  <a:pt x="2071" y="1490"/>
                  <a:pt x="2071" y="1490"/>
                  <a:pt x="2071" y="1490"/>
                </a:cubicBezTo>
                <a:cubicBezTo>
                  <a:pt x="2071" y="1490"/>
                  <a:pt x="2071" y="1490"/>
                  <a:pt x="2071" y="1490"/>
                </a:cubicBezTo>
                <a:close/>
                <a:moveTo>
                  <a:pt x="1923" y="1761"/>
                </a:moveTo>
                <a:cubicBezTo>
                  <a:pt x="1960" y="1693"/>
                  <a:pt x="1960" y="1693"/>
                  <a:pt x="1960" y="1693"/>
                </a:cubicBezTo>
                <a:cubicBezTo>
                  <a:pt x="1960" y="1625"/>
                  <a:pt x="1960" y="1625"/>
                  <a:pt x="1960" y="1625"/>
                </a:cubicBezTo>
                <a:cubicBezTo>
                  <a:pt x="1997" y="1557"/>
                  <a:pt x="1997" y="1557"/>
                  <a:pt x="1997" y="1557"/>
                </a:cubicBezTo>
                <a:cubicBezTo>
                  <a:pt x="1997" y="1557"/>
                  <a:pt x="1997" y="1557"/>
                  <a:pt x="1997" y="1557"/>
                </a:cubicBezTo>
                <a:cubicBezTo>
                  <a:pt x="1997" y="1490"/>
                  <a:pt x="1997" y="1490"/>
                  <a:pt x="1997" y="1490"/>
                </a:cubicBezTo>
                <a:cubicBezTo>
                  <a:pt x="1960" y="1557"/>
                  <a:pt x="1960" y="1557"/>
                  <a:pt x="1960" y="1557"/>
                </a:cubicBezTo>
                <a:cubicBezTo>
                  <a:pt x="1923" y="1557"/>
                  <a:pt x="1923" y="1557"/>
                  <a:pt x="1923" y="1557"/>
                </a:cubicBezTo>
                <a:cubicBezTo>
                  <a:pt x="1886" y="1557"/>
                  <a:pt x="1886" y="1557"/>
                  <a:pt x="1886" y="1557"/>
                </a:cubicBezTo>
                <a:cubicBezTo>
                  <a:pt x="1849" y="1557"/>
                  <a:pt x="1849" y="1557"/>
                  <a:pt x="1849" y="1557"/>
                </a:cubicBezTo>
                <a:cubicBezTo>
                  <a:pt x="1849" y="1625"/>
                  <a:pt x="1849" y="1625"/>
                  <a:pt x="1849" y="1625"/>
                </a:cubicBezTo>
                <a:cubicBezTo>
                  <a:pt x="1849" y="1625"/>
                  <a:pt x="1849" y="1625"/>
                  <a:pt x="1849" y="1625"/>
                </a:cubicBezTo>
                <a:cubicBezTo>
                  <a:pt x="1886" y="1625"/>
                  <a:pt x="1886" y="1625"/>
                  <a:pt x="1886" y="1625"/>
                </a:cubicBezTo>
                <a:cubicBezTo>
                  <a:pt x="1886" y="1693"/>
                  <a:pt x="1886" y="1693"/>
                  <a:pt x="1886" y="1693"/>
                </a:cubicBezTo>
                <a:cubicBezTo>
                  <a:pt x="1886" y="1693"/>
                  <a:pt x="1886" y="1693"/>
                  <a:pt x="1886" y="1693"/>
                </a:cubicBezTo>
                <a:cubicBezTo>
                  <a:pt x="1849" y="1693"/>
                  <a:pt x="1849" y="1693"/>
                  <a:pt x="1849" y="1693"/>
                </a:cubicBezTo>
                <a:cubicBezTo>
                  <a:pt x="1812" y="1761"/>
                  <a:pt x="1812" y="1761"/>
                  <a:pt x="1812" y="1761"/>
                </a:cubicBezTo>
                <a:cubicBezTo>
                  <a:pt x="1812" y="1761"/>
                  <a:pt x="1812" y="1761"/>
                  <a:pt x="1812" y="1761"/>
                </a:cubicBezTo>
                <a:cubicBezTo>
                  <a:pt x="1812" y="1828"/>
                  <a:pt x="1812" y="1828"/>
                  <a:pt x="1812" y="1828"/>
                </a:cubicBezTo>
                <a:cubicBezTo>
                  <a:pt x="1849" y="1828"/>
                  <a:pt x="1849" y="1828"/>
                  <a:pt x="1849" y="1828"/>
                </a:cubicBezTo>
                <a:cubicBezTo>
                  <a:pt x="1886" y="1761"/>
                  <a:pt x="1886" y="1761"/>
                  <a:pt x="1886" y="1761"/>
                </a:cubicBezTo>
                <a:cubicBezTo>
                  <a:pt x="1886" y="1761"/>
                  <a:pt x="1923" y="1761"/>
                  <a:pt x="1923" y="1761"/>
                </a:cubicBezTo>
                <a:close/>
                <a:moveTo>
                  <a:pt x="2034" y="1761"/>
                </a:moveTo>
                <a:cubicBezTo>
                  <a:pt x="1997" y="1761"/>
                  <a:pt x="1997" y="1761"/>
                  <a:pt x="1997" y="1761"/>
                </a:cubicBezTo>
                <a:cubicBezTo>
                  <a:pt x="1960" y="1761"/>
                  <a:pt x="1960" y="1761"/>
                  <a:pt x="1960" y="1761"/>
                </a:cubicBezTo>
                <a:cubicBezTo>
                  <a:pt x="1960" y="1761"/>
                  <a:pt x="1960" y="1761"/>
                  <a:pt x="1960" y="1761"/>
                </a:cubicBezTo>
                <a:cubicBezTo>
                  <a:pt x="1960" y="1693"/>
                  <a:pt x="1960" y="1693"/>
                  <a:pt x="1960" y="1693"/>
                </a:cubicBezTo>
                <a:cubicBezTo>
                  <a:pt x="1997" y="1693"/>
                  <a:pt x="1997" y="1693"/>
                  <a:pt x="1997" y="1693"/>
                </a:cubicBezTo>
                <a:cubicBezTo>
                  <a:pt x="1997" y="1625"/>
                  <a:pt x="1997" y="1625"/>
                  <a:pt x="1997" y="1625"/>
                </a:cubicBezTo>
                <a:cubicBezTo>
                  <a:pt x="2034" y="1693"/>
                  <a:pt x="2034" y="1693"/>
                  <a:pt x="2034" y="1693"/>
                </a:cubicBezTo>
                <a:cubicBezTo>
                  <a:pt x="2034" y="1693"/>
                  <a:pt x="2034" y="1693"/>
                  <a:pt x="2034" y="1693"/>
                </a:cubicBezTo>
                <a:cubicBezTo>
                  <a:pt x="2034" y="1761"/>
                  <a:pt x="2034" y="1761"/>
                  <a:pt x="2034" y="1761"/>
                </a:cubicBezTo>
                <a:close/>
                <a:moveTo>
                  <a:pt x="2108" y="1896"/>
                </a:moveTo>
                <a:cubicBezTo>
                  <a:pt x="2071" y="1828"/>
                  <a:pt x="2071" y="1828"/>
                  <a:pt x="2071" y="1828"/>
                </a:cubicBezTo>
                <a:cubicBezTo>
                  <a:pt x="2071" y="1761"/>
                  <a:pt x="2071" y="1761"/>
                  <a:pt x="2071" y="1761"/>
                </a:cubicBezTo>
                <a:cubicBezTo>
                  <a:pt x="2071" y="1761"/>
                  <a:pt x="2071" y="1761"/>
                  <a:pt x="2071" y="1761"/>
                </a:cubicBezTo>
                <a:cubicBezTo>
                  <a:pt x="2071" y="1761"/>
                  <a:pt x="2071" y="1761"/>
                  <a:pt x="2071" y="1761"/>
                </a:cubicBezTo>
                <a:cubicBezTo>
                  <a:pt x="2108" y="1761"/>
                  <a:pt x="2108" y="1761"/>
                  <a:pt x="2108" y="1761"/>
                </a:cubicBezTo>
                <a:cubicBezTo>
                  <a:pt x="2145" y="1761"/>
                  <a:pt x="2145" y="1761"/>
                  <a:pt x="2145" y="1761"/>
                </a:cubicBezTo>
                <a:cubicBezTo>
                  <a:pt x="2145" y="1828"/>
                  <a:pt x="2145" y="1828"/>
                  <a:pt x="2145" y="1828"/>
                </a:cubicBezTo>
                <a:cubicBezTo>
                  <a:pt x="2145" y="1828"/>
                  <a:pt x="2145" y="1828"/>
                  <a:pt x="2145" y="1828"/>
                </a:cubicBezTo>
                <a:cubicBezTo>
                  <a:pt x="2108" y="1896"/>
                  <a:pt x="2108" y="1896"/>
                  <a:pt x="2108" y="1896"/>
                </a:cubicBezTo>
                <a:close/>
                <a:moveTo>
                  <a:pt x="2071" y="2031"/>
                </a:moveTo>
                <a:cubicBezTo>
                  <a:pt x="2034" y="1964"/>
                  <a:pt x="2034" y="1964"/>
                  <a:pt x="2034" y="1964"/>
                </a:cubicBezTo>
                <a:cubicBezTo>
                  <a:pt x="1997" y="1896"/>
                  <a:pt x="1997" y="1896"/>
                  <a:pt x="1997" y="1896"/>
                </a:cubicBezTo>
                <a:cubicBezTo>
                  <a:pt x="1923" y="1828"/>
                  <a:pt x="1923" y="1828"/>
                  <a:pt x="1923" y="1828"/>
                </a:cubicBezTo>
                <a:cubicBezTo>
                  <a:pt x="1886" y="1828"/>
                  <a:pt x="1886" y="1828"/>
                  <a:pt x="1886" y="1828"/>
                </a:cubicBezTo>
                <a:cubicBezTo>
                  <a:pt x="1886" y="1828"/>
                  <a:pt x="1886" y="1828"/>
                  <a:pt x="1886" y="1828"/>
                </a:cubicBezTo>
                <a:cubicBezTo>
                  <a:pt x="1886" y="1828"/>
                  <a:pt x="1886" y="1828"/>
                  <a:pt x="1886" y="1828"/>
                </a:cubicBezTo>
                <a:cubicBezTo>
                  <a:pt x="1923" y="1828"/>
                  <a:pt x="1923" y="1828"/>
                  <a:pt x="1923" y="1828"/>
                </a:cubicBezTo>
                <a:cubicBezTo>
                  <a:pt x="1960" y="1828"/>
                  <a:pt x="1960" y="1828"/>
                  <a:pt x="1960" y="1828"/>
                </a:cubicBezTo>
                <a:cubicBezTo>
                  <a:pt x="1997" y="1828"/>
                  <a:pt x="1997" y="1828"/>
                  <a:pt x="1997" y="1828"/>
                </a:cubicBezTo>
                <a:cubicBezTo>
                  <a:pt x="2071" y="1896"/>
                  <a:pt x="2071" y="1896"/>
                  <a:pt x="2071" y="1896"/>
                </a:cubicBezTo>
                <a:cubicBezTo>
                  <a:pt x="2071" y="1896"/>
                  <a:pt x="2071" y="1896"/>
                  <a:pt x="2071" y="1896"/>
                </a:cubicBezTo>
                <a:cubicBezTo>
                  <a:pt x="2108" y="1896"/>
                  <a:pt x="2108" y="1896"/>
                  <a:pt x="2108" y="1896"/>
                </a:cubicBezTo>
                <a:cubicBezTo>
                  <a:pt x="2108" y="1896"/>
                  <a:pt x="2108" y="1896"/>
                  <a:pt x="2108" y="1896"/>
                </a:cubicBezTo>
                <a:cubicBezTo>
                  <a:pt x="2108" y="1964"/>
                  <a:pt x="2108" y="1964"/>
                  <a:pt x="2108" y="1964"/>
                </a:cubicBezTo>
                <a:cubicBezTo>
                  <a:pt x="2108" y="2031"/>
                  <a:pt x="2108" y="2031"/>
                  <a:pt x="2108" y="2031"/>
                </a:cubicBezTo>
                <a:cubicBezTo>
                  <a:pt x="2071" y="2031"/>
                  <a:pt x="2071" y="2031"/>
                  <a:pt x="2071" y="2031"/>
                </a:cubicBezTo>
                <a:close/>
                <a:moveTo>
                  <a:pt x="2108" y="2167"/>
                </a:moveTo>
                <a:cubicBezTo>
                  <a:pt x="2108" y="2099"/>
                  <a:pt x="2108" y="2099"/>
                  <a:pt x="2108" y="2099"/>
                </a:cubicBezTo>
                <a:cubicBezTo>
                  <a:pt x="2071" y="2031"/>
                  <a:pt x="2071" y="2031"/>
                  <a:pt x="2071" y="2031"/>
                </a:cubicBezTo>
                <a:cubicBezTo>
                  <a:pt x="2034" y="2031"/>
                  <a:pt x="2034" y="2031"/>
                  <a:pt x="2034" y="2031"/>
                </a:cubicBezTo>
                <a:cubicBezTo>
                  <a:pt x="1997" y="2031"/>
                  <a:pt x="1997" y="2031"/>
                  <a:pt x="1997" y="2031"/>
                </a:cubicBezTo>
                <a:cubicBezTo>
                  <a:pt x="1960" y="1964"/>
                  <a:pt x="1960" y="1964"/>
                  <a:pt x="1960" y="1964"/>
                </a:cubicBezTo>
                <a:cubicBezTo>
                  <a:pt x="1923" y="1964"/>
                  <a:pt x="1923" y="1964"/>
                  <a:pt x="1923" y="1964"/>
                </a:cubicBezTo>
                <a:cubicBezTo>
                  <a:pt x="1923" y="1896"/>
                  <a:pt x="1923" y="1896"/>
                  <a:pt x="1923" y="1896"/>
                </a:cubicBezTo>
                <a:cubicBezTo>
                  <a:pt x="1886" y="1896"/>
                  <a:pt x="1886" y="1896"/>
                  <a:pt x="1886" y="1896"/>
                </a:cubicBezTo>
                <a:cubicBezTo>
                  <a:pt x="1849" y="1896"/>
                  <a:pt x="1849" y="1896"/>
                  <a:pt x="1849" y="1896"/>
                </a:cubicBezTo>
                <a:cubicBezTo>
                  <a:pt x="1775" y="1896"/>
                  <a:pt x="1775" y="1896"/>
                  <a:pt x="1775" y="1896"/>
                </a:cubicBezTo>
                <a:cubicBezTo>
                  <a:pt x="1738" y="1896"/>
                  <a:pt x="1738" y="1896"/>
                  <a:pt x="1738" y="1896"/>
                </a:cubicBezTo>
                <a:cubicBezTo>
                  <a:pt x="1738" y="1964"/>
                  <a:pt x="1738" y="1964"/>
                  <a:pt x="1738" y="1964"/>
                </a:cubicBezTo>
                <a:cubicBezTo>
                  <a:pt x="1738" y="1964"/>
                  <a:pt x="1738" y="1964"/>
                  <a:pt x="1738" y="1964"/>
                </a:cubicBezTo>
                <a:cubicBezTo>
                  <a:pt x="1738" y="2031"/>
                  <a:pt x="1738" y="2031"/>
                  <a:pt x="1738" y="2031"/>
                </a:cubicBezTo>
                <a:cubicBezTo>
                  <a:pt x="1812" y="2031"/>
                  <a:pt x="1812" y="2031"/>
                  <a:pt x="1812" y="2031"/>
                </a:cubicBezTo>
                <a:cubicBezTo>
                  <a:pt x="1812" y="2031"/>
                  <a:pt x="1812" y="2031"/>
                  <a:pt x="1812" y="2031"/>
                </a:cubicBezTo>
                <a:cubicBezTo>
                  <a:pt x="1849" y="2031"/>
                  <a:pt x="1849" y="2031"/>
                  <a:pt x="1849" y="2031"/>
                </a:cubicBezTo>
                <a:cubicBezTo>
                  <a:pt x="1849" y="2031"/>
                  <a:pt x="1849" y="2031"/>
                  <a:pt x="1849" y="2031"/>
                </a:cubicBezTo>
                <a:cubicBezTo>
                  <a:pt x="1886" y="2099"/>
                  <a:pt x="1886" y="2099"/>
                  <a:pt x="1886" y="2099"/>
                </a:cubicBezTo>
                <a:cubicBezTo>
                  <a:pt x="1886" y="2099"/>
                  <a:pt x="1886" y="2099"/>
                  <a:pt x="1886" y="2099"/>
                </a:cubicBezTo>
                <a:cubicBezTo>
                  <a:pt x="1923" y="2099"/>
                  <a:pt x="1923" y="2099"/>
                  <a:pt x="1923" y="2099"/>
                </a:cubicBezTo>
                <a:cubicBezTo>
                  <a:pt x="1923" y="2099"/>
                  <a:pt x="1923" y="2099"/>
                  <a:pt x="1923" y="2099"/>
                </a:cubicBezTo>
                <a:cubicBezTo>
                  <a:pt x="1960" y="2167"/>
                  <a:pt x="1960" y="2167"/>
                  <a:pt x="1960" y="2167"/>
                </a:cubicBezTo>
                <a:cubicBezTo>
                  <a:pt x="1997" y="2167"/>
                  <a:pt x="1997" y="2167"/>
                  <a:pt x="1997" y="2167"/>
                </a:cubicBezTo>
                <a:cubicBezTo>
                  <a:pt x="2034" y="2167"/>
                  <a:pt x="2034" y="2167"/>
                  <a:pt x="2034" y="2167"/>
                </a:cubicBezTo>
                <a:cubicBezTo>
                  <a:pt x="2071" y="2167"/>
                  <a:pt x="2071" y="2167"/>
                  <a:pt x="2071" y="2167"/>
                </a:cubicBezTo>
                <a:cubicBezTo>
                  <a:pt x="2108" y="2167"/>
                  <a:pt x="2108" y="2167"/>
                  <a:pt x="2108" y="2167"/>
                </a:cubicBezTo>
                <a:close/>
                <a:moveTo>
                  <a:pt x="1849" y="2234"/>
                </a:moveTo>
                <a:cubicBezTo>
                  <a:pt x="1849" y="2234"/>
                  <a:pt x="1849" y="2234"/>
                  <a:pt x="1849" y="2234"/>
                </a:cubicBezTo>
                <a:cubicBezTo>
                  <a:pt x="1812" y="2234"/>
                  <a:pt x="1812" y="2234"/>
                  <a:pt x="1812" y="2234"/>
                </a:cubicBezTo>
                <a:cubicBezTo>
                  <a:pt x="1775" y="2234"/>
                  <a:pt x="1775" y="2234"/>
                  <a:pt x="1775" y="2234"/>
                </a:cubicBezTo>
                <a:cubicBezTo>
                  <a:pt x="1775" y="2167"/>
                  <a:pt x="1775" y="2167"/>
                  <a:pt x="1775" y="2167"/>
                </a:cubicBezTo>
                <a:cubicBezTo>
                  <a:pt x="1738" y="2167"/>
                  <a:pt x="1738" y="2167"/>
                  <a:pt x="1738" y="2167"/>
                </a:cubicBezTo>
                <a:cubicBezTo>
                  <a:pt x="1775" y="2167"/>
                  <a:pt x="1775" y="2167"/>
                  <a:pt x="1775" y="2167"/>
                </a:cubicBezTo>
                <a:cubicBezTo>
                  <a:pt x="1812" y="2099"/>
                  <a:pt x="1812" y="2099"/>
                  <a:pt x="1812" y="2099"/>
                </a:cubicBezTo>
                <a:cubicBezTo>
                  <a:pt x="1849" y="2167"/>
                  <a:pt x="1849" y="2167"/>
                  <a:pt x="1849" y="2167"/>
                </a:cubicBezTo>
                <a:cubicBezTo>
                  <a:pt x="1849" y="2099"/>
                  <a:pt x="1849" y="2099"/>
                  <a:pt x="1849" y="2099"/>
                </a:cubicBezTo>
                <a:cubicBezTo>
                  <a:pt x="1886" y="2167"/>
                  <a:pt x="1886" y="2167"/>
                  <a:pt x="1886" y="2167"/>
                </a:cubicBezTo>
                <a:cubicBezTo>
                  <a:pt x="1886" y="2167"/>
                  <a:pt x="1886" y="2167"/>
                  <a:pt x="1886" y="2167"/>
                </a:cubicBezTo>
                <a:cubicBezTo>
                  <a:pt x="1886" y="2167"/>
                  <a:pt x="1886" y="2167"/>
                  <a:pt x="1886" y="2167"/>
                </a:cubicBezTo>
                <a:cubicBezTo>
                  <a:pt x="1923" y="2167"/>
                  <a:pt x="1923" y="2167"/>
                  <a:pt x="1923" y="2167"/>
                </a:cubicBezTo>
                <a:cubicBezTo>
                  <a:pt x="1923" y="2167"/>
                  <a:pt x="1923" y="2167"/>
                  <a:pt x="1923" y="2167"/>
                </a:cubicBezTo>
                <a:cubicBezTo>
                  <a:pt x="1923" y="2234"/>
                  <a:pt x="1923" y="2234"/>
                  <a:pt x="1923" y="2234"/>
                </a:cubicBezTo>
                <a:cubicBezTo>
                  <a:pt x="1849" y="2234"/>
                  <a:pt x="1849" y="2234"/>
                  <a:pt x="1849" y="2234"/>
                </a:cubicBezTo>
                <a:close/>
                <a:moveTo>
                  <a:pt x="1775" y="2573"/>
                </a:moveTo>
                <a:cubicBezTo>
                  <a:pt x="1775" y="2505"/>
                  <a:pt x="1775" y="2505"/>
                  <a:pt x="1775" y="2505"/>
                </a:cubicBezTo>
                <a:cubicBezTo>
                  <a:pt x="1775" y="2438"/>
                  <a:pt x="1775" y="2438"/>
                  <a:pt x="1775" y="2438"/>
                </a:cubicBezTo>
                <a:cubicBezTo>
                  <a:pt x="1738" y="2438"/>
                  <a:pt x="1738" y="2438"/>
                  <a:pt x="1738" y="2438"/>
                </a:cubicBezTo>
                <a:cubicBezTo>
                  <a:pt x="1738" y="2505"/>
                  <a:pt x="1738" y="2505"/>
                  <a:pt x="1738" y="2505"/>
                </a:cubicBezTo>
                <a:cubicBezTo>
                  <a:pt x="1738" y="2505"/>
                  <a:pt x="1738" y="2505"/>
                  <a:pt x="1738" y="2505"/>
                </a:cubicBezTo>
                <a:cubicBezTo>
                  <a:pt x="1738" y="2573"/>
                  <a:pt x="1738" y="2573"/>
                  <a:pt x="1738" y="2573"/>
                </a:cubicBezTo>
                <a:cubicBezTo>
                  <a:pt x="1775" y="2573"/>
                  <a:pt x="1775" y="2573"/>
                  <a:pt x="1775" y="2573"/>
                </a:cubicBezTo>
                <a:cubicBezTo>
                  <a:pt x="1775" y="2573"/>
                  <a:pt x="1775" y="2573"/>
                  <a:pt x="1775" y="2573"/>
                </a:cubicBezTo>
                <a:close/>
                <a:moveTo>
                  <a:pt x="1812" y="2505"/>
                </a:moveTo>
                <a:cubicBezTo>
                  <a:pt x="1812" y="2505"/>
                  <a:pt x="1812" y="2505"/>
                  <a:pt x="1812" y="2505"/>
                </a:cubicBezTo>
                <a:cubicBezTo>
                  <a:pt x="1849" y="2505"/>
                  <a:pt x="1849" y="2505"/>
                  <a:pt x="1849" y="2505"/>
                </a:cubicBezTo>
                <a:cubicBezTo>
                  <a:pt x="1812" y="2438"/>
                  <a:pt x="1812" y="2438"/>
                  <a:pt x="1812" y="2438"/>
                </a:cubicBezTo>
                <a:cubicBezTo>
                  <a:pt x="1812" y="2370"/>
                  <a:pt x="1812" y="2370"/>
                  <a:pt x="1812" y="2370"/>
                </a:cubicBezTo>
                <a:cubicBezTo>
                  <a:pt x="1775" y="2438"/>
                  <a:pt x="1775" y="2438"/>
                  <a:pt x="1775" y="2438"/>
                </a:cubicBezTo>
                <a:cubicBezTo>
                  <a:pt x="1775" y="2438"/>
                  <a:pt x="1775" y="2438"/>
                  <a:pt x="1775" y="2438"/>
                </a:cubicBezTo>
                <a:cubicBezTo>
                  <a:pt x="1812" y="2505"/>
                  <a:pt x="1812" y="2505"/>
                  <a:pt x="1812" y="2505"/>
                </a:cubicBezTo>
                <a:close/>
                <a:moveTo>
                  <a:pt x="1886" y="2505"/>
                </a:moveTo>
                <a:cubicBezTo>
                  <a:pt x="1886" y="2505"/>
                  <a:pt x="1923" y="2505"/>
                  <a:pt x="1923" y="2505"/>
                </a:cubicBezTo>
                <a:cubicBezTo>
                  <a:pt x="1923" y="2438"/>
                  <a:pt x="1923" y="2438"/>
                  <a:pt x="1923" y="2438"/>
                </a:cubicBezTo>
                <a:cubicBezTo>
                  <a:pt x="1886" y="2438"/>
                  <a:pt x="1886" y="2438"/>
                  <a:pt x="1886" y="2438"/>
                </a:cubicBezTo>
                <a:cubicBezTo>
                  <a:pt x="1849" y="2438"/>
                  <a:pt x="1849" y="2438"/>
                  <a:pt x="1849" y="2438"/>
                </a:cubicBezTo>
                <a:cubicBezTo>
                  <a:pt x="1849" y="2438"/>
                  <a:pt x="1849" y="2438"/>
                  <a:pt x="1849" y="2438"/>
                </a:cubicBezTo>
                <a:cubicBezTo>
                  <a:pt x="1886" y="2505"/>
                  <a:pt x="1886" y="2505"/>
                  <a:pt x="1886" y="2505"/>
                </a:cubicBezTo>
                <a:close/>
                <a:moveTo>
                  <a:pt x="1886" y="2641"/>
                </a:moveTo>
                <a:cubicBezTo>
                  <a:pt x="1886" y="2573"/>
                  <a:pt x="1886" y="2573"/>
                  <a:pt x="1886" y="2573"/>
                </a:cubicBezTo>
                <a:cubicBezTo>
                  <a:pt x="1886" y="2573"/>
                  <a:pt x="1886" y="2573"/>
                  <a:pt x="1886" y="2573"/>
                </a:cubicBezTo>
                <a:cubicBezTo>
                  <a:pt x="1886" y="2505"/>
                  <a:pt x="1886" y="2505"/>
                  <a:pt x="1886" y="2505"/>
                </a:cubicBezTo>
                <a:cubicBezTo>
                  <a:pt x="1849" y="2505"/>
                  <a:pt x="1849" y="2505"/>
                  <a:pt x="1849" y="2505"/>
                </a:cubicBezTo>
                <a:cubicBezTo>
                  <a:pt x="1849" y="2505"/>
                  <a:pt x="1849" y="2505"/>
                  <a:pt x="1849" y="2505"/>
                </a:cubicBezTo>
                <a:cubicBezTo>
                  <a:pt x="1849" y="2573"/>
                  <a:pt x="1849" y="2573"/>
                  <a:pt x="1849" y="2573"/>
                </a:cubicBezTo>
                <a:cubicBezTo>
                  <a:pt x="1849" y="2573"/>
                  <a:pt x="1849" y="2573"/>
                  <a:pt x="1849" y="2573"/>
                </a:cubicBezTo>
                <a:cubicBezTo>
                  <a:pt x="1886" y="2641"/>
                  <a:pt x="1886" y="2641"/>
                  <a:pt x="1886" y="2641"/>
                </a:cubicBezTo>
                <a:close/>
                <a:moveTo>
                  <a:pt x="1812" y="2776"/>
                </a:moveTo>
                <a:cubicBezTo>
                  <a:pt x="1812" y="2708"/>
                  <a:pt x="1812" y="2708"/>
                  <a:pt x="1812" y="2708"/>
                </a:cubicBezTo>
                <a:cubicBezTo>
                  <a:pt x="1812" y="2708"/>
                  <a:pt x="1812" y="2708"/>
                  <a:pt x="1812" y="2708"/>
                </a:cubicBezTo>
                <a:cubicBezTo>
                  <a:pt x="1775" y="2641"/>
                  <a:pt x="1775" y="2641"/>
                  <a:pt x="1775" y="2641"/>
                </a:cubicBezTo>
                <a:cubicBezTo>
                  <a:pt x="1738" y="2641"/>
                  <a:pt x="1738" y="2641"/>
                  <a:pt x="1738" y="2641"/>
                </a:cubicBezTo>
                <a:cubicBezTo>
                  <a:pt x="1738" y="2708"/>
                  <a:pt x="1738" y="2708"/>
                  <a:pt x="1738" y="2708"/>
                </a:cubicBezTo>
                <a:cubicBezTo>
                  <a:pt x="1738" y="2708"/>
                  <a:pt x="1738" y="2708"/>
                  <a:pt x="1738" y="2708"/>
                </a:cubicBezTo>
                <a:cubicBezTo>
                  <a:pt x="1738" y="2776"/>
                  <a:pt x="1738" y="2776"/>
                  <a:pt x="1738" y="2776"/>
                </a:cubicBezTo>
                <a:cubicBezTo>
                  <a:pt x="1701" y="2776"/>
                  <a:pt x="1701" y="2776"/>
                  <a:pt x="1701" y="2776"/>
                </a:cubicBezTo>
                <a:cubicBezTo>
                  <a:pt x="1738" y="2844"/>
                  <a:pt x="1738" y="2844"/>
                  <a:pt x="1738" y="2844"/>
                </a:cubicBezTo>
                <a:cubicBezTo>
                  <a:pt x="1775" y="2844"/>
                  <a:pt x="1775" y="2844"/>
                  <a:pt x="1775" y="2844"/>
                </a:cubicBezTo>
                <a:cubicBezTo>
                  <a:pt x="1812" y="2844"/>
                  <a:pt x="1812" y="2844"/>
                  <a:pt x="1812" y="2844"/>
                </a:cubicBezTo>
                <a:cubicBezTo>
                  <a:pt x="1812" y="2776"/>
                  <a:pt x="1812" y="2776"/>
                  <a:pt x="1812" y="2776"/>
                </a:cubicBezTo>
                <a:close/>
                <a:moveTo>
                  <a:pt x="1849" y="2641"/>
                </a:moveTo>
                <a:cubicBezTo>
                  <a:pt x="1849" y="2708"/>
                  <a:pt x="1849" y="2708"/>
                  <a:pt x="1849" y="2708"/>
                </a:cubicBezTo>
                <a:cubicBezTo>
                  <a:pt x="1849" y="2776"/>
                  <a:pt x="1849" y="2776"/>
                  <a:pt x="1849" y="2776"/>
                </a:cubicBezTo>
                <a:cubicBezTo>
                  <a:pt x="1886" y="2776"/>
                  <a:pt x="1886" y="2776"/>
                  <a:pt x="1886" y="2776"/>
                </a:cubicBezTo>
                <a:cubicBezTo>
                  <a:pt x="1886" y="2708"/>
                  <a:pt x="1886" y="2708"/>
                  <a:pt x="1886" y="2708"/>
                </a:cubicBezTo>
                <a:cubicBezTo>
                  <a:pt x="1886" y="2708"/>
                  <a:pt x="1886" y="2708"/>
                  <a:pt x="1886" y="2708"/>
                </a:cubicBezTo>
                <a:cubicBezTo>
                  <a:pt x="1849" y="2641"/>
                  <a:pt x="1849" y="2641"/>
                  <a:pt x="1849" y="2641"/>
                </a:cubicBezTo>
                <a:close/>
                <a:moveTo>
                  <a:pt x="2108" y="2031"/>
                </a:moveTo>
                <a:cubicBezTo>
                  <a:pt x="2108" y="2031"/>
                  <a:pt x="2108" y="2031"/>
                  <a:pt x="2108" y="2031"/>
                </a:cubicBezTo>
                <a:cubicBezTo>
                  <a:pt x="2145" y="2031"/>
                  <a:pt x="2145" y="2031"/>
                  <a:pt x="2145" y="2031"/>
                </a:cubicBezTo>
                <a:cubicBezTo>
                  <a:pt x="2145" y="1964"/>
                  <a:pt x="2145" y="1964"/>
                  <a:pt x="2145" y="1964"/>
                </a:cubicBezTo>
                <a:cubicBezTo>
                  <a:pt x="2145" y="1896"/>
                  <a:pt x="2145" y="1896"/>
                  <a:pt x="2145" y="1896"/>
                </a:cubicBezTo>
                <a:cubicBezTo>
                  <a:pt x="2182" y="1896"/>
                  <a:pt x="2182" y="1896"/>
                  <a:pt x="2182" y="1896"/>
                </a:cubicBezTo>
                <a:cubicBezTo>
                  <a:pt x="2182" y="1964"/>
                  <a:pt x="2182" y="1964"/>
                  <a:pt x="2182" y="1964"/>
                </a:cubicBezTo>
                <a:cubicBezTo>
                  <a:pt x="2182" y="2031"/>
                  <a:pt x="2182" y="2031"/>
                  <a:pt x="2182" y="2031"/>
                </a:cubicBezTo>
                <a:cubicBezTo>
                  <a:pt x="2182" y="2031"/>
                  <a:pt x="2182" y="2031"/>
                  <a:pt x="2182" y="2031"/>
                </a:cubicBezTo>
                <a:cubicBezTo>
                  <a:pt x="2182" y="2031"/>
                  <a:pt x="2182" y="2031"/>
                  <a:pt x="2182" y="2031"/>
                </a:cubicBezTo>
                <a:cubicBezTo>
                  <a:pt x="2145" y="2099"/>
                  <a:pt x="2145" y="2099"/>
                  <a:pt x="2145" y="2099"/>
                </a:cubicBezTo>
                <a:cubicBezTo>
                  <a:pt x="2108" y="2099"/>
                  <a:pt x="2108" y="2099"/>
                  <a:pt x="2108" y="2099"/>
                </a:cubicBezTo>
                <a:cubicBezTo>
                  <a:pt x="2108" y="2031"/>
                  <a:pt x="2108" y="2031"/>
                  <a:pt x="2108" y="2031"/>
                </a:cubicBezTo>
                <a:close/>
                <a:moveTo>
                  <a:pt x="1923" y="2641"/>
                </a:moveTo>
                <a:cubicBezTo>
                  <a:pt x="1923" y="2708"/>
                  <a:pt x="1923" y="2708"/>
                  <a:pt x="1923" y="2708"/>
                </a:cubicBezTo>
                <a:cubicBezTo>
                  <a:pt x="1960" y="2708"/>
                  <a:pt x="1960" y="2708"/>
                  <a:pt x="1960" y="2708"/>
                </a:cubicBezTo>
                <a:cubicBezTo>
                  <a:pt x="1997" y="2708"/>
                  <a:pt x="1997" y="2708"/>
                  <a:pt x="1997" y="2708"/>
                </a:cubicBezTo>
                <a:cubicBezTo>
                  <a:pt x="1997" y="2641"/>
                  <a:pt x="1997" y="2641"/>
                  <a:pt x="1997" y="2641"/>
                </a:cubicBezTo>
                <a:cubicBezTo>
                  <a:pt x="1997" y="2641"/>
                  <a:pt x="1997" y="2641"/>
                  <a:pt x="1997" y="2641"/>
                </a:cubicBezTo>
                <a:cubicBezTo>
                  <a:pt x="1960" y="2573"/>
                  <a:pt x="1960" y="2573"/>
                  <a:pt x="1960" y="2573"/>
                </a:cubicBezTo>
                <a:cubicBezTo>
                  <a:pt x="1960" y="2573"/>
                  <a:pt x="1960" y="2573"/>
                  <a:pt x="1960" y="2573"/>
                </a:cubicBezTo>
                <a:cubicBezTo>
                  <a:pt x="1923" y="2641"/>
                  <a:pt x="1923" y="2641"/>
                  <a:pt x="1923" y="2641"/>
                </a:cubicBezTo>
                <a:cubicBezTo>
                  <a:pt x="1923" y="2641"/>
                  <a:pt x="1923" y="2641"/>
                  <a:pt x="1923" y="2641"/>
                </a:cubicBezTo>
                <a:close/>
                <a:moveTo>
                  <a:pt x="1923" y="2573"/>
                </a:moveTo>
                <a:cubicBezTo>
                  <a:pt x="1960" y="2573"/>
                  <a:pt x="1960" y="2573"/>
                  <a:pt x="1960" y="2573"/>
                </a:cubicBezTo>
                <a:cubicBezTo>
                  <a:pt x="1960" y="2505"/>
                  <a:pt x="1960" y="2505"/>
                  <a:pt x="1960" y="2505"/>
                </a:cubicBezTo>
                <a:cubicBezTo>
                  <a:pt x="1960" y="2505"/>
                  <a:pt x="1960" y="2505"/>
                  <a:pt x="1960" y="2505"/>
                </a:cubicBezTo>
                <a:cubicBezTo>
                  <a:pt x="1960" y="2505"/>
                  <a:pt x="1960" y="2505"/>
                  <a:pt x="1960" y="2505"/>
                </a:cubicBezTo>
                <a:cubicBezTo>
                  <a:pt x="1923" y="2573"/>
                  <a:pt x="1923" y="2573"/>
                  <a:pt x="1923" y="2573"/>
                </a:cubicBezTo>
                <a:close/>
                <a:moveTo>
                  <a:pt x="1997" y="2505"/>
                </a:moveTo>
                <a:cubicBezTo>
                  <a:pt x="1997" y="2505"/>
                  <a:pt x="1997" y="2505"/>
                  <a:pt x="1997" y="2505"/>
                </a:cubicBezTo>
                <a:cubicBezTo>
                  <a:pt x="1997" y="2505"/>
                  <a:pt x="1997" y="2505"/>
                  <a:pt x="1997" y="2505"/>
                </a:cubicBezTo>
                <a:cubicBezTo>
                  <a:pt x="2034" y="2505"/>
                  <a:pt x="2034" y="2505"/>
                  <a:pt x="2034" y="2505"/>
                </a:cubicBezTo>
                <a:cubicBezTo>
                  <a:pt x="2034" y="2505"/>
                  <a:pt x="2034" y="2505"/>
                  <a:pt x="2034" y="2505"/>
                </a:cubicBezTo>
                <a:cubicBezTo>
                  <a:pt x="2034" y="2505"/>
                  <a:pt x="2034" y="2505"/>
                  <a:pt x="2034" y="2505"/>
                </a:cubicBezTo>
                <a:cubicBezTo>
                  <a:pt x="1997" y="2505"/>
                  <a:pt x="1997" y="2505"/>
                  <a:pt x="1997" y="2505"/>
                </a:cubicBezTo>
                <a:cubicBezTo>
                  <a:pt x="1997" y="2505"/>
                  <a:pt x="1997" y="2505"/>
                  <a:pt x="1997" y="2505"/>
                </a:cubicBezTo>
                <a:cubicBezTo>
                  <a:pt x="1997" y="2505"/>
                  <a:pt x="1997" y="2505"/>
                  <a:pt x="1997" y="2505"/>
                </a:cubicBezTo>
                <a:close/>
                <a:moveTo>
                  <a:pt x="1997" y="2302"/>
                </a:moveTo>
                <a:cubicBezTo>
                  <a:pt x="1960" y="2302"/>
                  <a:pt x="1960" y="2302"/>
                  <a:pt x="1960" y="2302"/>
                </a:cubicBezTo>
                <a:cubicBezTo>
                  <a:pt x="1960" y="2302"/>
                  <a:pt x="1960" y="2302"/>
                  <a:pt x="1960" y="2302"/>
                </a:cubicBezTo>
                <a:cubicBezTo>
                  <a:pt x="1923" y="2302"/>
                  <a:pt x="1923" y="2302"/>
                  <a:pt x="1923" y="2302"/>
                </a:cubicBezTo>
                <a:cubicBezTo>
                  <a:pt x="1923" y="2234"/>
                  <a:pt x="1923" y="2234"/>
                  <a:pt x="1923" y="2234"/>
                </a:cubicBezTo>
                <a:cubicBezTo>
                  <a:pt x="1960" y="2167"/>
                  <a:pt x="1960" y="2167"/>
                  <a:pt x="1960" y="2167"/>
                </a:cubicBezTo>
                <a:cubicBezTo>
                  <a:pt x="1997" y="2167"/>
                  <a:pt x="1997" y="2167"/>
                  <a:pt x="1997" y="2167"/>
                </a:cubicBezTo>
                <a:cubicBezTo>
                  <a:pt x="2034" y="2167"/>
                  <a:pt x="2034" y="2167"/>
                  <a:pt x="2034" y="2167"/>
                </a:cubicBezTo>
                <a:cubicBezTo>
                  <a:pt x="2034" y="2234"/>
                  <a:pt x="2034" y="2234"/>
                  <a:pt x="2034" y="2234"/>
                </a:cubicBezTo>
                <a:cubicBezTo>
                  <a:pt x="2071" y="2234"/>
                  <a:pt x="2071" y="2234"/>
                  <a:pt x="2071" y="2234"/>
                </a:cubicBezTo>
                <a:cubicBezTo>
                  <a:pt x="2071" y="2302"/>
                  <a:pt x="2071" y="2302"/>
                  <a:pt x="2071" y="2302"/>
                </a:cubicBezTo>
                <a:cubicBezTo>
                  <a:pt x="2034" y="2302"/>
                  <a:pt x="2034" y="2302"/>
                  <a:pt x="2034" y="2302"/>
                </a:cubicBezTo>
                <a:cubicBezTo>
                  <a:pt x="1997" y="2302"/>
                  <a:pt x="1997" y="2302"/>
                  <a:pt x="1997" y="2302"/>
                </a:cubicBezTo>
                <a:cubicBezTo>
                  <a:pt x="1997" y="2302"/>
                  <a:pt x="1997" y="2302"/>
                  <a:pt x="1997" y="2302"/>
                </a:cubicBezTo>
                <a:close/>
                <a:moveTo>
                  <a:pt x="2108" y="2234"/>
                </a:moveTo>
                <a:cubicBezTo>
                  <a:pt x="2145" y="2302"/>
                  <a:pt x="2145" y="2302"/>
                  <a:pt x="2145" y="2302"/>
                </a:cubicBezTo>
                <a:cubicBezTo>
                  <a:pt x="2145" y="2302"/>
                  <a:pt x="2145" y="2302"/>
                  <a:pt x="2145" y="2302"/>
                </a:cubicBezTo>
                <a:cubicBezTo>
                  <a:pt x="2182" y="2302"/>
                  <a:pt x="2182" y="2302"/>
                  <a:pt x="2182" y="2302"/>
                </a:cubicBezTo>
                <a:cubicBezTo>
                  <a:pt x="2182" y="2234"/>
                  <a:pt x="2182" y="2234"/>
                  <a:pt x="2182" y="2234"/>
                </a:cubicBezTo>
                <a:cubicBezTo>
                  <a:pt x="2182" y="2234"/>
                  <a:pt x="2182" y="2234"/>
                  <a:pt x="2182" y="2234"/>
                </a:cubicBezTo>
                <a:cubicBezTo>
                  <a:pt x="2145" y="2234"/>
                  <a:pt x="2145" y="2234"/>
                  <a:pt x="2145" y="2234"/>
                </a:cubicBezTo>
                <a:cubicBezTo>
                  <a:pt x="2145" y="2234"/>
                  <a:pt x="2145" y="2234"/>
                  <a:pt x="2145" y="2234"/>
                </a:cubicBezTo>
                <a:cubicBezTo>
                  <a:pt x="2108" y="2234"/>
                  <a:pt x="2108" y="2234"/>
                  <a:pt x="2108" y="2234"/>
                </a:cubicBezTo>
                <a:close/>
                <a:moveTo>
                  <a:pt x="2182" y="2776"/>
                </a:moveTo>
                <a:cubicBezTo>
                  <a:pt x="2182" y="2776"/>
                  <a:pt x="2182" y="2776"/>
                  <a:pt x="2182" y="2776"/>
                </a:cubicBezTo>
                <a:cubicBezTo>
                  <a:pt x="2182" y="2708"/>
                  <a:pt x="2182" y="2708"/>
                  <a:pt x="2182" y="2708"/>
                </a:cubicBezTo>
                <a:cubicBezTo>
                  <a:pt x="2182" y="2641"/>
                  <a:pt x="2182" y="2641"/>
                  <a:pt x="2182" y="2641"/>
                </a:cubicBezTo>
                <a:cubicBezTo>
                  <a:pt x="2182" y="2573"/>
                  <a:pt x="2182" y="2573"/>
                  <a:pt x="2182" y="2573"/>
                </a:cubicBezTo>
                <a:cubicBezTo>
                  <a:pt x="2145" y="2505"/>
                  <a:pt x="2145" y="2505"/>
                  <a:pt x="2145" y="2505"/>
                </a:cubicBezTo>
                <a:cubicBezTo>
                  <a:pt x="2108" y="2505"/>
                  <a:pt x="2108" y="2505"/>
                  <a:pt x="2108" y="2505"/>
                </a:cubicBezTo>
                <a:cubicBezTo>
                  <a:pt x="2108" y="2505"/>
                  <a:pt x="2108" y="2505"/>
                  <a:pt x="2108" y="2505"/>
                </a:cubicBezTo>
                <a:cubicBezTo>
                  <a:pt x="2071" y="2505"/>
                  <a:pt x="2071" y="2505"/>
                  <a:pt x="2071" y="2505"/>
                </a:cubicBezTo>
                <a:cubicBezTo>
                  <a:pt x="2034" y="2573"/>
                  <a:pt x="2034" y="2573"/>
                  <a:pt x="2034" y="2573"/>
                </a:cubicBezTo>
                <a:cubicBezTo>
                  <a:pt x="2034" y="2573"/>
                  <a:pt x="2034" y="2573"/>
                  <a:pt x="2034" y="2573"/>
                </a:cubicBezTo>
                <a:cubicBezTo>
                  <a:pt x="2034" y="2641"/>
                  <a:pt x="2034" y="2641"/>
                  <a:pt x="2034" y="2641"/>
                </a:cubicBezTo>
                <a:cubicBezTo>
                  <a:pt x="2071" y="2776"/>
                  <a:pt x="2071" y="2776"/>
                  <a:pt x="2071" y="2776"/>
                </a:cubicBezTo>
                <a:cubicBezTo>
                  <a:pt x="2071" y="2776"/>
                  <a:pt x="2071" y="2776"/>
                  <a:pt x="2071" y="2776"/>
                </a:cubicBezTo>
                <a:cubicBezTo>
                  <a:pt x="2108" y="2776"/>
                  <a:pt x="2108" y="2776"/>
                  <a:pt x="2108" y="2776"/>
                </a:cubicBezTo>
                <a:cubicBezTo>
                  <a:pt x="2145" y="2776"/>
                  <a:pt x="2145" y="2776"/>
                  <a:pt x="2145" y="2776"/>
                </a:cubicBezTo>
                <a:cubicBezTo>
                  <a:pt x="2182" y="2776"/>
                  <a:pt x="2182" y="2776"/>
                  <a:pt x="2182" y="2776"/>
                </a:cubicBezTo>
                <a:close/>
                <a:moveTo>
                  <a:pt x="2256" y="2708"/>
                </a:moveTo>
                <a:cubicBezTo>
                  <a:pt x="2256" y="2708"/>
                  <a:pt x="2256" y="2708"/>
                  <a:pt x="2256" y="2708"/>
                </a:cubicBezTo>
                <a:cubicBezTo>
                  <a:pt x="2256" y="2641"/>
                  <a:pt x="2256" y="2641"/>
                  <a:pt x="2256" y="2641"/>
                </a:cubicBezTo>
                <a:cubicBezTo>
                  <a:pt x="2256" y="2641"/>
                  <a:pt x="2256" y="2641"/>
                  <a:pt x="2256" y="2641"/>
                </a:cubicBezTo>
                <a:cubicBezTo>
                  <a:pt x="2256" y="2641"/>
                  <a:pt x="2256" y="2641"/>
                  <a:pt x="2256" y="2641"/>
                </a:cubicBezTo>
                <a:cubicBezTo>
                  <a:pt x="2293" y="2573"/>
                  <a:pt x="2293" y="2573"/>
                  <a:pt x="2293" y="2573"/>
                </a:cubicBezTo>
                <a:cubicBezTo>
                  <a:pt x="2293" y="2505"/>
                  <a:pt x="2293" y="2505"/>
                  <a:pt x="2293" y="2505"/>
                </a:cubicBezTo>
                <a:cubicBezTo>
                  <a:pt x="2330" y="2505"/>
                  <a:pt x="2330" y="2505"/>
                  <a:pt x="2330" y="2505"/>
                </a:cubicBezTo>
                <a:cubicBezTo>
                  <a:pt x="2367" y="2505"/>
                  <a:pt x="2367" y="2505"/>
                  <a:pt x="2367" y="2505"/>
                </a:cubicBezTo>
                <a:cubicBezTo>
                  <a:pt x="2367" y="2438"/>
                  <a:pt x="2367" y="2438"/>
                  <a:pt x="2367" y="2438"/>
                </a:cubicBezTo>
                <a:cubicBezTo>
                  <a:pt x="2330" y="2438"/>
                  <a:pt x="2330" y="2438"/>
                  <a:pt x="2330" y="2438"/>
                </a:cubicBezTo>
                <a:cubicBezTo>
                  <a:pt x="2293" y="2438"/>
                  <a:pt x="2293" y="2438"/>
                  <a:pt x="2293" y="2438"/>
                </a:cubicBezTo>
                <a:cubicBezTo>
                  <a:pt x="2256" y="2438"/>
                  <a:pt x="2256" y="2438"/>
                  <a:pt x="2256" y="2438"/>
                </a:cubicBezTo>
                <a:cubicBezTo>
                  <a:pt x="2219" y="2370"/>
                  <a:pt x="2219" y="2370"/>
                  <a:pt x="2219" y="2370"/>
                </a:cubicBezTo>
                <a:cubicBezTo>
                  <a:pt x="2182" y="2370"/>
                  <a:pt x="2182" y="2370"/>
                  <a:pt x="2182" y="2370"/>
                </a:cubicBezTo>
                <a:cubicBezTo>
                  <a:pt x="2145" y="2370"/>
                  <a:pt x="2145" y="2370"/>
                  <a:pt x="2145" y="2370"/>
                </a:cubicBezTo>
                <a:cubicBezTo>
                  <a:pt x="2145" y="2370"/>
                  <a:pt x="2145" y="2370"/>
                  <a:pt x="2145" y="2370"/>
                </a:cubicBezTo>
                <a:cubicBezTo>
                  <a:pt x="2145" y="2438"/>
                  <a:pt x="2145" y="2438"/>
                  <a:pt x="2145" y="2438"/>
                </a:cubicBezTo>
                <a:cubicBezTo>
                  <a:pt x="2182" y="2505"/>
                  <a:pt x="2182" y="2505"/>
                  <a:pt x="2182" y="2505"/>
                </a:cubicBezTo>
                <a:cubicBezTo>
                  <a:pt x="2182" y="2641"/>
                  <a:pt x="2182" y="2641"/>
                  <a:pt x="2182" y="2641"/>
                </a:cubicBezTo>
                <a:cubicBezTo>
                  <a:pt x="2219" y="2708"/>
                  <a:pt x="2219" y="2708"/>
                  <a:pt x="2219" y="2708"/>
                </a:cubicBezTo>
                <a:cubicBezTo>
                  <a:pt x="2256" y="2708"/>
                  <a:pt x="2256" y="2708"/>
                  <a:pt x="2256" y="2708"/>
                </a:cubicBezTo>
                <a:cubicBezTo>
                  <a:pt x="2256" y="2708"/>
                  <a:pt x="2256" y="2708"/>
                  <a:pt x="2256" y="2708"/>
                </a:cubicBezTo>
                <a:close/>
                <a:moveTo>
                  <a:pt x="2367" y="2708"/>
                </a:moveTo>
                <a:cubicBezTo>
                  <a:pt x="2367" y="2776"/>
                  <a:pt x="2367" y="2776"/>
                  <a:pt x="2367" y="2776"/>
                </a:cubicBezTo>
                <a:cubicBezTo>
                  <a:pt x="2404" y="2776"/>
                  <a:pt x="2404" y="2776"/>
                  <a:pt x="2404" y="2776"/>
                </a:cubicBezTo>
                <a:cubicBezTo>
                  <a:pt x="2441" y="2844"/>
                  <a:pt x="2441" y="2844"/>
                  <a:pt x="2441" y="2844"/>
                </a:cubicBezTo>
                <a:cubicBezTo>
                  <a:pt x="2478" y="2844"/>
                  <a:pt x="2478" y="2844"/>
                  <a:pt x="2478" y="2844"/>
                </a:cubicBezTo>
                <a:cubicBezTo>
                  <a:pt x="2515" y="2776"/>
                  <a:pt x="2515" y="2776"/>
                  <a:pt x="2515" y="2776"/>
                </a:cubicBezTo>
                <a:cubicBezTo>
                  <a:pt x="2478" y="2708"/>
                  <a:pt x="2478" y="2708"/>
                  <a:pt x="2478" y="2708"/>
                </a:cubicBezTo>
                <a:cubicBezTo>
                  <a:pt x="2478" y="2641"/>
                  <a:pt x="2478" y="2641"/>
                  <a:pt x="2478" y="2641"/>
                </a:cubicBezTo>
                <a:cubicBezTo>
                  <a:pt x="2404" y="2708"/>
                  <a:pt x="2404" y="2708"/>
                  <a:pt x="2404" y="2708"/>
                </a:cubicBezTo>
                <a:cubicBezTo>
                  <a:pt x="2367" y="2708"/>
                  <a:pt x="2367" y="2708"/>
                  <a:pt x="2367" y="2708"/>
                </a:cubicBezTo>
                <a:close/>
                <a:moveTo>
                  <a:pt x="2367" y="2844"/>
                </a:moveTo>
                <a:cubicBezTo>
                  <a:pt x="2367" y="2912"/>
                  <a:pt x="2367" y="2912"/>
                  <a:pt x="2367" y="2912"/>
                </a:cubicBezTo>
                <a:cubicBezTo>
                  <a:pt x="2404" y="2912"/>
                  <a:pt x="2404" y="2912"/>
                  <a:pt x="2404" y="2912"/>
                </a:cubicBezTo>
                <a:cubicBezTo>
                  <a:pt x="2404" y="2912"/>
                  <a:pt x="2404" y="2912"/>
                  <a:pt x="2404" y="2912"/>
                </a:cubicBezTo>
                <a:cubicBezTo>
                  <a:pt x="2441" y="2912"/>
                  <a:pt x="2441" y="2912"/>
                  <a:pt x="2441" y="2912"/>
                </a:cubicBezTo>
                <a:cubicBezTo>
                  <a:pt x="2404" y="2844"/>
                  <a:pt x="2404" y="2844"/>
                  <a:pt x="2404" y="2844"/>
                </a:cubicBezTo>
                <a:cubicBezTo>
                  <a:pt x="2367" y="2844"/>
                  <a:pt x="2367" y="2844"/>
                  <a:pt x="2367" y="2844"/>
                </a:cubicBezTo>
                <a:close/>
                <a:moveTo>
                  <a:pt x="2367" y="1083"/>
                </a:moveTo>
                <a:cubicBezTo>
                  <a:pt x="2404" y="1083"/>
                  <a:pt x="2404" y="1083"/>
                  <a:pt x="2404" y="1083"/>
                </a:cubicBezTo>
                <a:cubicBezTo>
                  <a:pt x="2404" y="1083"/>
                  <a:pt x="2404" y="1083"/>
                  <a:pt x="2404" y="1083"/>
                </a:cubicBezTo>
                <a:cubicBezTo>
                  <a:pt x="2441" y="1016"/>
                  <a:pt x="2441" y="1016"/>
                  <a:pt x="2441" y="1016"/>
                </a:cubicBezTo>
                <a:cubicBezTo>
                  <a:pt x="2441" y="1083"/>
                  <a:pt x="2441" y="1083"/>
                  <a:pt x="2441" y="1083"/>
                </a:cubicBezTo>
                <a:cubicBezTo>
                  <a:pt x="2478" y="1083"/>
                  <a:pt x="2478" y="1083"/>
                  <a:pt x="2478" y="1083"/>
                </a:cubicBezTo>
                <a:cubicBezTo>
                  <a:pt x="2478" y="1083"/>
                  <a:pt x="2478" y="1083"/>
                  <a:pt x="2478" y="1083"/>
                </a:cubicBezTo>
                <a:cubicBezTo>
                  <a:pt x="2515" y="1083"/>
                  <a:pt x="2515" y="1083"/>
                  <a:pt x="2515" y="1083"/>
                </a:cubicBezTo>
                <a:cubicBezTo>
                  <a:pt x="2478" y="1151"/>
                  <a:pt x="2478" y="1151"/>
                  <a:pt x="2478" y="1151"/>
                </a:cubicBezTo>
                <a:cubicBezTo>
                  <a:pt x="2441" y="1151"/>
                  <a:pt x="2441" y="1151"/>
                  <a:pt x="2441" y="1151"/>
                </a:cubicBezTo>
                <a:cubicBezTo>
                  <a:pt x="2441" y="1151"/>
                  <a:pt x="2441" y="1151"/>
                  <a:pt x="2441" y="1151"/>
                </a:cubicBezTo>
                <a:cubicBezTo>
                  <a:pt x="2367" y="1151"/>
                  <a:pt x="2367" y="1151"/>
                  <a:pt x="2367" y="1151"/>
                </a:cubicBezTo>
                <a:cubicBezTo>
                  <a:pt x="2367" y="1083"/>
                  <a:pt x="2367" y="1083"/>
                  <a:pt x="2367" y="1083"/>
                </a:cubicBezTo>
                <a:close/>
                <a:moveTo>
                  <a:pt x="2441" y="1896"/>
                </a:moveTo>
                <a:cubicBezTo>
                  <a:pt x="2441" y="1828"/>
                  <a:pt x="2441" y="1828"/>
                  <a:pt x="2441" y="1828"/>
                </a:cubicBezTo>
                <a:cubicBezTo>
                  <a:pt x="2478" y="1761"/>
                  <a:pt x="2478" y="1761"/>
                  <a:pt x="2478" y="1761"/>
                </a:cubicBezTo>
                <a:cubicBezTo>
                  <a:pt x="2478" y="1761"/>
                  <a:pt x="2478" y="1761"/>
                  <a:pt x="2478" y="1761"/>
                </a:cubicBezTo>
                <a:cubicBezTo>
                  <a:pt x="2441" y="1693"/>
                  <a:pt x="2441" y="1693"/>
                  <a:pt x="2441" y="1693"/>
                </a:cubicBezTo>
                <a:cubicBezTo>
                  <a:pt x="2441" y="1693"/>
                  <a:pt x="2441" y="1693"/>
                  <a:pt x="2441" y="1693"/>
                </a:cubicBezTo>
                <a:cubicBezTo>
                  <a:pt x="2404" y="1693"/>
                  <a:pt x="2404" y="1693"/>
                  <a:pt x="2404" y="1693"/>
                </a:cubicBezTo>
                <a:cubicBezTo>
                  <a:pt x="2367" y="1693"/>
                  <a:pt x="2367" y="1693"/>
                  <a:pt x="2367" y="1693"/>
                </a:cubicBezTo>
                <a:cubicBezTo>
                  <a:pt x="2330" y="1761"/>
                  <a:pt x="2330" y="1761"/>
                  <a:pt x="2330" y="1761"/>
                </a:cubicBezTo>
                <a:cubicBezTo>
                  <a:pt x="2293" y="1761"/>
                  <a:pt x="2293" y="1761"/>
                  <a:pt x="2293" y="1761"/>
                </a:cubicBezTo>
                <a:cubicBezTo>
                  <a:pt x="2293" y="1828"/>
                  <a:pt x="2293" y="1828"/>
                  <a:pt x="2293" y="1828"/>
                </a:cubicBezTo>
                <a:cubicBezTo>
                  <a:pt x="2367" y="1896"/>
                  <a:pt x="2367" y="1896"/>
                  <a:pt x="2367" y="1896"/>
                </a:cubicBezTo>
                <a:cubicBezTo>
                  <a:pt x="2404" y="1896"/>
                  <a:pt x="2404" y="1896"/>
                  <a:pt x="2404" y="1896"/>
                </a:cubicBezTo>
                <a:cubicBezTo>
                  <a:pt x="2441" y="1896"/>
                  <a:pt x="2441" y="1896"/>
                  <a:pt x="2441" y="1896"/>
                </a:cubicBezTo>
                <a:close/>
                <a:moveTo>
                  <a:pt x="2515" y="1761"/>
                </a:moveTo>
                <a:cubicBezTo>
                  <a:pt x="2515" y="1828"/>
                  <a:pt x="2515" y="1828"/>
                  <a:pt x="2515" y="1828"/>
                </a:cubicBezTo>
                <a:cubicBezTo>
                  <a:pt x="2515" y="1896"/>
                  <a:pt x="2515" y="1896"/>
                  <a:pt x="2515" y="1896"/>
                </a:cubicBezTo>
                <a:cubicBezTo>
                  <a:pt x="2478" y="1896"/>
                  <a:pt x="2478" y="1896"/>
                  <a:pt x="2478" y="1896"/>
                </a:cubicBezTo>
                <a:cubicBezTo>
                  <a:pt x="2478" y="1896"/>
                  <a:pt x="2478" y="1896"/>
                  <a:pt x="2478" y="1896"/>
                </a:cubicBezTo>
                <a:cubicBezTo>
                  <a:pt x="2441" y="1896"/>
                  <a:pt x="2441" y="1896"/>
                  <a:pt x="2441" y="1896"/>
                </a:cubicBezTo>
                <a:cubicBezTo>
                  <a:pt x="2404" y="1964"/>
                  <a:pt x="2404" y="1964"/>
                  <a:pt x="2404" y="1964"/>
                </a:cubicBezTo>
                <a:cubicBezTo>
                  <a:pt x="2367" y="1964"/>
                  <a:pt x="2367" y="1964"/>
                  <a:pt x="2367" y="1964"/>
                </a:cubicBezTo>
                <a:cubicBezTo>
                  <a:pt x="2330" y="1964"/>
                  <a:pt x="2330" y="1964"/>
                  <a:pt x="2330" y="1964"/>
                </a:cubicBezTo>
                <a:cubicBezTo>
                  <a:pt x="2330" y="1964"/>
                  <a:pt x="2330" y="1964"/>
                  <a:pt x="2330" y="1964"/>
                </a:cubicBezTo>
                <a:cubicBezTo>
                  <a:pt x="2330" y="2031"/>
                  <a:pt x="2330" y="2031"/>
                  <a:pt x="2330" y="2031"/>
                </a:cubicBezTo>
                <a:cubicBezTo>
                  <a:pt x="2330" y="2031"/>
                  <a:pt x="2330" y="2031"/>
                  <a:pt x="2330" y="2031"/>
                </a:cubicBezTo>
                <a:cubicBezTo>
                  <a:pt x="2330" y="2234"/>
                  <a:pt x="2330" y="2234"/>
                  <a:pt x="2330" y="2234"/>
                </a:cubicBezTo>
                <a:cubicBezTo>
                  <a:pt x="2367" y="2302"/>
                  <a:pt x="2367" y="2302"/>
                  <a:pt x="2367" y="2302"/>
                </a:cubicBezTo>
                <a:cubicBezTo>
                  <a:pt x="2404" y="2370"/>
                  <a:pt x="2404" y="2370"/>
                  <a:pt x="2404" y="2370"/>
                </a:cubicBezTo>
                <a:cubicBezTo>
                  <a:pt x="2441" y="2370"/>
                  <a:pt x="2441" y="2370"/>
                  <a:pt x="2441" y="2370"/>
                </a:cubicBezTo>
                <a:cubicBezTo>
                  <a:pt x="2478" y="2370"/>
                  <a:pt x="2478" y="2370"/>
                  <a:pt x="2478" y="2370"/>
                </a:cubicBezTo>
                <a:cubicBezTo>
                  <a:pt x="2515" y="2370"/>
                  <a:pt x="2515" y="2370"/>
                  <a:pt x="2515" y="2370"/>
                </a:cubicBezTo>
                <a:cubicBezTo>
                  <a:pt x="2552" y="2302"/>
                  <a:pt x="2552" y="2302"/>
                  <a:pt x="2552" y="2302"/>
                </a:cubicBezTo>
                <a:cubicBezTo>
                  <a:pt x="2589" y="2302"/>
                  <a:pt x="2589" y="2302"/>
                  <a:pt x="2589" y="2302"/>
                </a:cubicBezTo>
                <a:cubicBezTo>
                  <a:pt x="2589" y="2234"/>
                  <a:pt x="2589" y="2234"/>
                  <a:pt x="2589" y="2234"/>
                </a:cubicBezTo>
                <a:cubicBezTo>
                  <a:pt x="2552" y="2234"/>
                  <a:pt x="2552" y="2234"/>
                  <a:pt x="2552" y="2234"/>
                </a:cubicBezTo>
                <a:cubicBezTo>
                  <a:pt x="2552" y="2167"/>
                  <a:pt x="2552" y="2167"/>
                  <a:pt x="2552" y="2167"/>
                </a:cubicBezTo>
                <a:cubicBezTo>
                  <a:pt x="2515" y="2167"/>
                  <a:pt x="2515" y="2167"/>
                  <a:pt x="2515" y="2167"/>
                </a:cubicBezTo>
                <a:cubicBezTo>
                  <a:pt x="2478" y="2099"/>
                  <a:pt x="2478" y="2099"/>
                  <a:pt x="2478" y="2099"/>
                </a:cubicBezTo>
                <a:cubicBezTo>
                  <a:pt x="2478" y="2031"/>
                  <a:pt x="2478" y="2031"/>
                  <a:pt x="2478" y="2031"/>
                </a:cubicBezTo>
                <a:cubicBezTo>
                  <a:pt x="2515" y="2031"/>
                  <a:pt x="2515" y="2031"/>
                  <a:pt x="2515" y="2031"/>
                </a:cubicBezTo>
                <a:cubicBezTo>
                  <a:pt x="2552" y="2031"/>
                  <a:pt x="2552" y="2031"/>
                  <a:pt x="2552" y="2031"/>
                </a:cubicBezTo>
                <a:cubicBezTo>
                  <a:pt x="2589" y="1964"/>
                  <a:pt x="2589" y="1964"/>
                  <a:pt x="2589" y="1964"/>
                </a:cubicBezTo>
                <a:cubicBezTo>
                  <a:pt x="2589" y="1964"/>
                  <a:pt x="2589" y="1964"/>
                  <a:pt x="2589" y="1964"/>
                </a:cubicBezTo>
                <a:cubicBezTo>
                  <a:pt x="2552" y="1896"/>
                  <a:pt x="2552" y="1896"/>
                  <a:pt x="2552" y="1896"/>
                </a:cubicBezTo>
                <a:cubicBezTo>
                  <a:pt x="2515" y="1828"/>
                  <a:pt x="2515" y="1828"/>
                  <a:pt x="2515" y="1828"/>
                </a:cubicBezTo>
                <a:cubicBezTo>
                  <a:pt x="2515" y="1761"/>
                  <a:pt x="2515" y="1761"/>
                  <a:pt x="2515" y="1761"/>
                </a:cubicBezTo>
                <a:close/>
                <a:moveTo>
                  <a:pt x="2663" y="1896"/>
                </a:moveTo>
                <a:cubicBezTo>
                  <a:pt x="2626" y="1828"/>
                  <a:pt x="2626" y="1828"/>
                  <a:pt x="2626" y="1828"/>
                </a:cubicBezTo>
                <a:cubicBezTo>
                  <a:pt x="2626" y="1828"/>
                  <a:pt x="2626" y="1828"/>
                  <a:pt x="2626" y="1828"/>
                </a:cubicBezTo>
                <a:cubicBezTo>
                  <a:pt x="2626" y="1761"/>
                  <a:pt x="2626" y="1761"/>
                  <a:pt x="2626" y="1761"/>
                </a:cubicBezTo>
                <a:cubicBezTo>
                  <a:pt x="2589" y="1761"/>
                  <a:pt x="2589" y="1761"/>
                  <a:pt x="2589" y="1761"/>
                </a:cubicBezTo>
                <a:cubicBezTo>
                  <a:pt x="2552" y="1761"/>
                  <a:pt x="2552" y="1761"/>
                  <a:pt x="2552" y="1761"/>
                </a:cubicBezTo>
                <a:cubicBezTo>
                  <a:pt x="2552" y="1693"/>
                  <a:pt x="2552" y="1693"/>
                  <a:pt x="2552" y="1693"/>
                </a:cubicBezTo>
                <a:cubicBezTo>
                  <a:pt x="2552" y="1693"/>
                  <a:pt x="2552" y="1693"/>
                  <a:pt x="2552" y="1693"/>
                </a:cubicBezTo>
                <a:cubicBezTo>
                  <a:pt x="2552" y="1557"/>
                  <a:pt x="2552" y="1557"/>
                  <a:pt x="2552" y="1557"/>
                </a:cubicBezTo>
                <a:cubicBezTo>
                  <a:pt x="2552" y="1557"/>
                  <a:pt x="2552" y="1557"/>
                  <a:pt x="2552" y="1557"/>
                </a:cubicBezTo>
                <a:cubicBezTo>
                  <a:pt x="2552" y="1422"/>
                  <a:pt x="2552" y="1422"/>
                  <a:pt x="2552" y="1422"/>
                </a:cubicBezTo>
                <a:cubicBezTo>
                  <a:pt x="2589" y="1422"/>
                  <a:pt x="2589" y="1422"/>
                  <a:pt x="2589" y="1422"/>
                </a:cubicBezTo>
                <a:cubicBezTo>
                  <a:pt x="2626" y="1354"/>
                  <a:pt x="2626" y="1354"/>
                  <a:pt x="2626" y="1354"/>
                </a:cubicBezTo>
                <a:cubicBezTo>
                  <a:pt x="2626" y="1354"/>
                  <a:pt x="2626" y="1354"/>
                  <a:pt x="2626" y="1354"/>
                </a:cubicBezTo>
                <a:cubicBezTo>
                  <a:pt x="2626" y="1287"/>
                  <a:pt x="2626" y="1287"/>
                  <a:pt x="2626" y="1287"/>
                </a:cubicBezTo>
                <a:cubicBezTo>
                  <a:pt x="2626" y="1287"/>
                  <a:pt x="2626" y="1287"/>
                  <a:pt x="2626" y="1287"/>
                </a:cubicBezTo>
                <a:cubicBezTo>
                  <a:pt x="2663" y="1287"/>
                  <a:pt x="2663" y="1287"/>
                  <a:pt x="2663" y="1287"/>
                </a:cubicBezTo>
                <a:cubicBezTo>
                  <a:pt x="2700" y="1287"/>
                  <a:pt x="2700" y="1287"/>
                  <a:pt x="2700" y="1287"/>
                </a:cubicBezTo>
                <a:cubicBezTo>
                  <a:pt x="2700" y="1354"/>
                  <a:pt x="2700" y="1354"/>
                  <a:pt x="2700" y="1354"/>
                </a:cubicBezTo>
                <a:cubicBezTo>
                  <a:pt x="2700" y="1422"/>
                  <a:pt x="2700" y="1422"/>
                  <a:pt x="2700" y="1422"/>
                </a:cubicBezTo>
                <a:cubicBezTo>
                  <a:pt x="2700" y="1490"/>
                  <a:pt x="2700" y="1490"/>
                  <a:pt x="2700" y="1490"/>
                </a:cubicBezTo>
                <a:cubicBezTo>
                  <a:pt x="2737" y="1490"/>
                  <a:pt x="2737" y="1490"/>
                  <a:pt x="2737" y="1490"/>
                </a:cubicBezTo>
                <a:cubicBezTo>
                  <a:pt x="2774" y="1557"/>
                  <a:pt x="2774" y="1557"/>
                  <a:pt x="2774" y="1557"/>
                </a:cubicBezTo>
                <a:cubicBezTo>
                  <a:pt x="2811" y="1557"/>
                  <a:pt x="2811" y="1557"/>
                  <a:pt x="2811" y="1557"/>
                </a:cubicBezTo>
                <a:cubicBezTo>
                  <a:pt x="2811" y="1625"/>
                  <a:pt x="2811" y="1625"/>
                  <a:pt x="2811" y="1625"/>
                </a:cubicBezTo>
                <a:cubicBezTo>
                  <a:pt x="2737" y="1625"/>
                  <a:pt x="2737" y="1625"/>
                  <a:pt x="2737" y="1625"/>
                </a:cubicBezTo>
                <a:cubicBezTo>
                  <a:pt x="2700" y="1693"/>
                  <a:pt x="2700" y="1693"/>
                  <a:pt x="2700" y="1693"/>
                </a:cubicBezTo>
                <a:cubicBezTo>
                  <a:pt x="2700" y="1693"/>
                  <a:pt x="2700" y="1693"/>
                  <a:pt x="2700" y="1693"/>
                </a:cubicBezTo>
                <a:cubicBezTo>
                  <a:pt x="2700" y="1761"/>
                  <a:pt x="2700" y="1761"/>
                  <a:pt x="2700" y="1761"/>
                </a:cubicBezTo>
                <a:cubicBezTo>
                  <a:pt x="2700" y="1828"/>
                  <a:pt x="2700" y="1828"/>
                  <a:pt x="2700" y="1828"/>
                </a:cubicBezTo>
                <a:cubicBezTo>
                  <a:pt x="2663" y="1896"/>
                  <a:pt x="2663" y="1896"/>
                  <a:pt x="2663" y="1896"/>
                </a:cubicBezTo>
                <a:close/>
                <a:moveTo>
                  <a:pt x="16755" y="3386"/>
                </a:moveTo>
                <a:cubicBezTo>
                  <a:pt x="16755" y="3386"/>
                  <a:pt x="16755" y="3386"/>
                  <a:pt x="16755" y="3386"/>
                </a:cubicBezTo>
                <a:cubicBezTo>
                  <a:pt x="16755" y="3386"/>
                  <a:pt x="16755" y="3386"/>
                  <a:pt x="16755" y="3386"/>
                </a:cubicBezTo>
                <a:cubicBezTo>
                  <a:pt x="16755" y="3386"/>
                  <a:pt x="16755" y="3386"/>
                  <a:pt x="16755" y="3386"/>
                </a:cubicBezTo>
                <a:cubicBezTo>
                  <a:pt x="16718" y="3386"/>
                  <a:pt x="16718" y="3386"/>
                  <a:pt x="16718" y="3386"/>
                </a:cubicBezTo>
                <a:cubicBezTo>
                  <a:pt x="16755" y="3386"/>
                  <a:pt x="16755" y="3386"/>
                  <a:pt x="16755" y="3386"/>
                </a:cubicBezTo>
                <a:close/>
                <a:moveTo>
                  <a:pt x="16607" y="3386"/>
                </a:moveTo>
                <a:cubicBezTo>
                  <a:pt x="16644" y="3386"/>
                  <a:pt x="16644" y="3386"/>
                  <a:pt x="16644" y="3386"/>
                </a:cubicBezTo>
                <a:cubicBezTo>
                  <a:pt x="16644" y="3318"/>
                  <a:pt x="16644" y="3318"/>
                  <a:pt x="16644" y="3318"/>
                </a:cubicBezTo>
                <a:cubicBezTo>
                  <a:pt x="16607" y="3318"/>
                  <a:pt x="16607" y="3318"/>
                  <a:pt x="16607" y="3318"/>
                </a:cubicBezTo>
                <a:cubicBezTo>
                  <a:pt x="16607" y="3318"/>
                  <a:pt x="16607" y="3318"/>
                  <a:pt x="16607" y="3318"/>
                </a:cubicBezTo>
                <a:cubicBezTo>
                  <a:pt x="16607" y="3386"/>
                  <a:pt x="16607" y="3386"/>
                  <a:pt x="16607" y="3386"/>
                </a:cubicBezTo>
                <a:close/>
                <a:moveTo>
                  <a:pt x="16496" y="3453"/>
                </a:moveTo>
                <a:cubicBezTo>
                  <a:pt x="16496" y="3453"/>
                  <a:pt x="16496" y="3453"/>
                  <a:pt x="16496" y="3453"/>
                </a:cubicBezTo>
                <a:cubicBezTo>
                  <a:pt x="16496" y="3453"/>
                  <a:pt x="16496" y="3453"/>
                  <a:pt x="16496" y="3453"/>
                </a:cubicBezTo>
                <a:cubicBezTo>
                  <a:pt x="16496" y="3386"/>
                  <a:pt x="16496" y="3386"/>
                  <a:pt x="16496" y="3386"/>
                </a:cubicBezTo>
                <a:cubicBezTo>
                  <a:pt x="16496" y="3386"/>
                  <a:pt x="16496" y="3386"/>
                  <a:pt x="16496" y="3386"/>
                </a:cubicBezTo>
                <a:cubicBezTo>
                  <a:pt x="16459" y="3386"/>
                  <a:pt x="16459" y="3386"/>
                  <a:pt x="16459" y="3386"/>
                </a:cubicBezTo>
                <a:cubicBezTo>
                  <a:pt x="16496" y="3453"/>
                  <a:pt x="16496" y="3453"/>
                  <a:pt x="16496" y="3453"/>
                </a:cubicBezTo>
                <a:close/>
                <a:moveTo>
                  <a:pt x="19344" y="9209"/>
                </a:moveTo>
                <a:cubicBezTo>
                  <a:pt x="19307" y="9209"/>
                  <a:pt x="19307" y="9209"/>
                  <a:pt x="19307" y="9209"/>
                </a:cubicBezTo>
                <a:cubicBezTo>
                  <a:pt x="19344" y="9276"/>
                  <a:pt x="19344" y="9276"/>
                  <a:pt x="19344" y="9276"/>
                </a:cubicBezTo>
                <a:cubicBezTo>
                  <a:pt x="19344" y="9276"/>
                  <a:pt x="19344" y="9276"/>
                  <a:pt x="19344" y="9276"/>
                </a:cubicBezTo>
                <a:cubicBezTo>
                  <a:pt x="19344" y="9209"/>
                  <a:pt x="19344" y="9209"/>
                  <a:pt x="19344" y="9209"/>
                </a:cubicBezTo>
                <a:cubicBezTo>
                  <a:pt x="19344" y="9209"/>
                  <a:pt x="19344" y="9209"/>
                  <a:pt x="19344" y="9209"/>
                </a:cubicBezTo>
                <a:cubicBezTo>
                  <a:pt x="19344" y="9209"/>
                  <a:pt x="19344" y="9209"/>
                  <a:pt x="19344" y="9209"/>
                </a:cubicBezTo>
                <a:close/>
                <a:moveTo>
                  <a:pt x="19307" y="9073"/>
                </a:moveTo>
                <a:cubicBezTo>
                  <a:pt x="19307" y="9141"/>
                  <a:pt x="19307" y="9141"/>
                  <a:pt x="19307" y="9141"/>
                </a:cubicBezTo>
                <a:cubicBezTo>
                  <a:pt x="19344" y="9141"/>
                  <a:pt x="19344" y="9141"/>
                  <a:pt x="19344" y="9141"/>
                </a:cubicBezTo>
                <a:cubicBezTo>
                  <a:pt x="19344" y="9141"/>
                  <a:pt x="19344" y="9141"/>
                  <a:pt x="19344" y="9141"/>
                </a:cubicBezTo>
                <a:cubicBezTo>
                  <a:pt x="19307" y="9073"/>
                  <a:pt x="19307" y="9073"/>
                  <a:pt x="19307" y="9073"/>
                </a:cubicBezTo>
                <a:cubicBezTo>
                  <a:pt x="19307" y="9073"/>
                  <a:pt x="19307" y="9073"/>
                  <a:pt x="19307" y="9073"/>
                </a:cubicBezTo>
                <a:cubicBezTo>
                  <a:pt x="19307" y="9073"/>
                  <a:pt x="19307" y="9073"/>
                  <a:pt x="19307" y="9073"/>
                </a:cubicBezTo>
                <a:close/>
                <a:moveTo>
                  <a:pt x="3070" y="5823"/>
                </a:moveTo>
                <a:cubicBezTo>
                  <a:pt x="3070" y="5823"/>
                  <a:pt x="3070" y="5823"/>
                  <a:pt x="3070" y="5823"/>
                </a:cubicBezTo>
                <a:cubicBezTo>
                  <a:pt x="3070" y="5755"/>
                  <a:pt x="3070" y="5755"/>
                  <a:pt x="3070" y="5755"/>
                </a:cubicBezTo>
                <a:cubicBezTo>
                  <a:pt x="3144" y="5755"/>
                  <a:pt x="3144" y="5755"/>
                  <a:pt x="3144" y="5755"/>
                </a:cubicBezTo>
                <a:cubicBezTo>
                  <a:pt x="3144" y="5688"/>
                  <a:pt x="3144" y="5688"/>
                  <a:pt x="3144" y="5688"/>
                </a:cubicBezTo>
                <a:cubicBezTo>
                  <a:pt x="3107" y="5688"/>
                  <a:pt x="3107" y="5688"/>
                  <a:pt x="3107" y="5688"/>
                </a:cubicBezTo>
                <a:cubicBezTo>
                  <a:pt x="3070" y="5755"/>
                  <a:pt x="3070" y="5755"/>
                  <a:pt x="3070" y="5755"/>
                </a:cubicBezTo>
                <a:cubicBezTo>
                  <a:pt x="3070" y="5755"/>
                  <a:pt x="3070" y="5755"/>
                  <a:pt x="3070" y="5755"/>
                </a:cubicBezTo>
                <a:cubicBezTo>
                  <a:pt x="3033" y="5755"/>
                  <a:pt x="3033" y="5755"/>
                  <a:pt x="3033" y="5755"/>
                </a:cubicBezTo>
                <a:cubicBezTo>
                  <a:pt x="3070" y="5823"/>
                  <a:pt x="3070" y="5823"/>
                  <a:pt x="3070" y="5823"/>
                </a:cubicBezTo>
                <a:close/>
                <a:moveTo>
                  <a:pt x="2848" y="7516"/>
                </a:moveTo>
                <a:cubicBezTo>
                  <a:pt x="2922" y="7584"/>
                  <a:pt x="2922" y="7584"/>
                  <a:pt x="2922" y="7584"/>
                </a:cubicBezTo>
                <a:cubicBezTo>
                  <a:pt x="2959" y="7516"/>
                  <a:pt x="2959" y="7516"/>
                  <a:pt x="2959" y="7516"/>
                </a:cubicBezTo>
                <a:cubicBezTo>
                  <a:pt x="2996" y="7516"/>
                  <a:pt x="2996" y="7516"/>
                  <a:pt x="2996" y="7516"/>
                </a:cubicBezTo>
                <a:cubicBezTo>
                  <a:pt x="3033" y="7516"/>
                  <a:pt x="3033" y="7516"/>
                  <a:pt x="3033" y="7516"/>
                </a:cubicBezTo>
                <a:cubicBezTo>
                  <a:pt x="3033" y="7516"/>
                  <a:pt x="3033" y="7516"/>
                  <a:pt x="3033" y="7516"/>
                </a:cubicBezTo>
                <a:cubicBezTo>
                  <a:pt x="3070" y="7516"/>
                  <a:pt x="3070" y="7516"/>
                  <a:pt x="3070" y="7516"/>
                </a:cubicBezTo>
                <a:cubicBezTo>
                  <a:pt x="3107" y="7516"/>
                  <a:pt x="3107" y="7516"/>
                  <a:pt x="3107" y="7516"/>
                </a:cubicBezTo>
                <a:cubicBezTo>
                  <a:pt x="3107" y="7516"/>
                  <a:pt x="3107" y="7516"/>
                  <a:pt x="3107" y="7516"/>
                </a:cubicBezTo>
                <a:cubicBezTo>
                  <a:pt x="3107" y="7448"/>
                  <a:pt x="3107" y="7448"/>
                  <a:pt x="3107" y="7448"/>
                </a:cubicBezTo>
                <a:cubicBezTo>
                  <a:pt x="3107" y="7448"/>
                  <a:pt x="3107" y="7448"/>
                  <a:pt x="3107" y="7448"/>
                </a:cubicBezTo>
                <a:cubicBezTo>
                  <a:pt x="3107" y="7516"/>
                  <a:pt x="3107" y="7516"/>
                  <a:pt x="3107" y="7516"/>
                </a:cubicBezTo>
                <a:cubicBezTo>
                  <a:pt x="3144" y="7516"/>
                  <a:pt x="3144" y="7516"/>
                  <a:pt x="3144" y="7516"/>
                </a:cubicBezTo>
                <a:cubicBezTo>
                  <a:pt x="3181" y="7516"/>
                  <a:pt x="3181" y="7516"/>
                  <a:pt x="3181" y="7516"/>
                </a:cubicBezTo>
                <a:cubicBezTo>
                  <a:pt x="3218" y="7516"/>
                  <a:pt x="3218" y="7516"/>
                  <a:pt x="3218" y="7516"/>
                </a:cubicBezTo>
                <a:cubicBezTo>
                  <a:pt x="3218" y="7516"/>
                  <a:pt x="3218" y="7516"/>
                  <a:pt x="3218" y="7516"/>
                </a:cubicBezTo>
                <a:cubicBezTo>
                  <a:pt x="3255" y="7448"/>
                  <a:pt x="3255" y="7448"/>
                  <a:pt x="3255" y="7448"/>
                </a:cubicBezTo>
                <a:cubicBezTo>
                  <a:pt x="3255" y="7381"/>
                  <a:pt x="3255" y="7381"/>
                  <a:pt x="3255" y="7381"/>
                </a:cubicBezTo>
                <a:cubicBezTo>
                  <a:pt x="3255" y="7313"/>
                  <a:pt x="3255" y="7313"/>
                  <a:pt x="3255" y="7313"/>
                </a:cubicBezTo>
                <a:cubicBezTo>
                  <a:pt x="3255" y="7245"/>
                  <a:pt x="3255" y="7245"/>
                  <a:pt x="3255" y="7245"/>
                </a:cubicBezTo>
                <a:cubicBezTo>
                  <a:pt x="3255" y="7245"/>
                  <a:pt x="3255" y="7245"/>
                  <a:pt x="3255" y="7245"/>
                </a:cubicBezTo>
                <a:cubicBezTo>
                  <a:pt x="3218" y="7177"/>
                  <a:pt x="3218" y="7177"/>
                  <a:pt x="3218" y="7177"/>
                </a:cubicBezTo>
                <a:cubicBezTo>
                  <a:pt x="3181" y="7177"/>
                  <a:pt x="3181" y="7177"/>
                  <a:pt x="3181" y="7177"/>
                </a:cubicBezTo>
                <a:cubicBezTo>
                  <a:pt x="3181" y="7177"/>
                  <a:pt x="3181" y="7177"/>
                  <a:pt x="3181" y="7177"/>
                </a:cubicBezTo>
                <a:cubicBezTo>
                  <a:pt x="3181" y="7110"/>
                  <a:pt x="3181" y="7110"/>
                  <a:pt x="3181" y="7110"/>
                </a:cubicBezTo>
                <a:cubicBezTo>
                  <a:pt x="3181" y="7110"/>
                  <a:pt x="3181" y="7110"/>
                  <a:pt x="3181" y="7110"/>
                </a:cubicBezTo>
                <a:cubicBezTo>
                  <a:pt x="3218" y="7110"/>
                  <a:pt x="3218" y="7110"/>
                  <a:pt x="3218" y="7110"/>
                </a:cubicBezTo>
                <a:cubicBezTo>
                  <a:pt x="3218" y="7110"/>
                  <a:pt x="3218" y="7110"/>
                  <a:pt x="3218" y="7110"/>
                </a:cubicBezTo>
                <a:cubicBezTo>
                  <a:pt x="3255" y="7177"/>
                  <a:pt x="3255" y="7177"/>
                  <a:pt x="3255" y="7177"/>
                </a:cubicBezTo>
                <a:cubicBezTo>
                  <a:pt x="3255" y="7177"/>
                  <a:pt x="3255" y="7177"/>
                  <a:pt x="3255" y="7177"/>
                </a:cubicBezTo>
                <a:cubicBezTo>
                  <a:pt x="3255" y="7177"/>
                  <a:pt x="3255" y="7177"/>
                  <a:pt x="3255" y="7177"/>
                </a:cubicBezTo>
                <a:cubicBezTo>
                  <a:pt x="3292" y="7177"/>
                  <a:pt x="3292" y="7177"/>
                  <a:pt x="3292" y="7177"/>
                </a:cubicBezTo>
                <a:cubicBezTo>
                  <a:pt x="3255" y="7110"/>
                  <a:pt x="3255" y="7110"/>
                  <a:pt x="3255" y="7110"/>
                </a:cubicBezTo>
                <a:cubicBezTo>
                  <a:pt x="3218" y="6974"/>
                  <a:pt x="3218" y="6974"/>
                  <a:pt x="3218" y="6974"/>
                </a:cubicBezTo>
                <a:cubicBezTo>
                  <a:pt x="3218" y="6907"/>
                  <a:pt x="3218" y="6907"/>
                  <a:pt x="3218" y="6907"/>
                </a:cubicBezTo>
                <a:cubicBezTo>
                  <a:pt x="3218" y="6907"/>
                  <a:pt x="3218" y="6907"/>
                  <a:pt x="3218" y="6907"/>
                </a:cubicBezTo>
                <a:cubicBezTo>
                  <a:pt x="3218" y="6974"/>
                  <a:pt x="3218" y="6974"/>
                  <a:pt x="3218" y="6974"/>
                </a:cubicBezTo>
                <a:cubicBezTo>
                  <a:pt x="3255" y="6974"/>
                  <a:pt x="3255" y="6974"/>
                  <a:pt x="3255" y="6974"/>
                </a:cubicBezTo>
                <a:cubicBezTo>
                  <a:pt x="3255" y="7042"/>
                  <a:pt x="3255" y="7042"/>
                  <a:pt x="3255" y="7042"/>
                </a:cubicBezTo>
                <a:cubicBezTo>
                  <a:pt x="3292" y="7042"/>
                  <a:pt x="3292" y="7042"/>
                  <a:pt x="3292" y="7042"/>
                </a:cubicBezTo>
                <a:cubicBezTo>
                  <a:pt x="3292" y="6974"/>
                  <a:pt x="3292" y="6974"/>
                  <a:pt x="3292" y="6974"/>
                </a:cubicBezTo>
                <a:cubicBezTo>
                  <a:pt x="3292" y="6974"/>
                  <a:pt x="3292" y="6974"/>
                  <a:pt x="3292" y="6974"/>
                </a:cubicBezTo>
                <a:cubicBezTo>
                  <a:pt x="3292" y="6907"/>
                  <a:pt x="3292" y="6907"/>
                  <a:pt x="3292" y="6907"/>
                </a:cubicBezTo>
                <a:cubicBezTo>
                  <a:pt x="3292" y="6907"/>
                  <a:pt x="3292" y="6907"/>
                  <a:pt x="3292" y="6907"/>
                </a:cubicBezTo>
                <a:cubicBezTo>
                  <a:pt x="3292" y="6839"/>
                  <a:pt x="3292" y="6839"/>
                  <a:pt x="3292" y="6839"/>
                </a:cubicBezTo>
                <a:cubicBezTo>
                  <a:pt x="3292" y="6771"/>
                  <a:pt x="3292" y="6771"/>
                  <a:pt x="3292" y="6771"/>
                </a:cubicBezTo>
                <a:cubicBezTo>
                  <a:pt x="3292" y="6771"/>
                  <a:pt x="3292" y="6771"/>
                  <a:pt x="3292" y="6771"/>
                </a:cubicBezTo>
                <a:cubicBezTo>
                  <a:pt x="3255" y="6703"/>
                  <a:pt x="3255" y="6703"/>
                  <a:pt x="3255" y="6703"/>
                </a:cubicBezTo>
                <a:cubicBezTo>
                  <a:pt x="3255" y="6636"/>
                  <a:pt x="3255" y="6636"/>
                  <a:pt x="3255" y="6636"/>
                </a:cubicBezTo>
                <a:cubicBezTo>
                  <a:pt x="3292" y="6703"/>
                  <a:pt x="3292" y="6703"/>
                  <a:pt x="3292" y="6703"/>
                </a:cubicBezTo>
                <a:cubicBezTo>
                  <a:pt x="3329" y="6703"/>
                  <a:pt x="3329" y="6703"/>
                  <a:pt x="3329" y="6703"/>
                </a:cubicBezTo>
                <a:cubicBezTo>
                  <a:pt x="3329" y="6636"/>
                  <a:pt x="3329" y="6636"/>
                  <a:pt x="3329" y="6636"/>
                </a:cubicBezTo>
                <a:cubicBezTo>
                  <a:pt x="3329" y="6636"/>
                  <a:pt x="3329" y="6636"/>
                  <a:pt x="3329" y="6636"/>
                </a:cubicBezTo>
                <a:cubicBezTo>
                  <a:pt x="3292" y="6636"/>
                  <a:pt x="3292" y="6636"/>
                  <a:pt x="3292" y="6636"/>
                </a:cubicBezTo>
                <a:cubicBezTo>
                  <a:pt x="3292" y="6568"/>
                  <a:pt x="3292" y="6568"/>
                  <a:pt x="3292" y="6568"/>
                </a:cubicBezTo>
                <a:cubicBezTo>
                  <a:pt x="3329" y="6568"/>
                  <a:pt x="3329" y="6568"/>
                  <a:pt x="3329" y="6568"/>
                </a:cubicBezTo>
                <a:cubicBezTo>
                  <a:pt x="3366" y="6568"/>
                  <a:pt x="3366" y="6568"/>
                  <a:pt x="3366" y="6568"/>
                </a:cubicBezTo>
                <a:cubicBezTo>
                  <a:pt x="3403" y="6636"/>
                  <a:pt x="3403" y="6636"/>
                  <a:pt x="3403" y="6636"/>
                </a:cubicBezTo>
                <a:cubicBezTo>
                  <a:pt x="3403" y="6568"/>
                  <a:pt x="3403" y="6568"/>
                  <a:pt x="3403" y="6568"/>
                </a:cubicBezTo>
                <a:cubicBezTo>
                  <a:pt x="3403" y="6568"/>
                  <a:pt x="3403" y="6568"/>
                  <a:pt x="3403" y="6568"/>
                </a:cubicBezTo>
                <a:cubicBezTo>
                  <a:pt x="3366" y="6500"/>
                  <a:pt x="3366" y="6500"/>
                  <a:pt x="3366" y="6500"/>
                </a:cubicBezTo>
                <a:cubicBezTo>
                  <a:pt x="3403" y="6500"/>
                  <a:pt x="3403" y="6500"/>
                  <a:pt x="3403" y="6500"/>
                </a:cubicBezTo>
                <a:cubicBezTo>
                  <a:pt x="3440" y="6568"/>
                  <a:pt x="3440" y="6568"/>
                  <a:pt x="3440" y="6568"/>
                </a:cubicBezTo>
                <a:cubicBezTo>
                  <a:pt x="3440" y="6500"/>
                  <a:pt x="3440" y="6500"/>
                  <a:pt x="3440" y="6500"/>
                </a:cubicBezTo>
                <a:cubicBezTo>
                  <a:pt x="3440" y="6433"/>
                  <a:pt x="3440" y="6433"/>
                  <a:pt x="3440" y="6433"/>
                </a:cubicBezTo>
                <a:cubicBezTo>
                  <a:pt x="3440" y="6433"/>
                  <a:pt x="3440" y="6433"/>
                  <a:pt x="3440" y="6433"/>
                </a:cubicBezTo>
                <a:cubicBezTo>
                  <a:pt x="3440" y="6433"/>
                  <a:pt x="3440" y="6433"/>
                  <a:pt x="3440" y="6433"/>
                </a:cubicBezTo>
                <a:cubicBezTo>
                  <a:pt x="3477" y="6365"/>
                  <a:pt x="3477" y="6365"/>
                  <a:pt x="3477" y="6365"/>
                </a:cubicBezTo>
                <a:cubicBezTo>
                  <a:pt x="3514" y="6365"/>
                  <a:pt x="3514" y="6365"/>
                  <a:pt x="3514" y="6365"/>
                </a:cubicBezTo>
                <a:cubicBezTo>
                  <a:pt x="3477" y="6297"/>
                  <a:pt x="3477" y="6297"/>
                  <a:pt x="3477" y="6297"/>
                </a:cubicBezTo>
                <a:cubicBezTo>
                  <a:pt x="3477" y="6297"/>
                  <a:pt x="3477" y="6297"/>
                  <a:pt x="3477" y="6297"/>
                </a:cubicBezTo>
                <a:cubicBezTo>
                  <a:pt x="3477" y="6229"/>
                  <a:pt x="3477" y="6229"/>
                  <a:pt x="3477" y="6229"/>
                </a:cubicBezTo>
                <a:cubicBezTo>
                  <a:pt x="3477" y="6297"/>
                  <a:pt x="3477" y="6297"/>
                  <a:pt x="3477" y="6297"/>
                </a:cubicBezTo>
                <a:cubicBezTo>
                  <a:pt x="3514" y="6229"/>
                  <a:pt x="3514" y="6229"/>
                  <a:pt x="3514" y="6229"/>
                </a:cubicBezTo>
                <a:cubicBezTo>
                  <a:pt x="3551" y="6162"/>
                  <a:pt x="3551" y="6162"/>
                  <a:pt x="3551" y="6162"/>
                </a:cubicBezTo>
                <a:cubicBezTo>
                  <a:pt x="3551" y="6094"/>
                  <a:pt x="3551" y="6094"/>
                  <a:pt x="3551" y="6094"/>
                </a:cubicBezTo>
                <a:cubicBezTo>
                  <a:pt x="3588" y="6026"/>
                  <a:pt x="3588" y="6026"/>
                  <a:pt x="3588" y="6026"/>
                </a:cubicBezTo>
                <a:cubicBezTo>
                  <a:pt x="3588" y="5959"/>
                  <a:pt x="3588" y="5959"/>
                  <a:pt x="3588" y="5959"/>
                </a:cubicBezTo>
                <a:cubicBezTo>
                  <a:pt x="3625" y="5959"/>
                  <a:pt x="3625" y="5959"/>
                  <a:pt x="3625" y="5959"/>
                </a:cubicBezTo>
                <a:cubicBezTo>
                  <a:pt x="3662" y="5891"/>
                  <a:pt x="3662" y="5891"/>
                  <a:pt x="3662" y="5891"/>
                </a:cubicBezTo>
                <a:cubicBezTo>
                  <a:pt x="3699" y="5755"/>
                  <a:pt x="3699" y="5755"/>
                  <a:pt x="3699" y="5755"/>
                </a:cubicBezTo>
                <a:cubicBezTo>
                  <a:pt x="3699" y="5755"/>
                  <a:pt x="3699" y="5755"/>
                  <a:pt x="3699" y="5755"/>
                </a:cubicBezTo>
                <a:cubicBezTo>
                  <a:pt x="3773" y="5688"/>
                  <a:pt x="3773" y="5688"/>
                  <a:pt x="3773" y="5688"/>
                </a:cubicBezTo>
                <a:cubicBezTo>
                  <a:pt x="3847" y="5552"/>
                  <a:pt x="3847" y="5552"/>
                  <a:pt x="3847" y="5552"/>
                </a:cubicBezTo>
                <a:cubicBezTo>
                  <a:pt x="3884" y="5485"/>
                  <a:pt x="3884" y="5485"/>
                  <a:pt x="3884" y="5485"/>
                </a:cubicBezTo>
                <a:cubicBezTo>
                  <a:pt x="3921" y="5485"/>
                  <a:pt x="3921" y="5485"/>
                  <a:pt x="3921" y="5485"/>
                </a:cubicBezTo>
                <a:cubicBezTo>
                  <a:pt x="3958" y="5417"/>
                  <a:pt x="3958" y="5417"/>
                  <a:pt x="3958" y="5417"/>
                </a:cubicBezTo>
                <a:cubicBezTo>
                  <a:pt x="3995" y="5417"/>
                  <a:pt x="3995" y="5417"/>
                  <a:pt x="3995" y="5417"/>
                </a:cubicBezTo>
                <a:cubicBezTo>
                  <a:pt x="4032" y="5349"/>
                  <a:pt x="4032" y="5349"/>
                  <a:pt x="4032" y="5349"/>
                </a:cubicBezTo>
                <a:cubicBezTo>
                  <a:pt x="4068" y="5282"/>
                  <a:pt x="4068" y="5282"/>
                  <a:pt x="4068" y="5282"/>
                </a:cubicBezTo>
                <a:cubicBezTo>
                  <a:pt x="4105" y="5214"/>
                  <a:pt x="4105" y="5214"/>
                  <a:pt x="4105" y="5214"/>
                </a:cubicBezTo>
                <a:cubicBezTo>
                  <a:pt x="4142" y="5214"/>
                  <a:pt x="4142" y="5214"/>
                  <a:pt x="4142" y="5214"/>
                </a:cubicBezTo>
                <a:cubicBezTo>
                  <a:pt x="4142" y="5214"/>
                  <a:pt x="4142" y="5214"/>
                  <a:pt x="4142" y="5214"/>
                </a:cubicBezTo>
                <a:cubicBezTo>
                  <a:pt x="4142" y="5214"/>
                  <a:pt x="4142" y="5214"/>
                  <a:pt x="4142" y="5214"/>
                </a:cubicBezTo>
                <a:cubicBezTo>
                  <a:pt x="4142" y="5146"/>
                  <a:pt x="4142" y="5146"/>
                  <a:pt x="4142" y="5146"/>
                </a:cubicBezTo>
                <a:cubicBezTo>
                  <a:pt x="4142" y="5078"/>
                  <a:pt x="4142" y="5078"/>
                  <a:pt x="4142" y="5078"/>
                </a:cubicBezTo>
                <a:cubicBezTo>
                  <a:pt x="4142" y="5078"/>
                  <a:pt x="4142" y="5078"/>
                  <a:pt x="4142" y="5078"/>
                </a:cubicBezTo>
                <a:cubicBezTo>
                  <a:pt x="4142" y="5011"/>
                  <a:pt x="4142" y="5011"/>
                  <a:pt x="4142" y="5011"/>
                </a:cubicBezTo>
                <a:cubicBezTo>
                  <a:pt x="4142" y="4943"/>
                  <a:pt x="4142" y="4943"/>
                  <a:pt x="4142" y="4943"/>
                </a:cubicBezTo>
                <a:cubicBezTo>
                  <a:pt x="4105" y="4943"/>
                  <a:pt x="4105" y="4943"/>
                  <a:pt x="4105" y="4943"/>
                </a:cubicBezTo>
                <a:cubicBezTo>
                  <a:pt x="4105" y="4875"/>
                  <a:pt x="4105" y="4875"/>
                  <a:pt x="4105" y="4875"/>
                </a:cubicBezTo>
                <a:cubicBezTo>
                  <a:pt x="4142" y="4808"/>
                  <a:pt x="4142" y="4808"/>
                  <a:pt x="4142" y="4808"/>
                </a:cubicBezTo>
                <a:cubicBezTo>
                  <a:pt x="4142" y="4808"/>
                  <a:pt x="4142" y="4808"/>
                  <a:pt x="4142" y="4808"/>
                </a:cubicBezTo>
                <a:cubicBezTo>
                  <a:pt x="4105" y="4808"/>
                  <a:pt x="4105" y="4808"/>
                  <a:pt x="4105" y="4808"/>
                </a:cubicBezTo>
                <a:cubicBezTo>
                  <a:pt x="4068" y="4740"/>
                  <a:pt x="4068" y="4740"/>
                  <a:pt x="4068" y="4740"/>
                </a:cubicBezTo>
                <a:cubicBezTo>
                  <a:pt x="4032" y="4740"/>
                  <a:pt x="4032" y="4740"/>
                  <a:pt x="4032" y="4740"/>
                </a:cubicBezTo>
                <a:cubicBezTo>
                  <a:pt x="4032" y="4740"/>
                  <a:pt x="4032" y="4740"/>
                  <a:pt x="4032" y="4740"/>
                </a:cubicBezTo>
                <a:cubicBezTo>
                  <a:pt x="4032" y="4672"/>
                  <a:pt x="4032" y="4672"/>
                  <a:pt x="4032" y="4672"/>
                </a:cubicBezTo>
                <a:cubicBezTo>
                  <a:pt x="3995" y="4672"/>
                  <a:pt x="3995" y="4672"/>
                  <a:pt x="3995" y="4672"/>
                </a:cubicBezTo>
                <a:cubicBezTo>
                  <a:pt x="3958" y="4672"/>
                  <a:pt x="3958" y="4672"/>
                  <a:pt x="3958" y="4672"/>
                </a:cubicBezTo>
                <a:cubicBezTo>
                  <a:pt x="3958" y="4740"/>
                  <a:pt x="3958" y="4740"/>
                  <a:pt x="3958" y="4740"/>
                </a:cubicBezTo>
                <a:cubicBezTo>
                  <a:pt x="3958" y="4740"/>
                  <a:pt x="3958" y="4740"/>
                  <a:pt x="3958" y="4740"/>
                </a:cubicBezTo>
                <a:cubicBezTo>
                  <a:pt x="3921" y="4672"/>
                  <a:pt x="3921" y="4672"/>
                  <a:pt x="3921" y="4672"/>
                </a:cubicBezTo>
                <a:cubicBezTo>
                  <a:pt x="3884" y="4672"/>
                  <a:pt x="3884" y="4672"/>
                  <a:pt x="3884" y="4672"/>
                </a:cubicBezTo>
                <a:cubicBezTo>
                  <a:pt x="3847" y="4740"/>
                  <a:pt x="3847" y="4740"/>
                  <a:pt x="3847" y="4740"/>
                </a:cubicBezTo>
                <a:cubicBezTo>
                  <a:pt x="3847" y="4808"/>
                  <a:pt x="3847" y="4808"/>
                  <a:pt x="3847" y="4808"/>
                </a:cubicBezTo>
                <a:cubicBezTo>
                  <a:pt x="3810" y="4808"/>
                  <a:pt x="3810" y="4808"/>
                  <a:pt x="3810" y="4808"/>
                </a:cubicBezTo>
                <a:cubicBezTo>
                  <a:pt x="3810" y="4808"/>
                  <a:pt x="3810" y="4808"/>
                  <a:pt x="3810" y="4808"/>
                </a:cubicBezTo>
                <a:cubicBezTo>
                  <a:pt x="3773" y="4875"/>
                  <a:pt x="3773" y="4875"/>
                  <a:pt x="3773" y="4875"/>
                </a:cubicBezTo>
                <a:cubicBezTo>
                  <a:pt x="3773" y="4875"/>
                  <a:pt x="3773" y="4875"/>
                  <a:pt x="3773" y="4875"/>
                </a:cubicBezTo>
                <a:cubicBezTo>
                  <a:pt x="3773" y="4943"/>
                  <a:pt x="3773" y="4943"/>
                  <a:pt x="3773" y="4943"/>
                </a:cubicBezTo>
                <a:cubicBezTo>
                  <a:pt x="3736" y="4943"/>
                  <a:pt x="3736" y="4943"/>
                  <a:pt x="3736" y="4943"/>
                </a:cubicBezTo>
                <a:cubicBezTo>
                  <a:pt x="3773" y="5011"/>
                  <a:pt x="3773" y="5011"/>
                  <a:pt x="3773" y="5011"/>
                </a:cubicBezTo>
                <a:cubicBezTo>
                  <a:pt x="3773" y="5078"/>
                  <a:pt x="3773" y="5078"/>
                  <a:pt x="3773" y="5078"/>
                </a:cubicBezTo>
                <a:cubicBezTo>
                  <a:pt x="3736" y="5078"/>
                  <a:pt x="3736" y="5078"/>
                  <a:pt x="3736" y="5078"/>
                </a:cubicBezTo>
                <a:cubicBezTo>
                  <a:pt x="3736" y="5078"/>
                  <a:pt x="3736" y="5078"/>
                  <a:pt x="3736" y="5078"/>
                </a:cubicBezTo>
                <a:cubicBezTo>
                  <a:pt x="3736" y="5146"/>
                  <a:pt x="3736" y="5146"/>
                  <a:pt x="3736" y="5146"/>
                </a:cubicBezTo>
                <a:cubicBezTo>
                  <a:pt x="3699" y="5146"/>
                  <a:pt x="3699" y="5146"/>
                  <a:pt x="3699" y="5146"/>
                </a:cubicBezTo>
                <a:cubicBezTo>
                  <a:pt x="3699" y="5214"/>
                  <a:pt x="3699" y="5214"/>
                  <a:pt x="3699" y="5214"/>
                </a:cubicBezTo>
                <a:cubicBezTo>
                  <a:pt x="3625" y="5214"/>
                  <a:pt x="3625" y="5214"/>
                  <a:pt x="3625" y="5214"/>
                </a:cubicBezTo>
                <a:cubicBezTo>
                  <a:pt x="3625" y="5282"/>
                  <a:pt x="3625" y="5282"/>
                  <a:pt x="3625" y="5282"/>
                </a:cubicBezTo>
                <a:cubicBezTo>
                  <a:pt x="3625" y="5282"/>
                  <a:pt x="3625" y="5282"/>
                  <a:pt x="3625" y="5282"/>
                </a:cubicBezTo>
                <a:cubicBezTo>
                  <a:pt x="3588" y="5282"/>
                  <a:pt x="3588" y="5282"/>
                  <a:pt x="3588" y="5282"/>
                </a:cubicBezTo>
                <a:cubicBezTo>
                  <a:pt x="3551" y="5282"/>
                  <a:pt x="3551" y="5282"/>
                  <a:pt x="3551" y="5282"/>
                </a:cubicBezTo>
                <a:cubicBezTo>
                  <a:pt x="3514" y="5349"/>
                  <a:pt x="3514" y="5349"/>
                  <a:pt x="3514" y="5349"/>
                </a:cubicBezTo>
                <a:cubicBezTo>
                  <a:pt x="3514" y="5417"/>
                  <a:pt x="3514" y="5417"/>
                  <a:pt x="3514" y="5417"/>
                </a:cubicBezTo>
                <a:cubicBezTo>
                  <a:pt x="3477" y="5349"/>
                  <a:pt x="3477" y="5349"/>
                  <a:pt x="3477" y="5349"/>
                </a:cubicBezTo>
                <a:cubicBezTo>
                  <a:pt x="3477" y="5349"/>
                  <a:pt x="3477" y="5349"/>
                  <a:pt x="3477" y="5349"/>
                </a:cubicBezTo>
                <a:cubicBezTo>
                  <a:pt x="3477" y="5349"/>
                  <a:pt x="3477" y="5349"/>
                  <a:pt x="3477" y="5349"/>
                </a:cubicBezTo>
                <a:cubicBezTo>
                  <a:pt x="3477" y="5349"/>
                  <a:pt x="3477" y="5349"/>
                  <a:pt x="3477" y="5349"/>
                </a:cubicBezTo>
                <a:cubicBezTo>
                  <a:pt x="3477" y="5417"/>
                  <a:pt x="3477" y="5417"/>
                  <a:pt x="3477" y="5417"/>
                </a:cubicBezTo>
                <a:cubicBezTo>
                  <a:pt x="3440" y="5417"/>
                  <a:pt x="3440" y="5417"/>
                  <a:pt x="3440" y="5417"/>
                </a:cubicBezTo>
                <a:cubicBezTo>
                  <a:pt x="3440" y="5417"/>
                  <a:pt x="3440" y="5417"/>
                  <a:pt x="3440" y="5417"/>
                </a:cubicBezTo>
                <a:cubicBezTo>
                  <a:pt x="3440" y="5349"/>
                  <a:pt x="3440" y="5349"/>
                  <a:pt x="3440" y="5349"/>
                </a:cubicBezTo>
                <a:cubicBezTo>
                  <a:pt x="3366" y="5349"/>
                  <a:pt x="3366" y="5349"/>
                  <a:pt x="3366" y="5349"/>
                </a:cubicBezTo>
                <a:cubicBezTo>
                  <a:pt x="3329" y="5417"/>
                  <a:pt x="3329" y="5417"/>
                  <a:pt x="3329" y="5417"/>
                </a:cubicBezTo>
                <a:cubicBezTo>
                  <a:pt x="3292" y="5417"/>
                  <a:pt x="3292" y="5417"/>
                  <a:pt x="3292" y="5417"/>
                </a:cubicBezTo>
                <a:cubicBezTo>
                  <a:pt x="3292" y="5417"/>
                  <a:pt x="3292" y="5417"/>
                  <a:pt x="3292" y="5417"/>
                </a:cubicBezTo>
                <a:cubicBezTo>
                  <a:pt x="3292" y="5417"/>
                  <a:pt x="3292" y="5417"/>
                  <a:pt x="3292" y="5417"/>
                </a:cubicBezTo>
                <a:cubicBezTo>
                  <a:pt x="3292" y="5485"/>
                  <a:pt x="3292" y="5485"/>
                  <a:pt x="3292" y="5485"/>
                </a:cubicBezTo>
                <a:cubicBezTo>
                  <a:pt x="3292" y="5552"/>
                  <a:pt x="3292" y="5552"/>
                  <a:pt x="3292" y="5552"/>
                </a:cubicBezTo>
                <a:cubicBezTo>
                  <a:pt x="3292" y="5552"/>
                  <a:pt x="3292" y="5552"/>
                  <a:pt x="3292" y="5552"/>
                </a:cubicBezTo>
                <a:cubicBezTo>
                  <a:pt x="3292" y="5552"/>
                  <a:pt x="3292" y="5552"/>
                  <a:pt x="3292" y="5552"/>
                </a:cubicBezTo>
                <a:cubicBezTo>
                  <a:pt x="3255" y="5620"/>
                  <a:pt x="3255" y="5620"/>
                  <a:pt x="3255" y="5620"/>
                </a:cubicBezTo>
                <a:cubicBezTo>
                  <a:pt x="3255" y="5620"/>
                  <a:pt x="3255" y="5620"/>
                  <a:pt x="3255" y="5620"/>
                </a:cubicBezTo>
                <a:cubicBezTo>
                  <a:pt x="3255" y="5552"/>
                  <a:pt x="3255" y="5552"/>
                  <a:pt x="3255" y="5552"/>
                </a:cubicBezTo>
                <a:cubicBezTo>
                  <a:pt x="3255" y="5552"/>
                  <a:pt x="3255" y="5552"/>
                  <a:pt x="3255" y="5552"/>
                </a:cubicBezTo>
                <a:cubicBezTo>
                  <a:pt x="3255" y="5552"/>
                  <a:pt x="3255" y="5552"/>
                  <a:pt x="3255" y="5552"/>
                </a:cubicBezTo>
                <a:cubicBezTo>
                  <a:pt x="3255" y="5552"/>
                  <a:pt x="3255" y="5552"/>
                  <a:pt x="3255" y="5552"/>
                </a:cubicBezTo>
                <a:cubicBezTo>
                  <a:pt x="3218" y="5552"/>
                  <a:pt x="3218" y="5552"/>
                  <a:pt x="3218" y="5552"/>
                </a:cubicBezTo>
                <a:cubicBezTo>
                  <a:pt x="3181" y="5620"/>
                  <a:pt x="3181" y="5620"/>
                  <a:pt x="3181" y="5620"/>
                </a:cubicBezTo>
                <a:cubicBezTo>
                  <a:pt x="3181" y="5620"/>
                  <a:pt x="3181" y="5620"/>
                  <a:pt x="3181" y="5620"/>
                </a:cubicBezTo>
                <a:cubicBezTo>
                  <a:pt x="3218" y="5688"/>
                  <a:pt x="3218" y="5688"/>
                  <a:pt x="3218" y="5688"/>
                </a:cubicBezTo>
                <a:cubicBezTo>
                  <a:pt x="3218" y="5688"/>
                  <a:pt x="3218" y="5688"/>
                  <a:pt x="3218" y="5688"/>
                </a:cubicBezTo>
                <a:cubicBezTo>
                  <a:pt x="3181" y="5755"/>
                  <a:pt x="3181" y="5755"/>
                  <a:pt x="3181" y="5755"/>
                </a:cubicBezTo>
                <a:cubicBezTo>
                  <a:pt x="3144" y="5755"/>
                  <a:pt x="3144" y="5755"/>
                  <a:pt x="3144" y="5755"/>
                </a:cubicBezTo>
                <a:cubicBezTo>
                  <a:pt x="3144" y="5755"/>
                  <a:pt x="3144" y="5755"/>
                  <a:pt x="3144" y="5755"/>
                </a:cubicBezTo>
                <a:cubicBezTo>
                  <a:pt x="3144" y="5823"/>
                  <a:pt x="3144" y="5823"/>
                  <a:pt x="3144" y="5823"/>
                </a:cubicBezTo>
                <a:cubicBezTo>
                  <a:pt x="3107" y="5823"/>
                  <a:pt x="3107" y="5823"/>
                  <a:pt x="3107" y="5823"/>
                </a:cubicBezTo>
                <a:cubicBezTo>
                  <a:pt x="3070" y="5823"/>
                  <a:pt x="3070" y="5823"/>
                  <a:pt x="3070" y="5823"/>
                </a:cubicBezTo>
                <a:cubicBezTo>
                  <a:pt x="3070" y="5891"/>
                  <a:pt x="3070" y="5891"/>
                  <a:pt x="3070" y="5891"/>
                </a:cubicBezTo>
                <a:cubicBezTo>
                  <a:pt x="3070" y="5959"/>
                  <a:pt x="3070" y="5959"/>
                  <a:pt x="3070" y="5959"/>
                </a:cubicBezTo>
                <a:cubicBezTo>
                  <a:pt x="3107" y="5959"/>
                  <a:pt x="3107" y="5959"/>
                  <a:pt x="3107" y="5959"/>
                </a:cubicBezTo>
                <a:cubicBezTo>
                  <a:pt x="3070" y="5959"/>
                  <a:pt x="3070" y="5959"/>
                  <a:pt x="3070" y="5959"/>
                </a:cubicBezTo>
                <a:cubicBezTo>
                  <a:pt x="3033" y="5959"/>
                  <a:pt x="3033" y="5959"/>
                  <a:pt x="3033" y="5959"/>
                </a:cubicBezTo>
                <a:cubicBezTo>
                  <a:pt x="2996" y="6026"/>
                  <a:pt x="2996" y="6026"/>
                  <a:pt x="2996" y="6026"/>
                </a:cubicBezTo>
                <a:cubicBezTo>
                  <a:pt x="2996" y="6094"/>
                  <a:pt x="2996" y="6094"/>
                  <a:pt x="2996" y="6094"/>
                </a:cubicBezTo>
                <a:cubicBezTo>
                  <a:pt x="2996" y="6094"/>
                  <a:pt x="2996" y="6094"/>
                  <a:pt x="2996" y="6094"/>
                </a:cubicBezTo>
                <a:cubicBezTo>
                  <a:pt x="3033" y="6094"/>
                  <a:pt x="3033" y="6094"/>
                  <a:pt x="3033" y="6094"/>
                </a:cubicBezTo>
                <a:cubicBezTo>
                  <a:pt x="3033" y="6094"/>
                  <a:pt x="3033" y="6094"/>
                  <a:pt x="3033" y="6094"/>
                </a:cubicBezTo>
                <a:cubicBezTo>
                  <a:pt x="3070" y="6162"/>
                  <a:pt x="3070" y="6162"/>
                  <a:pt x="3070" y="6162"/>
                </a:cubicBezTo>
                <a:cubicBezTo>
                  <a:pt x="3070" y="6162"/>
                  <a:pt x="3070" y="6162"/>
                  <a:pt x="3070" y="6162"/>
                </a:cubicBezTo>
                <a:cubicBezTo>
                  <a:pt x="3070" y="6229"/>
                  <a:pt x="3070" y="6229"/>
                  <a:pt x="3070" y="6229"/>
                </a:cubicBezTo>
                <a:cubicBezTo>
                  <a:pt x="3033" y="6229"/>
                  <a:pt x="3033" y="6229"/>
                  <a:pt x="3033" y="6229"/>
                </a:cubicBezTo>
                <a:cubicBezTo>
                  <a:pt x="3033" y="6229"/>
                  <a:pt x="3033" y="6229"/>
                  <a:pt x="3033" y="6229"/>
                </a:cubicBezTo>
                <a:cubicBezTo>
                  <a:pt x="2996" y="6229"/>
                  <a:pt x="2996" y="6229"/>
                  <a:pt x="2996" y="6229"/>
                </a:cubicBezTo>
                <a:cubicBezTo>
                  <a:pt x="2959" y="6229"/>
                  <a:pt x="2959" y="6229"/>
                  <a:pt x="2959" y="6229"/>
                </a:cubicBezTo>
                <a:cubicBezTo>
                  <a:pt x="2922" y="6297"/>
                  <a:pt x="2922" y="6297"/>
                  <a:pt x="2922" y="6297"/>
                </a:cubicBezTo>
                <a:cubicBezTo>
                  <a:pt x="2922" y="6297"/>
                  <a:pt x="2922" y="6297"/>
                  <a:pt x="2922" y="6297"/>
                </a:cubicBezTo>
                <a:cubicBezTo>
                  <a:pt x="2922" y="6365"/>
                  <a:pt x="2922" y="6365"/>
                  <a:pt x="2922" y="6365"/>
                </a:cubicBezTo>
                <a:cubicBezTo>
                  <a:pt x="2885" y="6365"/>
                  <a:pt x="2885" y="6365"/>
                  <a:pt x="2885" y="6365"/>
                </a:cubicBezTo>
                <a:cubicBezTo>
                  <a:pt x="2885" y="6365"/>
                  <a:pt x="2885" y="6365"/>
                  <a:pt x="2885" y="6365"/>
                </a:cubicBezTo>
                <a:cubicBezTo>
                  <a:pt x="2848" y="6365"/>
                  <a:pt x="2848" y="6365"/>
                  <a:pt x="2848" y="6365"/>
                </a:cubicBezTo>
                <a:cubicBezTo>
                  <a:pt x="2848" y="6297"/>
                  <a:pt x="2848" y="6297"/>
                  <a:pt x="2848" y="6297"/>
                </a:cubicBezTo>
                <a:cubicBezTo>
                  <a:pt x="2848" y="6297"/>
                  <a:pt x="2848" y="6297"/>
                  <a:pt x="2848" y="6297"/>
                </a:cubicBezTo>
                <a:cubicBezTo>
                  <a:pt x="2811" y="6365"/>
                  <a:pt x="2811" y="6365"/>
                  <a:pt x="2811" y="6365"/>
                </a:cubicBezTo>
                <a:cubicBezTo>
                  <a:pt x="2811" y="6433"/>
                  <a:pt x="2811" y="6433"/>
                  <a:pt x="2811" y="6433"/>
                </a:cubicBezTo>
                <a:cubicBezTo>
                  <a:pt x="2848" y="6500"/>
                  <a:pt x="2848" y="6500"/>
                  <a:pt x="2848" y="6500"/>
                </a:cubicBezTo>
                <a:cubicBezTo>
                  <a:pt x="2885" y="6500"/>
                  <a:pt x="2885" y="6500"/>
                  <a:pt x="2885" y="6500"/>
                </a:cubicBezTo>
                <a:cubicBezTo>
                  <a:pt x="2885" y="6500"/>
                  <a:pt x="2885" y="6500"/>
                  <a:pt x="2885" y="6500"/>
                </a:cubicBezTo>
                <a:cubicBezTo>
                  <a:pt x="2885" y="6500"/>
                  <a:pt x="2885" y="6500"/>
                  <a:pt x="2885" y="6500"/>
                </a:cubicBezTo>
                <a:cubicBezTo>
                  <a:pt x="2885" y="6568"/>
                  <a:pt x="2885" y="6568"/>
                  <a:pt x="2885" y="6568"/>
                </a:cubicBezTo>
                <a:cubicBezTo>
                  <a:pt x="2885" y="6568"/>
                  <a:pt x="2885" y="6568"/>
                  <a:pt x="2885" y="6568"/>
                </a:cubicBezTo>
                <a:cubicBezTo>
                  <a:pt x="2885" y="6636"/>
                  <a:pt x="2885" y="6636"/>
                  <a:pt x="2885" y="6636"/>
                </a:cubicBezTo>
                <a:cubicBezTo>
                  <a:pt x="2922" y="6568"/>
                  <a:pt x="2922" y="6568"/>
                  <a:pt x="2922" y="6568"/>
                </a:cubicBezTo>
                <a:cubicBezTo>
                  <a:pt x="2922" y="6568"/>
                  <a:pt x="2922" y="6568"/>
                  <a:pt x="2922" y="6568"/>
                </a:cubicBezTo>
                <a:cubicBezTo>
                  <a:pt x="2959" y="6568"/>
                  <a:pt x="2959" y="6568"/>
                  <a:pt x="2959" y="6568"/>
                </a:cubicBezTo>
                <a:cubicBezTo>
                  <a:pt x="2959" y="6568"/>
                  <a:pt x="2959" y="6568"/>
                  <a:pt x="2959" y="6568"/>
                </a:cubicBezTo>
                <a:cubicBezTo>
                  <a:pt x="2996" y="6568"/>
                  <a:pt x="2996" y="6568"/>
                  <a:pt x="2996" y="6568"/>
                </a:cubicBezTo>
                <a:cubicBezTo>
                  <a:pt x="2996" y="6568"/>
                  <a:pt x="2996" y="6568"/>
                  <a:pt x="2996" y="6568"/>
                </a:cubicBezTo>
                <a:cubicBezTo>
                  <a:pt x="2996" y="6636"/>
                  <a:pt x="2996" y="6636"/>
                  <a:pt x="2996" y="6636"/>
                </a:cubicBezTo>
                <a:cubicBezTo>
                  <a:pt x="2959" y="6636"/>
                  <a:pt x="2959" y="6636"/>
                  <a:pt x="2959" y="6636"/>
                </a:cubicBezTo>
                <a:cubicBezTo>
                  <a:pt x="2922" y="6636"/>
                  <a:pt x="2922" y="6636"/>
                  <a:pt x="2922" y="6636"/>
                </a:cubicBezTo>
                <a:cubicBezTo>
                  <a:pt x="2922" y="6636"/>
                  <a:pt x="2922" y="6636"/>
                  <a:pt x="2922" y="6636"/>
                </a:cubicBezTo>
                <a:cubicBezTo>
                  <a:pt x="2885" y="6636"/>
                  <a:pt x="2885" y="6636"/>
                  <a:pt x="2885" y="6636"/>
                </a:cubicBezTo>
                <a:cubicBezTo>
                  <a:pt x="2885" y="6703"/>
                  <a:pt x="2885" y="6703"/>
                  <a:pt x="2885" y="6703"/>
                </a:cubicBezTo>
                <a:cubicBezTo>
                  <a:pt x="2885" y="6771"/>
                  <a:pt x="2885" y="6771"/>
                  <a:pt x="2885" y="6771"/>
                </a:cubicBezTo>
                <a:cubicBezTo>
                  <a:pt x="2922" y="6771"/>
                  <a:pt x="2922" y="6771"/>
                  <a:pt x="2922" y="6771"/>
                </a:cubicBezTo>
                <a:cubicBezTo>
                  <a:pt x="2959" y="6771"/>
                  <a:pt x="2959" y="6771"/>
                  <a:pt x="2959" y="6771"/>
                </a:cubicBezTo>
                <a:cubicBezTo>
                  <a:pt x="2959" y="6771"/>
                  <a:pt x="2959" y="6771"/>
                  <a:pt x="2959" y="6771"/>
                </a:cubicBezTo>
                <a:cubicBezTo>
                  <a:pt x="2959" y="6771"/>
                  <a:pt x="2959" y="6771"/>
                  <a:pt x="2959" y="6771"/>
                </a:cubicBezTo>
                <a:cubicBezTo>
                  <a:pt x="2959" y="6771"/>
                  <a:pt x="2959" y="6771"/>
                  <a:pt x="2959" y="6771"/>
                </a:cubicBezTo>
                <a:cubicBezTo>
                  <a:pt x="2922" y="6839"/>
                  <a:pt x="2922" y="6839"/>
                  <a:pt x="2922" y="6839"/>
                </a:cubicBezTo>
                <a:cubicBezTo>
                  <a:pt x="2885" y="6839"/>
                  <a:pt x="2885" y="6839"/>
                  <a:pt x="2885" y="6839"/>
                </a:cubicBezTo>
                <a:cubicBezTo>
                  <a:pt x="2885" y="6839"/>
                  <a:pt x="2885" y="6839"/>
                  <a:pt x="2885" y="6839"/>
                </a:cubicBezTo>
                <a:cubicBezTo>
                  <a:pt x="2885" y="6907"/>
                  <a:pt x="2885" y="6907"/>
                  <a:pt x="2885" y="6907"/>
                </a:cubicBezTo>
                <a:cubicBezTo>
                  <a:pt x="2885" y="6907"/>
                  <a:pt x="2885" y="6907"/>
                  <a:pt x="2885" y="6907"/>
                </a:cubicBezTo>
                <a:cubicBezTo>
                  <a:pt x="2922" y="6907"/>
                  <a:pt x="2922" y="6907"/>
                  <a:pt x="2922" y="6907"/>
                </a:cubicBezTo>
                <a:cubicBezTo>
                  <a:pt x="2959" y="6907"/>
                  <a:pt x="2959" y="6907"/>
                  <a:pt x="2959" y="6907"/>
                </a:cubicBezTo>
                <a:cubicBezTo>
                  <a:pt x="2959" y="6907"/>
                  <a:pt x="2959" y="6907"/>
                  <a:pt x="2959" y="6907"/>
                </a:cubicBezTo>
                <a:cubicBezTo>
                  <a:pt x="2922" y="6907"/>
                  <a:pt x="2922" y="6907"/>
                  <a:pt x="2922" y="6907"/>
                </a:cubicBezTo>
                <a:cubicBezTo>
                  <a:pt x="2885" y="6907"/>
                  <a:pt x="2885" y="6907"/>
                  <a:pt x="2885" y="6907"/>
                </a:cubicBezTo>
                <a:cubicBezTo>
                  <a:pt x="2885" y="6974"/>
                  <a:pt x="2885" y="6974"/>
                  <a:pt x="2885" y="6974"/>
                </a:cubicBezTo>
                <a:cubicBezTo>
                  <a:pt x="2922" y="6974"/>
                  <a:pt x="2922" y="6974"/>
                  <a:pt x="2922" y="6974"/>
                </a:cubicBezTo>
                <a:cubicBezTo>
                  <a:pt x="2959" y="6974"/>
                  <a:pt x="2959" y="6974"/>
                  <a:pt x="2959" y="6974"/>
                </a:cubicBezTo>
                <a:cubicBezTo>
                  <a:pt x="2996" y="7042"/>
                  <a:pt x="2996" y="7042"/>
                  <a:pt x="2996" y="7042"/>
                </a:cubicBezTo>
                <a:cubicBezTo>
                  <a:pt x="3033" y="7042"/>
                  <a:pt x="3033" y="7042"/>
                  <a:pt x="3033" y="7042"/>
                </a:cubicBezTo>
                <a:cubicBezTo>
                  <a:pt x="3033" y="7042"/>
                  <a:pt x="3033" y="7042"/>
                  <a:pt x="3033" y="7042"/>
                </a:cubicBezTo>
                <a:cubicBezTo>
                  <a:pt x="3033" y="7110"/>
                  <a:pt x="3033" y="7110"/>
                  <a:pt x="3033" y="7110"/>
                </a:cubicBezTo>
                <a:cubicBezTo>
                  <a:pt x="2996" y="7042"/>
                  <a:pt x="2996" y="7042"/>
                  <a:pt x="2996" y="7042"/>
                </a:cubicBezTo>
                <a:cubicBezTo>
                  <a:pt x="2959" y="7042"/>
                  <a:pt x="2959" y="7042"/>
                  <a:pt x="2959" y="7042"/>
                </a:cubicBezTo>
                <a:cubicBezTo>
                  <a:pt x="2922" y="7042"/>
                  <a:pt x="2922" y="7042"/>
                  <a:pt x="2922" y="7042"/>
                </a:cubicBezTo>
                <a:cubicBezTo>
                  <a:pt x="2922" y="6974"/>
                  <a:pt x="2922" y="6974"/>
                  <a:pt x="2922" y="6974"/>
                </a:cubicBezTo>
                <a:cubicBezTo>
                  <a:pt x="2885" y="6974"/>
                  <a:pt x="2885" y="6974"/>
                  <a:pt x="2885" y="6974"/>
                </a:cubicBezTo>
                <a:cubicBezTo>
                  <a:pt x="2848" y="7042"/>
                  <a:pt x="2848" y="7042"/>
                  <a:pt x="2848" y="7042"/>
                </a:cubicBezTo>
                <a:cubicBezTo>
                  <a:pt x="2848" y="7042"/>
                  <a:pt x="2848" y="7042"/>
                  <a:pt x="2848" y="7042"/>
                </a:cubicBezTo>
                <a:cubicBezTo>
                  <a:pt x="2848" y="7110"/>
                  <a:pt x="2848" y="7110"/>
                  <a:pt x="2848" y="7110"/>
                </a:cubicBezTo>
                <a:cubicBezTo>
                  <a:pt x="2848" y="7110"/>
                  <a:pt x="2848" y="7110"/>
                  <a:pt x="2848" y="7110"/>
                </a:cubicBezTo>
                <a:cubicBezTo>
                  <a:pt x="2848" y="7110"/>
                  <a:pt x="2848" y="7110"/>
                  <a:pt x="2848" y="7110"/>
                </a:cubicBezTo>
                <a:cubicBezTo>
                  <a:pt x="2848" y="7177"/>
                  <a:pt x="2848" y="7177"/>
                  <a:pt x="2848" y="7177"/>
                </a:cubicBezTo>
                <a:cubicBezTo>
                  <a:pt x="2848" y="7177"/>
                  <a:pt x="2848" y="7177"/>
                  <a:pt x="2848" y="7177"/>
                </a:cubicBezTo>
                <a:cubicBezTo>
                  <a:pt x="2811" y="7177"/>
                  <a:pt x="2811" y="7177"/>
                  <a:pt x="2811" y="7177"/>
                </a:cubicBezTo>
                <a:cubicBezTo>
                  <a:pt x="2811" y="7177"/>
                  <a:pt x="2811" y="7177"/>
                  <a:pt x="2811" y="7177"/>
                </a:cubicBezTo>
                <a:cubicBezTo>
                  <a:pt x="2811" y="7245"/>
                  <a:pt x="2811" y="7245"/>
                  <a:pt x="2811" y="7245"/>
                </a:cubicBezTo>
                <a:cubicBezTo>
                  <a:pt x="2811" y="7245"/>
                  <a:pt x="2811" y="7245"/>
                  <a:pt x="2811" y="7245"/>
                </a:cubicBezTo>
                <a:cubicBezTo>
                  <a:pt x="2774" y="7313"/>
                  <a:pt x="2774" y="7313"/>
                  <a:pt x="2774" y="7313"/>
                </a:cubicBezTo>
                <a:cubicBezTo>
                  <a:pt x="2774" y="7313"/>
                  <a:pt x="2774" y="7313"/>
                  <a:pt x="2774" y="7313"/>
                </a:cubicBezTo>
                <a:cubicBezTo>
                  <a:pt x="2774" y="7313"/>
                  <a:pt x="2774" y="7313"/>
                  <a:pt x="2774" y="7313"/>
                </a:cubicBezTo>
                <a:cubicBezTo>
                  <a:pt x="2811" y="7381"/>
                  <a:pt x="2811" y="7381"/>
                  <a:pt x="2811" y="7381"/>
                </a:cubicBezTo>
                <a:cubicBezTo>
                  <a:pt x="2811" y="7381"/>
                  <a:pt x="2811" y="7381"/>
                  <a:pt x="2811" y="7381"/>
                </a:cubicBezTo>
                <a:cubicBezTo>
                  <a:pt x="2848" y="7381"/>
                  <a:pt x="2848" y="7381"/>
                  <a:pt x="2848" y="7381"/>
                </a:cubicBezTo>
                <a:cubicBezTo>
                  <a:pt x="2848" y="7381"/>
                  <a:pt x="2848" y="7381"/>
                  <a:pt x="2848" y="7381"/>
                </a:cubicBezTo>
                <a:cubicBezTo>
                  <a:pt x="2885" y="7313"/>
                  <a:pt x="2885" y="7313"/>
                  <a:pt x="2885" y="7313"/>
                </a:cubicBezTo>
                <a:cubicBezTo>
                  <a:pt x="2922" y="7313"/>
                  <a:pt x="2922" y="7313"/>
                  <a:pt x="2922" y="7313"/>
                </a:cubicBezTo>
                <a:cubicBezTo>
                  <a:pt x="2959" y="7245"/>
                  <a:pt x="2959" y="7245"/>
                  <a:pt x="2959" y="7245"/>
                </a:cubicBezTo>
                <a:cubicBezTo>
                  <a:pt x="2996" y="7245"/>
                  <a:pt x="2996" y="7245"/>
                  <a:pt x="2996" y="7245"/>
                </a:cubicBezTo>
                <a:cubicBezTo>
                  <a:pt x="2996" y="7313"/>
                  <a:pt x="2996" y="7313"/>
                  <a:pt x="2996" y="7313"/>
                </a:cubicBezTo>
                <a:cubicBezTo>
                  <a:pt x="2996" y="7313"/>
                  <a:pt x="2996" y="7313"/>
                  <a:pt x="2996" y="7313"/>
                </a:cubicBezTo>
                <a:cubicBezTo>
                  <a:pt x="2996" y="7313"/>
                  <a:pt x="2996" y="7313"/>
                  <a:pt x="2996" y="7313"/>
                </a:cubicBezTo>
                <a:cubicBezTo>
                  <a:pt x="2959" y="7313"/>
                  <a:pt x="2959" y="7313"/>
                  <a:pt x="2959" y="7313"/>
                </a:cubicBezTo>
                <a:cubicBezTo>
                  <a:pt x="2959" y="7313"/>
                  <a:pt x="2959" y="7313"/>
                  <a:pt x="2959" y="7313"/>
                </a:cubicBezTo>
                <a:cubicBezTo>
                  <a:pt x="2922" y="7313"/>
                  <a:pt x="2922" y="7313"/>
                  <a:pt x="2922" y="7313"/>
                </a:cubicBezTo>
                <a:cubicBezTo>
                  <a:pt x="2885" y="7381"/>
                  <a:pt x="2885" y="7381"/>
                  <a:pt x="2885" y="7381"/>
                </a:cubicBezTo>
                <a:cubicBezTo>
                  <a:pt x="2885" y="7381"/>
                  <a:pt x="2885" y="7381"/>
                  <a:pt x="2885" y="7381"/>
                </a:cubicBezTo>
                <a:cubicBezTo>
                  <a:pt x="2848" y="7448"/>
                  <a:pt x="2848" y="7448"/>
                  <a:pt x="2848" y="7448"/>
                </a:cubicBezTo>
                <a:cubicBezTo>
                  <a:pt x="2885" y="7516"/>
                  <a:pt x="2885" y="7516"/>
                  <a:pt x="2885" y="7516"/>
                </a:cubicBezTo>
                <a:cubicBezTo>
                  <a:pt x="2848" y="7516"/>
                  <a:pt x="2848" y="7516"/>
                  <a:pt x="2848" y="7516"/>
                </a:cubicBezTo>
                <a:cubicBezTo>
                  <a:pt x="2848" y="7516"/>
                  <a:pt x="2848" y="7584"/>
                  <a:pt x="2848" y="7516"/>
                </a:cubicBezTo>
                <a:close/>
                <a:moveTo>
                  <a:pt x="2996" y="9006"/>
                </a:moveTo>
                <a:cubicBezTo>
                  <a:pt x="3033" y="9006"/>
                  <a:pt x="3033" y="9006"/>
                  <a:pt x="3033" y="9006"/>
                </a:cubicBezTo>
                <a:cubicBezTo>
                  <a:pt x="3033" y="9006"/>
                  <a:pt x="3033" y="9006"/>
                  <a:pt x="3033" y="9006"/>
                </a:cubicBezTo>
                <a:cubicBezTo>
                  <a:pt x="2996" y="8938"/>
                  <a:pt x="2996" y="8938"/>
                  <a:pt x="2996" y="8938"/>
                </a:cubicBezTo>
                <a:cubicBezTo>
                  <a:pt x="3033" y="8938"/>
                  <a:pt x="3033" y="8938"/>
                  <a:pt x="3033" y="8938"/>
                </a:cubicBezTo>
                <a:cubicBezTo>
                  <a:pt x="2996" y="8870"/>
                  <a:pt x="2996" y="8870"/>
                  <a:pt x="2996" y="8870"/>
                </a:cubicBezTo>
                <a:cubicBezTo>
                  <a:pt x="2959" y="8870"/>
                  <a:pt x="2959" y="8870"/>
                  <a:pt x="2959" y="8870"/>
                </a:cubicBezTo>
                <a:cubicBezTo>
                  <a:pt x="2959" y="8803"/>
                  <a:pt x="2959" y="8803"/>
                  <a:pt x="2959" y="8803"/>
                </a:cubicBezTo>
                <a:cubicBezTo>
                  <a:pt x="2959" y="8803"/>
                  <a:pt x="2959" y="8803"/>
                  <a:pt x="2959" y="8803"/>
                </a:cubicBezTo>
                <a:cubicBezTo>
                  <a:pt x="2922" y="8803"/>
                  <a:pt x="2922" y="8803"/>
                  <a:pt x="2922" y="8803"/>
                </a:cubicBezTo>
                <a:cubicBezTo>
                  <a:pt x="2885" y="8870"/>
                  <a:pt x="2885" y="8870"/>
                  <a:pt x="2885" y="8870"/>
                </a:cubicBezTo>
                <a:cubicBezTo>
                  <a:pt x="2885" y="8870"/>
                  <a:pt x="2885" y="8870"/>
                  <a:pt x="2885" y="8870"/>
                </a:cubicBezTo>
                <a:cubicBezTo>
                  <a:pt x="2922" y="8870"/>
                  <a:pt x="2922" y="8870"/>
                  <a:pt x="2922" y="8870"/>
                </a:cubicBezTo>
                <a:cubicBezTo>
                  <a:pt x="2922" y="8870"/>
                  <a:pt x="2922" y="8870"/>
                  <a:pt x="2922" y="8870"/>
                </a:cubicBezTo>
                <a:cubicBezTo>
                  <a:pt x="2959" y="8870"/>
                  <a:pt x="2959" y="8870"/>
                  <a:pt x="2959" y="8870"/>
                </a:cubicBezTo>
                <a:cubicBezTo>
                  <a:pt x="2959" y="8938"/>
                  <a:pt x="2959" y="8938"/>
                  <a:pt x="2959" y="8938"/>
                </a:cubicBezTo>
                <a:cubicBezTo>
                  <a:pt x="2996" y="8938"/>
                  <a:pt x="2996" y="8938"/>
                  <a:pt x="2996" y="8938"/>
                </a:cubicBezTo>
                <a:cubicBezTo>
                  <a:pt x="2996" y="9006"/>
                  <a:pt x="2996" y="9006"/>
                  <a:pt x="2996" y="9006"/>
                </a:cubicBezTo>
                <a:close/>
                <a:moveTo>
                  <a:pt x="3588" y="9006"/>
                </a:moveTo>
                <a:cubicBezTo>
                  <a:pt x="3551" y="8938"/>
                  <a:pt x="3551" y="8938"/>
                  <a:pt x="3551" y="8938"/>
                </a:cubicBezTo>
                <a:cubicBezTo>
                  <a:pt x="3551" y="9006"/>
                  <a:pt x="3551" y="9006"/>
                  <a:pt x="3551" y="9006"/>
                </a:cubicBezTo>
                <a:cubicBezTo>
                  <a:pt x="3514" y="9006"/>
                  <a:pt x="3514" y="9006"/>
                  <a:pt x="3514" y="9006"/>
                </a:cubicBezTo>
                <a:cubicBezTo>
                  <a:pt x="3477" y="8870"/>
                  <a:pt x="3477" y="8870"/>
                  <a:pt x="3477" y="8870"/>
                </a:cubicBezTo>
                <a:cubicBezTo>
                  <a:pt x="3477" y="8870"/>
                  <a:pt x="3477" y="8870"/>
                  <a:pt x="3477" y="8870"/>
                </a:cubicBezTo>
                <a:cubicBezTo>
                  <a:pt x="3403" y="8803"/>
                  <a:pt x="3403" y="8803"/>
                  <a:pt x="3403" y="8803"/>
                </a:cubicBezTo>
                <a:cubicBezTo>
                  <a:pt x="3403" y="8803"/>
                  <a:pt x="3403" y="8803"/>
                  <a:pt x="3403" y="8803"/>
                </a:cubicBezTo>
                <a:cubicBezTo>
                  <a:pt x="3366" y="8803"/>
                  <a:pt x="3366" y="8803"/>
                  <a:pt x="3366" y="8803"/>
                </a:cubicBezTo>
                <a:cubicBezTo>
                  <a:pt x="3329" y="8667"/>
                  <a:pt x="3329" y="8667"/>
                  <a:pt x="3329" y="8667"/>
                </a:cubicBezTo>
                <a:cubicBezTo>
                  <a:pt x="3255" y="8532"/>
                  <a:pt x="3255" y="8532"/>
                  <a:pt x="3255" y="8532"/>
                </a:cubicBezTo>
                <a:cubicBezTo>
                  <a:pt x="3218" y="8396"/>
                  <a:pt x="3218" y="8396"/>
                  <a:pt x="3218" y="8396"/>
                </a:cubicBezTo>
                <a:cubicBezTo>
                  <a:pt x="3218" y="8329"/>
                  <a:pt x="3218" y="8329"/>
                  <a:pt x="3218" y="8329"/>
                </a:cubicBezTo>
                <a:cubicBezTo>
                  <a:pt x="3218" y="8193"/>
                  <a:pt x="3218" y="8193"/>
                  <a:pt x="3218" y="8193"/>
                </a:cubicBezTo>
                <a:cubicBezTo>
                  <a:pt x="3181" y="8125"/>
                  <a:pt x="3181" y="8125"/>
                  <a:pt x="3181" y="8125"/>
                </a:cubicBezTo>
                <a:cubicBezTo>
                  <a:pt x="3144" y="7990"/>
                  <a:pt x="3144" y="7990"/>
                  <a:pt x="3144" y="7990"/>
                </a:cubicBezTo>
                <a:cubicBezTo>
                  <a:pt x="3144" y="7922"/>
                  <a:pt x="3144" y="7922"/>
                  <a:pt x="3144" y="7922"/>
                </a:cubicBezTo>
                <a:cubicBezTo>
                  <a:pt x="3181" y="7922"/>
                  <a:pt x="3181" y="7922"/>
                  <a:pt x="3181" y="7922"/>
                </a:cubicBezTo>
                <a:cubicBezTo>
                  <a:pt x="3181" y="7855"/>
                  <a:pt x="3181" y="7855"/>
                  <a:pt x="3181" y="7855"/>
                </a:cubicBezTo>
                <a:cubicBezTo>
                  <a:pt x="3144" y="7855"/>
                  <a:pt x="3144" y="7855"/>
                  <a:pt x="3144" y="7855"/>
                </a:cubicBezTo>
                <a:cubicBezTo>
                  <a:pt x="3107" y="7855"/>
                  <a:pt x="3107" y="7855"/>
                  <a:pt x="3107" y="7855"/>
                </a:cubicBezTo>
                <a:cubicBezTo>
                  <a:pt x="3107" y="7855"/>
                  <a:pt x="3107" y="7855"/>
                  <a:pt x="3107" y="7855"/>
                </a:cubicBezTo>
                <a:cubicBezTo>
                  <a:pt x="3107" y="7855"/>
                  <a:pt x="3107" y="7855"/>
                  <a:pt x="3107" y="7855"/>
                </a:cubicBezTo>
                <a:cubicBezTo>
                  <a:pt x="3144" y="7855"/>
                  <a:pt x="3144" y="7855"/>
                  <a:pt x="3144" y="7855"/>
                </a:cubicBezTo>
                <a:cubicBezTo>
                  <a:pt x="3181" y="7787"/>
                  <a:pt x="3181" y="7787"/>
                  <a:pt x="3181" y="7787"/>
                </a:cubicBezTo>
                <a:cubicBezTo>
                  <a:pt x="3181" y="7719"/>
                  <a:pt x="3181" y="7719"/>
                  <a:pt x="3181" y="7719"/>
                </a:cubicBezTo>
                <a:cubicBezTo>
                  <a:pt x="3181" y="7651"/>
                  <a:pt x="3181" y="7651"/>
                  <a:pt x="3181" y="7651"/>
                </a:cubicBezTo>
                <a:cubicBezTo>
                  <a:pt x="3144" y="7651"/>
                  <a:pt x="3144" y="7651"/>
                  <a:pt x="3144" y="7651"/>
                </a:cubicBezTo>
                <a:cubicBezTo>
                  <a:pt x="3107" y="7651"/>
                  <a:pt x="3107" y="7651"/>
                  <a:pt x="3107" y="7651"/>
                </a:cubicBezTo>
                <a:cubicBezTo>
                  <a:pt x="3144" y="7651"/>
                  <a:pt x="3144" y="7651"/>
                  <a:pt x="3144" y="7651"/>
                </a:cubicBezTo>
                <a:cubicBezTo>
                  <a:pt x="3181" y="7651"/>
                  <a:pt x="3181" y="7651"/>
                  <a:pt x="3181" y="7651"/>
                </a:cubicBezTo>
                <a:cubicBezTo>
                  <a:pt x="3181" y="7584"/>
                  <a:pt x="3181" y="7584"/>
                  <a:pt x="3181" y="7584"/>
                </a:cubicBezTo>
                <a:cubicBezTo>
                  <a:pt x="3181" y="7584"/>
                  <a:pt x="3181" y="7584"/>
                  <a:pt x="3181" y="7584"/>
                </a:cubicBezTo>
                <a:cubicBezTo>
                  <a:pt x="3107" y="7584"/>
                  <a:pt x="3107" y="7584"/>
                  <a:pt x="3107" y="7584"/>
                </a:cubicBezTo>
                <a:cubicBezTo>
                  <a:pt x="3033" y="7516"/>
                  <a:pt x="3033" y="7516"/>
                  <a:pt x="3033" y="7516"/>
                </a:cubicBezTo>
                <a:cubicBezTo>
                  <a:pt x="2996" y="7516"/>
                  <a:pt x="2996" y="7516"/>
                  <a:pt x="2996" y="7516"/>
                </a:cubicBezTo>
                <a:cubicBezTo>
                  <a:pt x="2959" y="7516"/>
                  <a:pt x="2959" y="7516"/>
                  <a:pt x="2959" y="7516"/>
                </a:cubicBezTo>
                <a:cubicBezTo>
                  <a:pt x="2922" y="7584"/>
                  <a:pt x="2922" y="7584"/>
                  <a:pt x="2922" y="7584"/>
                </a:cubicBezTo>
                <a:cubicBezTo>
                  <a:pt x="2848" y="7584"/>
                  <a:pt x="2848" y="7584"/>
                  <a:pt x="2848" y="7584"/>
                </a:cubicBezTo>
                <a:cubicBezTo>
                  <a:pt x="2848" y="7584"/>
                  <a:pt x="2848" y="7584"/>
                  <a:pt x="2848" y="7584"/>
                </a:cubicBezTo>
                <a:cubicBezTo>
                  <a:pt x="2811" y="7651"/>
                  <a:pt x="2811" y="7651"/>
                  <a:pt x="2811" y="7651"/>
                </a:cubicBezTo>
                <a:cubicBezTo>
                  <a:pt x="2811" y="7719"/>
                  <a:pt x="2811" y="7719"/>
                  <a:pt x="2811" y="7719"/>
                </a:cubicBezTo>
                <a:cubicBezTo>
                  <a:pt x="2774" y="7719"/>
                  <a:pt x="2774" y="7719"/>
                  <a:pt x="2774" y="7719"/>
                </a:cubicBezTo>
                <a:cubicBezTo>
                  <a:pt x="2811" y="7787"/>
                  <a:pt x="2811" y="7787"/>
                  <a:pt x="2811" y="7787"/>
                </a:cubicBezTo>
                <a:cubicBezTo>
                  <a:pt x="2811" y="7787"/>
                  <a:pt x="2811" y="7787"/>
                  <a:pt x="2811" y="7787"/>
                </a:cubicBezTo>
                <a:cubicBezTo>
                  <a:pt x="2848" y="7855"/>
                  <a:pt x="2848" y="7855"/>
                  <a:pt x="2848" y="7855"/>
                </a:cubicBezTo>
                <a:cubicBezTo>
                  <a:pt x="2811" y="7855"/>
                  <a:pt x="2811" y="7855"/>
                  <a:pt x="2811" y="7855"/>
                </a:cubicBezTo>
                <a:cubicBezTo>
                  <a:pt x="2811" y="7855"/>
                  <a:pt x="2811" y="7855"/>
                  <a:pt x="2811" y="7855"/>
                </a:cubicBezTo>
                <a:cubicBezTo>
                  <a:pt x="2774" y="7855"/>
                  <a:pt x="2774" y="7855"/>
                  <a:pt x="2774" y="7855"/>
                </a:cubicBezTo>
                <a:cubicBezTo>
                  <a:pt x="2737" y="7922"/>
                  <a:pt x="2737" y="7922"/>
                  <a:pt x="2737" y="7922"/>
                </a:cubicBezTo>
                <a:cubicBezTo>
                  <a:pt x="2737" y="7990"/>
                  <a:pt x="2737" y="7990"/>
                  <a:pt x="2737" y="7990"/>
                </a:cubicBezTo>
                <a:cubicBezTo>
                  <a:pt x="2737" y="8058"/>
                  <a:pt x="2737" y="8058"/>
                  <a:pt x="2737" y="8058"/>
                </a:cubicBezTo>
                <a:cubicBezTo>
                  <a:pt x="2774" y="8058"/>
                  <a:pt x="2774" y="8058"/>
                  <a:pt x="2774" y="8058"/>
                </a:cubicBezTo>
                <a:cubicBezTo>
                  <a:pt x="2811" y="7990"/>
                  <a:pt x="2811" y="7990"/>
                  <a:pt x="2811" y="7990"/>
                </a:cubicBezTo>
                <a:cubicBezTo>
                  <a:pt x="2811" y="7990"/>
                  <a:pt x="2811" y="7990"/>
                  <a:pt x="2811" y="7990"/>
                </a:cubicBezTo>
                <a:cubicBezTo>
                  <a:pt x="2811" y="8058"/>
                  <a:pt x="2811" y="8058"/>
                  <a:pt x="2811" y="8058"/>
                </a:cubicBezTo>
                <a:cubicBezTo>
                  <a:pt x="2774" y="8125"/>
                  <a:pt x="2774" y="8125"/>
                  <a:pt x="2774" y="8125"/>
                </a:cubicBezTo>
                <a:cubicBezTo>
                  <a:pt x="2811" y="8125"/>
                  <a:pt x="2811" y="8125"/>
                  <a:pt x="2811" y="8125"/>
                </a:cubicBezTo>
                <a:cubicBezTo>
                  <a:pt x="2811" y="8058"/>
                  <a:pt x="2811" y="8058"/>
                  <a:pt x="2811" y="8058"/>
                </a:cubicBezTo>
                <a:cubicBezTo>
                  <a:pt x="2848" y="8058"/>
                  <a:pt x="2848" y="8058"/>
                  <a:pt x="2848" y="8058"/>
                </a:cubicBezTo>
                <a:cubicBezTo>
                  <a:pt x="2848" y="8058"/>
                  <a:pt x="2848" y="8058"/>
                  <a:pt x="2848" y="8058"/>
                </a:cubicBezTo>
                <a:cubicBezTo>
                  <a:pt x="2848" y="8125"/>
                  <a:pt x="2848" y="8125"/>
                  <a:pt x="2848" y="8125"/>
                </a:cubicBezTo>
                <a:cubicBezTo>
                  <a:pt x="2811" y="8125"/>
                  <a:pt x="2811" y="8125"/>
                  <a:pt x="2811" y="8125"/>
                </a:cubicBezTo>
                <a:cubicBezTo>
                  <a:pt x="2848" y="8193"/>
                  <a:pt x="2848" y="8193"/>
                  <a:pt x="2848" y="8193"/>
                </a:cubicBezTo>
                <a:cubicBezTo>
                  <a:pt x="2885" y="8193"/>
                  <a:pt x="2885" y="8193"/>
                  <a:pt x="2885" y="8193"/>
                </a:cubicBezTo>
                <a:cubicBezTo>
                  <a:pt x="2848" y="8193"/>
                  <a:pt x="2848" y="8193"/>
                  <a:pt x="2848" y="8193"/>
                </a:cubicBezTo>
                <a:cubicBezTo>
                  <a:pt x="2848" y="8193"/>
                  <a:pt x="2848" y="8193"/>
                  <a:pt x="2848" y="8193"/>
                </a:cubicBezTo>
                <a:cubicBezTo>
                  <a:pt x="2811" y="8261"/>
                  <a:pt x="2811" y="8261"/>
                  <a:pt x="2811" y="8261"/>
                </a:cubicBezTo>
                <a:cubicBezTo>
                  <a:pt x="2811" y="8261"/>
                  <a:pt x="2811" y="8261"/>
                  <a:pt x="2811" y="8261"/>
                </a:cubicBezTo>
                <a:cubicBezTo>
                  <a:pt x="2848" y="8329"/>
                  <a:pt x="2848" y="8329"/>
                  <a:pt x="2848" y="8329"/>
                </a:cubicBezTo>
                <a:cubicBezTo>
                  <a:pt x="2811" y="8329"/>
                  <a:pt x="2811" y="8329"/>
                  <a:pt x="2811" y="8329"/>
                </a:cubicBezTo>
                <a:cubicBezTo>
                  <a:pt x="2811" y="8329"/>
                  <a:pt x="2811" y="8329"/>
                  <a:pt x="2811" y="8329"/>
                </a:cubicBezTo>
                <a:cubicBezTo>
                  <a:pt x="2774" y="8329"/>
                  <a:pt x="2774" y="8329"/>
                  <a:pt x="2774" y="8329"/>
                </a:cubicBezTo>
                <a:cubicBezTo>
                  <a:pt x="2737" y="8329"/>
                  <a:pt x="2737" y="8329"/>
                  <a:pt x="2737" y="8329"/>
                </a:cubicBezTo>
                <a:cubicBezTo>
                  <a:pt x="2737" y="8329"/>
                  <a:pt x="2737" y="8329"/>
                  <a:pt x="2737" y="8329"/>
                </a:cubicBezTo>
                <a:cubicBezTo>
                  <a:pt x="2700" y="8396"/>
                  <a:pt x="2700" y="8396"/>
                  <a:pt x="2700" y="8396"/>
                </a:cubicBezTo>
                <a:cubicBezTo>
                  <a:pt x="2700" y="8464"/>
                  <a:pt x="2700" y="8464"/>
                  <a:pt x="2700" y="8464"/>
                </a:cubicBezTo>
                <a:cubicBezTo>
                  <a:pt x="2700" y="8532"/>
                  <a:pt x="2700" y="8532"/>
                  <a:pt x="2700" y="8532"/>
                </a:cubicBezTo>
                <a:cubicBezTo>
                  <a:pt x="2700" y="8599"/>
                  <a:pt x="2700" y="8599"/>
                  <a:pt x="2700" y="8599"/>
                </a:cubicBezTo>
                <a:cubicBezTo>
                  <a:pt x="2700" y="8667"/>
                  <a:pt x="2700" y="8667"/>
                  <a:pt x="2700" y="8667"/>
                </a:cubicBezTo>
                <a:cubicBezTo>
                  <a:pt x="2774" y="8667"/>
                  <a:pt x="2774" y="8667"/>
                  <a:pt x="2774" y="8667"/>
                </a:cubicBezTo>
                <a:cubicBezTo>
                  <a:pt x="2774" y="8735"/>
                  <a:pt x="2774" y="8735"/>
                  <a:pt x="2774" y="8735"/>
                </a:cubicBezTo>
                <a:cubicBezTo>
                  <a:pt x="2811" y="8803"/>
                  <a:pt x="2811" y="8803"/>
                  <a:pt x="2811" y="8803"/>
                </a:cubicBezTo>
                <a:cubicBezTo>
                  <a:pt x="2848" y="8803"/>
                  <a:pt x="2848" y="8803"/>
                  <a:pt x="2848" y="8803"/>
                </a:cubicBezTo>
                <a:cubicBezTo>
                  <a:pt x="2848" y="8803"/>
                  <a:pt x="2848" y="8803"/>
                  <a:pt x="2848" y="8803"/>
                </a:cubicBezTo>
                <a:cubicBezTo>
                  <a:pt x="2885" y="8803"/>
                  <a:pt x="2885" y="8803"/>
                  <a:pt x="2885" y="8803"/>
                </a:cubicBezTo>
                <a:cubicBezTo>
                  <a:pt x="2922" y="8735"/>
                  <a:pt x="2922" y="8735"/>
                  <a:pt x="2922" y="8735"/>
                </a:cubicBezTo>
                <a:cubicBezTo>
                  <a:pt x="2885" y="8667"/>
                  <a:pt x="2885" y="8667"/>
                  <a:pt x="2885" y="8667"/>
                </a:cubicBezTo>
                <a:cubicBezTo>
                  <a:pt x="2885" y="8599"/>
                  <a:pt x="2885" y="8599"/>
                  <a:pt x="2885" y="8599"/>
                </a:cubicBezTo>
                <a:cubicBezTo>
                  <a:pt x="2922" y="8532"/>
                  <a:pt x="2922" y="8532"/>
                  <a:pt x="2922" y="8532"/>
                </a:cubicBezTo>
                <a:cubicBezTo>
                  <a:pt x="2922" y="8599"/>
                  <a:pt x="2922" y="8599"/>
                  <a:pt x="2922" y="8599"/>
                </a:cubicBezTo>
                <a:cubicBezTo>
                  <a:pt x="2922" y="8667"/>
                  <a:pt x="2922" y="8667"/>
                  <a:pt x="2922" y="8667"/>
                </a:cubicBezTo>
                <a:cubicBezTo>
                  <a:pt x="2922" y="8667"/>
                  <a:pt x="2922" y="8667"/>
                  <a:pt x="2922" y="8667"/>
                </a:cubicBezTo>
                <a:cubicBezTo>
                  <a:pt x="2922" y="8735"/>
                  <a:pt x="2922" y="8735"/>
                  <a:pt x="2922" y="8735"/>
                </a:cubicBezTo>
                <a:cubicBezTo>
                  <a:pt x="2959" y="8735"/>
                  <a:pt x="2959" y="8735"/>
                  <a:pt x="2959" y="8735"/>
                </a:cubicBezTo>
                <a:cubicBezTo>
                  <a:pt x="2959" y="8735"/>
                  <a:pt x="2959" y="8735"/>
                  <a:pt x="2959" y="8735"/>
                </a:cubicBezTo>
                <a:cubicBezTo>
                  <a:pt x="2959" y="8667"/>
                  <a:pt x="2959" y="8667"/>
                  <a:pt x="2959" y="8667"/>
                </a:cubicBezTo>
                <a:cubicBezTo>
                  <a:pt x="2996" y="8667"/>
                  <a:pt x="2996" y="8667"/>
                  <a:pt x="2996" y="8667"/>
                </a:cubicBezTo>
                <a:cubicBezTo>
                  <a:pt x="2996" y="8667"/>
                  <a:pt x="2996" y="8667"/>
                  <a:pt x="2996" y="8667"/>
                </a:cubicBezTo>
                <a:cubicBezTo>
                  <a:pt x="2996" y="8667"/>
                  <a:pt x="2996" y="8667"/>
                  <a:pt x="2996" y="8667"/>
                </a:cubicBezTo>
                <a:cubicBezTo>
                  <a:pt x="2996" y="8735"/>
                  <a:pt x="2996" y="8735"/>
                  <a:pt x="2996" y="8735"/>
                </a:cubicBezTo>
                <a:cubicBezTo>
                  <a:pt x="3033" y="8803"/>
                  <a:pt x="3033" y="8803"/>
                  <a:pt x="3033" y="8803"/>
                </a:cubicBezTo>
                <a:cubicBezTo>
                  <a:pt x="3070" y="8870"/>
                  <a:pt x="3070" y="8870"/>
                  <a:pt x="3070" y="8870"/>
                </a:cubicBezTo>
                <a:cubicBezTo>
                  <a:pt x="3107" y="8870"/>
                  <a:pt x="3107" y="8870"/>
                  <a:pt x="3107" y="8870"/>
                </a:cubicBezTo>
                <a:cubicBezTo>
                  <a:pt x="3107" y="8803"/>
                  <a:pt x="3107" y="8803"/>
                  <a:pt x="3107" y="8803"/>
                </a:cubicBezTo>
                <a:cubicBezTo>
                  <a:pt x="3144" y="8870"/>
                  <a:pt x="3144" y="8870"/>
                  <a:pt x="3144" y="8870"/>
                </a:cubicBezTo>
                <a:cubicBezTo>
                  <a:pt x="3107" y="8870"/>
                  <a:pt x="3107" y="8870"/>
                  <a:pt x="3107" y="8870"/>
                </a:cubicBezTo>
                <a:cubicBezTo>
                  <a:pt x="3107" y="8870"/>
                  <a:pt x="3107" y="8870"/>
                  <a:pt x="3107" y="8870"/>
                </a:cubicBezTo>
                <a:cubicBezTo>
                  <a:pt x="3107" y="8870"/>
                  <a:pt x="3107" y="8870"/>
                  <a:pt x="3107" y="8870"/>
                </a:cubicBezTo>
                <a:cubicBezTo>
                  <a:pt x="3070" y="8938"/>
                  <a:pt x="3070" y="8938"/>
                  <a:pt x="3070" y="8938"/>
                </a:cubicBezTo>
                <a:cubicBezTo>
                  <a:pt x="3070" y="8938"/>
                  <a:pt x="3070" y="8938"/>
                  <a:pt x="3070" y="8938"/>
                </a:cubicBezTo>
                <a:cubicBezTo>
                  <a:pt x="3107" y="9006"/>
                  <a:pt x="3107" y="9006"/>
                  <a:pt x="3107" y="9006"/>
                </a:cubicBezTo>
                <a:cubicBezTo>
                  <a:pt x="3107" y="9006"/>
                  <a:pt x="3107" y="9006"/>
                  <a:pt x="3107" y="9006"/>
                </a:cubicBezTo>
                <a:cubicBezTo>
                  <a:pt x="3070" y="9006"/>
                  <a:pt x="3070" y="9006"/>
                  <a:pt x="3070" y="9006"/>
                </a:cubicBezTo>
                <a:cubicBezTo>
                  <a:pt x="3070" y="9006"/>
                  <a:pt x="3070" y="9006"/>
                  <a:pt x="3070" y="9006"/>
                </a:cubicBezTo>
                <a:cubicBezTo>
                  <a:pt x="3070" y="9073"/>
                  <a:pt x="3070" y="9073"/>
                  <a:pt x="3070" y="9073"/>
                </a:cubicBezTo>
                <a:cubicBezTo>
                  <a:pt x="3070" y="9073"/>
                  <a:pt x="3070" y="9073"/>
                  <a:pt x="3070" y="9073"/>
                </a:cubicBezTo>
                <a:cubicBezTo>
                  <a:pt x="3107" y="9073"/>
                  <a:pt x="3107" y="9073"/>
                  <a:pt x="3107" y="9073"/>
                </a:cubicBezTo>
                <a:cubicBezTo>
                  <a:pt x="3144" y="9141"/>
                  <a:pt x="3144" y="9141"/>
                  <a:pt x="3144" y="9141"/>
                </a:cubicBezTo>
                <a:cubicBezTo>
                  <a:pt x="3181" y="9141"/>
                  <a:pt x="3181" y="9141"/>
                  <a:pt x="3181" y="9141"/>
                </a:cubicBezTo>
                <a:cubicBezTo>
                  <a:pt x="3218" y="9141"/>
                  <a:pt x="3218" y="9141"/>
                  <a:pt x="3218" y="9141"/>
                </a:cubicBezTo>
                <a:cubicBezTo>
                  <a:pt x="3218" y="9073"/>
                  <a:pt x="3218" y="9073"/>
                  <a:pt x="3218" y="9073"/>
                </a:cubicBezTo>
                <a:cubicBezTo>
                  <a:pt x="3255" y="9073"/>
                  <a:pt x="3255" y="9073"/>
                  <a:pt x="3255" y="9073"/>
                </a:cubicBezTo>
                <a:cubicBezTo>
                  <a:pt x="3255" y="9141"/>
                  <a:pt x="3255" y="9141"/>
                  <a:pt x="3255" y="9141"/>
                </a:cubicBezTo>
                <a:cubicBezTo>
                  <a:pt x="3255" y="9209"/>
                  <a:pt x="3255" y="9209"/>
                  <a:pt x="3255" y="9209"/>
                </a:cubicBezTo>
                <a:cubicBezTo>
                  <a:pt x="3292" y="9209"/>
                  <a:pt x="3292" y="9209"/>
                  <a:pt x="3292" y="9209"/>
                </a:cubicBezTo>
                <a:cubicBezTo>
                  <a:pt x="3329" y="9209"/>
                  <a:pt x="3329" y="9209"/>
                  <a:pt x="3329" y="9209"/>
                </a:cubicBezTo>
                <a:cubicBezTo>
                  <a:pt x="3329" y="9209"/>
                  <a:pt x="3329" y="9209"/>
                  <a:pt x="3329" y="9209"/>
                </a:cubicBezTo>
                <a:cubicBezTo>
                  <a:pt x="3329" y="9141"/>
                  <a:pt x="3329" y="9141"/>
                  <a:pt x="3329" y="9141"/>
                </a:cubicBezTo>
                <a:cubicBezTo>
                  <a:pt x="3292" y="9073"/>
                  <a:pt x="3292" y="9073"/>
                  <a:pt x="3292" y="9073"/>
                </a:cubicBezTo>
                <a:cubicBezTo>
                  <a:pt x="3292" y="9073"/>
                  <a:pt x="3292" y="9073"/>
                  <a:pt x="3292" y="9073"/>
                </a:cubicBezTo>
                <a:cubicBezTo>
                  <a:pt x="3292" y="9073"/>
                  <a:pt x="3292" y="9073"/>
                  <a:pt x="3292" y="9073"/>
                </a:cubicBezTo>
                <a:cubicBezTo>
                  <a:pt x="3329" y="9073"/>
                  <a:pt x="3329" y="9073"/>
                  <a:pt x="3329" y="9073"/>
                </a:cubicBezTo>
                <a:cubicBezTo>
                  <a:pt x="3329" y="9141"/>
                  <a:pt x="3329" y="9141"/>
                  <a:pt x="3329" y="9141"/>
                </a:cubicBezTo>
                <a:cubicBezTo>
                  <a:pt x="3366" y="9141"/>
                  <a:pt x="3366" y="9141"/>
                  <a:pt x="3366" y="9141"/>
                </a:cubicBezTo>
                <a:cubicBezTo>
                  <a:pt x="3366" y="9209"/>
                  <a:pt x="3366" y="9209"/>
                  <a:pt x="3366" y="9209"/>
                </a:cubicBezTo>
                <a:cubicBezTo>
                  <a:pt x="3403" y="9209"/>
                  <a:pt x="3403" y="9209"/>
                  <a:pt x="3403" y="9209"/>
                </a:cubicBezTo>
                <a:cubicBezTo>
                  <a:pt x="3403" y="9141"/>
                  <a:pt x="3403" y="9141"/>
                  <a:pt x="3403" y="9141"/>
                </a:cubicBezTo>
                <a:cubicBezTo>
                  <a:pt x="3403" y="9141"/>
                  <a:pt x="3403" y="9141"/>
                  <a:pt x="3403" y="9141"/>
                </a:cubicBezTo>
                <a:cubicBezTo>
                  <a:pt x="3440" y="9209"/>
                  <a:pt x="3440" y="9209"/>
                  <a:pt x="3440" y="9209"/>
                </a:cubicBezTo>
                <a:cubicBezTo>
                  <a:pt x="3477" y="9209"/>
                  <a:pt x="3477" y="9209"/>
                  <a:pt x="3477" y="9209"/>
                </a:cubicBezTo>
                <a:cubicBezTo>
                  <a:pt x="3477" y="9209"/>
                  <a:pt x="3477" y="9209"/>
                  <a:pt x="3477" y="9209"/>
                </a:cubicBezTo>
                <a:cubicBezTo>
                  <a:pt x="3477" y="9209"/>
                  <a:pt x="3477" y="9209"/>
                  <a:pt x="3477" y="9209"/>
                </a:cubicBezTo>
                <a:cubicBezTo>
                  <a:pt x="3477" y="9141"/>
                  <a:pt x="3477" y="9141"/>
                  <a:pt x="3477" y="9141"/>
                </a:cubicBezTo>
                <a:cubicBezTo>
                  <a:pt x="3477" y="9141"/>
                  <a:pt x="3477" y="9141"/>
                  <a:pt x="3477" y="9141"/>
                </a:cubicBezTo>
                <a:cubicBezTo>
                  <a:pt x="3477" y="9141"/>
                  <a:pt x="3477" y="9141"/>
                  <a:pt x="3477" y="9141"/>
                </a:cubicBezTo>
                <a:cubicBezTo>
                  <a:pt x="3514" y="9141"/>
                  <a:pt x="3514" y="9141"/>
                  <a:pt x="3514" y="9141"/>
                </a:cubicBezTo>
                <a:cubicBezTo>
                  <a:pt x="3514" y="9141"/>
                  <a:pt x="3514" y="9141"/>
                  <a:pt x="3514" y="9141"/>
                </a:cubicBezTo>
                <a:cubicBezTo>
                  <a:pt x="3514" y="9141"/>
                  <a:pt x="3514" y="9141"/>
                  <a:pt x="3514" y="9141"/>
                </a:cubicBezTo>
                <a:cubicBezTo>
                  <a:pt x="3551" y="9209"/>
                  <a:pt x="3551" y="9209"/>
                  <a:pt x="3551" y="9209"/>
                </a:cubicBezTo>
                <a:cubicBezTo>
                  <a:pt x="3551" y="9276"/>
                  <a:pt x="3551" y="9276"/>
                  <a:pt x="3551" y="9276"/>
                </a:cubicBezTo>
                <a:cubicBezTo>
                  <a:pt x="3588" y="9209"/>
                  <a:pt x="3588" y="9209"/>
                  <a:pt x="3588" y="9209"/>
                </a:cubicBezTo>
                <a:cubicBezTo>
                  <a:pt x="3588" y="9209"/>
                  <a:pt x="3588" y="9209"/>
                  <a:pt x="3588" y="9209"/>
                </a:cubicBezTo>
                <a:cubicBezTo>
                  <a:pt x="3551" y="9141"/>
                  <a:pt x="3551" y="9141"/>
                  <a:pt x="3551" y="9141"/>
                </a:cubicBezTo>
                <a:cubicBezTo>
                  <a:pt x="3551" y="9141"/>
                  <a:pt x="3551" y="9141"/>
                  <a:pt x="3551" y="9141"/>
                </a:cubicBezTo>
                <a:cubicBezTo>
                  <a:pt x="3514" y="9141"/>
                  <a:pt x="3514" y="9141"/>
                  <a:pt x="3514" y="9141"/>
                </a:cubicBezTo>
                <a:cubicBezTo>
                  <a:pt x="3551" y="9141"/>
                  <a:pt x="3551" y="9141"/>
                  <a:pt x="3551" y="9141"/>
                </a:cubicBezTo>
                <a:cubicBezTo>
                  <a:pt x="3551" y="9141"/>
                  <a:pt x="3551" y="9141"/>
                  <a:pt x="3551" y="9141"/>
                </a:cubicBezTo>
                <a:cubicBezTo>
                  <a:pt x="3551" y="9141"/>
                  <a:pt x="3551" y="9141"/>
                  <a:pt x="3551" y="9141"/>
                </a:cubicBezTo>
                <a:cubicBezTo>
                  <a:pt x="3588" y="9073"/>
                  <a:pt x="3588" y="9073"/>
                  <a:pt x="3588" y="9073"/>
                </a:cubicBezTo>
                <a:cubicBezTo>
                  <a:pt x="3588" y="9073"/>
                  <a:pt x="3588" y="9073"/>
                  <a:pt x="3588" y="9073"/>
                </a:cubicBezTo>
                <a:cubicBezTo>
                  <a:pt x="3588" y="9006"/>
                  <a:pt x="3588" y="9006"/>
                  <a:pt x="3588" y="9006"/>
                </a:cubicBezTo>
                <a:close/>
                <a:moveTo>
                  <a:pt x="1147" y="12391"/>
                </a:moveTo>
                <a:cubicBezTo>
                  <a:pt x="1110" y="12391"/>
                  <a:pt x="1110" y="12391"/>
                  <a:pt x="1110" y="12391"/>
                </a:cubicBezTo>
                <a:cubicBezTo>
                  <a:pt x="1147" y="12324"/>
                  <a:pt x="1147" y="12324"/>
                  <a:pt x="1147" y="12324"/>
                </a:cubicBezTo>
                <a:cubicBezTo>
                  <a:pt x="1110" y="12324"/>
                  <a:pt x="1110" y="12324"/>
                  <a:pt x="1110" y="12324"/>
                </a:cubicBezTo>
                <a:cubicBezTo>
                  <a:pt x="1110" y="12324"/>
                  <a:pt x="1110" y="12324"/>
                  <a:pt x="1110" y="12324"/>
                </a:cubicBezTo>
                <a:cubicBezTo>
                  <a:pt x="1073" y="12324"/>
                  <a:pt x="1073" y="12324"/>
                  <a:pt x="1073" y="12324"/>
                </a:cubicBezTo>
                <a:cubicBezTo>
                  <a:pt x="1073" y="12391"/>
                  <a:pt x="1073" y="12391"/>
                  <a:pt x="1073" y="12391"/>
                </a:cubicBezTo>
                <a:cubicBezTo>
                  <a:pt x="1110" y="12391"/>
                  <a:pt x="1110" y="12391"/>
                  <a:pt x="1110" y="12391"/>
                </a:cubicBezTo>
                <a:cubicBezTo>
                  <a:pt x="1110" y="12459"/>
                  <a:pt x="1110" y="12459"/>
                  <a:pt x="1110" y="12459"/>
                </a:cubicBezTo>
                <a:cubicBezTo>
                  <a:pt x="1147" y="12459"/>
                  <a:pt x="1147" y="12459"/>
                  <a:pt x="1147" y="12459"/>
                </a:cubicBezTo>
                <a:cubicBezTo>
                  <a:pt x="1147" y="12391"/>
                  <a:pt x="1147" y="12391"/>
                  <a:pt x="1147" y="12391"/>
                </a:cubicBezTo>
                <a:close/>
                <a:moveTo>
                  <a:pt x="1997" y="11511"/>
                </a:moveTo>
                <a:cubicBezTo>
                  <a:pt x="1997" y="11511"/>
                  <a:pt x="1997" y="11511"/>
                  <a:pt x="1997" y="11511"/>
                </a:cubicBezTo>
                <a:cubicBezTo>
                  <a:pt x="1997" y="11511"/>
                  <a:pt x="1997" y="11511"/>
                  <a:pt x="1997" y="11511"/>
                </a:cubicBezTo>
                <a:cubicBezTo>
                  <a:pt x="1960" y="11443"/>
                  <a:pt x="1960" y="11443"/>
                  <a:pt x="1960" y="11443"/>
                </a:cubicBezTo>
                <a:cubicBezTo>
                  <a:pt x="1960" y="11443"/>
                  <a:pt x="1960" y="11443"/>
                  <a:pt x="1960" y="11443"/>
                </a:cubicBezTo>
                <a:cubicBezTo>
                  <a:pt x="1960" y="11511"/>
                  <a:pt x="1960" y="11511"/>
                  <a:pt x="1960" y="11511"/>
                </a:cubicBezTo>
                <a:cubicBezTo>
                  <a:pt x="1997" y="11511"/>
                  <a:pt x="1997" y="11511"/>
                  <a:pt x="1997" y="11511"/>
                </a:cubicBezTo>
                <a:close/>
                <a:moveTo>
                  <a:pt x="2626" y="10360"/>
                </a:moveTo>
                <a:cubicBezTo>
                  <a:pt x="2663" y="10360"/>
                  <a:pt x="2663" y="10360"/>
                  <a:pt x="2663" y="10360"/>
                </a:cubicBezTo>
                <a:cubicBezTo>
                  <a:pt x="2737" y="10292"/>
                  <a:pt x="2737" y="10292"/>
                  <a:pt x="2737" y="10292"/>
                </a:cubicBezTo>
                <a:cubicBezTo>
                  <a:pt x="2737" y="10224"/>
                  <a:pt x="2737" y="10224"/>
                  <a:pt x="2737" y="10224"/>
                </a:cubicBezTo>
                <a:cubicBezTo>
                  <a:pt x="2737" y="10089"/>
                  <a:pt x="2737" y="10089"/>
                  <a:pt x="2737" y="10089"/>
                </a:cubicBezTo>
                <a:cubicBezTo>
                  <a:pt x="2774" y="10089"/>
                  <a:pt x="2774" y="10089"/>
                  <a:pt x="2774" y="10089"/>
                </a:cubicBezTo>
                <a:cubicBezTo>
                  <a:pt x="2774" y="10157"/>
                  <a:pt x="2774" y="10157"/>
                  <a:pt x="2774" y="10157"/>
                </a:cubicBezTo>
                <a:cubicBezTo>
                  <a:pt x="2774" y="10224"/>
                  <a:pt x="2774" y="10224"/>
                  <a:pt x="2774" y="10224"/>
                </a:cubicBezTo>
                <a:cubicBezTo>
                  <a:pt x="2811" y="10157"/>
                  <a:pt x="2811" y="10157"/>
                  <a:pt x="2811" y="10157"/>
                </a:cubicBezTo>
                <a:cubicBezTo>
                  <a:pt x="2811" y="10089"/>
                  <a:pt x="2811" y="10089"/>
                  <a:pt x="2811" y="10089"/>
                </a:cubicBezTo>
                <a:cubicBezTo>
                  <a:pt x="2774" y="10021"/>
                  <a:pt x="2774" y="10021"/>
                  <a:pt x="2774" y="10021"/>
                </a:cubicBezTo>
                <a:cubicBezTo>
                  <a:pt x="2663" y="9954"/>
                  <a:pt x="2663" y="9954"/>
                  <a:pt x="2663" y="9954"/>
                </a:cubicBezTo>
                <a:cubicBezTo>
                  <a:pt x="2589" y="9886"/>
                  <a:pt x="2589" y="9886"/>
                  <a:pt x="2589" y="9886"/>
                </a:cubicBezTo>
                <a:cubicBezTo>
                  <a:pt x="2552" y="9954"/>
                  <a:pt x="2552" y="9954"/>
                  <a:pt x="2552" y="9954"/>
                </a:cubicBezTo>
                <a:cubicBezTo>
                  <a:pt x="2552" y="10089"/>
                  <a:pt x="2552" y="10089"/>
                  <a:pt x="2552" y="10089"/>
                </a:cubicBezTo>
                <a:cubicBezTo>
                  <a:pt x="2552" y="10224"/>
                  <a:pt x="2552" y="10224"/>
                  <a:pt x="2552" y="10224"/>
                </a:cubicBezTo>
                <a:cubicBezTo>
                  <a:pt x="2552" y="10224"/>
                  <a:pt x="2552" y="10224"/>
                  <a:pt x="2552" y="10224"/>
                </a:cubicBezTo>
                <a:cubicBezTo>
                  <a:pt x="2552" y="10360"/>
                  <a:pt x="2552" y="10360"/>
                  <a:pt x="2552" y="10360"/>
                </a:cubicBezTo>
                <a:cubicBezTo>
                  <a:pt x="2589" y="10292"/>
                  <a:pt x="2589" y="10292"/>
                  <a:pt x="2589" y="10292"/>
                </a:cubicBezTo>
                <a:cubicBezTo>
                  <a:pt x="2589" y="10360"/>
                  <a:pt x="2589" y="10360"/>
                  <a:pt x="2589" y="10360"/>
                </a:cubicBezTo>
                <a:cubicBezTo>
                  <a:pt x="2589" y="10360"/>
                  <a:pt x="2589" y="10360"/>
                  <a:pt x="2589" y="10360"/>
                </a:cubicBezTo>
                <a:cubicBezTo>
                  <a:pt x="2626" y="10360"/>
                  <a:pt x="2626" y="10360"/>
                  <a:pt x="2626" y="10360"/>
                </a:cubicBezTo>
                <a:cubicBezTo>
                  <a:pt x="2626" y="10360"/>
                  <a:pt x="2626" y="10360"/>
                  <a:pt x="2626" y="10360"/>
                </a:cubicBezTo>
                <a:close/>
                <a:moveTo>
                  <a:pt x="2922" y="10428"/>
                </a:moveTo>
                <a:cubicBezTo>
                  <a:pt x="2959" y="10428"/>
                  <a:pt x="2959" y="10428"/>
                  <a:pt x="2959" y="10428"/>
                </a:cubicBezTo>
                <a:cubicBezTo>
                  <a:pt x="2959" y="10428"/>
                  <a:pt x="2959" y="10428"/>
                  <a:pt x="2959" y="10428"/>
                </a:cubicBezTo>
                <a:cubicBezTo>
                  <a:pt x="2996" y="10428"/>
                  <a:pt x="2996" y="10428"/>
                  <a:pt x="2996" y="10428"/>
                </a:cubicBezTo>
                <a:cubicBezTo>
                  <a:pt x="2996" y="10360"/>
                  <a:pt x="2996" y="10360"/>
                  <a:pt x="2996" y="10360"/>
                </a:cubicBezTo>
                <a:cubicBezTo>
                  <a:pt x="2959" y="10360"/>
                  <a:pt x="2959" y="10360"/>
                  <a:pt x="2959" y="10360"/>
                </a:cubicBezTo>
                <a:cubicBezTo>
                  <a:pt x="2922" y="10428"/>
                  <a:pt x="2922" y="10428"/>
                  <a:pt x="2922" y="10428"/>
                </a:cubicBezTo>
                <a:cubicBezTo>
                  <a:pt x="2922" y="10428"/>
                  <a:pt x="2922" y="10428"/>
                  <a:pt x="2922" y="10428"/>
                </a:cubicBezTo>
                <a:close/>
                <a:moveTo>
                  <a:pt x="3403" y="10428"/>
                </a:moveTo>
                <a:cubicBezTo>
                  <a:pt x="3403" y="10428"/>
                  <a:pt x="3403" y="10428"/>
                  <a:pt x="3403" y="10428"/>
                </a:cubicBezTo>
                <a:cubicBezTo>
                  <a:pt x="3440" y="10360"/>
                  <a:pt x="3440" y="10360"/>
                  <a:pt x="3440" y="10360"/>
                </a:cubicBezTo>
                <a:cubicBezTo>
                  <a:pt x="3440" y="10360"/>
                  <a:pt x="3440" y="10360"/>
                  <a:pt x="3440" y="10360"/>
                </a:cubicBezTo>
                <a:cubicBezTo>
                  <a:pt x="3403" y="10360"/>
                  <a:pt x="3403" y="10360"/>
                  <a:pt x="3403" y="10360"/>
                </a:cubicBezTo>
                <a:cubicBezTo>
                  <a:pt x="3403" y="10428"/>
                  <a:pt x="3403" y="10428"/>
                  <a:pt x="3403" y="10428"/>
                </a:cubicBezTo>
                <a:cubicBezTo>
                  <a:pt x="3403" y="10428"/>
                  <a:pt x="3403" y="10428"/>
                  <a:pt x="3403" y="10428"/>
                </a:cubicBezTo>
                <a:close/>
                <a:moveTo>
                  <a:pt x="3329" y="10428"/>
                </a:moveTo>
                <a:cubicBezTo>
                  <a:pt x="3366" y="10428"/>
                  <a:pt x="3366" y="10428"/>
                  <a:pt x="3366" y="10428"/>
                </a:cubicBezTo>
                <a:cubicBezTo>
                  <a:pt x="3403" y="10428"/>
                  <a:pt x="3403" y="10428"/>
                  <a:pt x="3403" y="10428"/>
                </a:cubicBezTo>
                <a:cubicBezTo>
                  <a:pt x="3366" y="10360"/>
                  <a:pt x="3366" y="10360"/>
                  <a:pt x="3366" y="10360"/>
                </a:cubicBezTo>
                <a:cubicBezTo>
                  <a:pt x="3366" y="10360"/>
                  <a:pt x="3366" y="10360"/>
                  <a:pt x="3366" y="10360"/>
                </a:cubicBezTo>
                <a:cubicBezTo>
                  <a:pt x="3329" y="10428"/>
                  <a:pt x="3329" y="10428"/>
                  <a:pt x="3329" y="10428"/>
                </a:cubicBezTo>
                <a:close/>
                <a:moveTo>
                  <a:pt x="3736" y="10157"/>
                </a:moveTo>
                <a:cubicBezTo>
                  <a:pt x="3736" y="10157"/>
                  <a:pt x="3736" y="10157"/>
                  <a:pt x="3736" y="10157"/>
                </a:cubicBezTo>
                <a:cubicBezTo>
                  <a:pt x="3773" y="10157"/>
                  <a:pt x="3773" y="10157"/>
                  <a:pt x="3773" y="10157"/>
                </a:cubicBezTo>
                <a:cubicBezTo>
                  <a:pt x="3810" y="10089"/>
                  <a:pt x="3810" y="10089"/>
                  <a:pt x="3810" y="10089"/>
                </a:cubicBezTo>
                <a:cubicBezTo>
                  <a:pt x="3810" y="10089"/>
                  <a:pt x="3810" y="10089"/>
                  <a:pt x="3810" y="10089"/>
                </a:cubicBezTo>
                <a:cubicBezTo>
                  <a:pt x="3810" y="10089"/>
                  <a:pt x="3810" y="10089"/>
                  <a:pt x="3810" y="10089"/>
                </a:cubicBezTo>
                <a:cubicBezTo>
                  <a:pt x="3736" y="10089"/>
                  <a:pt x="3736" y="10089"/>
                  <a:pt x="3736" y="10089"/>
                </a:cubicBezTo>
                <a:cubicBezTo>
                  <a:pt x="3736" y="10157"/>
                  <a:pt x="3736" y="10157"/>
                  <a:pt x="3736" y="10157"/>
                </a:cubicBezTo>
                <a:close/>
                <a:moveTo>
                  <a:pt x="3588" y="10089"/>
                </a:moveTo>
                <a:cubicBezTo>
                  <a:pt x="3588" y="10157"/>
                  <a:pt x="3588" y="10157"/>
                  <a:pt x="3588" y="10157"/>
                </a:cubicBezTo>
                <a:cubicBezTo>
                  <a:pt x="3625" y="10157"/>
                  <a:pt x="3625" y="10157"/>
                  <a:pt x="3625" y="10157"/>
                </a:cubicBezTo>
                <a:cubicBezTo>
                  <a:pt x="3625" y="10089"/>
                  <a:pt x="3625" y="10089"/>
                  <a:pt x="3625" y="10089"/>
                </a:cubicBezTo>
                <a:cubicBezTo>
                  <a:pt x="3588" y="10089"/>
                  <a:pt x="3588" y="10089"/>
                  <a:pt x="3588" y="10089"/>
                </a:cubicBezTo>
                <a:cubicBezTo>
                  <a:pt x="3588" y="10089"/>
                  <a:pt x="3588" y="10089"/>
                  <a:pt x="3588" y="10089"/>
                </a:cubicBezTo>
                <a:close/>
                <a:moveTo>
                  <a:pt x="3477" y="10089"/>
                </a:moveTo>
                <a:cubicBezTo>
                  <a:pt x="3514" y="10089"/>
                  <a:pt x="3514" y="10089"/>
                  <a:pt x="3514" y="10089"/>
                </a:cubicBezTo>
                <a:cubicBezTo>
                  <a:pt x="3514" y="10157"/>
                  <a:pt x="3514" y="10157"/>
                  <a:pt x="3514" y="10157"/>
                </a:cubicBezTo>
                <a:cubicBezTo>
                  <a:pt x="3551" y="10157"/>
                  <a:pt x="3551" y="10157"/>
                  <a:pt x="3551" y="10157"/>
                </a:cubicBezTo>
                <a:cubicBezTo>
                  <a:pt x="3551" y="10089"/>
                  <a:pt x="3551" y="10089"/>
                  <a:pt x="3551" y="10089"/>
                </a:cubicBezTo>
                <a:cubicBezTo>
                  <a:pt x="3514" y="10089"/>
                  <a:pt x="3514" y="10089"/>
                  <a:pt x="3514" y="10089"/>
                </a:cubicBezTo>
                <a:cubicBezTo>
                  <a:pt x="3477" y="10089"/>
                  <a:pt x="3477" y="10089"/>
                  <a:pt x="3477" y="10089"/>
                </a:cubicBezTo>
                <a:close/>
                <a:moveTo>
                  <a:pt x="3440" y="10089"/>
                </a:moveTo>
                <a:cubicBezTo>
                  <a:pt x="3440" y="10089"/>
                  <a:pt x="3440" y="10089"/>
                  <a:pt x="3440" y="10089"/>
                </a:cubicBezTo>
                <a:cubicBezTo>
                  <a:pt x="3440" y="10089"/>
                  <a:pt x="3440" y="10089"/>
                  <a:pt x="3440" y="10089"/>
                </a:cubicBezTo>
                <a:cubicBezTo>
                  <a:pt x="3477" y="10089"/>
                  <a:pt x="3477" y="10089"/>
                  <a:pt x="3477" y="10089"/>
                </a:cubicBezTo>
                <a:cubicBezTo>
                  <a:pt x="3440" y="10089"/>
                  <a:pt x="3440" y="10089"/>
                  <a:pt x="3440" y="10089"/>
                </a:cubicBezTo>
                <a:cubicBezTo>
                  <a:pt x="3440" y="10089"/>
                  <a:pt x="3440" y="10089"/>
                  <a:pt x="3440" y="10089"/>
                </a:cubicBezTo>
                <a:close/>
                <a:moveTo>
                  <a:pt x="6953" y="8329"/>
                </a:moveTo>
                <a:cubicBezTo>
                  <a:pt x="6953" y="8396"/>
                  <a:pt x="6953" y="8396"/>
                  <a:pt x="6953" y="8396"/>
                </a:cubicBezTo>
                <a:cubicBezTo>
                  <a:pt x="6953" y="8396"/>
                  <a:pt x="6953" y="8396"/>
                  <a:pt x="6953" y="8396"/>
                </a:cubicBezTo>
                <a:cubicBezTo>
                  <a:pt x="6953" y="8396"/>
                  <a:pt x="6953" y="8396"/>
                  <a:pt x="6953" y="8396"/>
                </a:cubicBezTo>
                <a:cubicBezTo>
                  <a:pt x="6953" y="8329"/>
                  <a:pt x="6953" y="8329"/>
                  <a:pt x="6953" y="8329"/>
                </a:cubicBezTo>
                <a:cubicBezTo>
                  <a:pt x="6953" y="8329"/>
                  <a:pt x="6953" y="8329"/>
                  <a:pt x="6953" y="8329"/>
                </a:cubicBezTo>
                <a:close/>
                <a:moveTo>
                  <a:pt x="6879" y="8193"/>
                </a:moveTo>
                <a:cubicBezTo>
                  <a:pt x="6879" y="8261"/>
                  <a:pt x="6879" y="8261"/>
                  <a:pt x="6879" y="8261"/>
                </a:cubicBezTo>
                <a:cubicBezTo>
                  <a:pt x="6879" y="8329"/>
                  <a:pt x="6879" y="8329"/>
                  <a:pt x="6879" y="8329"/>
                </a:cubicBezTo>
                <a:cubicBezTo>
                  <a:pt x="6879" y="8396"/>
                  <a:pt x="6879" y="8396"/>
                  <a:pt x="6879" y="8396"/>
                </a:cubicBezTo>
                <a:cubicBezTo>
                  <a:pt x="6879" y="8396"/>
                  <a:pt x="6879" y="8396"/>
                  <a:pt x="6879" y="8396"/>
                </a:cubicBezTo>
                <a:cubicBezTo>
                  <a:pt x="6916" y="8396"/>
                  <a:pt x="6916" y="8396"/>
                  <a:pt x="6916" y="8396"/>
                </a:cubicBezTo>
                <a:cubicBezTo>
                  <a:pt x="6916" y="8261"/>
                  <a:pt x="6916" y="8261"/>
                  <a:pt x="6916" y="8261"/>
                </a:cubicBezTo>
                <a:cubicBezTo>
                  <a:pt x="6879" y="8193"/>
                  <a:pt x="6879" y="8193"/>
                  <a:pt x="6879" y="8193"/>
                </a:cubicBezTo>
                <a:cubicBezTo>
                  <a:pt x="6879" y="8193"/>
                  <a:pt x="6879" y="8193"/>
                  <a:pt x="6879" y="8193"/>
                </a:cubicBezTo>
                <a:close/>
                <a:moveTo>
                  <a:pt x="6842" y="8058"/>
                </a:moveTo>
                <a:cubicBezTo>
                  <a:pt x="6842" y="8125"/>
                  <a:pt x="6842" y="8125"/>
                  <a:pt x="6842" y="8125"/>
                </a:cubicBezTo>
                <a:cubicBezTo>
                  <a:pt x="6842" y="8125"/>
                  <a:pt x="6842" y="8125"/>
                  <a:pt x="6842" y="8125"/>
                </a:cubicBezTo>
                <a:cubicBezTo>
                  <a:pt x="6879" y="8058"/>
                  <a:pt x="6879" y="8058"/>
                  <a:pt x="6879" y="8058"/>
                </a:cubicBezTo>
                <a:cubicBezTo>
                  <a:pt x="6842" y="8058"/>
                  <a:pt x="6842" y="8058"/>
                  <a:pt x="6842" y="8058"/>
                </a:cubicBezTo>
                <a:cubicBezTo>
                  <a:pt x="6842" y="8058"/>
                  <a:pt x="6842" y="8058"/>
                  <a:pt x="6842" y="8058"/>
                </a:cubicBezTo>
                <a:close/>
                <a:moveTo>
                  <a:pt x="3847" y="9683"/>
                </a:moveTo>
                <a:cubicBezTo>
                  <a:pt x="3847" y="9683"/>
                  <a:pt x="3847" y="9683"/>
                  <a:pt x="3847" y="9683"/>
                </a:cubicBezTo>
                <a:cubicBezTo>
                  <a:pt x="3847" y="9615"/>
                  <a:pt x="3847" y="9615"/>
                  <a:pt x="3847" y="9615"/>
                </a:cubicBezTo>
                <a:cubicBezTo>
                  <a:pt x="3847" y="9615"/>
                  <a:pt x="3847" y="9615"/>
                  <a:pt x="3847" y="9615"/>
                </a:cubicBezTo>
                <a:cubicBezTo>
                  <a:pt x="3847" y="9683"/>
                  <a:pt x="3847" y="9683"/>
                  <a:pt x="3847" y="9683"/>
                </a:cubicBezTo>
                <a:close/>
                <a:moveTo>
                  <a:pt x="3995" y="9886"/>
                </a:moveTo>
                <a:cubicBezTo>
                  <a:pt x="3995" y="9886"/>
                  <a:pt x="4032" y="9886"/>
                  <a:pt x="4032" y="9886"/>
                </a:cubicBezTo>
                <a:cubicBezTo>
                  <a:pt x="3995" y="9886"/>
                  <a:pt x="3995" y="9886"/>
                  <a:pt x="3995" y="9886"/>
                </a:cubicBezTo>
                <a:cubicBezTo>
                  <a:pt x="3995" y="9886"/>
                  <a:pt x="3995" y="9886"/>
                  <a:pt x="3995" y="9886"/>
                </a:cubicBezTo>
                <a:close/>
                <a:moveTo>
                  <a:pt x="3958" y="9818"/>
                </a:moveTo>
                <a:cubicBezTo>
                  <a:pt x="3958" y="9750"/>
                  <a:pt x="3958" y="9750"/>
                  <a:pt x="3958" y="9750"/>
                </a:cubicBezTo>
                <a:cubicBezTo>
                  <a:pt x="3921" y="9750"/>
                  <a:pt x="3921" y="9750"/>
                  <a:pt x="3921" y="9750"/>
                </a:cubicBezTo>
                <a:cubicBezTo>
                  <a:pt x="3884" y="9683"/>
                  <a:pt x="3884" y="9683"/>
                  <a:pt x="3884" y="9683"/>
                </a:cubicBezTo>
                <a:cubicBezTo>
                  <a:pt x="3884" y="9750"/>
                  <a:pt x="3884" y="9750"/>
                  <a:pt x="3884" y="9750"/>
                </a:cubicBezTo>
                <a:cubicBezTo>
                  <a:pt x="3921" y="9750"/>
                  <a:pt x="3921" y="9750"/>
                  <a:pt x="3921" y="9750"/>
                </a:cubicBezTo>
                <a:cubicBezTo>
                  <a:pt x="3958" y="9818"/>
                  <a:pt x="3958" y="9818"/>
                  <a:pt x="3958" y="9818"/>
                </a:cubicBezTo>
                <a:close/>
                <a:moveTo>
                  <a:pt x="4068" y="9547"/>
                </a:moveTo>
                <a:cubicBezTo>
                  <a:pt x="4068" y="9547"/>
                  <a:pt x="4068" y="9547"/>
                  <a:pt x="4068" y="9547"/>
                </a:cubicBezTo>
                <a:cubicBezTo>
                  <a:pt x="4068" y="9412"/>
                  <a:pt x="4068" y="9412"/>
                  <a:pt x="4068" y="9412"/>
                </a:cubicBezTo>
                <a:cubicBezTo>
                  <a:pt x="3995" y="9344"/>
                  <a:pt x="3995" y="9344"/>
                  <a:pt x="3995" y="9344"/>
                </a:cubicBezTo>
                <a:cubicBezTo>
                  <a:pt x="3958" y="9276"/>
                  <a:pt x="3958" y="9276"/>
                  <a:pt x="3958" y="9276"/>
                </a:cubicBezTo>
                <a:cubicBezTo>
                  <a:pt x="3921" y="9276"/>
                  <a:pt x="3921" y="9276"/>
                  <a:pt x="3921" y="9276"/>
                </a:cubicBezTo>
                <a:cubicBezTo>
                  <a:pt x="3884" y="9209"/>
                  <a:pt x="3884" y="9209"/>
                  <a:pt x="3884" y="9209"/>
                </a:cubicBezTo>
                <a:cubicBezTo>
                  <a:pt x="3847" y="9209"/>
                  <a:pt x="3847" y="9209"/>
                  <a:pt x="3847" y="9209"/>
                </a:cubicBezTo>
                <a:cubicBezTo>
                  <a:pt x="3847" y="9141"/>
                  <a:pt x="3847" y="9141"/>
                  <a:pt x="3847" y="9141"/>
                </a:cubicBezTo>
                <a:cubicBezTo>
                  <a:pt x="3810" y="9141"/>
                  <a:pt x="3810" y="9141"/>
                  <a:pt x="3810" y="9141"/>
                </a:cubicBezTo>
                <a:cubicBezTo>
                  <a:pt x="3773" y="9141"/>
                  <a:pt x="3773" y="9141"/>
                  <a:pt x="3773" y="9141"/>
                </a:cubicBezTo>
                <a:cubicBezTo>
                  <a:pt x="3773" y="9141"/>
                  <a:pt x="3773" y="9141"/>
                  <a:pt x="3773" y="9141"/>
                </a:cubicBezTo>
                <a:cubicBezTo>
                  <a:pt x="3773" y="9141"/>
                  <a:pt x="3773" y="9141"/>
                  <a:pt x="3773" y="9141"/>
                </a:cubicBezTo>
                <a:cubicBezTo>
                  <a:pt x="3736" y="9209"/>
                  <a:pt x="3736" y="9209"/>
                  <a:pt x="3736" y="9209"/>
                </a:cubicBezTo>
                <a:cubicBezTo>
                  <a:pt x="3773" y="9276"/>
                  <a:pt x="3773" y="9276"/>
                  <a:pt x="3773" y="9276"/>
                </a:cubicBezTo>
                <a:cubicBezTo>
                  <a:pt x="3810" y="9276"/>
                  <a:pt x="3810" y="9276"/>
                  <a:pt x="3810" y="9276"/>
                </a:cubicBezTo>
                <a:cubicBezTo>
                  <a:pt x="3810" y="9276"/>
                  <a:pt x="3810" y="9276"/>
                  <a:pt x="3810" y="9276"/>
                </a:cubicBezTo>
                <a:cubicBezTo>
                  <a:pt x="3773" y="9276"/>
                  <a:pt x="3773" y="9276"/>
                  <a:pt x="3773" y="9276"/>
                </a:cubicBezTo>
                <a:cubicBezTo>
                  <a:pt x="3736" y="9276"/>
                  <a:pt x="3736" y="9276"/>
                  <a:pt x="3736" y="9276"/>
                </a:cubicBezTo>
                <a:cubicBezTo>
                  <a:pt x="3736" y="9276"/>
                  <a:pt x="3736" y="9276"/>
                  <a:pt x="3736" y="9276"/>
                </a:cubicBezTo>
                <a:cubicBezTo>
                  <a:pt x="3736" y="9276"/>
                  <a:pt x="3736" y="9276"/>
                  <a:pt x="3736" y="9276"/>
                </a:cubicBezTo>
                <a:cubicBezTo>
                  <a:pt x="3810" y="9412"/>
                  <a:pt x="3810" y="9412"/>
                  <a:pt x="3810" y="9412"/>
                </a:cubicBezTo>
                <a:cubicBezTo>
                  <a:pt x="3847" y="9412"/>
                  <a:pt x="3847" y="9412"/>
                  <a:pt x="3847" y="9412"/>
                </a:cubicBezTo>
                <a:cubicBezTo>
                  <a:pt x="3847" y="9480"/>
                  <a:pt x="3847" y="9480"/>
                  <a:pt x="3847" y="9480"/>
                </a:cubicBezTo>
                <a:cubicBezTo>
                  <a:pt x="3884" y="9480"/>
                  <a:pt x="3884" y="9480"/>
                  <a:pt x="3884" y="9480"/>
                </a:cubicBezTo>
                <a:cubicBezTo>
                  <a:pt x="3884" y="9412"/>
                  <a:pt x="3884" y="9412"/>
                  <a:pt x="3884" y="9412"/>
                </a:cubicBezTo>
                <a:cubicBezTo>
                  <a:pt x="3921" y="9480"/>
                  <a:pt x="3921" y="9480"/>
                  <a:pt x="3921" y="9480"/>
                </a:cubicBezTo>
                <a:cubicBezTo>
                  <a:pt x="3921" y="9412"/>
                  <a:pt x="3921" y="9412"/>
                  <a:pt x="3921" y="9412"/>
                </a:cubicBezTo>
                <a:cubicBezTo>
                  <a:pt x="3958" y="9480"/>
                  <a:pt x="3958" y="9480"/>
                  <a:pt x="3958" y="9480"/>
                </a:cubicBezTo>
                <a:cubicBezTo>
                  <a:pt x="3958" y="9547"/>
                  <a:pt x="3958" y="9547"/>
                  <a:pt x="3958" y="9547"/>
                </a:cubicBezTo>
                <a:cubicBezTo>
                  <a:pt x="3958" y="9547"/>
                  <a:pt x="3958" y="9547"/>
                  <a:pt x="3958" y="9547"/>
                </a:cubicBezTo>
                <a:cubicBezTo>
                  <a:pt x="3958" y="9615"/>
                  <a:pt x="3958" y="9615"/>
                  <a:pt x="3958" y="9615"/>
                </a:cubicBezTo>
                <a:cubicBezTo>
                  <a:pt x="3995" y="9615"/>
                  <a:pt x="3995" y="9615"/>
                  <a:pt x="3995" y="9615"/>
                </a:cubicBezTo>
                <a:cubicBezTo>
                  <a:pt x="4032" y="9547"/>
                  <a:pt x="4032" y="9547"/>
                  <a:pt x="4032" y="9547"/>
                </a:cubicBezTo>
                <a:cubicBezTo>
                  <a:pt x="4068" y="9547"/>
                  <a:pt x="4068" y="9547"/>
                  <a:pt x="4068" y="9547"/>
                </a:cubicBezTo>
                <a:close/>
                <a:moveTo>
                  <a:pt x="4845" y="7245"/>
                </a:moveTo>
                <a:cubicBezTo>
                  <a:pt x="4845" y="7245"/>
                  <a:pt x="4845" y="7245"/>
                  <a:pt x="4845" y="7245"/>
                </a:cubicBezTo>
                <a:cubicBezTo>
                  <a:pt x="4845" y="7245"/>
                  <a:pt x="4845" y="7245"/>
                  <a:pt x="4845" y="7245"/>
                </a:cubicBezTo>
                <a:cubicBezTo>
                  <a:pt x="4845" y="7177"/>
                  <a:pt x="4845" y="7177"/>
                  <a:pt x="4845" y="7177"/>
                </a:cubicBezTo>
                <a:cubicBezTo>
                  <a:pt x="4845" y="7177"/>
                  <a:pt x="4845" y="7177"/>
                  <a:pt x="4845" y="7177"/>
                </a:cubicBezTo>
                <a:cubicBezTo>
                  <a:pt x="4882" y="7245"/>
                  <a:pt x="4882" y="7245"/>
                  <a:pt x="4882" y="7245"/>
                </a:cubicBezTo>
                <a:cubicBezTo>
                  <a:pt x="4882" y="7245"/>
                  <a:pt x="4882" y="7245"/>
                  <a:pt x="4882" y="7245"/>
                </a:cubicBezTo>
                <a:cubicBezTo>
                  <a:pt x="4919" y="7245"/>
                  <a:pt x="4919" y="7245"/>
                  <a:pt x="4919" y="7245"/>
                </a:cubicBezTo>
                <a:cubicBezTo>
                  <a:pt x="4919" y="7245"/>
                  <a:pt x="4919" y="7245"/>
                  <a:pt x="4919" y="7245"/>
                </a:cubicBezTo>
                <a:cubicBezTo>
                  <a:pt x="4956" y="7177"/>
                  <a:pt x="4956" y="7177"/>
                  <a:pt x="4956" y="7177"/>
                </a:cubicBezTo>
                <a:cubicBezTo>
                  <a:pt x="4956" y="7177"/>
                  <a:pt x="4956" y="7177"/>
                  <a:pt x="4956" y="7177"/>
                </a:cubicBezTo>
                <a:cubicBezTo>
                  <a:pt x="4993" y="7110"/>
                  <a:pt x="4993" y="7110"/>
                  <a:pt x="4993" y="7110"/>
                </a:cubicBezTo>
                <a:cubicBezTo>
                  <a:pt x="4993" y="7110"/>
                  <a:pt x="4993" y="7110"/>
                  <a:pt x="4993" y="7110"/>
                </a:cubicBezTo>
                <a:cubicBezTo>
                  <a:pt x="4993" y="7042"/>
                  <a:pt x="4993" y="7042"/>
                  <a:pt x="4993" y="7042"/>
                </a:cubicBezTo>
                <a:cubicBezTo>
                  <a:pt x="4956" y="7042"/>
                  <a:pt x="4956" y="7042"/>
                  <a:pt x="4956" y="7042"/>
                </a:cubicBezTo>
                <a:cubicBezTo>
                  <a:pt x="4956" y="6974"/>
                  <a:pt x="4956" y="6974"/>
                  <a:pt x="4956" y="6974"/>
                </a:cubicBezTo>
                <a:cubicBezTo>
                  <a:pt x="4919" y="6907"/>
                  <a:pt x="4919" y="6907"/>
                  <a:pt x="4919" y="6907"/>
                </a:cubicBezTo>
                <a:cubicBezTo>
                  <a:pt x="4882" y="6907"/>
                  <a:pt x="4882" y="6907"/>
                  <a:pt x="4882" y="6907"/>
                </a:cubicBezTo>
                <a:cubicBezTo>
                  <a:pt x="4882" y="6907"/>
                  <a:pt x="4882" y="6907"/>
                  <a:pt x="4882" y="6907"/>
                </a:cubicBezTo>
                <a:cubicBezTo>
                  <a:pt x="4845" y="6974"/>
                  <a:pt x="4845" y="6974"/>
                  <a:pt x="4845" y="6974"/>
                </a:cubicBezTo>
                <a:cubicBezTo>
                  <a:pt x="4808" y="6974"/>
                  <a:pt x="4808" y="6974"/>
                  <a:pt x="4808" y="6974"/>
                </a:cubicBezTo>
                <a:cubicBezTo>
                  <a:pt x="4771" y="7042"/>
                  <a:pt x="4771" y="7042"/>
                  <a:pt x="4771" y="7042"/>
                </a:cubicBezTo>
                <a:cubicBezTo>
                  <a:pt x="4771" y="7042"/>
                  <a:pt x="4771" y="7042"/>
                  <a:pt x="4771" y="7042"/>
                </a:cubicBezTo>
                <a:cubicBezTo>
                  <a:pt x="4808" y="7110"/>
                  <a:pt x="4808" y="7110"/>
                  <a:pt x="4808" y="7110"/>
                </a:cubicBezTo>
                <a:cubicBezTo>
                  <a:pt x="4808" y="7177"/>
                  <a:pt x="4808" y="7177"/>
                  <a:pt x="4808" y="7177"/>
                </a:cubicBezTo>
                <a:cubicBezTo>
                  <a:pt x="4808" y="7245"/>
                  <a:pt x="4808" y="7245"/>
                  <a:pt x="4808" y="7245"/>
                </a:cubicBezTo>
                <a:cubicBezTo>
                  <a:pt x="4845" y="7245"/>
                  <a:pt x="4845" y="7245"/>
                  <a:pt x="4845" y="7245"/>
                </a:cubicBezTo>
                <a:close/>
                <a:moveTo>
                  <a:pt x="4919" y="9547"/>
                </a:moveTo>
                <a:cubicBezTo>
                  <a:pt x="4919" y="9547"/>
                  <a:pt x="4956" y="9547"/>
                  <a:pt x="4956" y="9547"/>
                </a:cubicBezTo>
                <a:cubicBezTo>
                  <a:pt x="4956" y="9615"/>
                  <a:pt x="4956" y="9615"/>
                  <a:pt x="4956" y="9615"/>
                </a:cubicBezTo>
                <a:cubicBezTo>
                  <a:pt x="4993" y="9547"/>
                  <a:pt x="4993" y="9547"/>
                  <a:pt x="4993" y="9547"/>
                </a:cubicBezTo>
                <a:cubicBezTo>
                  <a:pt x="4993" y="9480"/>
                  <a:pt x="4993" y="9480"/>
                  <a:pt x="4993" y="9480"/>
                </a:cubicBezTo>
                <a:cubicBezTo>
                  <a:pt x="4956" y="9480"/>
                  <a:pt x="4956" y="9480"/>
                  <a:pt x="4956" y="9480"/>
                </a:cubicBezTo>
                <a:cubicBezTo>
                  <a:pt x="4956" y="9480"/>
                  <a:pt x="4956" y="9480"/>
                  <a:pt x="4956" y="9480"/>
                </a:cubicBezTo>
                <a:cubicBezTo>
                  <a:pt x="4956" y="9547"/>
                  <a:pt x="4956" y="9547"/>
                  <a:pt x="4956" y="9547"/>
                </a:cubicBezTo>
                <a:cubicBezTo>
                  <a:pt x="4919" y="9547"/>
                  <a:pt x="4919" y="9547"/>
                  <a:pt x="4919" y="9547"/>
                </a:cubicBezTo>
                <a:close/>
                <a:moveTo>
                  <a:pt x="5548" y="10834"/>
                </a:moveTo>
                <a:cubicBezTo>
                  <a:pt x="5548" y="10902"/>
                  <a:pt x="5548" y="10902"/>
                  <a:pt x="5548" y="10902"/>
                </a:cubicBezTo>
                <a:cubicBezTo>
                  <a:pt x="5585" y="10902"/>
                  <a:pt x="5585" y="10902"/>
                  <a:pt x="5585" y="10902"/>
                </a:cubicBezTo>
                <a:cubicBezTo>
                  <a:pt x="5585" y="10902"/>
                  <a:pt x="5585" y="10902"/>
                  <a:pt x="5585" y="10902"/>
                </a:cubicBezTo>
                <a:cubicBezTo>
                  <a:pt x="5622" y="10969"/>
                  <a:pt x="5622" y="10969"/>
                  <a:pt x="5622" y="10969"/>
                </a:cubicBezTo>
                <a:cubicBezTo>
                  <a:pt x="5659" y="10902"/>
                  <a:pt x="5659" y="10902"/>
                  <a:pt x="5659" y="10902"/>
                </a:cubicBezTo>
                <a:cubicBezTo>
                  <a:pt x="5659" y="10902"/>
                  <a:pt x="5659" y="10902"/>
                  <a:pt x="5659" y="10902"/>
                </a:cubicBezTo>
                <a:cubicBezTo>
                  <a:pt x="5659" y="10834"/>
                  <a:pt x="5659" y="10834"/>
                  <a:pt x="5659" y="10834"/>
                </a:cubicBezTo>
                <a:cubicBezTo>
                  <a:pt x="5622" y="10834"/>
                  <a:pt x="5622" y="10834"/>
                  <a:pt x="5622" y="10834"/>
                </a:cubicBezTo>
                <a:cubicBezTo>
                  <a:pt x="5585" y="10834"/>
                  <a:pt x="5585" y="10834"/>
                  <a:pt x="5585" y="10834"/>
                </a:cubicBezTo>
                <a:cubicBezTo>
                  <a:pt x="5585" y="10834"/>
                  <a:pt x="5585" y="10834"/>
                  <a:pt x="5585" y="10834"/>
                </a:cubicBezTo>
                <a:cubicBezTo>
                  <a:pt x="5548" y="10834"/>
                  <a:pt x="5548" y="10834"/>
                  <a:pt x="5548" y="10834"/>
                </a:cubicBezTo>
                <a:close/>
                <a:moveTo>
                  <a:pt x="5437" y="7245"/>
                </a:moveTo>
                <a:cubicBezTo>
                  <a:pt x="5437" y="7177"/>
                  <a:pt x="5437" y="7177"/>
                  <a:pt x="5437" y="7177"/>
                </a:cubicBezTo>
                <a:cubicBezTo>
                  <a:pt x="5400" y="7177"/>
                  <a:pt x="5400" y="7177"/>
                  <a:pt x="5400" y="7177"/>
                </a:cubicBezTo>
                <a:cubicBezTo>
                  <a:pt x="5400" y="7110"/>
                  <a:pt x="5400" y="7110"/>
                  <a:pt x="5400" y="7110"/>
                </a:cubicBezTo>
                <a:cubicBezTo>
                  <a:pt x="5437" y="7110"/>
                  <a:pt x="5437" y="7110"/>
                  <a:pt x="5437" y="7110"/>
                </a:cubicBezTo>
                <a:cubicBezTo>
                  <a:pt x="5437" y="7042"/>
                  <a:pt x="5437" y="7042"/>
                  <a:pt x="5437" y="7042"/>
                </a:cubicBezTo>
                <a:cubicBezTo>
                  <a:pt x="5400" y="7042"/>
                  <a:pt x="5400" y="7042"/>
                  <a:pt x="5400" y="7042"/>
                </a:cubicBezTo>
                <a:cubicBezTo>
                  <a:pt x="5363" y="7042"/>
                  <a:pt x="5363" y="7042"/>
                  <a:pt x="5363" y="7042"/>
                </a:cubicBezTo>
                <a:cubicBezTo>
                  <a:pt x="5363" y="7177"/>
                  <a:pt x="5363" y="7177"/>
                  <a:pt x="5363" y="7177"/>
                </a:cubicBezTo>
                <a:cubicBezTo>
                  <a:pt x="5363" y="7177"/>
                  <a:pt x="5363" y="7177"/>
                  <a:pt x="5363" y="7177"/>
                </a:cubicBezTo>
                <a:cubicBezTo>
                  <a:pt x="5400" y="7177"/>
                  <a:pt x="5400" y="7177"/>
                  <a:pt x="5400" y="7177"/>
                </a:cubicBezTo>
                <a:cubicBezTo>
                  <a:pt x="5400" y="7245"/>
                  <a:pt x="5400" y="7245"/>
                  <a:pt x="5400" y="7245"/>
                </a:cubicBezTo>
                <a:cubicBezTo>
                  <a:pt x="5437" y="7245"/>
                  <a:pt x="5437" y="7245"/>
                  <a:pt x="5437" y="7245"/>
                </a:cubicBezTo>
                <a:close/>
                <a:moveTo>
                  <a:pt x="5400" y="6839"/>
                </a:moveTo>
                <a:cubicBezTo>
                  <a:pt x="5400" y="6771"/>
                  <a:pt x="5400" y="6771"/>
                  <a:pt x="5400" y="6771"/>
                </a:cubicBezTo>
                <a:cubicBezTo>
                  <a:pt x="5437" y="6839"/>
                  <a:pt x="5437" y="6839"/>
                  <a:pt x="5437" y="6839"/>
                </a:cubicBezTo>
                <a:cubicBezTo>
                  <a:pt x="5474" y="6771"/>
                  <a:pt x="5474" y="6771"/>
                  <a:pt x="5474" y="6771"/>
                </a:cubicBezTo>
                <a:cubicBezTo>
                  <a:pt x="5437" y="6771"/>
                  <a:pt x="5437" y="6771"/>
                  <a:pt x="5437" y="6771"/>
                </a:cubicBezTo>
                <a:cubicBezTo>
                  <a:pt x="5474" y="6703"/>
                  <a:pt x="5474" y="6703"/>
                  <a:pt x="5474" y="6703"/>
                </a:cubicBezTo>
                <a:cubicBezTo>
                  <a:pt x="5474" y="6703"/>
                  <a:pt x="5474" y="6703"/>
                  <a:pt x="5474" y="6703"/>
                </a:cubicBezTo>
                <a:cubicBezTo>
                  <a:pt x="5474" y="6703"/>
                  <a:pt x="5474" y="6703"/>
                  <a:pt x="5474" y="6703"/>
                </a:cubicBezTo>
                <a:cubicBezTo>
                  <a:pt x="5437" y="6703"/>
                  <a:pt x="5437" y="6703"/>
                  <a:pt x="5437" y="6703"/>
                </a:cubicBezTo>
                <a:cubicBezTo>
                  <a:pt x="5400" y="6771"/>
                  <a:pt x="5400" y="6771"/>
                  <a:pt x="5400" y="6771"/>
                </a:cubicBezTo>
                <a:cubicBezTo>
                  <a:pt x="5400" y="6771"/>
                  <a:pt x="5400" y="6771"/>
                  <a:pt x="5400" y="6771"/>
                </a:cubicBezTo>
                <a:cubicBezTo>
                  <a:pt x="5400" y="6839"/>
                  <a:pt x="5400" y="6839"/>
                  <a:pt x="5400" y="6839"/>
                </a:cubicBezTo>
                <a:close/>
                <a:moveTo>
                  <a:pt x="5511" y="6907"/>
                </a:moveTo>
                <a:cubicBezTo>
                  <a:pt x="5548" y="6974"/>
                  <a:pt x="5548" y="6974"/>
                  <a:pt x="5548" y="6974"/>
                </a:cubicBezTo>
                <a:cubicBezTo>
                  <a:pt x="5585" y="6974"/>
                  <a:pt x="5585" y="6974"/>
                  <a:pt x="5585" y="6974"/>
                </a:cubicBezTo>
                <a:cubicBezTo>
                  <a:pt x="5622" y="6974"/>
                  <a:pt x="5622" y="6974"/>
                  <a:pt x="5622" y="6974"/>
                </a:cubicBezTo>
                <a:cubicBezTo>
                  <a:pt x="5622" y="6907"/>
                  <a:pt x="5622" y="6907"/>
                  <a:pt x="5622" y="6907"/>
                </a:cubicBezTo>
                <a:cubicBezTo>
                  <a:pt x="5585" y="6907"/>
                  <a:pt x="5585" y="6907"/>
                  <a:pt x="5585" y="6907"/>
                </a:cubicBezTo>
                <a:cubicBezTo>
                  <a:pt x="5548" y="6907"/>
                  <a:pt x="5548" y="6907"/>
                  <a:pt x="5548" y="6907"/>
                </a:cubicBezTo>
                <a:cubicBezTo>
                  <a:pt x="5511" y="6907"/>
                  <a:pt x="5511" y="6907"/>
                  <a:pt x="5511" y="6907"/>
                </a:cubicBezTo>
                <a:close/>
                <a:moveTo>
                  <a:pt x="5844" y="7313"/>
                </a:moveTo>
                <a:cubicBezTo>
                  <a:pt x="5844" y="7381"/>
                  <a:pt x="5844" y="7381"/>
                  <a:pt x="5844" y="7381"/>
                </a:cubicBezTo>
                <a:cubicBezTo>
                  <a:pt x="5807" y="7381"/>
                  <a:pt x="5807" y="7381"/>
                  <a:pt x="5807" y="7381"/>
                </a:cubicBezTo>
                <a:cubicBezTo>
                  <a:pt x="5807" y="7448"/>
                  <a:pt x="5807" y="7448"/>
                  <a:pt x="5807" y="7448"/>
                </a:cubicBezTo>
                <a:cubicBezTo>
                  <a:pt x="5807" y="7448"/>
                  <a:pt x="5807" y="7448"/>
                  <a:pt x="5807" y="7448"/>
                </a:cubicBezTo>
                <a:cubicBezTo>
                  <a:pt x="5807" y="7516"/>
                  <a:pt x="5807" y="7516"/>
                  <a:pt x="5807" y="7516"/>
                </a:cubicBezTo>
                <a:cubicBezTo>
                  <a:pt x="5844" y="7516"/>
                  <a:pt x="5844" y="7516"/>
                  <a:pt x="5844" y="7516"/>
                </a:cubicBezTo>
                <a:cubicBezTo>
                  <a:pt x="5881" y="7448"/>
                  <a:pt x="5881" y="7448"/>
                  <a:pt x="5881" y="7448"/>
                </a:cubicBezTo>
                <a:cubicBezTo>
                  <a:pt x="5881" y="7448"/>
                  <a:pt x="5881" y="7448"/>
                  <a:pt x="5881" y="7448"/>
                </a:cubicBezTo>
                <a:cubicBezTo>
                  <a:pt x="5918" y="7381"/>
                  <a:pt x="5918" y="7381"/>
                  <a:pt x="5918" y="7381"/>
                </a:cubicBezTo>
                <a:cubicBezTo>
                  <a:pt x="5918" y="7381"/>
                  <a:pt x="5918" y="7381"/>
                  <a:pt x="5918" y="7381"/>
                </a:cubicBezTo>
                <a:cubicBezTo>
                  <a:pt x="5955" y="7313"/>
                  <a:pt x="5955" y="7313"/>
                  <a:pt x="5955" y="7313"/>
                </a:cubicBezTo>
                <a:cubicBezTo>
                  <a:pt x="5955" y="7245"/>
                  <a:pt x="5955" y="7245"/>
                  <a:pt x="5955" y="7245"/>
                </a:cubicBezTo>
                <a:cubicBezTo>
                  <a:pt x="5955" y="7245"/>
                  <a:pt x="5955" y="7245"/>
                  <a:pt x="5955" y="7245"/>
                </a:cubicBezTo>
                <a:cubicBezTo>
                  <a:pt x="5918" y="7245"/>
                  <a:pt x="5918" y="7245"/>
                  <a:pt x="5918" y="7245"/>
                </a:cubicBezTo>
                <a:cubicBezTo>
                  <a:pt x="5881" y="7245"/>
                  <a:pt x="5881" y="7245"/>
                  <a:pt x="5881" y="7245"/>
                </a:cubicBezTo>
                <a:cubicBezTo>
                  <a:pt x="5844" y="7313"/>
                  <a:pt x="5844" y="7313"/>
                  <a:pt x="5844" y="7313"/>
                </a:cubicBezTo>
                <a:close/>
                <a:moveTo>
                  <a:pt x="5955" y="6771"/>
                </a:moveTo>
                <a:cubicBezTo>
                  <a:pt x="5918" y="6839"/>
                  <a:pt x="5918" y="6839"/>
                  <a:pt x="5918" y="6839"/>
                </a:cubicBezTo>
                <a:cubicBezTo>
                  <a:pt x="5918" y="6974"/>
                  <a:pt x="5918" y="6974"/>
                  <a:pt x="5918" y="6974"/>
                </a:cubicBezTo>
                <a:cubicBezTo>
                  <a:pt x="5918" y="7042"/>
                  <a:pt x="5918" y="7042"/>
                  <a:pt x="5918" y="7042"/>
                </a:cubicBezTo>
                <a:cubicBezTo>
                  <a:pt x="5918" y="7042"/>
                  <a:pt x="5918" y="7042"/>
                  <a:pt x="5918" y="7042"/>
                </a:cubicBezTo>
                <a:cubicBezTo>
                  <a:pt x="5955" y="7042"/>
                  <a:pt x="5955" y="7042"/>
                  <a:pt x="5955" y="7042"/>
                </a:cubicBezTo>
                <a:cubicBezTo>
                  <a:pt x="5955" y="7110"/>
                  <a:pt x="5955" y="7110"/>
                  <a:pt x="5955" y="7110"/>
                </a:cubicBezTo>
                <a:cubicBezTo>
                  <a:pt x="5992" y="7110"/>
                  <a:pt x="5992" y="7110"/>
                  <a:pt x="5992" y="7110"/>
                </a:cubicBezTo>
                <a:cubicBezTo>
                  <a:pt x="6029" y="7110"/>
                  <a:pt x="6029" y="7110"/>
                  <a:pt x="6029" y="7110"/>
                </a:cubicBezTo>
                <a:cubicBezTo>
                  <a:pt x="6029" y="7110"/>
                  <a:pt x="6029" y="7110"/>
                  <a:pt x="6029" y="7110"/>
                </a:cubicBezTo>
                <a:cubicBezTo>
                  <a:pt x="6066" y="7042"/>
                  <a:pt x="6066" y="7042"/>
                  <a:pt x="6066" y="7042"/>
                </a:cubicBezTo>
                <a:cubicBezTo>
                  <a:pt x="6029" y="6974"/>
                  <a:pt x="6029" y="6974"/>
                  <a:pt x="6029" y="6974"/>
                </a:cubicBezTo>
                <a:cubicBezTo>
                  <a:pt x="6029" y="6907"/>
                  <a:pt x="6029" y="6907"/>
                  <a:pt x="6029" y="6907"/>
                </a:cubicBezTo>
                <a:cubicBezTo>
                  <a:pt x="5992" y="6839"/>
                  <a:pt x="5992" y="6839"/>
                  <a:pt x="5992" y="6839"/>
                </a:cubicBezTo>
                <a:cubicBezTo>
                  <a:pt x="5955" y="6771"/>
                  <a:pt x="5955" y="6771"/>
                  <a:pt x="5955" y="6771"/>
                </a:cubicBezTo>
                <a:close/>
                <a:moveTo>
                  <a:pt x="5733" y="5891"/>
                </a:moveTo>
                <a:cubicBezTo>
                  <a:pt x="5733" y="5823"/>
                  <a:pt x="5733" y="5823"/>
                  <a:pt x="5733" y="5823"/>
                </a:cubicBezTo>
                <a:cubicBezTo>
                  <a:pt x="5733" y="5823"/>
                  <a:pt x="5733" y="5823"/>
                  <a:pt x="5733" y="5823"/>
                </a:cubicBezTo>
                <a:cubicBezTo>
                  <a:pt x="5696" y="5823"/>
                  <a:pt x="5696" y="5823"/>
                  <a:pt x="5696" y="5823"/>
                </a:cubicBezTo>
                <a:cubicBezTo>
                  <a:pt x="5659" y="5823"/>
                  <a:pt x="5659" y="5823"/>
                  <a:pt x="5659" y="5823"/>
                </a:cubicBezTo>
                <a:cubicBezTo>
                  <a:pt x="5659" y="5823"/>
                  <a:pt x="5659" y="5823"/>
                  <a:pt x="5659" y="5823"/>
                </a:cubicBezTo>
                <a:cubicBezTo>
                  <a:pt x="5696" y="5823"/>
                  <a:pt x="5696" y="5823"/>
                  <a:pt x="5696" y="5823"/>
                </a:cubicBezTo>
                <a:cubicBezTo>
                  <a:pt x="5696" y="5891"/>
                  <a:pt x="5696" y="5891"/>
                  <a:pt x="5696" y="5891"/>
                </a:cubicBezTo>
                <a:cubicBezTo>
                  <a:pt x="5696" y="5891"/>
                  <a:pt x="5696" y="5891"/>
                  <a:pt x="5696" y="5891"/>
                </a:cubicBezTo>
                <a:cubicBezTo>
                  <a:pt x="5733" y="5891"/>
                  <a:pt x="5733" y="5891"/>
                  <a:pt x="5733" y="5891"/>
                </a:cubicBezTo>
                <a:close/>
                <a:moveTo>
                  <a:pt x="5844" y="5214"/>
                </a:moveTo>
                <a:cubicBezTo>
                  <a:pt x="5807" y="5214"/>
                  <a:pt x="5807" y="5214"/>
                  <a:pt x="5807" y="5214"/>
                </a:cubicBezTo>
                <a:cubicBezTo>
                  <a:pt x="5807" y="5146"/>
                  <a:pt x="5807" y="5146"/>
                  <a:pt x="5807" y="5146"/>
                </a:cubicBezTo>
                <a:cubicBezTo>
                  <a:pt x="5807" y="5282"/>
                  <a:pt x="5807" y="5282"/>
                  <a:pt x="5807" y="5282"/>
                </a:cubicBezTo>
                <a:cubicBezTo>
                  <a:pt x="5844" y="5282"/>
                  <a:pt x="5844" y="5282"/>
                  <a:pt x="5844" y="5282"/>
                </a:cubicBezTo>
                <a:cubicBezTo>
                  <a:pt x="5844" y="5282"/>
                  <a:pt x="5844" y="5282"/>
                  <a:pt x="5844" y="5282"/>
                </a:cubicBezTo>
                <a:cubicBezTo>
                  <a:pt x="5844" y="5282"/>
                  <a:pt x="5844" y="5282"/>
                  <a:pt x="5844" y="5282"/>
                </a:cubicBezTo>
                <a:cubicBezTo>
                  <a:pt x="5881" y="5349"/>
                  <a:pt x="5881" y="5349"/>
                  <a:pt x="5881" y="5349"/>
                </a:cubicBezTo>
                <a:cubicBezTo>
                  <a:pt x="5881" y="5349"/>
                  <a:pt x="5881" y="5349"/>
                  <a:pt x="5881" y="5349"/>
                </a:cubicBezTo>
                <a:cubicBezTo>
                  <a:pt x="5881" y="5349"/>
                  <a:pt x="5881" y="5349"/>
                  <a:pt x="5881" y="5349"/>
                </a:cubicBezTo>
                <a:cubicBezTo>
                  <a:pt x="5881" y="5282"/>
                  <a:pt x="5881" y="5282"/>
                  <a:pt x="5881" y="5282"/>
                </a:cubicBezTo>
                <a:cubicBezTo>
                  <a:pt x="5881" y="5214"/>
                  <a:pt x="5881" y="5214"/>
                  <a:pt x="5881" y="5214"/>
                </a:cubicBezTo>
                <a:cubicBezTo>
                  <a:pt x="5881" y="5214"/>
                  <a:pt x="5881" y="5214"/>
                  <a:pt x="5881" y="5214"/>
                </a:cubicBezTo>
                <a:cubicBezTo>
                  <a:pt x="5881" y="5146"/>
                  <a:pt x="5881" y="5146"/>
                  <a:pt x="5881" y="5146"/>
                </a:cubicBezTo>
                <a:cubicBezTo>
                  <a:pt x="5881" y="5146"/>
                  <a:pt x="5881" y="5146"/>
                  <a:pt x="5881" y="5146"/>
                </a:cubicBezTo>
                <a:cubicBezTo>
                  <a:pt x="5881" y="5078"/>
                  <a:pt x="5881" y="5078"/>
                  <a:pt x="5881" y="5078"/>
                </a:cubicBezTo>
                <a:cubicBezTo>
                  <a:pt x="5844" y="5078"/>
                  <a:pt x="5844" y="5078"/>
                  <a:pt x="5844" y="5078"/>
                </a:cubicBezTo>
                <a:cubicBezTo>
                  <a:pt x="5844" y="5078"/>
                  <a:pt x="5844" y="5078"/>
                  <a:pt x="5844" y="5078"/>
                </a:cubicBezTo>
                <a:cubicBezTo>
                  <a:pt x="5807" y="5146"/>
                  <a:pt x="5807" y="5146"/>
                  <a:pt x="5807" y="5146"/>
                </a:cubicBezTo>
                <a:cubicBezTo>
                  <a:pt x="5844" y="5146"/>
                  <a:pt x="5844" y="5146"/>
                  <a:pt x="5844" y="5146"/>
                </a:cubicBezTo>
                <a:cubicBezTo>
                  <a:pt x="5844" y="5214"/>
                  <a:pt x="5844" y="5214"/>
                  <a:pt x="5844" y="5214"/>
                </a:cubicBezTo>
                <a:close/>
                <a:moveTo>
                  <a:pt x="5770" y="4875"/>
                </a:moveTo>
                <a:cubicBezTo>
                  <a:pt x="5733" y="4875"/>
                  <a:pt x="5733" y="4875"/>
                  <a:pt x="5733" y="4875"/>
                </a:cubicBezTo>
                <a:cubicBezTo>
                  <a:pt x="5733" y="4875"/>
                  <a:pt x="5733" y="4875"/>
                  <a:pt x="5733" y="4875"/>
                </a:cubicBezTo>
                <a:cubicBezTo>
                  <a:pt x="5696" y="4808"/>
                  <a:pt x="5696" y="4808"/>
                  <a:pt x="5696" y="4808"/>
                </a:cubicBezTo>
                <a:cubicBezTo>
                  <a:pt x="5696" y="4875"/>
                  <a:pt x="5696" y="4875"/>
                  <a:pt x="5696" y="4875"/>
                </a:cubicBezTo>
                <a:cubicBezTo>
                  <a:pt x="5696" y="4875"/>
                  <a:pt x="5696" y="4875"/>
                  <a:pt x="5696" y="4875"/>
                </a:cubicBezTo>
                <a:cubicBezTo>
                  <a:pt x="5733" y="4943"/>
                  <a:pt x="5733" y="4943"/>
                  <a:pt x="5733" y="4943"/>
                </a:cubicBezTo>
                <a:cubicBezTo>
                  <a:pt x="5770" y="4943"/>
                  <a:pt x="5770" y="4943"/>
                  <a:pt x="5770" y="4943"/>
                </a:cubicBezTo>
                <a:cubicBezTo>
                  <a:pt x="5770" y="4875"/>
                  <a:pt x="5770" y="4875"/>
                  <a:pt x="5770" y="4875"/>
                </a:cubicBezTo>
                <a:close/>
                <a:moveTo>
                  <a:pt x="5770" y="4808"/>
                </a:moveTo>
                <a:cubicBezTo>
                  <a:pt x="5770" y="4808"/>
                  <a:pt x="5807" y="4875"/>
                  <a:pt x="5807" y="4875"/>
                </a:cubicBezTo>
                <a:cubicBezTo>
                  <a:pt x="5844" y="4808"/>
                  <a:pt x="5844" y="4808"/>
                  <a:pt x="5844" y="4808"/>
                </a:cubicBezTo>
                <a:cubicBezTo>
                  <a:pt x="5881" y="4875"/>
                  <a:pt x="5881" y="4875"/>
                  <a:pt x="5881" y="4875"/>
                </a:cubicBezTo>
                <a:cubicBezTo>
                  <a:pt x="5881" y="4808"/>
                  <a:pt x="5881" y="4808"/>
                  <a:pt x="5881" y="4808"/>
                </a:cubicBezTo>
                <a:cubicBezTo>
                  <a:pt x="5881" y="4808"/>
                  <a:pt x="5881" y="4808"/>
                  <a:pt x="5881" y="4808"/>
                </a:cubicBezTo>
                <a:cubicBezTo>
                  <a:pt x="5844" y="4808"/>
                  <a:pt x="5844" y="4808"/>
                  <a:pt x="5844" y="4808"/>
                </a:cubicBezTo>
                <a:cubicBezTo>
                  <a:pt x="5844" y="4740"/>
                  <a:pt x="5844" y="4740"/>
                  <a:pt x="5844" y="4740"/>
                </a:cubicBezTo>
                <a:cubicBezTo>
                  <a:pt x="5807" y="4808"/>
                  <a:pt x="5807" y="4808"/>
                  <a:pt x="5807" y="4808"/>
                </a:cubicBezTo>
                <a:cubicBezTo>
                  <a:pt x="5770" y="4808"/>
                  <a:pt x="5770" y="4808"/>
                  <a:pt x="5770" y="4808"/>
                </a:cubicBezTo>
                <a:close/>
                <a:moveTo>
                  <a:pt x="6177" y="6162"/>
                </a:moveTo>
                <a:cubicBezTo>
                  <a:pt x="6177" y="6094"/>
                  <a:pt x="6177" y="6094"/>
                  <a:pt x="6177" y="6094"/>
                </a:cubicBezTo>
                <a:cubicBezTo>
                  <a:pt x="6177" y="6026"/>
                  <a:pt x="6177" y="6026"/>
                  <a:pt x="6177" y="6026"/>
                </a:cubicBezTo>
                <a:cubicBezTo>
                  <a:pt x="6140" y="6094"/>
                  <a:pt x="6140" y="6094"/>
                  <a:pt x="6140" y="6094"/>
                </a:cubicBezTo>
                <a:cubicBezTo>
                  <a:pt x="6140" y="6094"/>
                  <a:pt x="6140" y="6094"/>
                  <a:pt x="6140" y="6094"/>
                </a:cubicBezTo>
                <a:cubicBezTo>
                  <a:pt x="6140" y="6162"/>
                  <a:pt x="6140" y="6162"/>
                  <a:pt x="6140" y="6162"/>
                </a:cubicBezTo>
                <a:cubicBezTo>
                  <a:pt x="6177" y="6162"/>
                  <a:pt x="6177" y="6162"/>
                  <a:pt x="6177" y="6162"/>
                </a:cubicBezTo>
                <a:close/>
                <a:moveTo>
                  <a:pt x="6251" y="6094"/>
                </a:moveTo>
                <a:cubicBezTo>
                  <a:pt x="6288" y="6094"/>
                  <a:pt x="6288" y="6094"/>
                  <a:pt x="6288" y="6094"/>
                </a:cubicBezTo>
                <a:cubicBezTo>
                  <a:pt x="6288" y="6026"/>
                  <a:pt x="6288" y="6026"/>
                  <a:pt x="6288" y="6026"/>
                </a:cubicBezTo>
                <a:cubicBezTo>
                  <a:pt x="6251" y="6026"/>
                  <a:pt x="6251" y="6026"/>
                  <a:pt x="6251" y="6026"/>
                </a:cubicBezTo>
                <a:cubicBezTo>
                  <a:pt x="6251" y="6026"/>
                  <a:pt x="6251" y="6026"/>
                  <a:pt x="6251" y="6026"/>
                </a:cubicBezTo>
                <a:cubicBezTo>
                  <a:pt x="6214" y="6026"/>
                  <a:pt x="6214" y="6026"/>
                  <a:pt x="6214" y="6026"/>
                </a:cubicBezTo>
                <a:cubicBezTo>
                  <a:pt x="6214" y="6094"/>
                  <a:pt x="6214" y="6094"/>
                  <a:pt x="6214" y="6094"/>
                </a:cubicBezTo>
                <a:cubicBezTo>
                  <a:pt x="6251" y="6094"/>
                  <a:pt x="6251" y="6094"/>
                  <a:pt x="6251" y="6094"/>
                </a:cubicBezTo>
                <a:close/>
                <a:moveTo>
                  <a:pt x="6399" y="6162"/>
                </a:moveTo>
                <a:cubicBezTo>
                  <a:pt x="6436" y="6094"/>
                  <a:pt x="6436" y="6094"/>
                  <a:pt x="6436" y="6094"/>
                </a:cubicBezTo>
                <a:cubicBezTo>
                  <a:pt x="6399" y="6094"/>
                  <a:pt x="6399" y="6094"/>
                  <a:pt x="6399" y="6094"/>
                </a:cubicBezTo>
                <a:cubicBezTo>
                  <a:pt x="6362" y="6094"/>
                  <a:pt x="6362" y="6094"/>
                  <a:pt x="6362" y="6094"/>
                </a:cubicBezTo>
                <a:cubicBezTo>
                  <a:pt x="6362" y="6162"/>
                  <a:pt x="6362" y="6162"/>
                  <a:pt x="6362" y="6162"/>
                </a:cubicBezTo>
                <a:cubicBezTo>
                  <a:pt x="6399" y="6162"/>
                  <a:pt x="6399" y="6162"/>
                  <a:pt x="6399" y="6162"/>
                </a:cubicBezTo>
                <a:close/>
                <a:moveTo>
                  <a:pt x="6621" y="6026"/>
                </a:moveTo>
                <a:cubicBezTo>
                  <a:pt x="6658" y="6094"/>
                  <a:pt x="6658" y="6094"/>
                  <a:pt x="6658" y="6094"/>
                </a:cubicBezTo>
                <a:cubicBezTo>
                  <a:pt x="6658" y="6094"/>
                  <a:pt x="6658" y="6094"/>
                  <a:pt x="6658" y="6094"/>
                </a:cubicBezTo>
                <a:cubicBezTo>
                  <a:pt x="6695" y="6094"/>
                  <a:pt x="6695" y="6094"/>
                  <a:pt x="6695" y="6094"/>
                </a:cubicBezTo>
                <a:cubicBezTo>
                  <a:pt x="6658" y="6026"/>
                  <a:pt x="6658" y="6026"/>
                  <a:pt x="6658" y="6026"/>
                </a:cubicBezTo>
                <a:cubicBezTo>
                  <a:pt x="6621" y="6026"/>
                  <a:pt x="6621" y="6026"/>
                  <a:pt x="6621" y="6026"/>
                </a:cubicBezTo>
                <a:close/>
                <a:moveTo>
                  <a:pt x="6510" y="5959"/>
                </a:moveTo>
                <a:cubicBezTo>
                  <a:pt x="6547" y="5959"/>
                  <a:pt x="6547" y="5959"/>
                  <a:pt x="6547" y="5959"/>
                </a:cubicBezTo>
                <a:cubicBezTo>
                  <a:pt x="6547" y="5959"/>
                  <a:pt x="6547" y="5959"/>
                  <a:pt x="6547" y="5959"/>
                </a:cubicBezTo>
                <a:cubicBezTo>
                  <a:pt x="6510" y="5891"/>
                  <a:pt x="6510" y="5891"/>
                  <a:pt x="6510" y="5891"/>
                </a:cubicBezTo>
                <a:cubicBezTo>
                  <a:pt x="6510" y="5891"/>
                  <a:pt x="6510" y="5891"/>
                  <a:pt x="6510" y="5891"/>
                </a:cubicBezTo>
                <a:cubicBezTo>
                  <a:pt x="6510" y="5959"/>
                  <a:pt x="6510" y="5959"/>
                  <a:pt x="6510" y="5959"/>
                </a:cubicBezTo>
                <a:cubicBezTo>
                  <a:pt x="6510" y="5959"/>
                  <a:pt x="6510" y="5959"/>
                  <a:pt x="6510" y="5959"/>
                </a:cubicBezTo>
                <a:close/>
                <a:moveTo>
                  <a:pt x="6399" y="5755"/>
                </a:moveTo>
                <a:cubicBezTo>
                  <a:pt x="6399" y="5688"/>
                  <a:pt x="6399" y="5688"/>
                  <a:pt x="6399" y="5688"/>
                </a:cubicBezTo>
                <a:cubicBezTo>
                  <a:pt x="6362" y="5688"/>
                  <a:pt x="6362" y="5688"/>
                  <a:pt x="6362" y="5688"/>
                </a:cubicBezTo>
                <a:cubicBezTo>
                  <a:pt x="6325" y="5755"/>
                  <a:pt x="6325" y="5755"/>
                  <a:pt x="6325" y="5755"/>
                </a:cubicBezTo>
                <a:cubicBezTo>
                  <a:pt x="6325" y="5823"/>
                  <a:pt x="6325" y="5823"/>
                  <a:pt x="6325" y="5823"/>
                </a:cubicBezTo>
                <a:cubicBezTo>
                  <a:pt x="6362" y="5823"/>
                  <a:pt x="6362" y="5823"/>
                  <a:pt x="6362" y="5823"/>
                </a:cubicBezTo>
                <a:cubicBezTo>
                  <a:pt x="6362" y="5823"/>
                  <a:pt x="6362" y="5823"/>
                  <a:pt x="6362" y="5823"/>
                </a:cubicBezTo>
                <a:cubicBezTo>
                  <a:pt x="6362" y="5755"/>
                  <a:pt x="6362" y="5755"/>
                  <a:pt x="6362" y="5755"/>
                </a:cubicBezTo>
                <a:cubicBezTo>
                  <a:pt x="6362" y="5755"/>
                  <a:pt x="6362" y="5755"/>
                  <a:pt x="6362" y="5755"/>
                </a:cubicBezTo>
                <a:cubicBezTo>
                  <a:pt x="6399" y="5755"/>
                  <a:pt x="6399" y="5755"/>
                  <a:pt x="6399" y="5755"/>
                </a:cubicBezTo>
                <a:close/>
                <a:moveTo>
                  <a:pt x="6473" y="5688"/>
                </a:moveTo>
                <a:cubicBezTo>
                  <a:pt x="6473" y="5688"/>
                  <a:pt x="6473" y="5688"/>
                  <a:pt x="6473" y="5688"/>
                </a:cubicBezTo>
                <a:cubicBezTo>
                  <a:pt x="6436" y="5688"/>
                  <a:pt x="6436" y="5688"/>
                  <a:pt x="6436" y="5688"/>
                </a:cubicBezTo>
                <a:cubicBezTo>
                  <a:pt x="6436" y="5688"/>
                  <a:pt x="6436" y="5688"/>
                  <a:pt x="6436" y="5688"/>
                </a:cubicBezTo>
                <a:cubicBezTo>
                  <a:pt x="6436" y="5755"/>
                  <a:pt x="6436" y="5755"/>
                  <a:pt x="6436" y="5755"/>
                </a:cubicBezTo>
                <a:cubicBezTo>
                  <a:pt x="6473" y="5755"/>
                  <a:pt x="6473" y="5755"/>
                  <a:pt x="6473" y="5755"/>
                </a:cubicBezTo>
                <a:cubicBezTo>
                  <a:pt x="6473" y="5755"/>
                  <a:pt x="6473" y="5755"/>
                  <a:pt x="6473" y="5755"/>
                </a:cubicBezTo>
                <a:cubicBezTo>
                  <a:pt x="6473" y="5688"/>
                  <a:pt x="6473" y="5688"/>
                  <a:pt x="6473" y="5688"/>
                </a:cubicBezTo>
                <a:close/>
                <a:moveTo>
                  <a:pt x="6510" y="5755"/>
                </a:moveTo>
                <a:cubicBezTo>
                  <a:pt x="6510" y="5755"/>
                  <a:pt x="6510" y="5755"/>
                  <a:pt x="6510" y="5755"/>
                </a:cubicBezTo>
                <a:cubicBezTo>
                  <a:pt x="6510" y="5755"/>
                  <a:pt x="6510" y="5755"/>
                  <a:pt x="6510" y="5755"/>
                </a:cubicBezTo>
                <a:cubicBezTo>
                  <a:pt x="6547" y="5688"/>
                  <a:pt x="6547" y="5688"/>
                  <a:pt x="6547" y="5688"/>
                </a:cubicBezTo>
                <a:cubicBezTo>
                  <a:pt x="6547" y="5688"/>
                  <a:pt x="6547" y="5688"/>
                  <a:pt x="6547" y="5688"/>
                </a:cubicBezTo>
                <a:cubicBezTo>
                  <a:pt x="6547" y="5620"/>
                  <a:pt x="6547" y="5620"/>
                  <a:pt x="6547" y="5620"/>
                </a:cubicBezTo>
                <a:cubicBezTo>
                  <a:pt x="6510" y="5620"/>
                  <a:pt x="6510" y="5620"/>
                  <a:pt x="6510" y="5620"/>
                </a:cubicBezTo>
                <a:cubicBezTo>
                  <a:pt x="6510" y="5688"/>
                  <a:pt x="6510" y="5688"/>
                  <a:pt x="6510" y="5688"/>
                </a:cubicBezTo>
                <a:cubicBezTo>
                  <a:pt x="6510" y="5688"/>
                  <a:pt x="6510" y="5688"/>
                  <a:pt x="6510" y="5688"/>
                </a:cubicBezTo>
                <a:cubicBezTo>
                  <a:pt x="6510" y="5755"/>
                  <a:pt x="6510" y="5755"/>
                  <a:pt x="6510" y="5755"/>
                </a:cubicBezTo>
                <a:close/>
                <a:moveTo>
                  <a:pt x="6399" y="5552"/>
                </a:moveTo>
                <a:cubicBezTo>
                  <a:pt x="6436" y="5485"/>
                  <a:pt x="6436" y="5485"/>
                  <a:pt x="6436" y="5485"/>
                </a:cubicBezTo>
                <a:cubicBezTo>
                  <a:pt x="6399" y="5485"/>
                  <a:pt x="6399" y="5485"/>
                  <a:pt x="6399" y="5485"/>
                </a:cubicBezTo>
                <a:cubicBezTo>
                  <a:pt x="6399" y="5485"/>
                  <a:pt x="6399" y="5485"/>
                  <a:pt x="6399" y="5485"/>
                </a:cubicBezTo>
                <a:cubicBezTo>
                  <a:pt x="6362" y="5485"/>
                  <a:pt x="6362" y="5485"/>
                  <a:pt x="6362" y="5485"/>
                </a:cubicBezTo>
                <a:cubicBezTo>
                  <a:pt x="6325" y="5485"/>
                  <a:pt x="6325" y="5485"/>
                  <a:pt x="6325" y="5485"/>
                </a:cubicBezTo>
                <a:cubicBezTo>
                  <a:pt x="6325" y="5552"/>
                  <a:pt x="6325" y="5552"/>
                  <a:pt x="6325" y="5552"/>
                </a:cubicBezTo>
                <a:cubicBezTo>
                  <a:pt x="6399" y="5552"/>
                  <a:pt x="6399" y="5552"/>
                  <a:pt x="6399" y="5552"/>
                </a:cubicBezTo>
                <a:cubicBezTo>
                  <a:pt x="6399" y="5552"/>
                  <a:pt x="6399" y="5552"/>
                  <a:pt x="6399" y="5552"/>
                </a:cubicBezTo>
                <a:close/>
                <a:moveTo>
                  <a:pt x="6547" y="5417"/>
                </a:moveTo>
                <a:cubicBezTo>
                  <a:pt x="6547" y="5417"/>
                  <a:pt x="6547" y="5417"/>
                  <a:pt x="6547" y="5417"/>
                </a:cubicBezTo>
                <a:cubicBezTo>
                  <a:pt x="6547" y="5417"/>
                  <a:pt x="6547" y="5417"/>
                  <a:pt x="6547" y="5417"/>
                </a:cubicBezTo>
                <a:cubicBezTo>
                  <a:pt x="6547" y="5349"/>
                  <a:pt x="6547" y="5349"/>
                  <a:pt x="6547" y="5349"/>
                </a:cubicBezTo>
                <a:cubicBezTo>
                  <a:pt x="6584" y="5349"/>
                  <a:pt x="6584" y="5349"/>
                  <a:pt x="6584" y="5349"/>
                </a:cubicBezTo>
                <a:cubicBezTo>
                  <a:pt x="6584" y="5349"/>
                  <a:pt x="6584" y="5349"/>
                  <a:pt x="6584" y="5349"/>
                </a:cubicBezTo>
                <a:cubicBezTo>
                  <a:pt x="6547" y="5282"/>
                  <a:pt x="6547" y="5282"/>
                  <a:pt x="6547" y="5282"/>
                </a:cubicBezTo>
                <a:cubicBezTo>
                  <a:pt x="6510" y="5282"/>
                  <a:pt x="6510" y="5282"/>
                  <a:pt x="6510" y="5282"/>
                </a:cubicBezTo>
                <a:cubicBezTo>
                  <a:pt x="6510" y="5349"/>
                  <a:pt x="6510" y="5349"/>
                  <a:pt x="6510" y="5349"/>
                </a:cubicBezTo>
                <a:cubicBezTo>
                  <a:pt x="6510" y="5349"/>
                  <a:pt x="6510" y="5349"/>
                  <a:pt x="6510" y="5349"/>
                </a:cubicBezTo>
                <a:cubicBezTo>
                  <a:pt x="6510" y="5349"/>
                  <a:pt x="6510" y="5349"/>
                  <a:pt x="6510" y="5349"/>
                </a:cubicBezTo>
                <a:cubicBezTo>
                  <a:pt x="6473" y="5349"/>
                  <a:pt x="6473" y="5349"/>
                  <a:pt x="6473" y="5349"/>
                </a:cubicBezTo>
                <a:cubicBezTo>
                  <a:pt x="6473" y="5349"/>
                  <a:pt x="6473" y="5349"/>
                  <a:pt x="6473" y="5349"/>
                </a:cubicBezTo>
                <a:cubicBezTo>
                  <a:pt x="6473" y="5417"/>
                  <a:pt x="6473" y="5417"/>
                  <a:pt x="6473" y="5417"/>
                </a:cubicBezTo>
                <a:cubicBezTo>
                  <a:pt x="6510" y="5417"/>
                  <a:pt x="6510" y="5417"/>
                  <a:pt x="6510" y="5417"/>
                </a:cubicBezTo>
                <a:cubicBezTo>
                  <a:pt x="6510" y="5417"/>
                  <a:pt x="6510" y="5417"/>
                  <a:pt x="6510" y="5417"/>
                </a:cubicBezTo>
                <a:cubicBezTo>
                  <a:pt x="6547" y="5417"/>
                  <a:pt x="6547" y="5417"/>
                  <a:pt x="6547" y="5417"/>
                </a:cubicBezTo>
                <a:close/>
                <a:moveTo>
                  <a:pt x="6436" y="3115"/>
                </a:moveTo>
                <a:cubicBezTo>
                  <a:pt x="6436" y="3115"/>
                  <a:pt x="6436" y="3115"/>
                  <a:pt x="6436" y="3115"/>
                </a:cubicBezTo>
                <a:cubicBezTo>
                  <a:pt x="6436" y="3047"/>
                  <a:pt x="6436" y="3047"/>
                  <a:pt x="6436" y="3047"/>
                </a:cubicBezTo>
                <a:cubicBezTo>
                  <a:pt x="6436" y="3047"/>
                  <a:pt x="6436" y="3047"/>
                  <a:pt x="6436" y="3047"/>
                </a:cubicBezTo>
                <a:cubicBezTo>
                  <a:pt x="6399" y="3047"/>
                  <a:pt x="6399" y="3047"/>
                  <a:pt x="6399" y="3047"/>
                </a:cubicBezTo>
                <a:cubicBezTo>
                  <a:pt x="6436" y="3115"/>
                  <a:pt x="6436" y="3115"/>
                  <a:pt x="6436" y="3115"/>
                </a:cubicBezTo>
                <a:close/>
                <a:moveTo>
                  <a:pt x="6251" y="3589"/>
                </a:moveTo>
                <a:cubicBezTo>
                  <a:pt x="6251" y="3589"/>
                  <a:pt x="6251" y="3589"/>
                  <a:pt x="6251" y="3589"/>
                </a:cubicBezTo>
                <a:cubicBezTo>
                  <a:pt x="6288" y="3589"/>
                  <a:pt x="6288" y="3589"/>
                  <a:pt x="6288" y="3589"/>
                </a:cubicBezTo>
                <a:cubicBezTo>
                  <a:pt x="6288" y="3589"/>
                  <a:pt x="6288" y="3589"/>
                  <a:pt x="6288" y="3589"/>
                </a:cubicBezTo>
                <a:cubicBezTo>
                  <a:pt x="6325" y="3589"/>
                  <a:pt x="6325" y="3589"/>
                  <a:pt x="6325" y="3589"/>
                </a:cubicBezTo>
                <a:cubicBezTo>
                  <a:pt x="6325" y="3521"/>
                  <a:pt x="6325" y="3521"/>
                  <a:pt x="6325" y="3521"/>
                </a:cubicBezTo>
                <a:cubicBezTo>
                  <a:pt x="6288" y="3453"/>
                  <a:pt x="6288" y="3453"/>
                  <a:pt x="6288" y="3453"/>
                </a:cubicBezTo>
                <a:cubicBezTo>
                  <a:pt x="6251" y="3453"/>
                  <a:pt x="6251" y="3453"/>
                  <a:pt x="6251" y="3453"/>
                </a:cubicBezTo>
                <a:cubicBezTo>
                  <a:pt x="6251" y="3453"/>
                  <a:pt x="6251" y="3453"/>
                  <a:pt x="6251" y="3453"/>
                </a:cubicBezTo>
                <a:cubicBezTo>
                  <a:pt x="6251" y="3521"/>
                  <a:pt x="6251" y="3521"/>
                  <a:pt x="6251" y="3521"/>
                </a:cubicBezTo>
                <a:cubicBezTo>
                  <a:pt x="6251" y="3589"/>
                  <a:pt x="6251" y="3589"/>
                  <a:pt x="6251" y="3589"/>
                </a:cubicBezTo>
                <a:close/>
                <a:moveTo>
                  <a:pt x="6990" y="3453"/>
                </a:moveTo>
                <a:cubicBezTo>
                  <a:pt x="6990" y="3453"/>
                  <a:pt x="6990" y="3453"/>
                  <a:pt x="6990" y="3453"/>
                </a:cubicBezTo>
                <a:cubicBezTo>
                  <a:pt x="7027" y="3453"/>
                  <a:pt x="7027" y="3453"/>
                  <a:pt x="7027" y="3453"/>
                </a:cubicBezTo>
                <a:cubicBezTo>
                  <a:pt x="7027" y="3453"/>
                  <a:pt x="7027" y="3453"/>
                  <a:pt x="7027" y="3453"/>
                </a:cubicBezTo>
                <a:cubicBezTo>
                  <a:pt x="7064" y="3453"/>
                  <a:pt x="7064" y="3453"/>
                  <a:pt x="7064" y="3453"/>
                </a:cubicBezTo>
                <a:cubicBezTo>
                  <a:pt x="7064" y="3453"/>
                  <a:pt x="7064" y="3453"/>
                  <a:pt x="7064" y="3453"/>
                </a:cubicBezTo>
                <a:cubicBezTo>
                  <a:pt x="7064" y="3453"/>
                  <a:pt x="7064" y="3453"/>
                  <a:pt x="7064" y="3453"/>
                </a:cubicBezTo>
                <a:cubicBezTo>
                  <a:pt x="7101" y="3453"/>
                  <a:pt x="7101" y="3453"/>
                  <a:pt x="7101" y="3453"/>
                </a:cubicBezTo>
                <a:cubicBezTo>
                  <a:pt x="7101" y="3386"/>
                  <a:pt x="7101" y="3386"/>
                  <a:pt x="7101" y="3386"/>
                </a:cubicBezTo>
                <a:cubicBezTo>
                  <a:pt x="7101" y="3318"/>
                  <a:pt x="7101" y="3318"/>
                  <a:pt x="7101" y="3318"/>
                </a:cubicBezTo>
                <a:cubicBezTo>
                  <a:pt x="7138" y="3318"/>
                  <a:pt x="7138" y="3318"/>
                  <a:pt x="7138" y="3318"/>
                </a:cubicBezTo>
                <a:cubicBezTo>
                  <a:pt x="7138" y="3250"/>
                  <a:pt x="7138" y="3250"/>
                  <a:pt x="7138" y="3250"/>
                </a:cubicBezTo>
                <a:cubicBezTo>
                  <a:pt x="7138" y="3250"/>
                  <a:pt x="7138" y="3250"/>
                  <a:pt x="7138" y="3250"/>
                </a:cubicBezTo>
                <a:cubicBezTo>
                  <a:pt x="7101" y="3250"/>
                  <a:pt x="7101" y="3250"/>
                  <a:pt x="7101" y="3250"/>
                </a:cubicBezTo>
                <a:cubicBezTo>
                  <a:pt x="7101" y="3250"/>
                  <a:pt x="7101" y="3250"/>
                  <a:pt x="7101" y="3250"/>
                </a:cubicBezTo>
                <a:cubicBezTo>
                  <a:pt x="7064" y="3318"/>
                  <a:pt x="7064" y="3318"/>
                  <a:pt x="7064" y="3318"/>
                </a:cubicBezTo>
                <a:cubicBezTo>
                  <a:pt x="7027" y="3318"/>
                  <a:pt x="7027" y="3318"/>
                  <a:pt x="7027" y="3318"/>
                </a:cubicBezTo>
                <a:cubicBezTo>
                  <a:pt x="6990" y="3453"/>
                  <a:pt x="6990" y="3453"/>
                  <a:pt x="6990" y="3453"/>
                </a:cubicBezTo>
                <a:cubicBezTo>
                  <a:pt x="6990" y="3453"/>
                  <a:pt x="6990" y="3453"/>
                  <a:pt x="6990" y="3453"/>
                </a:cubicBezTo>
                <a:close/>
                <a:moveTo>
                  <a:pt x="7286" y="3521"/>
                </a:moveTo>
                <a:cubicBezTo>
                  <a:pt x="7323" y="3521"/>
                  <a:pt x="7323" y="3521"/>
                  <a:pt x="7323" y="3521"/>
                </a:cubicBezTo>
                <a:cubicBezTo>
                  <a:pt x="7360" y="3453"/>
                  <a:pt x="7360" y="3453"/>
                  <a:pt x="7360" y="3453"/>
                </a:cubicBezTo>
                <a:cubicBezTo>
                  <a:pt x="7323" y="3453"/>
                  <a:pt x="7323" y="3453"/>
                  <a:pt x="7323" y="3453"/>
                </a:cubicBezTo>
                <a:cubicBezTo>
                  <a:pt x="7286" y="3453"/>
                  <a:pt x="7286" y="3453"/>
                  <a:pt x="7286" y="3453"/>
                </a:cubicBezTo>
                <a:cubicBezTo>
                  <a:pt x="7286" y="3521"/>
                  <a:pt x="7286" y="3521"/>
                  <a:pt x="7286" y="3521"/>
                </a:cubicBezTo>
                <a:cubicBezTo>
                  <a:pt x="7286" y="3521"/>
                  <a:pt x="7286" y="3521"/>
                  <a:pt x="7286" y="3521"/>
                </a:cubicBezTo>
                <a:close/>
                <a:moveTo>
                  <a:pt x="7360" y="3656"/>
                </a:moveTo>
                <a:cubicBezTo>
                  <a:pt x="7360" y="3656"/>
                  <a:pt x="7360" y="3656"/>
                  <a:pt x="7360" y="3656"/>
                </a:cubicBezTo>
                <a:cubicBezTo>
                  <a:pt x="7360" y="3656"/>
                  <a:pt x="7360" y="3656"/>
                  <a:pt x="7360" y="3656"/>
                </a:cubicBezTo>
                <a:cubicBezTo>
                  <a:pt x="7397" y="3589"/>
                  <a:pt x="7397" y="3589"/>
                  <a:pt x="7397" y="3589"/>
                </a:cubicBezTo>
                <a:cubicBezTo>
                  <a:pt x="7360" y="3589"/>
                  <a:pt x="7360" y="3589"/>
                  <a:pt x="7360" y="3589"/>
                </a:cubicBezTo>
                <a:cubicBezTo>
                  <a:pt x="7360" y="3521"/>
                  <a:pt x="7360" y="3521"/>
                  <a:pt x="7360" y="3521"/>
                </a:cubicBezTo>
                <a:cubicBezTo>
                  <a:pt x="7323" y="3521"/>
                  <a:pt x="7323" y="3521"/>
                  <a:pt x="7323" y="3521"/>
                </a:cubicBezTo>
                <a:cubicBezTo>
                  <a:pt x="7323" y="3589"/>
                  <a:pt x="7323" y="3589"/>
                  <a:pt x="7323" y="3589"/>
                </a:cubicBezTo>
                <a:cubicBezTo>
                  <a:pt x="7360" y="3589"/>
                  <a:pt x="7360" y="3589"/>
                  <a:pt x="7360" y="3589"/>
                </a:cubicBezTo>
                <a:cubicBezTo>
                  <a:pt x="7360" y="3656"/>
                  <a:pt x="7360" y="3656"/>
                  <a:pt x="7360" y="3656"/>
                </a:cubicBezTo>
                <a:close/>
                <a:moveTo>
                  <a:pt x="7064" y="3792"/>
                </a:moveTo>
                <a:cubicBezTo>
                  <a:pt x="7101" y="3724"/>
                  <a:pt x="7101" y="3724"/>
                  <a:pt x="7101" y="3724"/>
                </a:cubicBezTo>
                <a:cubicBezTo>
                  <a:pt x="7101" y="3724"/>
                  <a:pt x="7101" y="3724"/>
                  <a:pt x="7101" y="3724"/>
                </a:cubicBezTo>
                <a:cubicBezTo>
                  <a:pt x="7064" y="3724"/>
                  <a:pt x="7064" y="3724"/>
                  <a:pt x="7064" y="3724"/>
                </a:cubicBezTo>
                <a:cubicBezTo>
                  <a:pt x="7064" y="3724"/>
                  <a:pt x="7064" y="3724"/>
                  <a:pt x="7064" y="3724"/>
                </a:cubicBezTo>
                <a:cubicBezTo>
                  <a:pt x="7027" y="3724"/>
                  <a:pt x="7027" y="3724"/>
                  <a:pt x="7027" y="3724"/>
                </a:cubicBezTo>
                <a:cubicBezTo>
                  <a:pt x="7027" y="3792"/>
                  <a:pt x="7027" y="3792"/>
                  <a:pt x="7027" y="3792"/>
                </a:cubicBezTo>
                <a:cubicBezTo>
                  <a:pt x="7064" y="3792"/>
                  <a:pt x="7064" y="3792"/>
                  <a:pt x="7064" y="3792"/>
                </a:cubicBezTo>
                <a:close/>
                <a:moveTo>
                  <a:pt x="7212" y="3792"/>
                </a:moveTo>
                <a:cubicBezTo>
                  <a:pt x="7249" y="3724"/>
                  <a:pt x="7249" y="3724"/>
                  <a:pt x="7249" y="3724"/>
                </a:cubicBezTo>
                <a:cubicBezTo>
                  <a:pt x="7249" y="3724"/>
                  <a:pt x="7249" y="3724"/>
                  <a:pt x="7249" y="3724"/>
                </a:cubicBezTo>
                <a:cubicBezTo>
                  <a:pt x="7249" y="3724"/>
                  <a:pt x="7249" y="3724"/>
                  <a:pt x="7249" y="3724"/>
                </a:cubicBezTo>
                <a:cubicBezTo>
                  <a:pt x="7249" y="3656"/>
                  <a:pt x="7249" y="3656"/>
                  <a:pt x="7249" y="3656"/>
                </a:cubicBezTo>
                <a:cubicBezTo>
                  <a:pt x="7212" y="3656"/>
                  <a:pt x="7212" y="3656"/>
                  <a:pt x="7212" y="3656"/>
                </a:cubicBezTo>
                <a:cubicBezTo>
                  <a:pt x="7212" y="3656"/>
                  <a:pt x="7212" y="3656"/>
                  <a:pt x="7212" y="3656"/>
                </a:cubicBezTo>
                <a:cubicBezTo>
                  <a:pt x="7175" y="3724"/>
                  <a:pt x="7175" y="3724"/>
                  <a:pt x="7175" y="3724"/>
                </a:cubicBezTo>
                <a:cubicBezTo>
                  <a:pt x="7175" y="3724"/>
                  <a:pt x="7175" y="3724"/>
                  <a:pt x="7175" y="3724"/>
                </a:cubicBezTo>
                <a:cubicBezTo>
                  <a:pt x="7175" y="3724"/>
                  <a:pt x="7175" y="3724"/>
                  <a:pt x="7175" y="3724"/>
                </a:cubicBezTo>
                <a:cubicBezTo>
                  <a:pt x="7175" y="3724"/>
                  <a:pt x="7175" y="3724"/>
                  <a:pt x="7175" y="3724"/>
                </a:cubicBezTo>
                <a:cubicBezTo>
                  <a:pt x="7212" y="3724"/>
                  <a:pt x="7212" y="3724"/>
                  <a:pt x="7212" y="3724"/>
                </a:cubicBezTo>
                <a:cubicBezTo>
                  <a:pt x="7212" y="3724"/>
                  <a:pt x="7212" y="3724"/>
                  <a:pt x="7212" y="3724"/>
                </a:cubicBezTo>
                <a:cubicBezTo>
                  <a:pt x="7212" y="3792"/>
                  <a:pt x="7212" y="3792"/>
                  <a:pt x="7212" y="3792"/>
                </a:cubicBezTo>
                <a:close/>
                <a:moveTo>
                  <a:pt x="7249" y="4063"/>
                </a:moveTo>
                <a:cubicBezTo>
                  <a:pt x="7249" y="4063"/>
                  <a:pt x="7249" y="4063"/>
                  <a:pt x="7249" y="4063"/>
                </a:cubicBezTo>
                <a:cubicBezTo>
                  <a:pt x="7286" y="4063"/>
                  <a:pt x="7286" y="4063"/>
                  <a:pt x="7286" y="4063"/>
                </a:cubicBezTo>
                <a:cubicBezTo>
                  <a:pt x="7323" y="4063"/>
                  <a:pt x="7323" y="4063"/>
                  <a:pt x="7323" y="4063"/>
                </a:cubicBezTo>
                <a:cubicBezTo>
                  <a:pt x="7323" y="4063"/>
                  <a:pt x="7323" y="4063"/>
                  <a:pt x="7323" y="4063"/>
                </a:cubicBezTo>
                <a:cubicBezTo>
                  <a:pt x="7360" y="4063"/>
                  <a:pt x="7360" y="4063"/>
                  <a:pt x="7360" y="4063"/>
                </a:cubicBezTo>
                <a:cubicBezTo>
                  <a:pt x="7397" y="4063"/>
                  <a:pt x="7397" y="4063"/>
                  <a:pt x="7397" y="4063"/>
                </a:cubicBezTo>
                <a:cubicBezTo>
                  <a:pt x="7397" y="3995"/>
                  <a:pt x="7397" y="3995"/>
                  <a:pt x="7397" y="3995"/>
                </a:cubicBezTo>
                <a:cubicBezTo>
                  <a:pt x="7397" y="3995"/>
                  <a:pt x="7397" y="3995"/>
                  <a:pt x="7397" y="3995"/>
                </a:cubicBezTo>
                <a:cubicBezTo>
                  <a:pt x="7397" y="3995"/>
                  <a:pt x="7397" y="3995"/>
                  <a:pt x="7397" y="3995"/>
                </a:cubicBezTo>
                <a:cubicBezTo>
                  <a:pt x="7397" y="3995"/>
                  <a:pt x="7397" y="3995"/>
                  <a:pt x="7397" y="3995"/>
                </a:cubicBezTo>
                <a:cubicBezTo>
                  <a:pt x="7397" y="3927"/>
                  <a:pt x="7397" y="3927"/>
                  <a:pt x="7397" y="3927"/>
                </a:cubicBezTo>
                <a:cubicBezTo>
                  <a:pt x="7360" y="3927"/>
                  <a:pt x="7360" y="3927"/>
                  <a:pt x="7360" y="3927"/>
                </a:cubicBezTo>
                <a:cubicBezTo>
                  <a:pt x="7360" y="3927"/>
                  <a:pt x="7360" y="3927"/>
                  <a:pt x="7360" y="3927"/>
                </a:cubicBezTo>
                <a:cubicBezTo>
                  <a:pt x="7360" y="3995"/>
                  <a:pt x="7360" y="3995"/>
                  <a:pt x="7360" y="3995"/>
                </a:cubicBezTo>
                <a:cubicBezTo>
                  <a:pt x="7323" y="3995"/>
                  <a:pt x="7323" y="3995"/>
                  <a:pt x="7323" y="3995"/>
                </a:cubicBezTo>
                <a:cubicBezTo>
                  <a:pt x="7323" y="3995"/>
                  <a:pt x="7323" y="3995"/>
                  <a:pt x="7323" y="3995"/>
                </a:cubicBezTo>
                <a:cubicBezTo>
                  <a:pt x="7323" y="3927"/>
                  <a:pt x="7323" y="3927"/>
                  <a:pt x="7323" y="3927"/>
                </a:cubicBezTo>
                <a:cubicBezTo>
                  <a:pt x="7286" y="3927"/>
                  <a:pt x="7286" y="3927"/>
                  <a:pt x="7286" y="3927"/>
                </a:cubicBezTo>
                <a:cubicBezTo>
                  <a:pt x="7286" y="3995"/>
                  <a:pt x="7286" y="3995"/>
                  <a:pt x="7286" y="3995"/>
                </a:cubicBezTo>
                <a:cubicBezTo>
                  <a:pt x="7286" y="3995"/>
                  <a:pt x="7286" y="3995"/>
                  <a:pt x="7286" y="3995"/>
                </a:cubicBezTo>
                <a:cubicBezTo>
                  <a:pt x="7249" y="3995"/>
                  <a:pt x="7249" y="3995"/>
                  <a:pt x="7249" y="3995"/>
                </a:cubicBezTo>
                <a:cubicBezTo>
                  <a:pt x="7249" y="4063"/>
                  <a:pt x="7249" y="4063"/>
                  <a:pt x="7249" y="4063"/>
                </a:cubicBezTo>
                <a:cubicBezTo>
                  <a:pt x="7249" y="4063"/>
                  <a:pt x="7249" y="4063"/>
                  <a:pt x="7249" y="4063"/>
                </a:cubicBezTo>
                <a:close/>
                <a:moveTo>
                  <a:pt x="4290" y="2438"/>
                </a:moveTo>
                <a:cubicBezTo>
                  <a:pt x="4327" y="2438"/>
                  <a:pt x="4327" y="2438"/>
                  <a:pt x="4327" y="2438"/>
                </a:cubicBezTo>
                <a:cubicBezTo>
                  <a:pt x="4364" y="2505"/>
                  <a:pt x="4364" y="2505"/>
                  <a:pt x="4364" y="2505"/>
                </a:cubicBezTo>
                <a:cubicBezTo>
                  <a:pt x="4364" y="2505"/>
                  <a:pt x="4364" y="2505"/>
                  <a:pt x="4364" y="2505"/>
                </a:cubicBezTo>
                <a:cubicBezTo>
                  <a:pt x="4401" y="2438"/>
                  <a:pt x="4401" y="2438"/>
                  <a:pt x="4401" y="2438"/>
                </a:cubicBezTo>
                <a:cubicBezTo>
                  <a:pt x="4438" y="2438"/>
                  <a:pt x="4438" y="2438"/>
                  <a:pt x="4438" y="2438"/>
                </a:cubicBezTo>
                <a:cubicBezTo>
                  <a:pt x="4401" y="2438"/>
                  <a:pt x="4401" y="2438"/>
                  <a:pt x="4401" y="2438"/>
                </a:cubicBezTo>
                <a:cubicBezTo>
                  <a:pt x="4364" y="2438"/>
                  <a:pt x="4364" y="2438"/>
                  <a:pt x="4364" y="2438"/>
                </a:cubicBezTo>
                <a:cubicBezTo>
                  <a:pt x="4327" y="2438"/>
                  <a:pt x="4327" y="2438"/>
                  <a:pt x="4327" y="2438"/>
                </a:cubicBezTo>
                <a:cubicBezTo>
                  <a:pt x="4327" y="2370"/>
                  <a:pt x="4327" y="2370"/>
                  <a:pt x="4327" y="2370"/>
                </a:cubicBezTo>
                <a:cubicBezTo>
                  <a:pt x="4290" y="2370"/>
                  <a:pt x="4290" y="2370"/>
                  <a:pt x="4290" y="2370"/>
                </a:cubicBezTo>
                <a:cubicBezTo>
                  <a:pt x="4290" y="2438"/>
                  <a:pt x="4290" y="2438"/>
                  <a:pt x="4290" y="2438"/>
                </a:cubicBezTo>
                <a:cubicBezTo>
                  <a:pt x="4290" y="2438"/>
                  <a:pt x="4290" y="2438"/>
                  <a:pt x="4290" y="2438"/>
                </a:cubicBezTo>
                <a:close/>
                <a:moveTo>
                  <a:pt x="4216" y="1287"/>
                </a:moveTo>
                <a:cubicBezTo>
                  <a:pt x="4216" y="1287"/>
                  <a:pt x="4216" y="1287"/>
                  <a:pt x="4216" y="1287"/>
                </a:cubicBezTo>
                <a:cubicBezTo>
                  <a:pt x="4216" y="1219"/>
                  <a:pt x="4216" y="1219"/>
                  <a:pt x="4216" y="1219"/>
                </a:cubicBezTo>
                <a:cubicBezTo>
                  <a:pt x="4253" y="1151"/>
                  <a:pt x="4253" y="1151"/>
                  <a:pt x="4253" y="1151"/>
                </a:cubicBezTo>
                <a:cubicBezTo>
                  <a:pt x="4290" y="1151"/>
                  <a:pt x="4290" y="1151"/>
                  <a:pt x="4290" y="1151"/>
                </a:cubicBezTo>
                <a:cubicBezTo>
                  <a:pt x="4364" y="1219"/>
                  <a:pt x="4364" y="1219"/>
                  <a:pt x="4364" y="1219"/>
                </a:cubicBezTo>
                <a:cubicBezTo>
                  <a:pt x="4364" y="1219"/>
                  <a:pt x="4364" y="1219"/>
                  <a:pt x="4364" y="1219"/>
                </a:cubicBezTo>
                <a:cubicBezTo>
                  <a:pt x="4327" y="1287"/>
                  <a:pt x="4327" y="1287"/>
                  <a:pt x="4327" y="1287"/>
                </a:cubicBezTo>
                <a:cubicBezTo>
                  <a:pt x="4290" y="1287"/>
                  <a:pt x="4290" y="1287"/>
                  <a:pt x="4290" y="1287"/>
                </a:cubicBezTo>
                <a:cubicBezTo>
                  <a:pt x="4253" y="1287"/>
                  <a:pt x="4253" y="1287"/>
                  <a:pt x="4253" y="1287"/>
                </a:cubicBezTo>
                <a:cubicBezTo>
                  <a:pt x="4253" y="1287"/>
                  <a:pt x="4216" y="1287"/>
                  <a:pt x="4216" y="1287"/>
                </a:cubicBezTo>
                <a:close/>
                <a:moveTo>
                  <a:pt x="5252" y="406"/>
                </a:moveTo>
                <a:cubicBezTo>
                  <a:pt x="5252" y="339"/>
                  <a:pt x="5252" y="339"/>
                  <a:pt x="5252" y="339"/>
                </a:cubicBezTo>
                <a:cubicBezTo>
                  <a:pt x="5289" y="339"/>
                  <a:pt x="5289" y="339"/>
                  <a:pt x="5289" y="339"/>
                </a:cubicBezTo>
                <a:cubicBezTo>
                  <a:pt x="5326" y="339"/>
                  <a:pt x="5326" y="339"/>
                  <a:pt x="5326" y="339"/>
                </a:cubicBezTo>
                <a:cubicBezTo>
                  <a:pt x="5363" y="339"/>
                  <a:pt x="5363" y="339"/>
                  <a:pt x="5363" y="339"/>
                </a:cubicBezTo>
                <a:cubicBezTo>
                  <a:pt x="5363" y="339"/>
                  <a:pt x="5363" y="339"/>
                  <a:pt x="5363" y="339"/>
                </a:cubicBezTo>
                <a:cubicBezTo>
                  <a:pt x="5363" y="406"/>
                  <a:pt x="5363" y="406"/>
                  <a:pt x="5363" y="406"/>
                </a:cubicBezTo>
                <a:cubicBezTo>
                  <a:pt x="5326" y="474"/>
                  <a:pt x="5326" y="474"/>
                  <a:pt x="5326" y="474"/>
                </a:cubicBezTo>
                <a:cubicBezTo>
                  <a:pt x="5289" y="474"/>
                  <a:pt x="5289" y="474"/>
                  <a:pt x="5289" y="474"/>
                </a:cubicBezTo>
                <a:cubicBezTo>
                  <a:pt x="5252" y="474"/>
                  <a:pt x="5252" y="474"/>
                  <a:pt x="5252" y="474"/>
                </a:cubicBezTo>
                <a:cubicBezTo>
                  <a:pt x="5252" y="406"/>
                  <a:pt x="5252" y="406"/>
                  <a:pt x="5252" y="406"/>
                </a:cubicBezTo>
                <a:close/>
                <a:moveTo>
                  <a:pt x="5955" y="1219"/>
                </a:moveTo>
                <a:cubicBezTo>
                  <a:pt x="6029" y="1151"/>
                  <a:pt x="6029" y="1151"/>
                  <a:pt x="6029" y="1151"/>
                </a:cubicBezTo>
                <a:cubicBezTo>
                  <a:pt x="6066" y="1083"/>
                  <a:pt x="6066" y="1083"/>
                  <a:pt x="6066" y="1083"/>
                </a:cubicBezTo>
                <a:cubicBezTo>
                  <a:pt x="6066" y="1016"/>
                  <a:pt x="6066" y="1016"/>
                  <a:pt x="6066" y="1016"/>
                </a:cubicBezTo>
                <a:cubicBezTo>
                  <a:pt x="6103" y="948"/>
                  <a:pt x="6103" y="948"/>
                  <a:pt x="6103" y="948"/>
                </a:cubicBezTo>
                <a:cubicBezTo>
                  <a:pt x="6140" y="880"/>
                  <a:pt x="6140" y="880"/>
                  <a:pt x="6140" y="880"/>
                </a:cubicBezTo>
                <a:cubicBezTo>
                  <a:pt x="6214" y="813"/>
                  <a:pt x="6214" y="813"/>
                  <a:pt x="6214" y="813"/>
                </a:cubicBezTo>
                <a:cubicBezTo>
                  <a:pt x="6214" y="813"/>
                  <a:pt x="6214" y="813"/>
                  <a:pt x="6214" y="813"/>
                </a:cubicBezTo>
                <a:cubicBezTo>
                  <a:pt x="6214" y="745"/>
                  <a:pt x="6214" y="745"/>
                  <a:pt x="6214" y="745"/>
                </a:cubicBezTo>
                <a:cubicBezTo>
                  <a:pt x="6140" y="677"/>
                  <a:pt x="6140" y="677"/>
                  <a:pt x="6140" y="677"/>
                </a:cubicBezTo>
                <a:cubicBezTo>
                  <a:pt x="6103" y="609"/>
                  <a:pt x="6103" y="609"/>
                  <a:pt x="6103" y="609"/>
                </a:cubicBezTo>
                <a:cubicBezTo>
                  <a:pt x="6066" y="542"/>
                  <a:pt x="6066" y="542"/>
                  <a:pt x="6066" y="542"/>
                </a:cubicBezTo>
                <a:cubicBezTo>
                  <a:pt x="6066" y="474"/>
                  <a:pt x="6066" y="474"/>
                  <a:pt x="6066" y="474"/>
                </a:cubicBezTo>
                <a:cubicBezTo>
                  <a:pt x="6103" y="406"/>
                  <a:pt x="6103" y="406"/>
                  <a:pt x="6103" y="406"/>
                </a:cubicBezTo>
                <a:cubicBezTo>
                  <a:pt x="6103" y="339"/>
                  <a:pt x="6103" y="339"/>
                  <a:pt x="6103" y="339"/>
                </a:cubicBezTo>
                <a:cubicBezTo>
                  <a:pt x="6103" y="339"/>
                  <a:pt x="6103" y="339"/>
                  <a:pt x="6103" y="339"/>
                </a:cubicBezTo>
                <a:cubicBezTo>
                  <a:pt x="5992" y="339"/>
                  <a:pt x="5992" y="339"/>
                  <a:pt x="5992" y="339"/>
                </a:cubicBezTo>
                <a:cubicBezTo>
                  <a:pt x="5955" y="339"/>
                  <a:pt x="5955" y="339"/>
                  <a:pt x="5955" y="339"/>
                </a:cubicBezTo>
                <a:cubicBezTo>
                  <a:pt x="5881" y="271"/>
                  <a:pt x="5881" y="271"/>
                  <a:pt x="5881" y="271"/>
                </a:cubicBezTo>
                <a:cubicBezTo>
                  <a:pt x="5844" y="135"/>
                  <a:pt x="5844" y="135"/>
                  <a:pt x="5844" y="135"/>
                </a:cubicBezTo>
                <a:cubicBezTo>
                  <a:pt x="5770" y="68"/>
                  <a:pt x="5770" y="68"/>
                  <a:pt x="5770" y="68"/>
                </a:cubicBezTo>
                <a:cubicBezTo>
                  <a:pt x="5733" y="0"/>
                  <a:pt x="5733" y="0"/>
                  <a:pt x="5733" y="0"/>
                </a:cubicBezTo>
                <a:cubicBezTo>
                  <a:pt x="5696" y="0"/>
                  <a:pt x="5696" y="0"/>
                  <a:pt x="5696" y="0"/>
                </a:cubicBezTo>
                <a:cubicBezTo>
                  <a:pt x="5696" y="68"/>
                  <a:pt x="5696" y="68"/>
                  <a:pt x="5696" y="68"/>
                </a:cubicBezTo>
                <a:cubicBezTo>
                  <a:pt x="5696" y="68"/>
                  <a:pt x="5696" y="68"/>
                  <a:pt x="5696" y="68"/>
                </a:cubicBezTo>
                <a:cubicBezTo>
                  <a:pt x="5696" y="135"/>
                  <a:pt x="5696" y="135"/>
                  <a:pt x="5696" y="135"/>
                </a:cubicBezTo>
                <a:cubicBezTo>
                  <a:pt x="5696" y="203"/>
                  <a:pt x="5696" y="203"/>
                  <a:pt x="5696" y="203"/>
                </a:cubicBezTo>
                <a:cubicBezTo>
                  <a:pt x="5659" y="271"/>
                  <a:pt x="5659" y="271"/>
                  <a:pt x="5659" y="271"/>
                </a:cubicBezTo>
                <a:cubicBezTo>
                  <a:pt x="5622" y="339"/>
                  <a:pt x="5622" y="339"/>
                  <a:pt x="5622" y="339"/>
                </a:cubicBezTo>
                <a:cubicBezTo>
                  <a:pt x="5622" y="406"/>
                  <a:pt x="5622" y="406"/>
                  <a:pt x="5622" y="406"/>
                </a:cubicBezTo>
                <a:cubicBezTo>
                  <a:pt x="5585" y="474"/>
                  <a:pt x="5585" y="474"/>
                  <a:pt x="5585" y="474"/>
                </a:cubicBezTo>
                <a:cubicBezTo>
                  <a:pt x="5622" y="677"/>
                  <a:pt x="5622" y="677"/>
                  <a:pt x="5622" y="677"/>
                </a:cubicBezTo>
                <a:cubicBezTo>
                  <a:pt x="5622" y="745"/>
                  <a:pt x="5622" y="745"/>
                  <a:pt x="5622" y="745"/>
                </a:cubicBezTo>
                <a:cubicBezTo>
                  <a:pt x="5659" y="813"/>
                  <a:pt x="5659" y="813"/>
                  <a:pt x="5659" y="813"/>
                </a:cubicBezTo>
                <a:cubicBezTo>
                  <a:pt x="5659" y="813"/>
                  <a:pt x="5659" y="813"/>
                  <a:pt x="5659" y="813"/>
                </a:cubicBezTo>
                <a:cubicBezTo>
                  <a:pt x="5659" y="948"/>
                  <a:pt x="5659" y="948"/>
                  <a:pt x="5659" y="948"/>
                </a:cubicBezTo>
                <a:cubicBezTo>
                  <a:pt x="5622" y="1016"/>
                  <a:pt x="5622" y="1016"/>
                  <a:pt x="5622" y="1016"/>
                </a:cubicBezTo>
                <a:cubicBezTo>
                  <a:pt x="5622" y="1083"/>
                  <a:pt x="5622" y="1083"/>
                  <a:pt x="5622" y="1083"/>
                </a:cubicBezTo>
                <a:cubicBezTo>
                  <a:pt x="5622" y="1151"/>
                  <a:pt x="5622" y="1151"/>
                  <a:pt x="5622" y="1151"/>
                </a:cubicBezTo>
                <a:cubicBezTo>
                  <a:pt x="5659" y="1083"/>
                  <a:pt x="5659" y="1083"/>
                  <a:pt x="5659" y="1083"/>
                </a:cubicBezTo>
                <a:cubicBezTo>
                  <a:pt x="5659" y="1083"/>
                  <a:pt x="5659" y="1083"/>
                  <a:pt x="5659" y="1083"/>
                </a:cubicBezTo>
                <a:cubicBezTo>
                  <a:pt x="5696" y="1016"/>
                  <a:pt x="5696" y="1016"/>
                  <a:pt x="5696" y="1016"/>
                </a:cubicBezTo>
                <a:cubicBezTo>
                  <a:pt x="5733" y="1083"/>
                  <a:pt x="5733" y="1083"/>
                  <a:pt x="5733" y="1083"/>
                </a:cubicBezTo>
                <a:cubicBezTo>
                  <a:pt x="5733" y="1083"/>
                  <a:pt x="5733" y="1083"/>
                  <a:pt x="5733" y="1083"/>
                </a:cubicBezTo>
                <a:cubicBezTo>
                  <a:pt x="5770" y="1151"/>
                  <a:pt x="5770" y="1151"/>
                  <a:pt x="5770" y="1151"/>
                </a:cubicBezTo>
                <a:cubicBezTo>
                  <a:pt x="5807" y="1151"/>
                  <a:pt x="5807" y="1151"/>
                  <a:pt x="5807" y="1151"/>
                </a:cubicBezTo>
                <a:cubicBezTo>
                  <a:pt x="5807" y="1151"/>
                  <a:pt x="5807" y="1151"/>
                  <a:pt x="5807" y="1151"/>
                </a:cubicBezTo>
                <a:cubicBezTo>
                  <a:pt x="5844" y="1151"/>
                  <a:pt x="5844" y="1151"/>
                  <a:pt x="5844" y="1151"/>
                </a:cubicBezTo>
                <a:cubicBezTo>
                  <a:pt x="5881" y="1219"/>
                  <a:pt x="5881" y="1219"/>
                  <a:pt x="5881" y="1219"/>
                </a:cubicBezTo>
                <a:cubicBezTo>
                  <a:pt x="5918" y="1219"/>
                  <a:pt x="5918" y="1219"/>
                  <a:pt x="5918" y="1219"/>
                </a:cubicBezTo>
                <a:cubicBezTo>
                  <a:pt x="5955" y="1219"/>
                  <a:pt x="5955" y="1219"/>
                  <a:pt x="5955" y="1219"/>
                </a:cubicBezTo>
                <a:close/>
                <a:moveTo>
                  <a:pt x="5807" y="1557"/>
                </a:moveTo>
                <a:cubicBezTo>
                  <a:pt x="5807" y="1557"/>
                  <a:pt x="5807" y="1557"/>
                  <a:pt x="5807" y="1557"/>
                </a:cubicBezTo>
                <a:cubicBezTo>
                  <a:pt x="5844" y="1625"/>
                  <a:pt x="5844" y="1625"/>
                  <a:pt x="5844" y="1625"/>
                </a:cubicBezTo>
                <a:cubicBezTo>
                  <a:pt x="5881" y="1625"/>
                  <a:pt x="5881" y="1625"/>
                  <a:pt x="5881" y="1625"/>
                </a:cubicBezTo>
                <a:cubicBezTo>
                  <a:pt x="5918" y="1557"/>
                  <a:pt x="5918" y="1557"/>
                  <a:pt x="5918" y="1557"/>
                </a:cubicBezTo>
                <a:cubicBezTo>
                  <a:pt x="5955" y="1557"/>
                  <a:pt x="5955" y="1557"/>
                  <a:pt x="5955" y="1557"/>
                </a:cubicBezTo>
                <a:cubicBezTo>
                  <a:pt x="5992" y="1490"/>
                  <a:pt x="5992" y="1490"/>
                  <a:pt x="5992" y="1490"/>
                </a:cubicBezTo>
                <a:cubicBezTo>
                  <a:pt x="5992" y="1422"/>
                  <a:pt x="5992" y="1422"/>
                  <a:pt x="5992" y="1422"/>
                </a:cubicBezTo>
                <a:cubicBezTo>
                  <a:pt x="6029" y="1354"/>
                  <a:pt x="6029" y="1354"/>
                  <a:pt x="6029" y="1354"/>
                </a:cubicBezTo>
                <a:cubicBezTo>
                  <a:pt x="5992" y="1287"/>
                  <a:pt x="5992" y="1287"/>
                  <a:pt x="5992" y="1287"/>
                </a:cubicBezTo>
                <a:cubicBezTo>
                  <a:pt x="5955" y="1287"/>
                  <a:pt x="5955" y="1287"/>
                  <a:pt x="5955" y="1287"/>
                </a:cubicBezTo>
                <a:cubicBezTo>
                  <a:pt x="5881" y="1219"/>
                  <a:pt x="5881" y="1219"/>
                  <a:pt x="5881" y="1219"/>
                </a:cubicBezTo>
                <a:cubicBezTo>
                  <a:pt x="5844" y="1287"/>
                  <a:pt x="5844" y="1287"/>
                  <a:pt x="5844" y="1287"/>
                </a:cubicBezTo>
                <a:cubicBezTo>
                  <a:pt x="5807" y="1287"/>
                  <a:pt x="5807" y="1287"/>
                  <a:pt x="5807" y="1287"/>
                </a:cubicBezTo>
                <a:cubicBezTo>
                  <a:pt x="5770" y="1287"/>
                  <a:pt x="5770" y="1287"/>
                  <a:pt x="5770" y="1287"/>
                </a:cubicBezTo>
                <a:cubicBezTo>
                  <a:pt x="5733" y="1287"/>
                  <a:pt x="5733" y="1287"/>
                  <a:pt x="5733" y="1287"/>
                </a:cubicBezTo>
                <a:cubicBezTo>
                  <a:pt x="5733" y="1287"/>
                  <a:pt x="5733" y="1287"/>
                  <a:pt x="5733" y="1287"/>
                </a:cubicBezTo>
                <a:cubicBezTo>
                  <a:pt x="5696" y="1287"/>
                  <a:pt x="5696" y="1287"/>
                  <a:pt x="5696" y="1287"/>
                </a:cubicBezTo>
                <a:cubicBezTo>
                  <a:pt x="5659" y="1287"/>
                  <a:pt x="5659" y="1287"/>
                  <a:pt x="5659" y="1287"/>
                </a:cubicBezTo>
                <a:cubicBezTo>
                  <a:pt x="5696" y="1354"/>
                  <a:pt x="5696" y="1354"/>
                  <a:pt x="5696" y="1354"/>
                </a:cubicBezTo>
                <a:cubicBezTo>
                  <a:pt x="5733" y="1354"/>
                  <a:pt x="5733" y="1354"/>
                  <a:pt x="5733" y="1354"/>
                </a:cubicBezTo>
                <a:cubicBezTo>
                  <a:pt x="5733" y="1422"/>
                  <a:pt x="5733" y="1422"/>
                  <a:pt x="5733" y="1422"/>
                </a:cubicBezTo>
                <a:cubicBezTo>
                  <a:pt x="5770" y="1422"/>
                  <a:pt x="5770" y="1422"/>
                  <a:pt x="5770" y="1422"/>
                </a:cubicBezTo>
                <a:cubicBezTo>
                  <a:pt x="5807" y="1490"/>
                  <a:pt x="5807" y="1490"/>
                  <a:pt x="5807" y="1490"/>
                </a:cubicBezTo>
                <a:cubicBezTo>
                  <a:pt x="5844" y="1490"/>
                  <a:pt x="5844" y="1490"/>
                  <a:pt x="5844" y="1490"/>
                </a:cubicBezTo>
                <a:cubicBezTo>
                  <a:pt x="5881" y="1490"/>
                  <a:pt x="5881" y="1490"/>
                  <a:pt x="5881" y="1490"/>
                </a:cubicBezTo>
                <a:cubicBezTo>
                  <a:pt x="5918" y="1557"/>
                  <a:pt x="5918" y="1557"/>
                  <a:pt x="5918" y="1557"/>
                </a:cubicBezTo>
                <a:cubicBezTo>
                  <a:pt x="5918" y="1557"/>
                  <a:pt x="5918" y="1557"/>
                  <a:pt x="5918" y="1557"/>
                </a:cubicBezTo>
                <a:cubicBezTo>
                  <a:pt x="5844" y="1557"/>
                  <a:pt x="5844" y="1557"/>
                  <a:pt x="5844" y="1557"/>
                </a:cubicBezTo>
                <a:cubicBezTo>
                  <a:pt x="5807" y="1557"/>
                  <a:pt x="5807" y="1557"/>
                  <a:pt x="5807" y="1557"/>
                </a:cubicBezTo>
                <a:close/>
                <a:moveTo>
                  <a:pt x="6916" y="1761"/>
                </a:moveTo>
                <a:cubicBezTo>
                  <a:pt x="6916" y="1761"/>
                  <a:pt x="6916" y="1761"/>
                  <a:pt x="6916" y="1761"/>
                </a:cubicBezTo>
                <a:cubicBezTo>
                  <a:pt x="6879" y="1828"/>
                  <a:pt x="6879" y="1828"/>
                  <a:pt x="6879" y="1828"/>
                </a:cubicBezTo>
                <a:cubicBezTo>
                  <a:pt x="6842" y="1896"/>
                  <a:pt x="6842" y="1896"/>
                  <a:pt x="6842" y="1896"/>
                </a:cubicBezTo>
                <a:cubicBezTo>
                  <a:pt x="6805" y="1964"/>
                  <a:pt x="6805" y="1964"/>
                  <a:pt x="6805" y="1964"/>
                </a:cubicBezTo>
                <a:cubicBezTo>
                  <a:pt x="6768" y="1964"/>
                  <a:pt x="6768" y="1964"/>
                  <a:pt x="6768" y="1964"/>
                </a:cubicBezTo>
                <a:cubicBezTo>
                  <a:pt x="6732" y="1964"/>
                  <a:pt x="6732" y="1964"/>
                  <a:pt x="6732" y="1964"/>
                </a:cubicBezTo>
                <a:cubicBezTo>
                  <a:pt x="6732" y="1964"/>
                  <a:pt x="6732" y="1964"/>
                  <a:pt x="6732" y="1964"/>
                </a:cubicBezTo>
                <a:cubicBezTo>
                  <a:pt x="6695" y="1896"/>
                  <a:pt x="6695" y="1896"/>
                  <a:pt x="6695" y="1896"/>
                </a:cubicBezTo>
                <a:cubicBezTo>
                  <a:pt x="6658" y="1896"/>
                  <a:pt x="6658" y="1896"/>
                  <a:pt x="6658" y="1896"/>
                </a:cubicBezTo>
                <a:cubicBezTo>
                  <a:pt x="6621" y="1896"/>
                  <a:pt x="6621" y="1896"/>
                  <a:pt x="6621" y="1896"/>
                </a:cubicBezTo>
                <a:cubicBezTo>
                  <a:pt x="6621" y="1896"/>
                  <a:pt x="6621" y="1896"/>
                  <a:pt x="6621" y="1896"/>
                </a:cubicBezTo>
                <a:cubicBezTo>
                  <a:pt x="6510" y="1896"/>
                  <a:pt x="6510" y="1896"/>
                  <a:pt x="6510" y="1896"/>
                </a:cubicBezTo>
                <a:cubicBezTo>
                  <a:pt x="6473" y="1896"/>
                  <a:pt x="6473" y="1896"/>
                  <a:pt x="6473" y="1896"/>
                </a:cubicBezTo>
                <a:cubicBezTo>
                  <a:pt x="6473" y="1828"/>
                  <a:pt x="6473" y="1828"/>
                  <a:pt x="6473" y="1828"/>
                </a:cubicBezTo>
                <a:cubicBezTo>
                  <a:pt x="6436" y="1896"/>
                  <a:pt x="6436" y="1896"/>
                  <a:pt x="6436" y="1896"/>
                </a:cubicBezTo>
                <a:cubicBezTo>
                  <a:pt x="6362" y="1896"/>
                  <a:pt x="6362" y="1896"/>
                  <a:pt x="6362" y="1896"/>
                </a:cubicBezTo>
                <a:cubicBezTo>
                  <a:pt x="6362" y="1896"/>
                  <a:pt x="6362" y="1896"/>
                  <a:pt x="6362" y="1896"/>
                </a:cubicBezTo>
                <a:cubicBezTo>
                  <a:pt x="6325" y="1828"/>
                  <a:pt x="6325" y="1828"/>
                  <a:pt x="6325" y="1828"/>
                </a:cubicBezTo>
                <a:cubicBezTo>
                  <a:pt x="6288" y="1828"/>
                  <a:pt x="6288" y="1828"/>
                  <a:pt x="6288" y="1828"/>
                </a:cubicBezTo>
                <a:cubicBezTo>
                  <a:pt x="6251" y="1828"/>
                  <a:pt x="6251" y="1828"/>
                  <a:pt x="6251" y="1828"/>
                </a:cubicBezTo>
                <a:cubicBezTo>
                  <a:pt x="6214" y="1693"/>
                  <a:pt x="6214" y="1693"/>
                  <a:pt x="6214" y="1693"/>
                </a:cubicBezTo>
                <a:cubicBezTo>
                  <a:pt x="6214" y="1625"/>
                  <a:pt x="6214" y="1625"/>
                  <a:pt x="6214" y="1625"/>
                </a:cubicBezTo>
                <a:cubicBezTo>
                  <a:pt x="6177" y="1625"/>
                  <a:pt x="6177" y="1625"/>
                  <a:pt x="6177" y="1625"/>
                </a:cubicBezTo>
                <a:cubicBezTo>
                  <a:pt x="6140" y="1693"/>
                  <a:pt x="6140" y="1693"/>
                  <a:pt x="6140" y="1693"/>
                </a:cubicBezTo>
                <a:cubicBezTo>
                  <a:pt x="6140" y="1625"/>
                  <a:pt x="6140" y="1625"/>
                  <a:pt x="6140" y="1625"/>
                </a:cubicBezTo>
                <a:cubicBezTo>
                  <a:pt x="6103" y="1625"/>
                  <a:pt x="6103" y="1625"/>
                  <a:pt x="6103" y="1625"/>
                </a:cubicBezTo>
                <a:cubicBezTo>
                  <a:pt x="6103" y="1625"/>
                  <a:pt x="6103" y="1625"/>
                  <a:pt x="6103" y="1625"/>
                </a:cubicBezTo>
                <a:cubicBezTo>
                  <a:pt x="6103" y="1693"/>
                  <a:pt x="6103" y="1693"/>
                  <a:pt x="6103" y="1693"/>
                </a:cubicBezTo>
                <a:cubicBezTo>
                  <a:pt x="6066" y="1693"/>
                  <a:pt x="6066" y="1693"/>
                  <a:pt x="6066" y="1693"/>
                </a:cubicBezTo>
                <a:cubicBezTo>
                  <a:pt x="6066" y="1693"/>
                  <a:pt x="6066" y="1693"/>
                  <a:pt x="6066" y="1693"/>
                </a:cubicBezTo>
                <a:cubicBezTo>
                  <a:pt x="6029" y="1625"/>
                  <a:pt x="6029" y="1625"/>
                  <a:pt x="6029" y="1625"/>
                </a:cubicBezTo>
                <a:cubicBezTo>
                  <a:pt x="6029" y="1625"/>
                  <a:pt x="6029" y="1625"/>
                  <a:pt x="6029" y="1625"/>
                </a:cubicBezTo>
                <a:cubicBezTo>
                  <a:pt x="6066" y="1557"/>
                  <a:pt x="6066" y="1557"/>
                  <a:pt x="6066" y="1557"/>
                </a:cubicBezTo>
                <a:cubicBezTo>
                  <a:pt x="6103" y="1557"/>
                  <a:pt x="6103" y="1557"/>
                  <a:pt x="6103" y="1557"/>
                </a:cubicBezTo>
                <a:cubicBezTo>
                  <a:pt x="6066" y="1422"/>
                  <a:pt x="6066" y="1422"/>
                  <a:pt x="6066" y="1422"/>
                </a:cubicBezTo>
                <a:cubicBezTo>
                  <a:pt x="6066" y="1422"/>
                  <a:pt x="6066" y="1422"/>
                  <a:pt x="6066" y="1422"/>
                </a:cubicBezTo>
                <a:cubicBezTo>
                  <a:pt x="6103" y="1354"/>
                  <a:pt x="6103" y="1354"/>
                  <a:pt x="6103" y="1354"/>
                </a:cubicBezTo>
                <a:cubicBezTo>
                  <a:pt x="6103" y="1287"/>
                  <a:pt x="6103" y="1287"/>
                  <a:pt x="6103" y="1287"/>
                </a:cubicBezTo>
                <a:cubicBezTo>
                  <a:pt x="6103" y="1287"/>
                  <a:pt x="6103" y="1287"/>
                  <a:pt x="6103" y="1287"/>
                </a:cubicBezTo>
                <a:cubicBezTo>
                  <a:pt x="6066" y="1287"/>
                  <a:pt x="6066" y="1287"/>
                  <a:pt x="6066" y="1287"/>
                </a:cubicBezTo>
                <a:cubicBezTo>
                  <a:pt x="6066" y="1219"/>
                  <a:pt x="6066" y="1219"/>
                  <a:pt x="6066" y="1219"/>
                </a:cubicBezTo>
                <a:cubicBezTo>
                  <a:pt x="6066" y="1151"/>
                  <a:pt x="6066" y="1151"/>
                  <a:pt x="6066" y="1151"/>
                </a:cubicBezTo>
                <a:cubicBezTo>
                  <a:pt x="6103" y="1083"/>
                  <a:pt x="6103" y="1083"/>
                  <a:pt x="6103" y="1083"/>
                </a:cubicBezTo>
                <a:cubicBezTo>
                  <a:pt x="6140" y="1083"/>
                  <a:pt x="6140" y="1083"/>
                  <a:pt x="6140" y="1083"/>
                </a:cubicBezTo>
                <a:cubicBezTo>
                  <a:pt x="6140" y="1016"/>
                  <a:pt x="6140" y="1016"/>
                  <a:pt x="6140" y="1016"/>
                </a:cubicBezTo>
                <a:cubicBezTo>
                  <a:pt x="6140" y="1016"/>
                  <a:pt x="6140" y="1016"/>
                  <a:pt x="6140" y="1016"/>
                </a:cubicBezTo>
                <a:cubicBezTo>
                  <a:pt x="6214" y="948"/>
                  <a:pt x="6214" y="948"/>
                  <a:pt x="6214" y="948"/>
                </a:cubicBezTo>
                <a:cubicBezTo>
                  <a:pt x="6251" y="948"/>
                  <a:pt x="6251" y="948"/>
                  <a:pt x="6251" y="948"/>
                </a:cubicBezTo>
                <a:cubicBezTo>
                  <a:pt x="6251" y="880"/>
                  <a:pt x="6251" y="880"/>
                  <a:pt x="6251" y="880"/>
                </a:cubicBezTo>
                <a:cubicBezTo>
                  <a:pt x="6288" y="813"/>
                  <a:pt x="6288" y="813"/>
                  <a:pt x="6288" y="813"/>
                </a:cubicBezTo>
                <a:cubicBezTo>
                  <a:pt x="6325" y="813"/>
                  <a:pt x="6325" y="813"/>
                  <a:pt x="6325" y="813"/>
                </a:cubicBezTo>
                <a:cubicBezTo>
                  <a:pt x="6399" y="880"/>
                  <a:pt x="6399" y="880"/>
                  <a:pt x="6399" y="880"/>
                </a:cubicBezTo>
                <a:cubicBezTo>
                  <a:pt x="6436" y="1016"/>
                  <a:pt x="6436" y="1016"/>
                  <a:pt x="6436" y="1016"/>
                </a:cubicBezTo>
                <a:cubicBezTo>
                  <a:pt x="6436" y="1083"/>
                  <a:pt x="6436" y="1083"/>
                  <a:pt x="6436" y="1083"/>
                </a:cubicBezTo>
                <a:cubicBezTo>
                  <a:pt x="6436" y="1151"/>
                  <a:pt x="6436" y="1151"/>
                  <a:pt x="6436" y="1151"/>
                </a:cubicBezTo>
                <a:cubicBezTo>
                  <a:pt x="6436" y="1151"/>
                  <a:pt x="6436" y="1151"/>
                  <a:pt x="6436" y="1151"/>
                </a:cubicBezTo>
                <a:cubicBezTo>
                  <a:pt x="6436" y="1219"/>
                  <a:pt x="6436" y="1219"/>
                  <a:pt x="6436" y="1219"/>
                </a:cubicBezTo>
                <a:cubicBezTo>
                  <a:pt x="6436" y="1287"/>
                  <a:pt x="6436" y="1287"/>
                  <a:pt x="6436" y="1287"/>
                </a:cubicBezTo>
                <a:cubicBezTo>
                  <a:pt x="6436" y="1287"/>
                  <a:pt x="6436" y="1287"/>
                  <a:pt x="6436" y="1287"/>
                </a:cubicBezTo>
                <a:cubicBezTo>
                  <a:pt x="6436" y="1287"/>
                  <a:pt x="6436" y="1287"/>
                  <a:pt x="6436" y="1287"/>
                </a:cubicBezTo>
                <a:cubicBezTo>
                  <a:pt x="6473" y="1219"/>
                  <a:pt x="6473" y="1219"/>
                  <a:pt x="6473" y="1219"/>
                </a:cubicBezTo>
                <a:cubicBezTo>
                  <a:pt x="6473" y="1151"/>
                  <a:pt x="6473" y="1151"/>
                  <a:pt x="6473" y="1151"/>
                </a:cubicBezTo>
                <a:cubicBezTo>
                  <a:pt x="6473" y="1083"/>
                  <a:pt x="6473" y="1083"/>
                  <a:pt x="6473" y="1083"/>
                </a:cubicBezTo>
                <a:cubicBezTo>
                  <a:pt x="6473" y="1083"/>
                  <a:pt x="6473" y="1083"/>
                  <a:pt x="6473" y="1083"/>
                </a:cubicBezTo>
                <a:cubicBezTo>
                  <a:pt x="6473" y="1016"/>
                  <a:pt x="6473" y="1016"/>
                  <a:pt x="6473" y="1016"/>
                </a:cubicBezTo>
                <a:cubicBezTo>
                  <a:pt x="6436" y="948"/>
                  <a:pt x="6436" y="948"/>
                  <a:pt x="6436" y="948"/>
                </a:cubicBezTo>
                <a:cubicBezTo>
                  <a:pt x="6436" y="880"/>
                  <a:pt x="6436" y="880"/>
                  <a:pt x="6436" y="880"/>
                </a:cubicBezTo>
                <a:cubicBezTo>
                  <a:pt x="6436" y="880"/>
                  <a:pt x="6436" y="880"/>
                  <a:pt x="6436" y="880"/>
                </a:cubicBezTo>
                <a:cubicBezTo>
                  <a:pt x="6510" y="880"/>
                  <a:pt x="6510" y="880"/>
                  <a:pt x="6510" y="880"/>
                </a:cubicBezTo>
                <a:cubicBezTo>
                  <a:pt x="6547" y="880"/>
                  <a:pt x="6547" y="880"/>
                  <a:pt x="6547" y="880"/>
                </a:cubicBezTo>
                <a:cubicBezTo>
                  <a:pt x="6658" y="1016"/>
                  <a:pt x="6658" y="1016"/>
                  <a:pt x="6658" y="1016"/>
                </a:cubicBezTo>
                <a:cubicBezTo>
                  <a:pt x="6695" y="1016"/>
                  <a:pt x="6695" y="1016"/>
                  <a:pt x="6695" y="1016"/>
                </a:cubicBezTo>
                <a:cubicBezTo>
                  <a:pt x="6695" y="1016"/>
                  <a:pt x="6695" y="1016"/>
                  <a:pt x="6695" y="1016"/>
                </a:cubicBezTo>
                <a:cubicBezTo>
                  <a:pt x="6695" y="1083"/>
                  <a:pt x="6695" y="1083"/>
                  <a:pt x="6695" y="1083"/>
                </a:cubicBezTo>
                <a:cubicBezTo>
                  <a:pt x="6732" y="1151"/>
                  <a:pt x="6732" y="1151"/>
                  <a:pt x="6732" y="1151"/>
                </a:cubicBezTo>
                <a:cubicBezTo>
                  <a:pt x="6732" y="1219"/>
                  <a:pt x="6732" y="1219"/>
                  <a:pt x="6732" y="1219"/>
                </a:cubicBezTo>
                <a:cubicBezTo>
                  <a:pt x="6732" y="1287"/>
                  <a:pt x="6732" y="1287"/>
                  <a:pt x="6732" y="1287"/>
                </a:cubicBezTo>
                <a:cubicBezTo>
                  <a:pt x="6768" y="1354"/>
                  <a:pt x="6768" y="1354"/>
                  <a:pt x="6768" y="1354"/>
                </a:cubicBezTo>
                <a:cubicBezTo>
                  <a:pt x="6805" y="1422"/>
                  <a:pt x="6805" y="1422"/>
                  <a:pt x="6805" y="1422"/>
                </a:cubicBezTo>
                <a:cubicBezTo>
                  <a:pt x="6805" y="1490"/>
                  <a:pt x="6805" y="1490"/>
                  <a:pt x="6805" y="1490"/>
                </a:cubicBezTo>
                <a:cubicBezTo>
                  <a:pt x="6768" y="1490"/>
                  <a:pt x="6768" y="1490"/>
                  <a:pt x="6768" y="1490"/>
                </a:cubicBezTo>
                <a:cubicBezTo>
                  <a:pt x="6768" y="1422"/>
                  <a:pt x="6768" y="1422"/>
                  <a:pt x="6768" y="1422"/>
                </a:cubicBezTo>
                <a:cubicBezTo>
                  <a:pt x="6732" y="1490"/>
                  <a:pt x="6732" y="1490"/>
                  <a:pt x="6732" y="1490"/>
                </a:cubicBezTo>
                <a:cubicBezTo>
                  <a:pt x="6732" y="1490"/>
                  <a:pt x="6732" y="1490"/>
                  <a:pt x="6732" y="1490"/>
                </a:cubicBezTo>
                <a:cubicBezTo>
                  <a:pt x="6768" y="1557"/>
                  <a:pt x="6768" y="1557"/>
                  <a:pt x="6768" y="1557"/>
                </a:cubicBezTo>
                <a:cubicBezTo>
                  <a:pt x="6842" y="1557"/>
                  <a:pt x="6842" y="1557"/>
                  <a:pt x="6842" y="1557"/>
                </a:cubicBezTo>
                <a:cubicBezTo>
                  <a:pt x="6879" y="1625"/>
                  <a:pt x="6879" y="1625"/>
                  <a:pt x="6879" y="1625"/>
                </a:cubicBezTo>
                <a:cubicBezTo>
                  <a:pt x="6879" y="1625"/>
                  <a:pt x="6879" y="1625"/>
                  <a:pt x="6879" y="1625"/>
                </a:cubicBezTo>
                <a:cubicBezTo>
                  <a:pt x="6916" y="1761"/>
                  <a:pt x="6916" y="1761"/>
                  <a:pt x="6916" y="1761"/>
                </a:cubicBezTo>
                <a:close/>
                <a:moveTo>
                  <a:pt x="12945" y="203"/>
                </a:moveTo>
                <a:cubicBezTo>
                  <a:pt x="12945" y="135"/>
                  <a:pt x="12945" y="135"/>
                  <a:pt x="12945" y="135"/>
                </a:cubicBezTo>
                <a:cubicBezTo>
                  <a:pt x="12982" y="68"/>
                  <a:pt x="12982" y="68"/>
                  <a:pt x="12982" y="68"/>
                </a:cubicBezTo>
                <a:cubicBezTo>
                  <a:pt x="12982" y="68"/>
                  <a:pt x="12982" y="68"/>
                  <a:pt x="12982" y="68"/>
                </a:cubicBezTo>
                <a:cubicBezTo>
                  <a:pt x="13019" y="68"/>
                  <a:pt x="13019" y="68"/>
                  <a:pt x="13019" y="68"/>
                </a:cubicBezTo>
                <a:cubicBezTo>
                  <a:pt x="13019" y="135"/>
                  <a:pt x="13019" y="135"/>
                  <a:pt x="13019" y="135"/>
                </a:cubicBezTo>
                <a:cubicBezTo>
                  <a:pt x="12982" y="135"/>
                  <a:pt x="12982" y="135"/>
                  <a:pt x="12982" y="135"/>
                </a:cubicBezTo>
                <a:cubicBezTo>
                  <a:pt x="12982" y="203"/>
                  <a:pt x="12982" y="203"/>
                  <a:pt x="12982" y="203"/>
                </a:cubicBezTo>
                <a:cubicBezTo>
                  <a:pt x="12945" y="203"/>
                  <a:pt x="12945" y="203"/>
                  <a:pt x="12945" y="203"/>
                </a:cubicBezTo>
                <a:close/>
                <a:moveTo>
                  <a:pt x="13278" y="1151"/>
                </a:moveTo>
                <a:cubicBezTo>
                  <a:pt x="13278" y="1219"/>
                  <a:pt x="13278" y="1219"/>
                  <a:pt x="13278" y="1219"/>
                </a:cubicBezTo>
                <a:cubicBezTo>
                  <a:pt x="13352" y="1354"/>
                  <a:pt x="13352" y="1354"/>
                  <a:pt x="13352" y="1354"/>
                </a:cubicBezTo>
                <a:cubicBezTo>
                  <a:pt x="13352" y="1422"/>
                  <a:pt x="13352" y="1422"/>
                  <a:pt x="13352" y="1422"/>
                </a:cubicBezTo>
                <a:cubicBezTo>
                  <a:pt x="13463" y="1490"/>
                  <a:pt x="13463" y="1490"/>
                  <a:pt x="13463" y="1490"/>
                </a:cubicBezTo>
                <a:cubicBezTo>
                  <a:pt x="13574" y="1490"/>
                  <a:pt x="13574" y="1490"/>
                  <a:pt x="13574" y="1490"/>
                </a:cubicBezTo>
                <a:cubicBezTo>
                  <a:pt x="13611" y="1557"/>
                  <a:pt x="13611" y="1557"/>
                  <a:pt x="13611" y="1557"/>
                </a:cubicBezTo>
                <a:cubicBezTo>
                  <a:pt x="13685" y="1557"/>
                  <a:pt x="13685" y="1557"/>
                  <a:pt x="13685" y="1557"/>
                </a:cubicBezTo>
                <a:cubicBezTo>
                  <a:pt x="13722" y="1490"/>
                  <a:pt x="13722" y="1490"/>
                  <a:pt x="13722" y="1490"/>
                </a:cubicBezTo>
                <a:cubicBezTo>
                  <a:pt x="13759" y="1557"/>
                  <a:pt x="13759" y="1557"/>
                  <a:pt x="13759" y="1557"/>
                </a:cubicBezTo>
                <a:cubicBezTo>
                  <a:pt x="13796" y="1557"/>
                  <a:pt x="13796" y="1557"/>
                  <a:pt x="13796" y="1557"/>
                </a:cubicBezTo>
                <a:cubicBezTo>
                  <a:pt x="13870" y="1490"/>
                  <a:pt x="13870" y="1490"/>
                  <a:pt x="13870" y="1490"/>
                </a:cubicBezTo>
                <a:cubicBezTo>
                  <a:pt x="13870" y="1422"/>
                  <a:pt x="13870" y="1422"/>
                  <a:pt x="13870" y="1422"/>
                </a:cubicBezTo>
                <a:cubicBezTo>
                  <a:pt x="13907" y="1354"/>
                  <a:pt x="13907" y="1354"/>
                  <a:pt x="13907" y="1354"/>
                </a:cubicBezTo>
                <a:cubicBezTo>
                  <a:pt x="13870" y="1287"/>
                  <a:pt x="13870" y="1287"/>
                  <a:pt x="13870" y="1287"/>
                </a:cubicBezTo>
                <a:cubicBezTo>
                  <a:pt x="13870" y="1219"/>
                  <a:pt x="13870" y="1219"/>
                  <a:pt x="13870" y="1219"/>
                </a:cubicBezTo>
                <a:cubicBezTo>
                  <a:pt x="13833" y="1219"/>
                  <a:pt x="13833" y="1219"/>
                  <a:pt x="13833" y="1219"/>
                </a:cubicBezTo>
                <a:cubicBezTo>
                  <a:pt x="13833" y="1219"/>
                  <a:pt x="13833" y="1219"/>
                  <a:pt x="13833" y="1219"/>
                </a:cubicBezTo>
                <a:cubicBezTo>
                  <a:pt x="13833" y="1151"/>
                  <a:pt x="13833" y="1151"/>
                  <a:pt x="13833" y="1151"/>
                </a:cubicBezTo>
                <a:cubicBezTo>
                  <a:pt x="13796" y="1151"/>
                  <a:pt x="13796" y="1151"/>
                  <a:pt x="13796" y="1151"/>
                </a:cubicBezTo>
                <a:cubicBezTo>
                  <a:pt x="13796" y="1151"/>
                  <a:pt x="13796" y="1151"/>
                  <a:pt x="13796" y="1151"/>
                </a:cubicBezTo>
                <a:cubicBezTo>
                  <a:pt x="13722" y="1151"/>
                  <a:pt x="13722" y="1151"/>
                  <a:pt x="13722" y="1151"/>
                </a:cubicBezTo>
                <a:cubicBezTo>
                  <a:pt x="13648" y="1151"/>
                  <a:pt x="13648" y="1151"/>
                  <a:pt x="13648" y="1151"/>
                </a:cubicBezTo>
                <a:cubicBezTo>
                  <a:pt x="13611" y="1219"/>
                  <a:pt x="13611" y="1219"/>
                  <a:pt x="13611" y="1219"/>
                </a:cubicBezTo>
                <a:cubicBezTo>
                  <a:pt x="13574" y="1219"/>
                  <a:pt x="13574" y="1219"/>
                  <a:pt x="13574" y="1219"/>
                </a:cubicBezTo>
                <a:cubicBezTo>
                  <a:pt x="13574" y="1219"/>
                  <a:pt x="13574" y="1219"/>
                  <a:pt x="13574" y="1219"/>
                </a:cubicBezTo>
                <a:cubicBezTo>
                  <a:pt x="13537" y="1151"/>
                  <a:pt x="13537" y="1151"/>
                  <a:pt x="13537" y="1151"/>
                </a:cubicBezTo>
                <a:cubicBezTo>
                  <a:pt x="13537" y="1151"/>
                  <a:pt x="13537" y="1151"/>
                  <a:pt x="13537" y="1151"/>
                </a:cubicBezTo>
                <a:cubicBezTo>
                  <a:pt x="13500" y="1151"/>
                  <a:pt x="13500" y="1151"/>
                  <a:pt x="13500" y="1151"/>
                </a:cubicBezTo>
                <a:cubicBezTo>
                  <a:pt x="13426" y="1151"/>
                  <a:pt x="13426" y="1151"/>
                  <a:pt x="13426" y="1151"/>
                </a:cubicBezTo>
                <a:cubicBezTo>
                  <a:pt x="13426" y="1151"/>
                  <a:pt x="13426" y="1151"/>
                  <a:pt x="13426" y="1151"/>
                </a:cubicBezTo>
                <a:cubicBezTo>
                  <a:pt x="13426" y="1219"/>
                  <a:pt x="13426" y="1219"/>
                  <a:pt x="13426" y="1219"/>
                </a:cubicBezTo>
                <a:cubicBezTo>
                  <a:pt x="13389" y="1219"/>
                  <a:pt x="13389" y="1219"/>
                  <a:pt x="13389" y="1219"/>
                </a:cubicBezTo>
                <a:cubicBezTo>
                  <a:pt x="13352" y="1219"/>
                  <a:pt x="13352" y="1219"/>
                  <a:pt x="13352" y="1219"/>
                </a:cubicBezTo>
                <a:cubicBezTo>
                  <a:pt x="13315" y="1219"/>
                  <a:pt x="13315" y="1219"/>
                  <a:pt x="13315" y="1219"/>
                </a:cubicBezTo>
                <a:cubicBezTo>
                  <a:pt x="13315" y="1151"/>
                  <a:pt x="13315" y="1151"/>
                  <a:pt x="13315" y="1151"/>
                </a:cubicBezTo>
                <a:cubicBezTo>
                  <a:pt x="13278" y="1151"/>
                  <a:pt x="13278" y="1151"/>
                  <a:pt x="13278" y="1151"/>
                </a:cubicBezTo>
                <a:close/>
                <a:moveTo>
                  <a:pt x="12021" y="2099"/>
                </a:moveTo>
                <a:cubicBezTo>
                  <a:pt x="11984" y="1964"/>
                  <a:pt x="11984" y="1964"/>
                  <a:pt x="11984" y="1964"/>
                </a:cubicBezTo>
                <a:cubicBezTo>
                  <a:pt x="11984" y="1896"/>
                  <a:pt x="11984" y="1896"/>
                  <a:pt x="11984" y="1896"/>
                </a:cubicBezTo>
                <a:cubicBezTo>
                  <a:pt x="11947" y="1828"/>
                  <a:pt x="11947" y="1828"/>
                  <a:pt x="11947" y="1828"/>
                </a:cubicBezTo>
                <a:cubicBezTo>
                  <a:pt x="11873" y="1828"/>
                  <a:pt x="11873" y="1828"/>
                  <a:pt x="11873" y="1828"/>
                </a:cubicBezTo>
                <a:cubicBezTo>
                  <a:pt x="11873" y="1761"/>
                  <a:pt x="11873" y="1761"/>
                  <a:pt x="11873" y="1761"/>
                </a:cubicBezTo>
                <a:cubicBezTo>
                  <a:pt x="11836" y="1761"/>
                  <a:pt x="11836" y="1761"/>
                  <a:pt x="11836" y="1761"/>
                </a:cubicBezTo>
                <a:cubicBezTo>
                  <a:pt x="11799" y="1693"/>
                  <a:pt x="11799" y="1693"/>
                  <a:pt x="11799" y="1693"/>
                </a:cubicBezTo>
                <a:cubicBezTo>
                  <a:pt x="11836" y="1761"/>
                  <a:pt x="11836" y="1761"/>
                  <a:pt x="11836" y="1761"/>
                </a:cubicBezTo>
                <a:cubicBezTo>
                  <a:pt x="11836" y="1828"/>
                  <a:pt x="11836" y="1828"/>
                  <a:pt x="11836" y="1828"/>
                </a:cubicBezTo>
                <a:cubicBezTo>
                  <a:pt x="11910" y="1896"/>
                  <a:pt x="11910" y="1896"/>
                  <a:pt x="11910" y="1896"/>
                </a:cubicBezTo>
                <a:cubicBezTo>
                  <a:pt x="11947" y="2031"/>
                  <a:pt x="11947" y="2031"/>
                  <a:pt x="11947" y="2031"/>
                </a:cubicBezTo>
                <a:cubicBezTo>
                  <a:pt x="11984" y="2167"/>
                  <a:pt x="11984" y="2167"/>
                  <a:pt x="11984" y="2167"/>
                </a:cubicBezTo>
                <a:cubicBezTo>
                  <a:pt x="11984" y="2167"/>
                  <a:pt x="11984" y="2167"/>
                  <a:pt x="11984" y="2167"/>
                </a:cubicBezTo>
                <a:cubicBezTo>
                  <a:pt x="12021" y="2167"/>
                  <a:pt x="12021" y="2167"/>
                  <a:pt x="12021" y="2167"/>
                </a:cubicBezTo>
                <a:cubicBezTo>
                  <a:pt x="12021" y="2099"/>
                  <a:pt x="12021" y="2099"/>
                  <a:pt x="12021" y="2099"/>
                </a:cubicBezTo>
                <a:close/>
                <a:moveTo>
                  <a:pt x="12649" y="2167"/>
                </a:moveTo>
                <a:cubicBezTo>
                  <a:pt x="12649" y="2167"/>
                  <a:pt x="12649" y="2167"/>
                  <a:pt x="12649" y="2167"/>
                </a:cubicBezTo>
                <a:cubicBezTo>
                  <a:pt x="12612" y="2167"/>
                  <a:pt x="12612" y="2167"/>
                  <a:pt x="12612" y="2167"/>
                </a:cubicBezTo>
                <a:cubicBezTo>
                  <a:pt x="12612" y="2167"/>
                  <a:pt x="12612" y="2167"/>
                  <a:pt x="12612" y="2167"/>
                </a:cubicBezTo>
                <a:cubicBezTo>
                  <a:pt x="12612" y="2099"/>
                  <a:pt x="12612" y="2099"/>
                  <a:pt x="12612" y="2099"/>
                </a:cubicBezTo>
                <a:cubicBezTo>
                  <a:pt x="12649" y="2099"/>
                  <a:pt x="12649" y="2099"/>
                  <a:pt x="12649" y="2099"/>
                </a:cubicBezTo>
                <a:cubicBezTo>
                  <a:pt x="12649" y="2167"/>
                  <a:pt x="12649" y="2167"/>
                  <a:pt x="12649" y="2167"/>
                </a:cubicBezTo>
                <a:cubicBezTo>
                  <a:pt x="12686" y="2167"/>
                  <a:pt x="12686" y="2167"/>
                  <a:pt x="12686" y="2167"/>
                </a:cubicBezTo>
                <a:cubicBezTo>
                  <a:pt x="12686" y="2234"/>
                  <a:pt x="12686" y="2234"/>
                  <a:pt x="12686" y="2234"/>
                </a:cubicBezTo>
                <a:cubicBezTo>
                  <a:pt x="12686" y="2234"/>
                  <a:pt x="12686" y="2234"/>
                  <a:pt x="12686" y="2234"/>
                </a:cubicBezTo>
                <a:cubicBezTo>
                  <a:pt x="12723" y="2234"/>
                  <a:pt x="12723" y="2234"/>
                  <a:pt x="12723" y="2234"/>
                </a:cubicBezTo>
                <a:cubicBezTo>
                  <a:pt x="12760" y="2167"/>
                  <a:pt x="12760" y="2167"/>
                  <a:pt x="12760" y="2167"/>
                </a:cubicBezTo>
                <a:cubicBezTo>
                  <a:pt x="12797" y="2031"/>
                  <a:pt x="12797" y="2031"/>
                  <a:pt x="12797" y="2031"/>
                </a:cubicBezTo>
                <a:cubicBezTo>
                  <a:pt x="12834" y="1964"/>
                  <a:pt x="12834" y="1964"/>
                  <a:pt x="12834" y="1964"/>
                </a:cubicBezTo>
                <a:cubicBezTo>
                  <a:pt x="12871" y="1964"/>
                  <a:pt x="12871" y="1964"/>
                  <a:pt x="12871" y="1964"/>
                </a:cubicBezTo>
                <a:cubicBezTo>
                  <a:pt x="12908" y="1896"/>
                  <a:pt x="12908" y="1896"/>
                  <a:pt x="12908" y="1896"/>
                </a:cubicBezTo>
                <a:cubicBezTo>
                  <a:pt x="12908" y="1964"/>
                  <a:pt x="12908" y="1964"/>
                  <a:pt x="12908" y="1964"/>
                </a:cubicBezTo>
                <a:cubicBezTo>
                  <a:pt x="12908" y="1964"/>
                  <a:pt x="12908" y="1964"/>
                  <a:pt x="12908" y="1964"/>
                </a:cubicBezTo>
                <a:cubicBezTo>
                  <a:pt x="12945" y="1964"/>
                  <a:pt x="12945" y="1964"/>
                  <a:pt x="12945" y="1964"/>
                </a:cubicBezTo>
                <a:cubicBezTo>
                  <a:pt x="12945" y="2031"/>
                  <a:pt x="12945" y="2031"/>
                  <a:pt x="12945" y="2031"/>
                </a:cubicBezTo>
                <a:cubicBezTo>
                  <a:pt x="12982" y="1964"/>
                  <a:pt x="12982" y="1964"/>
                  <a:pt x="12982" y="1964"/>
                </a:cubicBezTo>
                <a:cubicBezTo>
                  <a:pt x="12982" y="1964"/>
                  <a:pt x="12982" y="1964"/>
                  <a:pt x="12982" y="1964"/>
                </a:cubicBezTo>
                <a:cubicBezTo>
                  <a:pt x="13056" y="1896"/>
                  <a:pt x="13056" y="1896"/>
                  <a:pt x="13056" y="1896"/>
                </a:cubicBezTo>
                <a:cubicBezTo>
                  <a:pt x="13056" y="1828"/>
                  <a:pt x="13056" y="1828"/>
                  <a:pt x="13056" y="1828"/>
                </a:cubicBezTo>
                <a:cubicBezTo>
                  <a:pt x="13056" y="1828"/>
                  <a:pt x="13056" y="1828"/>
                  <a:pt x="13056" y="1828"/>
                </a:cubicBezTo>
                <a:cubicBezTo>
                  <a:pt x="13019" y="1828"/>
                  <a:pt x="13019" y="1828"/>
                  <a:pt x="13019" y="1828"/>
                </a:cubicBezTo>
                <a:cubicBezTo>
                  <a:pt x="12945" y="1896"/>
                  <a:pt x="12945" y="1896"/>
                  <a:pt x="12945" y="1896"/>
                </a:cubicBezTo>
                <a:cubicBezTo>
                  <a:pt x="12908" y="1828"/>
                  <a:pt x="12908" y="1828"/>
                  <a:pt x="12908" y="1828"/>
                </a:cubicBezTo>
                <a:cubicBezTo>
                  <a:pt x="12871" y="1761"/>
                  <a:pt x="12871" y="1761"/>
                  <a:pt x="12871" y="1761"/>
                </a:cubicBezTo>
                <a:cubicBezTo>
                  <a:pt x="12834" y="1761"/>
                  <a:pt x="12834" y="1761"/>
                  <a:pt x="12834" y="1761"/>
                </a:cubicBezTo>
                <a:cubicBezTo>
                  <a:pt x="12797" y="1761"/>
                  <a:pt x="12797" y="1761"/>
                  <a:pt x="12797" y="1761"/>
                </a:cubicBezTo>
                <a:cubicBezTo>
                  <a:pt x="12797" y="1693"/>
                  <a:pt x="12797" y="1693"/>
                  <a:pt x="12797" y="1693"/>
                </a:cubicBezTo>
                <a:cubicBezTo>
                  <a:pt x="12760" y="1625"/>
                  <a:pt x="12760" y="1625"/>
                  <a:pt x="12760" y="1625"/>
                </a:cubicBezTo>
                <a:cubicBezTo>
                  <a:pt x="12723" y="1625"/>
                  <a:pt x="12723" y="1625"/>
                  <a:pt x="12723" y="1625"/>
                </a:cubicBezTo>
                <a:cubicBezTo>
                  <a:pt x="12686" y="1557"/>
                  <a:pt x="12686" y="1557"/>
                  <a:pt x="12686" y="1557"/>
                </a:cubicBezTo>
                <a:cubicBezTo>
                  <a:pt x="12686" y="1490"/>
                  <a:pt x="12686" y="1490"/>
                  <a:pt x="12686" y="1490"/>
                </a:cubicBezTo>
                <a:cubicBezTo>
                  <a:pt x="12686" y="1422"/>
                  <a:pt x="12686" y="1422"/>
                  <a:pt x="12686" y="1422"/>
                </a:cubicBezTo>
                <a:cubicBezTo>
                  <a:pt x="12649" y="1354"/>
                  <a:pt x="12649" y="1354"/>
                  <a:pt x="12649" y="1354"/>
                </a:cubicBezTo>
                <a:cubicBezTo>
                  <a:pt x="12612" y="1354"/>
                  <a:pt x="12612" y="1354"/>
                  <a:pt x="12612" y="1354"/>
                </a:cubicBezTo>
                <a:cubicBezTo>
                  <a:pt x="12612" y="1354"/>
                  <a:pt x="12612" y="1354"/>
                  <a:pt x="12612" y="1354"/>
                </a:cubicBezTo>
                <a:cubicBezTo>
                  <a:pt x="12649" y="1287"/>
                  <a:pt x="12649" y="1287"/>
                  <a:pt x="12649" y="1287"/>
                </a:cubicBezTo>
                <a:cubicBezTo>
                  <a:pt x="12649" y="1287"/>
                  <a:pt x="12649" y="1287"/>
                  <a:pt x="12649" y="1287"/>
                </a:cubicBezTo>
                <a:cubicBezTo>
                  <a:pt x="12649" y="1219"/>
                  <a:pt x="12649" y="1219"/>
                  <a:pt x="12649" y="1219"/>
                </a:cubicBezTo>
                <a:cubicBezTo>
                  <a:pt x="12649" y="1219"/>
                  <a:pt x="12649" y="1219"/>
                  <a:pt x="12649" y="1219"/>
                </a:cubicBezTo>
                <a:cubicBezTo>
                  <a:pt x="12649" y="1219"/>
                  <a:pt x="12649" y="1219"/>
                  <a:pt x="12649" y="1219"/>
                </a:cubicBezTo>
                <a:cubicBezTo>
                  <a:pt x="12649" y="1151"/>
                  <a:pt x="12649" y="1151"/>
                  <a:pt x="12649" y="1151"/>
                </a:cubicBezTo>
                <a:cubicBezTo>
                  <a:pt x="12612" y="1151"/>
                  <a:pt x="12612" y="1151"/>
                  <a:pt x="12612" y="1151"/>
                </a:cubicBezTo>
                <a:cubicBezTo>
                  <a:pt x="12538" y="1151"/>
                  <a:pt x="12538" y="1151"/>
                  <a:pt x="12538" y="1151"/>
                </a:cubicBezTo>
                <a:cubicBezTo>
                  <a:pt x="12501" y="1151"/>
                  <a:pt x="12501" y="1151"/>
                  <a:pt x="12501" y="1151"/>
                </a:cubicBezTo>
                <a:cubicBezTo>
                  <a:pt x="12501" y="1083"/>
                  <a:pt x="12501" y="1083"/>
                  <a:pt x="12501" y="1083"/>
                </a:cubicBezTo>
                <a:cubicBezTo>
                  <a:pt x="12464" y="1083"/>
                  <a:pt x="12464" y="1083"/>
                  <a:pt x="12464" y="1083"/>
                </a:cubicBezTo>
                <a:cubicBezTo>
                  <a:pt x="12427" y="1083"/>
                  <a:pt x="12427" y="1083"/>
                  <a:pt x="12427" y="1083"/>
                </a:cubicBezTo>
                <a:cubicBezTo>
                  <a:pt x="12390" y="1083"/>
                  <a:pt x="12390" y="1083"/>
                  <a:pt x="12390" y="1083"/>
                </a:cubicBezTo>
                <a:cubicBezTo>
                  <a:pt x="12464" y="1151"/>
                  <a:pt x="12464" y="1151"/>
                  <a:pt x="12464" y="1151"/>
                </a:cubicBezTo>
                <a:cubicBezTo>
                  <a:pt x="12501" y="1151"/>
                  <a:pt x="12501" y="1151"/>
                  <a:pt x="12501" y="1151"/>
                </a:cubicBezTo>
                <a:cubicBezTo>
                  <a:pt x="12501" y="1219"/>
                  <a:pt x="12501" y="1219"/>
                  <a:pt x="12501" y="1219"/>
                </a:cubicBezTo>
                <a:cubicBezTo>
                  <a:pt x="12464" y="1219"/>
                  <a:pt x="12464" y="1219"/>
                  <a:pt x="12464" y="1219"/>
                </a:cubicBezTo>
                <a:cubicBezTo>
                  <a:pt x="12464" y="1219"/>
                  <a:pt x="12464" y="1219"/>
                  <a:pt x="12464" y="1219"/>
                </a:cubicBezTo>
                <a:cubicBezTo>
                  <a:pt x="12427" y="1219"/>
                  <a:pt x="12427" y="1219"/>
                  <a:pt x="12427" y="1219"/>
                </a:cubicBezTo>
                <a:cubicBezTo>
                  <a:pt x="12390" y="1219"/>
                  <a:pt x="12390" y="1219"/>
                  <a:pt x="12390" y="1219"/>
                </a:cubicBezTo>
                <a:cubicBezTo>
                  <a:pt x="12427" y="1287"/>
                  <a:pt x="12427" y="1287"/>
                  <a:pt x="12427" y="1287"/>
                </a:cubicBezTo>
                <a:cubicBezTo>
                  <a:pt x="12427" y="1354"/>
                  <a:pt x="12427" y="1354"/>
                  <a:pt x="12427" y="1354"/>
                </a:cubicBezTo>
                <a:cubicBezTo>
                  <a:pt x="12427" y="1422"/>
                  <a:pt x="12427" y="1422"/>
                  <a:pt x="12427" y="1422"/>
                </a:cubicBezTo>
                <a:cubicBezTo>
                  <a:pt x="12501" y="1490"/>
                  <a:pt x="12501" y="1490"/>
                  <a:pt x="12501" y="1490"/>
                </a:cubicBezTo>
                <a:cubicBezTo>
                  <a:pt x="12501" y="1557"/>
                  <a:pt x="12501" y="1557"/>
                  <a:pt x="12501" y="1557"/>
                </a:cubicBezTo>
                <a:cubicBezTo>
                  <a:pt x="12501" y="1557"/>
                  <a:pt x="12501" y="1557"/>
                  <a:pt x="12501" y="1557"/>
                </a:cubicBezTo>
                <a:cubicBezTo>
                  <a:pt x="12464" y="1557"/>
                  <a:pt x="12464" y="1557"/>
                  <a:pt x="12464" y="1557"/>
                </a:cubicBezTo>
                <a:cubicBezTo>
                  <a:pt x="12427" y="1490"/>
                  <a:pt x="12427" y="1490"/>
                  <a:pt x="12427" y="1490"/>
                </a:cubicBezTo>
                <a:cubicBezTo>
                  <a:pt x="12390" y="1422"/>
                  <a:pt x="12390" y="1422"/>
                  <a:pt x="12390" y="1422"/>
                </a:cubicBezTo>
                <a:cubicBezTo>
                  <a:pt x="12353" y="1422"/>
                  <a:pt x="12353" y="1422"/>
                  <a:pt x="12353" y="1422"/>
                </a:cubicBezTo>
                <a:cubicBezTo>
                  <a:pt x="12353" y="1422"/>
                  <a:pt x="12353" y="1422"/>
                  <a:pt x="12353" y="1422"/>
                </a:cubicBezTo>
                <a:cubicBezTo>
                  <a:pt x="12316" y="1422"/>
                  <a:pt x="12316" y="1422"/>
                  <a:pt x="12316" y="1422"/>
                </a:cubicBezTo>
                <a:cubicBezTo>
                  <a:pt x="12316" y="1422"/>
                  <a:pt x="12316" y="1422"/>
                  <a:pt x="12316" y="1422"/>
                </a:cubicBezTo>
                <a:cubicBezTo>
                  <a:pt x="12279" y="1422"/>
                  <a:pt x="12279" y="1422"/>
                  <a:pt x="12279" y="1422"/>
                </a:cubicBezTo>
                <a:cubicBezTo>
                  <a:pt x="12279" y="1354"/>
                  <a:pt x="12279" y="1354"/>
                  <a:pt x="12279" y="1354"/>
                </a:cubicBezTo>
                <a:cubicBezTo>
                  <a:pt x="12279" y="1287"/>
                  <a:pt x="12279" y="1287"/>
                  <a:pt x="12279" y="1287"/>
                </a:cubicBezTo>
                <a:cubicBezTo>
                  <a:pt x="12242" y="1287"/>
                  <a:pt x="12242" y="1287"/>
                  <a:pt x="12242" y="1287"/>
                </a:cubicBezTo>
                <a:cubicBezTo>
                  <a:pt x="12205" y="1219"/>
                  <a:pt x="12205" y="1219"/>
                  <a:pt x="12205" y="1219"/>
                </a:cubicBezTo>
                <a:cubicBezTo>
                  <a:pt x="12168" y="1219"/>
                  <a:pt x="12168" y="1219"/>
                  <a:pt x="12168" y="1219"/>
                </a:cubicBezTo>
                <a:cubicBezTo>
                  <a:pt x="12132" y="1219"/>
                  <a:pt x="12132" y="1219"/>
                  <a:pt x="12132" y="1219"/>
                </a:cubicBezTo>
                <a:cubicBezTo>
                  <a:pt x="12132" y="1151"/>
                  <a:pt x="12132" y="1151"/>
                  <a:pt x="12132" y="1151"/>
                </a:cubicBezTo>
                <a:cubicBezTo>
                  <a:pt x="12095" y="1219"/>
                  <a:pt x="12095" y="1219"/>
                  <a:pt x="12095" y="1219"/>
                </a:cubicBezTo>
                <a:cubicBezTo>
                  <a:pt x="12058" y="1219"/>
                  <a:pt x="12058" y="1219"/>
                  <a:pt x="12058" y="1219"/>
                </a:cubicBezTo>
                <a:cubicBezTo>
                  <a:pt x="12058" y="1287"/>
                  <a:pt x="12058" y="1287"/>
                  <a:pt x="12058" y="1287"/>
                </a:cubicBezTo>
                <a:cubicBezTo>
                  <a:pt x="12058" y="1354"/>
                  <a:pt x="12058" y="1354"/>
                  <a:pt x="12058" y="1354"/>
                </a:cubicBezTo>
                <a:cubicBezTo>
                  <a:pt x="12058" y="1422"/>
                  <a:pt x="12058" y="1422"/>
                  <a:pt x="12058" y="1422"/>
                </a:cubicBezTo>
                <a:cubicBezTo>
                  <a:pt x="12021" y="1490"/>
                  <a:pt x="12021" y="1490"/>
                  <a:pt x="12021" y="1490"/>
                </a:cubicBezTo>
                <a:cubicBezTo>
                  <a:pt x="11984" y="1490"/>
                  <a:pt x="11984" y="1490"/>
                  <a:pt x="11984" y="1490"/>
                </a:cubicBezTo>
                <a:cubicBezTo>
                  <a:pt x="11984" y="1557"/>
                  <a:pt x="11984" y="1557"/>
                  <a:pt x="11984" y="1557"/>
                </a:cubicBezTo>
                <a:cubicBezTo>
                  <a:pt x="12021" y="1625"/>
                  <a:pt x="12021" y="1625"/>
                  <a:pt x="12021" y="1625"/>
                </a:cubicBezTo>
                <a:cubicBezTo>
                  <a:pt x="12058" y="1625"/>
                  <a:pt x="12058" y="1625"/>
                  <a:pt x="12058" y="1625"/>
                </a:cubicBezTo>
                <a:cubicBezTo>
                  <a:pt x="12095" y="1693"/>
                  <a:pt x="12095" y="1693"/>
                  <a:pt x="12095" y="1693"/>
                </a:cubicBezTo>
                <a:cubicBezTo>
                  <a:pt x="12058" y="1693"/>
                  <a:pt x="12058" y="1693"/>
                  <a:pt x="12058" y="1693"/>
                </a:cubicBezTo>
                <a:cubicBezTo>
                  <a:pt x="12058" y="1693"/>
                  <a:pt x="12058" y="1693"/>
                  <a:pt x="12058" y="1693"/>
                </a:cubicBezTo>
                <a:cubicBezTo>
                  <a:pt x="12058" y="1761"/>
                  <a:pt x="12058" y="1761"/>
                  <a:pt x="12058" y="1761"/>
                </a:cubicBezTo>
                <a:cubicBezTo>
                  <a:pt x="12095" y="1761"/>
                  <a:pt x="12095" y="1761"/>
                  <a:pt x="12095" y="1761"/>
                </a:cubicBezTo>
                <a:cubicBezTo>
                  <a:pt x="12095" y="1828"/>
                  <a:pt x="12095" y="1828"/>
                  <a:pt x="12095" y="1828"/>
                </a:cubicBezTo>
                <a:cubicBezTo>
                  <a:pt x="12095" y="1828"/>
                  <a:pt x="12095" y="1828"/>
                  <a:pt x="12095" y="1828"/>
                </a:cubicBezTo>
                <a:cubicBezTo>
                  <a:pt x="12095" y="1896"/>
                  <a:pt x="12095" y="1896"/>
                  <a:pt x="12095" y="1896"/>
                </a:cubicBezTo>
                <a:cubicBezTo>
                  <a:pt x="12132" y="1896"/>
                  <a:pt x="12132" y="1896"/>
                  <a:pt x="12132" y="1896"/>
                </a:cubicBezTo>
                <a:cubicBezTo>
                  <a:pt x="12168" y="1964"/>
                  <a:pt x="12168" y="1964"/>
                  <a:pt x="12168" y="1964"/>
                </a:cubicBezTo>
                <a:cubicBezTo>
                  <a:pt x="12168" y="1964"/>
                  <a:pt x="12168" y="1964"/>
                  <a:pt x="12168" y="1964"/>
                </a:cubicBezTo>
                <a:cubicBezTo>
                  <a:pt x="12168" y="1964"/>
                  <a:pt x="12168" y="1964"/>
                  <a:pt x="12168" y="1964"/>
                </a:cubicBezTo>
                <a:cubicBezTo>
                  <a:pt x="12168" y="1964"/>
                  <a:pt x="12168" y="1964"/>
                  <a:pt x="12168" y="1964"/>
                </a:cubicBezTo>
                <a:cubicBezTo>
                  <a:pt x="12205" y="1964"/>
                  <a:pt x="12205" y="1964"/>
                  <a:pt x="12205" y="1964"/>
                </a:cubicBezTo>
                <a:cubicBezTo>
                  <a:pt x="12205" y="2031"/>
                  <a:pt x="12205" y="2031"/>
                  <a:pt x="12205" y="2031"/>
                </a:cubicBezTo>
                <a:cubicBezTo>
                  <a:pt x="12205" y="2031"/>
                  <a:pt x="12205" y="2031"/>
                  <a:pt x="12205" y="2031"/>
                </a:cubicBezTo>
                <a:cubicBezTo>
                  <a:pt x="12168" y="2031"/>
                  <a:pt x="12168" y="2031"/>
                  <a:pt x="12168" y="2031"/>
                </a:cubicBezTo>
                <a:cubicBezTo>
                  <a:pt x="12168" y="2031"/>
                  <a:pt x="12168" y="2031"/>
                  <a:pt x="12168" y="2031"/>
                </a:cubicBezTo>
                <a:cubicBezTo>
                  <a:pt x="12168" y="2031"/>
                  <a:pt x="12168" y="2031"/>
                  <a:pt x="12168" y="2031"/>
                </a:cubicBezTo>
                <a:cubicBezTo>
                  <a:pt x="12168" y="2099"/>
                  <a:pt x="12168" y="2099"/>
                  <a:pt x="12168" y="2099"/>
                </a:cubicBezTo>
                <a:cubicBezTo>
                  <a:pt x="12279" y="2234"/>
                  <a:pt x="12279" y="2234"/>
                  <a:pt x="12279" y="2234"/>
                </a:cubicBezTo>
                <a:cubicBezTo>
                  <a:pt x="12316" y="2234"/>
                  <a:pt x="12316" y="2234"/>
                  <a:pt x="12316" y="2234"/>
                </a:cubicBezTo>
                <a:cubicBezTo>
                  <a:pt x="12353" y="2234"/>
                  <a:pt x="12353" y="2234"/>
                  <a:pt x="12353" y="2234"/>
                </a:cubicBezTo>
                <a:cubicBezTo>
                  <a:pt x="12390" y="2302"/>
                  <a:pt x="12390" y="2302"/>
                  <a:pt x="12390" y="2302"/>
                </a:cubicBezTo>
                <a:cubicBezTo>
                  <a:pt x="12427" y="2302"/>
                  <a:pt x="12427" y="2302"/>
                  <a:pt x="12427" y="2302"/>
                </a:cubicBezTo>
                <a:cubicBezTo>
                  <a:pt x="12427" y="2370"/>
                  <a:pt x="12427" y="2370"/>
                  <a:pt x="12427" y="2370"/>
                </a:cubicBezTo>
                <a:cubicBezTo>
                  <a:pt x="12464" y="2370"/>
                  <a:pt x="12464" y="2370"/>
                  <a:pt x="12464" y="2370"/>
                </a:cubicBezTo>
                <a:cubicBezTo>
                  <a:pt x="12501" y="2370"/>
                  <a:pt x="12501" y="2370"/>
                  <a:pt x="12501" y="2370"/>
                </a:cubicBezTo>
                <a:cubicBezTo>
                  <a:pt x="12538" y="2370"/>
                  <a:pt x="12538" y="2370"/>
                  <a:pt x="12538" y="2370"/>
                </a:cubicBezTo>
                <a:cubicBezTo>
                  <a:pt x="12612" y="2370"/>
                  <a:pt x="12612" y="2370"/>
                  <a:pt x="12612" y="2370"/>
                </a:cubicBezTo>
                <a:cubicBezTo>
                  <a:pt x="12649" y="2438"/>
                  <a:pt x="12649" y="2438"/>
                  <a:pt x="12649" y="2438"/>
                </a:cubicBezTo>
                <a:cubicBezTo>
                  <a:pt x="12649" y="2370"/>
                  <a:pt x="12649" y="2370"/>
                  <a:pt x="12649" y="2370"/>
                </a:cubicBezTo>
                <a:cubicBezTo>
                  <a:pt x="12686" y="2370"/>
                  <a:pt x="12686" y="2370"/>
                  <a:pt x="12686" y="2370"/>
                </a:cubicBezTo>
                <a:cubicBezTo>
                  <a:pt x="12686" y="2302"/>
                  <a:pt x="12686" y="2302"/>
                  <a:pt x="12686" y="2302"/>
                </a:cubicBezTo>
                <a:cubicBezTo>
                  <a:pt x="12649" y="2234"/>
                  <a:pt x="12649" y="2234"/>
                  <a:pt x="12649" y="2234"/>
                </a:cubicBezTo>
                <a:cubicBezTo>
                  <a:pt x="12649" y="2167"/>
                  <a:pt x="12649" y="2167"/>
                  <a:pt x="12649" y="2167"/>
                </a:cubicBezTo>
                <a:close/>
                <a:moveTo>
                  <a:pt x="12686" y="1151"/>
                </a:moveTo>
                <a:cubicBezTo>
                  <a:pt x="12723" y="1151"/>
                  <a:pt x="12723" y="1151"/>
                  <a:pt x="12723" y="1151"/>
                </a:cubicBezTo>
                <a:cubicBezTo>
                  <a:pt x="12760" y="1151"/>
                  <a:pt x="12760" y="1151"/>
                  <a:pt x="12760" y="1151"/>
                </a:cubicBezTo>
                <a:cubicBezTo>
                  <a:pt x="12797" y="1151"/>
                  <a:pt x="12797" y="1151"/>
                  <a:pt x="12797" y="1151"/>
                </a:cubicBezTo>
                <a:cubicBezTo>
                  <a:pt x="12871" y="1219"/>
                  <a:pt x="12871" y="1219"/>
                  <a:pt x="12871" y="1219"/>
                </a:cubicBezTo>
                <a:cubicBezTo>
                  <a:pt x="12908" y="1219"/>
                  <a:pt x="12908" y="1219"/>
                  <a:pt x="12908" y="1219"/>
                </a:cubicBezTo>
                <a:cubicBezTo>
                  <a:pt x="12945" y="1219"/>
                  <a:pt x="12945" y="1219"/>
                  <a:pt x="12945" y="1219"/>
                </a:cubicBezTo>
                <a:cubicBezTo>
                  <a:pt x="13019" y="1219"/>
                  <a:pt x="13019" y="1219"/>
                  <a:pt x="13019" y="1219"/>
                </a:cubicBezTo>
                <a:cubicBezTo>
                  <a:pt x="13130" y="1287"/>
                  <a:pt x="13130" y="1287"/>
                  <a:pt x="13130" y="1287"/>
                </a:cubicBezTo>
                <a:cubicBezTo>
                  <a:pt x="13130" y="1287"/>
                  <a:pt x="13130" y="1287"/>
                  <a:pt x="13130" y="1287"/>
                </a:cubicBezTo>
                <a:cubicBezTo>
                  <a:pt x="13093" y="1287"/>
                  <a:pt x="13093" y="1287"/>
                  <a:pt x="13093" y="1287"/>
                </a:cubicBezTo>
                <a:cubicBezTo>
                  <a:pt x="13056" y="1354"/>
                  <a:pt x="13056" y="1354"/>
                  <a:pt x="13056" y="1354"/>
                </a:cubicBezTo>
                <a:cubicBezTo>
                  <a:pt x="13056" y="1422"/>
                  <a:pt x="13056" y="1422"/>
                  <a:pt x="13056" y="1422"/>
                </a:cubicBezTo>
                <a:cubicBezTo>
                  <a:pt x="13093" y="1490"/>
                  <a:pt x="13093" y="1490"/>
                  <a:pt x="13093" y="1490"/>
                </a:cubicBezTo>
                <a:cubicBezTo>
                  <a:pt x="13130" y="1490"/>
                  <a:pt x="13130" y="1490"/>
                  <a:pt x="13130" y="1490"/>
                </a:cubicBezTo>
                <a:cubicBezTo>
                  <a:pt x="13130" y="1557"/>
                  <a:pt x="13130" y="1557"/>
                  <a:pt x="13130" y="1557"/>
                </a:cubicBezTo>
                <a:cubicBezTo>
                  <a:pt x="13130" y="1557"/>
                  <a:pt x="13130" y="1557"/>
                  <a:pt x="13130" y="1557"/>
                </a:cubicBezTo>
                <a:cubicBezTo>
                  <a:pt x="13130" y="1625"/>
                  <a:pt x="13130" y="1625"/>
                  <a:pt x="13130" y="1625"/>
                </a:cubicBezTo>
                <a:cubicBezTo>
                  <a:pt x="13130" y="1693"/>
                  <a:pt x="13130" y="1693"/>
                  <a:pt x="13130" y="1693"/>
                </a:cubicBezTo>
                <a:cubicBezTo>
                  <a:pt x="13093" y="1761"/>
                  <a:pt x="13093" y="1761"/>
                  <a:pt x="13093" y="1761"/>
                </a:cubicBezTo>
                <a:cubicBezTo>
                  <a:pt x="13056" y="1761"/>
                  <a:pt x="13056" y="1761"/>
                  <a:pt x="13056" y="1761"/>
                </a:cubicBezTo>
                <a:cubicBezTo>
                  <a:pt x="13056" y="1761"/>
                  <a:pt x="13056" y="1761"/>
                  <a:pt x="13056" y="1761"/>
                </a:cubicBezTo>
                <a:cubicBezTo>
                  <a:pt x="13019" y="1761"/>
                  <a:pt x="13019" y="1761"/>
                  <a:pt x="13019" y="1761"/>
                </a:cubicBezTo>
                <a:cubicBezTo>
                  <a:pt x="12982" y="1761"/>
                  <a:pt x="12982" y="1761"/>
                  <a:pt x="12982" y="1761"/>
                </a:cubicBezTo>
                <a:cubicBezTo>
                  <a:pt x="12945" y="1828"/>
                  <a:pt x="12945" y="1828"/>
                  <a:pt x="12945" y="1828"/>
                </a:cubicBezTo>
                <a:cubicBezTo>
                  <a:pt x="12871" y="1761"/>
                  <a:pt x="12871" y="1761"/>
                  <a:pt x="12871" y="1761"/>
                </a:cubicBezTo>
                <a:cubicBezTo>
                  <a:pt x="12834" y="1693"/>
                  <a:pt x="12834" y="1693"/>
                  <a:pt x="12834" y="1693"/>
                </a:cubicBezTo>
                <a:cubicBezTo>
                  <a:pt x="12760" y="1557"/>
                  <a:pt x="12760" y="1557"/>
                  <a:pt x="12760" y="1557"/>
                </a:cubicBezTo>
                <a:cubicBezTo>
                  <a:pt x="12760" y="1490"/>
                  <a:pt x="12760" y="1490"/>
                  <a:pt x="12760" y="1490"/>
                </a:cubicBezTo>
                <a:cubicBezTo>
                  <a:pt x="12760" y="1422"/>
                  <a:pt x="12760" y="1422"/>
                  <a:pt x="12760" y="1422"/>
                </a:cubicBezTo>
                <a:cubicBezTo>
                  <a:pt x="12760" y="1422"/>
                  <a:pt x="12760" y="1422"/>
                  <a:pt x="12760" y="1422"/>
                </a:cubicBezTo>
                <a:cubicBezTo>
                  <a:pt x="12797" y="1354"/>
                  <a:pt x="12797" y="1354"/>
                  <a:pt x="12797" y="1354"/>
                </a:cubicBezTo>
                <a:cubicBezTo>
                  <a:pt x="12760" y="1354"/>
                  <a:pt x="12760" y="1354"/>
                  <a:pt x="12760" y="1354"/>
                </a:cubicBezTo>
                <a:cubicBezTo>
                  <a:pt x="12760" y="1287"/>
                  <a:pt x="12760" y="1287"/>
                  <a:pt x="12760" y="1287"/>
                </a:cubicBezTo>
                <a:cubicBezTo>
                  <a:pt x="12723" y="1287"/>
                  <a:pt x="12723" y="1287"/>
                  <a:pt x="12723" y="1287"/>
                </a:cubicBezTo>
                <a:cubicBezTo>
                  <a:pt x="12723" y="1219"/>
                  <a:pt x="12723" y="1219"/>
                  <a:pt x="12723" y="1219"/>
                </a:cubicBezTo>
                <a:cubicBezTo>
                  <a:pt x="12686" y="1219"/>
                  <a:pt x="12686" y="1219"/>
                  <a:pt x="12686" y="1219"/>
                </a:cubicBezTo>
                <a:cubicBezTo>
                  <a:pt x="12686" y="1151"/>
                  <a:pt x="12686" y="1151"/>
                  <a:pt x="12686" y="1151"/>
                </a:cubicBezTo>
                <a:close/>
                <a:moveTo>
                  <a:pt x="7212" y="2573"/>
                </a:moveTo>
                <a:cubicBezTo>
                  <a:pt x="7212" y="2573"/>
                  <a:pt x="7249" y="2505"/>
                  <a:pt x="7249" y="2505"/>
                </a:cubicBezTo>
                <a:cubicBezTo>
                  <a:pt x="7286" y="2438"/>
                  <a:pt x="7286" y="2438"/>
                  <a:pt x="7286" y="2438"/>
                </a:cubicBezTo>
                <a:cubicBezTo>
                  <a:pt x="7323" y="2370"/>
                  <a:pt x="7323" y="2370"/>
                  <a:pt x="7323" y="2370"/>
                </a:cubicBezTo>
                <a:cubicBezTo>
                  <a:pt x="7360" y="2370"/>
                  <a:pt x="7360" y="2370"/>
                  <a:pt x="7360" y="2370"/>
                </a:cubicBezTo>
                <a:cubicBezTo>
                  <a:pt x="7323" y="2302"/>
                  <a:pt x="7323" y="2302"/>
                  <a:pt x="7323" y="2302"/>
                </a:cubicBezTo>
                <a:cubicBezTo>
                  <a:pt x="7360" y="2234"/>
                  <a:pt x="7360" y="2234"/>
                  <a:pt x="7360" y="2234"/>
                </a:cubicBezTo>
                <a:cubicBezTo>
                  <a:pt x="7397" y="2167"/>
                  <a:pt x="7397" y="2167"/>
                  <a:pt x="7397" y="2167"/>
                </a:cubicBezTo>
                <a:cubicBezTo>
                  <a:pt x="7434" y="2167"/>
                  <a:pt x="7434" y="2167"/>
                  <a:pt x="7434" y="2167"/>
                </a:cubicBezTo>
                <a:cubicBezTo>
                  <a:pt x="7471" y="2234"/>
                  <a:pt x="7471" y="2234"/>
                  <a:pt x="7471" y="2234"/>
                </a:cubicBezTo>
                <a:cubicBezTo>
                  <a:pt x="7471" y="2167"/>
                  <a:pt x="7471" y="2167"/>
                  <a:pt x="7471" y="2167"/>
                </a:cubicBezTo>
                <a:cubicBezTo>
                  <a:pt x="7508" y="2167"/>
                  <a:pt x="7508" y="2167"/>
                  <a:pt x="7508" y="2167"/>
                </a:cubicBezTo>
                <a:cubicBezTo>
                  <a:pt x="7508" y="2099"/>
                  <a:pt x="7508" y="2099"/>
                  <a:pt x="7508" y="2099"/>
                </a:cubicBezTo>
                <a:cubicBezTo>
                  <a:pt x="7545" y="2099"/>
                  <a:pt x="7545" y="2099"/>
                  <a:pt x="7545" y="2099"/>
                </a:cubicBezTo>
                <a:cubicBezTo>
                  <a:pt x="7619" y="2031"/>
                  <a:pt x="7619" y="2031"/>
                  <a:pt x="7619" y="2031"/>
                </a:cubicBezTo>
                <a:cubicBezTo>
                  <a:pt x="7619" y="1964"/>
                  <a:pt x="7619" y="1964"/>
                  <a:pt x="7619" y="1964"/>
                </a:cubicBezTo>
                <a:cubicBezTo>
                  <a:pt x="7619" y="1964"/>
                  <a:pt x="7619" y="1964"/>
                  <a:pt x="7619" y="1964"/>
                </a:cubicBezTo>
                <a:cubicBezTo>
                  <a:pt x="7656" y="1828"/>
                  <a:pt x="7656" y="1828"/>
                  <a:pt x="7656" y="1828"/>
                </a:cubicBezTo>
                <a:cubicBezTo>
                  <a:pt x="7656" y="1761"/>
                  <a:pt x="7656" y="1761"/>
                  <a:pt x="7656" y="1761"/>
                </a:cubicBezTo>
                <a:cubicBezTo>
                  <a:pt x="7619" y="1693"/>
                  <a:pt x="7619" y="1693"/>
                  <a:pt x="7619" y="1693"/>
                </a:cubicBezTo>
                <a:cubicBezTo>
                  <a:pt x="7582" y="1625"/>
                  <a:pt x="7582" y="1625"/>
                  <a:pt x="7582" y="1625"/>
                </a:cubicBezTo>
                <a:cubicBezTo>
                  <a:pt x="7582" y="1557"/>
                  <a:pt x="7582" y="1557"/>
                  <a:pt x="7582" y="1557"/>
                </a:cubicBezTo>
                <a:cubicBezTo>
                  <a:pt x="7545" y="1557"/>
                  <a:pt x="7545" y="1557"/>
                  <a:pt x="7545" y="1557"/>
                </a:cubicBezTo>
                <a:cubicBezTo>
                  <a:pt x="7508" y="1490"/>
                  <a:pt x="7508" y="1490"/>
                  <a:pt x="7508" y="1490"/>
                </a:cubicBezTo>
                <a:cubicBezTo>
                  <a:pt x="7508" y="1557"/>
                  <a:pt x="7508" y="1557"/>
                  <a:pt x="7508" y="1557"/>
                </a:cubicBezTo>
                <a:cubicBezTo>
                  <a:pt x="7471" y="1490"/>
                  <a:pt x="7471" y="1490"/>
                  <a:pt x="7471" y="1490"/>
                </a:cubicBezTo>
                <a:cubicBezTo>
                  <a:pt x="7434" y="1490"/>
                  <a:pt x="7434" y="1490"/>
                  <a:pt x="7434" y="1490"/>
                </a:cubicBezTo>
                <a:cubicBezTo>
                  <a:pt x="7397" y="1422"/>
                  <a:pt x="7397" y="1422"/>
                  <a:pt x="7397" y="1422"/>
                </a:cubicBezTo>
                <a:cubicBezTo>
                  <a:pt x="7360" y="1422"/>
                  <a:pt x="7360" y="1422"/>
                  <a:pt x="7360" y="1422"/>
                </a:cubicBezTo>
                <a:cubicBezTo>
                  <a:pt x="7360" y="1422"/>
                  <a:pt x="7360" y="1422"/>
                  <a:pt x="7360" y="1422"/>
                </a:cubicBezTo>
                <a:cubicBezTo>
                  <a:pt x="7323" y="1422"/>
                  <a:pt x="7323" y="1422"/>
                  <a:pt x="7323" y="1422"/>
                </a:cubicBezTo>
                <a:cubicBezTo>
                  <a:pt x="7323" y="1354"/>
                  <a:pt x="7323" y="1354"/>
                  <a:pt x="7323" y="1354"/>
                </a:cubicBezTo>
                <a:cubicBezTo>
                  <a:pt x="7323" y="1354"/>
                  <a:pt x="7323" y="1354"/>
                  <a:pt x="7323" y="1354"/>
                </a:cubicBezTo>
                <a:cubicBezTo>
                  <a:pt x="7286" y="1354"/>
                  <a:pt x="7286" y="1354"/>
                  <a:pt x="7286" y="1354"/>
                </a:cubicBezTo>
                <a:cubicBezTo>
                  <a:pt x="7286" y="1354"/>
                  <a:pt x="7286" y="1354"/>
                  <a:pt x="7286" y="1354"/>
                </a:cubicBezTo>
                <a:cubicBezTo>
                  <a:pt x="7249" y="1354"/>
                  <a:pt x="7249" y="1354"/>
                  <a:pt x="7249" y="1354"/>
                </a:cubicBezTo>
                <a:cubicBezTo>
                  <a:pt x="7212" y="1287"/>
                  <a:pt x="7212" y="1287"/>
                  <a:pt x="7212" y="1287"/>
                </a:cubicBezTo>
                <a:cubicBezTo>
                  <a:pt x="7212" y="1287"/>
                  <a:pt x="7212" y="1287"/>
                  <a:pt x="7212" y="1287"/>
                </a:cubicBezTo>
                <a:cubicBezTo>
                  <a:pt x="7212" y="1354"/>
                  <a:pt x="7212" y="1354"/>
                  <a:pt x="7212" y="1354"/>
                </a:cubicBezTo>
                <a:cubicBezTo>
                  <a:pt x="7249" y="1354"/>
                  <a:pt x="7249" y="1354"/>
                  <a:pt x="7249" y="1354"/>
                </a:cubicBezTo>
                <a:cubicBezTo>
                  <a:pt x="7249" y="1422"/>
                  <a:pt x="7249" y="1422"/>
                  <a:pt x="7249" y="1422"/>
                </a:cubicBezTo>
                <a:cubicBezTo>
                  <a:pt x="7212" y="1422"/>
                  <a:pt x="7212" y="1422"/>
                  <a:pt x="7212" y="1422"/>
                </a:cubicBezTo>
                <a:cubicBezTo>
                  <a:pt x="7212" y="1490"/>
                  <a:pt x="7212" y="1490"/>
                  <a:pt x="7212" y="1490"/>
                </a:cubicBezTo>
                <a:cubicBezTo>
                  <a:pt x="7212" y="1490"/>
                  <a:pt x="7212" y="1490"/>
                  <a:pt x="7212" y="1490"/>
                </a:cubicBezTo>
                <a:cubicBezTo>
                  <a:pt x="7175" y="1422"/>
                  <a:pt x="7175" y="1422"/>
                  <a:pt x="7175" y="1422"/>
                </a:cubicBezTo>
                <a:cubicBezTo>
                  <a:pt x="7175" y="1287"/>
                  <a:pt x="7175" y="1287"/>
                  <a:pt x="7175" y="1287"/>
                </a:cubicBezTo>
                <a:cubicBezTo>
                  <a:pt x="7138" y="1219"/>
                  <a:pt x="7138" y="1219"/>
                  <a:pt x="7138" y="1219"/>
                </a:cubicBezTo>
                <a:cubicBezTo>
                  <a:pt x="7101" y="1219"/>
                  <a:pt x="7101" y="1219"/>
                  <a:pt x="7101" y="1219"/>
                </a:cubicBezTo>
                <a:cubicBezTo>
                  <a:pt x="7064" y="1219"/>
                  <a:pt x="7064" y="1219"/>
                  <a:pt x="7064" y="1219"/>
                </a:cubicBezTo>
                <a:cubicBezTo>
                  <a:pt x="7064" y="1219"/>
                  <a:pt x="7064" y="1219"/>
                  <a:pt x="7064" y="1219"/>
                </a:cubicBezTo>
                <a:cubicBezTo>
                  <a:pt x="7027" y="1219"/>
                  <a:pt x="7027" y="1219"/>
                  <a:pt x="7027" y="1219"/>
                </a:cubicBezTo>
                <a:cubicBezTo>
                  <a:pt x="7027" y="1287"/>
                  <a:pt x="7027" y="1287"/>
                  <a:pt x="7027" y="1287"/>
                </a:cubicBezTo>
                <a:cubicBezTo>
                  <a:pt x="7064" y="1354"/>
                  <a:pt x="7064" y="1354"/>
                  <a:pt x="7064" y="1354"/>
                </a:cubicBezTo>
                <a:cubicBezTo>
                  <a:pt x="7101" y="1354"/>
                  <a:pt x="7101" y="1354"/>
                  <a:pt x="7101" y="1354"/>
                </a:cubicBezTo>
                <a:cubicBezTo>
                  <a:pt x="7064" y="1422"/>
                  <a:pt x="7064" y="1422"/>
                  <a:pt x="7064" y="1422"/>
                </a:cubicBezTo>
                <a:cubicBezTo>
                  <a:pt x="7064" y="1422"/>
                  <a:pt x="7064" y="1422"/>
                  <a:pt x="7064" y="1422"/>
                </a:cubicBezTo>
                <a:cubicBezTo>
                  <a:pt x="7027" y="1354"/>
                  <a:pt x="7027" y="1354"/>
                  <a:pt x="7027" y="1354"/>
                </a:cubicBezTo>
                <a:cubicBezTo>
                  <a:pt x="7027" y="1354"/>
                  <a:pt x="7027" y="1354"/>
                  <a:pt x="7027" y="1354"/>
                </a:cubicBezTo>
                <a:cubicBezTo>
                  <a:pt x="6990" y="1354"/>
                  <a:pt x="6990" y="1354"/>
                  <a:pt x="6990" y="1354"/>
                </a:cubicBezTo>
                <a:cubicBezTo>
                  <a:pt x="7027" y="1354"/>
                  <a:pt x="7027" y="1354"/>
                  <a:pt x="7027" y="1354"/>
                </a:cubicBezTo>
                <a:cubicBezTo>
                  <a:pt x="7027" y="1422"/>
                  <a:pt x="7027" y="1422"/>
                  <a:pt x="7027" y="1422"/>
                </a:cubicBezTo>
                <a:cubicBezTo>
                  <a:pt x="7027" y="1422"/>
                  <a:pt x="7027" y="1422"/>
                  <a:pt x="7027" y="1422"/>
                </a:cubicBezTo>
                <a:cubicBezTo>
                  <a:pt x="7027" y="1490"/>
                  <a:pt x="7027" y="1490"/>
                  <a:pt x="7027" y="1490"/>
                </a:cubicBezTo>
                <a:cubicBezTo>
                  <a:pt x="7027" y="1490"/>
                  <a:pt x="7027" y="1490"/>
                  <a:pt x="7027" y="1490"/>
                </a:cubicBezTo>
                <a:cubicBezTo>
                  <a:pt x="7064" y="1557"/>
                  <a:pt x="7064" y="1557"/>
                  <a:pt x="7064" y="1557"/>
                </a:cubicBezTo>
                <a:cubicBezTo>
                  <a:pt x="7064" y="1557"/>
                  <a:pt x="7064" y="1557"/>
                  <a:pt x="7064" y="1557"/>
                </a:cubicBezTo>
                <a:cubicBezTo>
                  <a:pt x="7064" y="1625"/>
                  <a:pt x="7064" y="1625"/>
                  <a:pt x="7064" y="1625"/>
                </a:cubicBezTo>
                <a:cubicBezTo>
                  <a:pt x="7101" y="1761"/>
                  <a:pt x="7101" y="1761"/>
                  <a:pt x="7101" y="1761"/>
                </a:cubicBezTo>
                <a:cubicBezTo>
                  <a:pt x="7138" y="1761"/>
                  <a:pt x="7138" y="1761"/>
                  <a:pt x="7138" y="1761"/>
                </a:cubicBezTo>
                <a:cubicBezTo>
                  <a:pt x="7138" y="1761"/>
                  <a:pt x="7138" y="1761"/>
                  <a:pt x="7138" y="1761"/>
                </a:cubicBezTo>
                <a:cubicBezTo>
                  <a:pt x="7138" y="1828"/>
                  <a:pt x="7138" y="1828"/>
                  <a:pt x="7138" y="1828"/>
                </a:cubicBezTo>
                <a:cubicBezTo>
                  <a:pt x="7101" y="1828"/>
                  <a:pt x="7101" y="1828"/>
                  <a:pt x="7101" y="1828"/>
                </a:cubicBezTo>
                <a:cubicBezTo>
                  <a:pt x="7101" y="1896"/>
                  <a:pt x="7101" y="1896"/>
                  <a:pt x="7101" y="1896"/>
                </a:cubicBezTo>
                <a:cubicBezTo>
                  <a:pt x="7101" y="2031"/>
                  <a:pt x="7101" y="2031"/>
                  <a:pt x="7101" y="2031"/>
                </a:cubicBezTo>
                <a:cubicBezTo>
                  <a:pt x="7138" y="2099"/>
                  <a:pt x="7138" y="2099"/>
                  <a:pt x="7138" y="2099"/>
                </a:cubicBezTo>
                <a:cubicBezTo>
                  <a:pt x="7138" y="2167"/>
                  <a:pt x="7138" y="2167"/>
                  <a:pt x="7138" y="2167"/>
                </a:cubicBezTo>
                <a:cubicBezTo>
                  <a:pt x="7138" y="2167"/>
                  <a:pt x="7138" y="2167"/>
                  <a:pt x="7138" y="2167"/>
                </a:cubicBezTo>
                <a:cubicBezTo>
                  <a:pt x="7138" y="2234"/>
                  <a:pt x="7138" y="2234"/>
                  <a:pt x="7138" y="2234"/>
                </a:cubicBezTo>
                <a:cubicBezTo>
                  <a:pt x="7138" y="2234"/>
                  <a:pt x="7138" y="2234"/>
                  <a:pt x="7138" y="2234"/>
                </a:cubicBezTo>
                <a:cubicBezTo>
                  <a:pt x="7138" y="2302"/>
                  <a:pt x="7138" y="2302"/>
                  <a:pt x="7138" y="2302"/>
                </a:cubicBezTo>
                <a:cubicBezTo>
                  <a:pt x="7175" y="2438"/>
                  <a:pt x="7175" y="2438"/>
                  <a:pt x="7175" y="2438"/>
                </a:cubicBezTo>
                <a:cubicBezTo>
                  <a:pt x="7212" y="2438"/>
                  <a:pt x="7212" y="2438"/>
                  <a:pt x="7212" y="2438"/>
                </a:cubicBezTo>
                <a:cubicBezTo>
                  <a:pt x="7212" y="2505"/>
                  <a:pt x="7212" y="2505"/>
                  <a:pt x="7212" y="2505"/>
                </a:cubicBezTo>
                <a:cubicBezTo>
                  <a:pt x="7212" y="2573"/>
                  <a:pt x="7212" y="2573"/>
                  <a:pt x="7212" y="2573"/>
                </a:cubicBezTo>
                <a:close/>
                <a:moveTo>
                  <a:pt x="7841" y="1964"/>
                </a:moveTo>
                <a:cubicBezTo>
                  <a:pt x="7878" y="1896"/>
                  <a:pt x="7878" y="1896"/>
                  <a:pt x="7878" y="1896"/>
                </a:cubicBezTo>
                <a:cubicBezTo>
                  <a:pt x="7878" y="1896"/>
                  <a:pt x="7878" y="1896"/>
                  <a:pt x="7878" y="1896"/>
                </a:cubicBezTo>
                <a:cubicBezTo>
                  <a:pt x="7878" y="1896"/>
                  <a:pt x="7878" y="1896"/>
                  <a:pt x="7878" y="1896"/>
                </a:cubicBezTo>
                <a:cubicBezTo>
                  <a:pt x="7878" y="1828"/>
                  <a:pt x="7878" y="1828"/>
                  <a:pt x="7878" y="1828"/>
                </a:cubicBezTo>
                <a:cubicBezTo>
                  <a:pt x="7915" y="1828"/>
                  <a:pt x="7915" y="1828"/>
                  <a:pt x="7915" y="1828"/>
                </a:cubicBezTo>
                <a:cubicBezTo>
                  <a:pt x="7878" y="1761"/>
                  <a:pt x="7878" y="1761"/>
                  <a:pt x="7878" y="1761"/>
                </a:cubicBezTo>
                <a:cubicBezTo>
                  <a:pt x="7878" y="1828"/>
                  <a:pt x="7878" y="1828"/>
                  <a:pt x="7878" y="1828"/>
                </a:cubicBezTo>
                <a:cubicBezTo>
                  <a:pt x="7841" y="1828"/>
                  <a:pt x="7841" y="1828"/>
                  <a:pt x="7841" y="1828"/>
                </a:cubicBezTo>
                <a:cubicBezTo>
                  <a:pt x="7841" y="1896"/>
                  <a:pt x="7841" y="1896"/>
                  <a:pt x="7841" y="1896"/>
                </a:cubicBezTo>
                <a:cubicBezTo>
                  <a:pt x="7841" y="1896"/>
                  <a:pt x="7841" y="1896"/>
                  <a:pt x="7841" y="1896"/>
                </a:cubicBezTo>
                <a:cubicBezTo>
                  <a:pt x="7804" y="1964"/>
                  <a:pt x="7804" y="1964"/>
                  <a:pt x="7804" y="1964"/>
                </a:cubicBezTo>
                <a:cubicBezTo>
                  <a:pt x="7841" y="1964"/>
                  <a:pt x="7841" y="1964"/>
                  <a:pt x="7841" y="1964"/>
                </a:cubicBezTo>
                <a:cubicBezTo>
                  <a:pt x="7841" y="1964"/>
                  <a:pt x="7841" y="1964"/>
                  <a:pt x="7841" y="1964"/>
                </a:cubicBezTo>
                <a:close/>
                <a:moveTo>
                  <a:pt x="7878" y="1964"/>
                </a:moveTo>
                <a:cubicBezTo>
                  <a:pt x="7915" y="1896"/>
                  <a:pt x="7915" y="1896"/>
                  <a:pt x="7915" y="1896"/>
                </a:cubicBezTo>
                <a:cubicBezTo>
                  <a:pt x="7952" y="1896"/>
                  <a:pt x="7952" y="1896"/>
                  <a:pt x="7952" y="1896"/>
                </a:cubicBezTo>
                <a:cubicBezTo>
                  <a:pt x="7989" y="1896"/>
                  <a:pt x="7989" y="1896"/>
                  <a:pt x="7989" y="1896"/>
                </a:cubicBezTo>
                <a:cubicBezTo>
                  <a:pt x="7989" y="1896"/>
                  <a:pt x="7989" y="1896"/>
                  <a:pt x="7989" y="1896"/>
                </a:cubicBezTo>
                <a:cubicBezTo>
                  <a:pt x="8026" y="1828"/>
                  <a:pt x="8026" y="1828"/>
                  <a:pt x="8026" y="1828"/>
                </a:cubicBezTo>
                <a:cubicBezTo>
                  <a:pt x="8026" y="1828"/>
                  <a:pt x="8026" y="1828"/>
                  <a:pt x="8026" y="1828"/>
                </a:cubicBezTo>
                <a:cubicBezTo>
                  <a:pt x="8063" y="1896"/>
                  <a:pt x="8063" y="1896"/>
                  <a:pt x="8063" y="1896"/>
                </a:cubicBezTo>
                <a:cubicBezTo>
                  <a:pt x="8026" y="1964"/>
                  <a:pt x="8026" y="1964"/>
                  <a:pt x="8026" y="1964"/>
                </a:cubicBezTo>
                <a:cubicBezTo>
                  <a:pt x="7989" y="1964"/>
                  <a:pt x="7989" y="1964"/>
                  <a:pt x="7989" y="1964"/>
                </a:cubicBezTo>
                <a:cubicBezTo>
                  <a:pt x="7989" y="1964"/>
                  <a:pt x="7989" y="1964"/>
                  <a:pt x="7989" y="1964"/>
                </a:cubicBezTo>
                <a:cubicBezTo>
                  <a:pt x="7952" y="1964"/>
                  <a:pt x="7952" y="1964"/>
                  <a:pt x="7952" y="1964"/>
                </a:cubicBezTo>
                <a:cubicBezTo>
                  <a:pt x="7878" y="1964"/>
                  <a:pt x="7878" y="1964"/>
                  <a:pt x="7878" y="1964"/>
                </a:cubicBezTo>
                <a:cubicBezTo>
                  <a:pt x="7878" y="1964"/>
                  <a:pt x="7878" y="1964"/>
                  <a:pt x="7878" y="1964"/>
                </a:cubicBezTo>
                <a:close/>
                <a:moveTo>
                  <a:pt x="8211" y="2438"/>
                </a:moveTo>
                <a:cubicBezTo>
                  <a:pt x="8211" y="2505"/>
                  <a:pt x="8211" y="2505"/>
                  <a:pt x="8211" y="2505"/>
                </a:cubicBezTo>
                <a:cubicBezTo>
                  <a:pt x="8248" y="2573"/>
                  <a:pt x="8248" y="2573"/>
                  <a:pt x="8248" y="2573"/>
                </a:cubicBezTo>
                <a:cubicBezTo>
                  <a:pt x="8248" y="2573"/>
                  <a:pt x="8248" y="2573"/>
                  <a:pt x="8248" y="2573"/>
                </a:cubicBezTo>
                <a:cubicBezTo>
                  <a:pt x="8248" y="2641"/>
                  <a:pt x="8248" y="2641"/>
                  <a:pt x="8248" y="2641"/>
                </a:cubicBezTo>
                <a:cubicBezTo>
                  <a:pt x="8285" y="2573"/>
                  <a:pt x="8285" y="2573"/>
                  <a:pt x="8285" y="2573"/>
                </a:cubicBezTo>
                <a:cubicBezTo>
                  <a:pt x="8285" y="2505"/>
                  <a:pt x="8285" y="2505"/>
                  <a:pt x="8285" y="2505"/>
                </a:cubicBezTo>
                <a:cubicBezTo>
                  <a:pt x="8285" y="2438"/>
                  <a:pt x="8285" y="2438"/>
                  <a:pt x="8285" y="2438"/>
                </a:cubicBezTo>
                <a:cubicBezTo>
                  <a:pt x="8248" y="2438"/>
                  <a:pt x="8248" y="2438"/>
                  <a:pt x="8248" y="2438"/>
                </a:cubicBezTo>
                <a:cubicBezTo>
                  <a:pt x="8211" y="2438"/>
                  <a:pt x="8211" y="2438"/>
                  <a:pt x="8211" y="2438"/>
                </a:cubicBezTo>
                <a:close/>
                <a:moveTo>
                  <a:pt x="11281" y="4130"/>
                </a:moveTo>
                <a:cubicBezTo>
                  <a:pt x="11281" y="4063"/>
                  <a:pt x="11281" y="4063"/>
                  <a:pt x="11281" y="4063"/>
                </a:cubicBezTo>
                <a:cubicBezTo>
                  <a:pt x="11318" y="3995"/>
                  <a:pt x="11318" y="3995"/>
                  <a:pt x="11318" y="3995"/>
                </a:cubicBezTo>
                <a:cubicBezTo>
                  <a:pt x="11318" y="3995"/>
                  <a:pt x="11318" y="3995"/>
                  <a:pt x="11318" y="3995"/>
                </a:cubicBezTo>
                <a:cubicBezTo>
                  <a:pt x="11244" y="3995"/>
                  <a:pt x="11244" y="3995"/>
                  <a:pt x="11244" y="3995"/>
                </a:cubicBezTo>
                <a:cubicBezTo>
                  <a:pt x="11244" y="4063"/>
                  <a:pt x="11244" y="4063"/>
                  <a:pt x="11244" y="4063"/>
                </a:cubicBezTo>
                <a:cubicBezTo>
                  <a:pt x="11244" y="4063"/>
                  <a:pt x="11244" y="4063"/>
                  <a:pt x="11244" y="4063"/>
                </a:cubicBezTo>
                <a:cubicBezTo>
                  <a:pt x="11281" y="4063"/>
                  <a:pt x="11281" y="4063"/>
                  <a:pt x="11281" y="4063"/>
                </a:cubicBezTo>
                <a:cubicBezTo>
                  <a:pt x="11281" y="4130"/>
                  <a:pt x="11281" y="4130"/>
                  <a:pt x="11281" y="4130"/>
                </a:cubicBezTo>
                <a:close/>
                <a:moveTo>
                  <a:pt x="10874" y="4875"/>
                </a:moveTo>
                <a:cubicBezTo>
                  <a:pt x="10911" y="4875"/>
                  <a:pt x="10911" y="4875"/>
                  <a:pt x="10911" y="4875"/>
                </a:cubicBezTo>
                <a:cubicBezTo>
                  <a:pt x="10911" y="4808"/>
                  <a:pt x="10911" y="4808"/>
                  <a:pt x="10911" y="4808"/>
                </a:cubicBezTo>
                <a:cubicBezTo>
                  <a:pt x="10948" y="4875"/>
                  <a:pt x="10948" y="4875"/>
                  <a:pt x="10948" y="4875"/>
                </a:cubicBezTo>
                <a:cubicBezTo>
                  <a:pt x="10948" y="4808"/>
                  <a:pt x="10948" y="4808"/>
                  <a:pt x="10948" y="4808"/>
                </a:cubicBezTo>
                <a:cubicBezTo>
                  <a:pt x="10911" y="4808"/>
                  <a:pt x="10911" y="4808"/>
                  <a:pt x="10911" y="4808"/>
                </a:cubicBezTo>
                <a:cubicBezTo>
                  <a:pt x="10874" y="4740"/>
                  <a:pt x="10874" y="4740"/>
                  <a:pt x="10874" y="4740"/>
                </a:cubicBezTo>
                <a:cubicBezTo>
                  <a:pt x="10874" y="4740"/>
                  <a:pt x="10874" y="4740"/>
                  <a:pt x="10874" y="4740"/>
                </a:cubicBezTo>
                <a:cubicBezTo>
                  <a:pt x="10837" y="4740"/>
                  <a:pt x="10837" y="4740"/>
                  <a:pt x="10837" y="4740"/>
                </a:cubicBezTo>
                <a:cubicBezTo>
                  <a:pt x="10837" y="4808"/>
                  <a:pt x="10837" y="4808"/>
                  <a:pt x="10837" y="4808"/>
                </a:cubicBezTo>
                <a:cubicBezTo>
                  <a:pt x="10874" y="4808"/>
                  <a:pt x="10874" y="4808"/>
                  <a:pt x="10874" y="4808"/>
                </a:cubicBezTo>
                <a:cubicBezTo>
                  <a:pt x="10874" y="4808"/>
                  <a:pt x="10874" y="4875"/>
                  <a:pt x="10874" y="4875"/>
                </a:cubicBezTo>
                <a:close/>
                <a:moveTo>
                  <a:pt x="9727" y="4537"/>
                </a:moveTo>
                <a:cubicBezTo>
                  <a:pt x="9764" y="4537"/>
                  <a:pt x="9764" y="4537"/>
                  <a:pt x="9764" y="4537"/>
                </a:cubicBezTo>
                <a:cubicBezTo>
                  <a:pt x="9801" y="4537"/>
                  <a:pt x="9801" y="4537"/>
                  <a:pt x="9801" y="4537"/>
                </a:cubicBezTo>
                <a:cubicBezTo>
                  <a:pt x="9801" y="4537"/>
                  <a:pt x="9801" y="4537"/>
                  <a:pt x="9801" y="4537"/>
                </a:cubicBezTo>
                <a:cubicBezTo>
                  <a:pt x="9801" y="4469"/>
                  <a:pt x="9801" y="4469"/>
                  <a:pt x="9801" y="4469"/>
                </a:cubicBezTo>
                <a:cubicBezTo>
                  <a:pt x="9838" y="4469"/>
                  <a:pt x="9838" y="4469"/>
                  <a:pt x="9838" y="4469"/>
                </a:cubicBezTo>
                <a:cubicBezTo>
                  <a:pt x="9838" y="4401"/>
                  <a:pt x="9838" y="4401"/>
                  <a:pt x="9838" y="4401"/>
                </a:cubicBezTo>
                <a:cubicBezTo>
                  <a:pt x="9801" y="4401"/>
                  <a:pt x="9801" y="4401"/>
                  <a:pt x="9801" y="4401"/>
                </a:cubicBezTo>
                <a:cubicBezTo>
                  <a:pt x="9801" y="4334"/>
                  <a:pt x="9801" y="4334"/>
                  <a:pt x="9801" y="4334"/>
                </a:cubicBezTo>
                <a:cubicBezTo>
                  <a:pt x="9801" y="4266"/>
                  <a:pt x="9801" y="4266"/>
                  <a:pt x="9801" y="4266"/>
                </a:cubicBezTo>
                <a:cubicBezTo>
                  <a:pt x="9764" y="4198"/>
                  <a:pt x="9764" y="4198"/>
                  <a:pt x="9764" y="4198"/>
                </a:cubicBezTo>
                <a:cubicBezTo>
                  <a:pt x="9764" y="4198"/>
                  <a:pt x="9764" y="4198"/>
                  <a:pt x="9764" y="4198"/>
                </a:cubicBezTo>
                <a:cubicBezTo>
                  <a:pt x="9764" y="4198"/>
                  <a:pt x="9764" y="4198"/>
                  <a:pt x="9764" y="4198"/>
                </a:cubicBezTo>
                <a:cubicBezTo>
                  <a:pt x="9690" y="4198"/>
                  <a:pt x="9690" y="4198"/>
                  <a:pt x="9690" y="4198"/>
                </a:cubicBezTo>
                <a:cubicBezTo>
                  <a:pt x="9653" y="4266"/>
                  <a:pt x="9653" y="4266"/>
                  <a:pt x="9653" y="4266"/>
                </a:cubicBezTo>
                <a:cubicBezTo>
                  <a:pt x="9616" y="4266"/>
                  <a:pt x="9616" y="4266"/>
                  <a:pt x="9616" y="4266"/>
                </a:cubicBezTo>
                <a:cubicBezTo>
                  <a:pt x="9579" y="4266"/>
                  <a:pt x="9579" y="4266"/>
                  <a:pt x="9579" y="4266"/>
                </a:cubicBezTo>
                <a:cubicBezTo>
                  <a:pt x="9616" y="4334"/>
                  <a:pt x="9616" y="4334"/>
                  <a:pt x="9616" y="4334"/>
                </a:cubicBezTo>
                <a:cubicBezTo>
                  <a:pt x="9616" y="4401"/>
                  <a:pt x="9616" y="4401"/>
                  <a:pt x="9616" y="4401"/>
                </a:cubicBezTo>
                <a:cubicBezTo>
                  <a:pt x="9653" y="4401"/>
                  <a:pt x="9653" y="4401"/>
                  <a:pt x="9653" y="4401"/>
                </a:cubicBezTo>
                <a:cubicBezTo>
                  <a:pt x="9616" y="4469"/>
                  <a:pt x="9616" y="4469"/>
                  <a:pt x="9616" y="4469"/>
                </a:cubicBezTo>
                <a:cubicBezTo>
                  <a:pt x="9579" y="4469"/>
                  <a:pt x="9579" y="4469"/>
                  <a:pt x="9579" y="4469"/>
                </a:cubicBezTo>
                <a:cubicBezTo>
                  <a:pt x="9579" y="4469"/>
                  <a:pt x="9579" y="4469"/>
                  <a:pt x="9579" y="4469"/>
                </a:cubicBezTo>
                <a:cubicBezTo>
                  <a:pt x="9616" y="4469"/>
                  <a:pt x="9616" y="4469"/>
                  <a:pt x="9616" y="4469"/>
                </a:cubicBezTo>
                <a:cubicBezTo>
                  <a:pt x="9653" y="4469"/>
                  <a:pt x="9653" y="4469"/>
                  <a:pt x="9653" y="4469"/>
                </a:cubicBezTo>
                <a:cubicBezTo>
                  <a:pt x="9727" y="4537"/>
                  <a:pt x="9727" y="4537"/>
                  <a:pt x="9727" y="4537"/>
                </a:cubicBezTo>
                <a:close/>
                <a:moveTo>
                  <a:pt x="13056" y="2844"/>
                </a:moveTo>
                <a:cubicBezTo>
                  <a:pt x="13093" y="2844"/>
                  <a:pt x="13093" y="2844"/>
                  <a:pt x="13093" y="2844"/>
                </a:cubicBezTo>
                <a:cubicBezTo>
                  <a:pt x="13093" y="2844"/>
                  <a:pt x="13093" y="2844"/>
                  <a:pt x="13093" y="2844"/>
                </a:cubicBezTo>
                <a:cubicBezTo>
                  <a:pt x="13093" y="2776"/>
                  <a:pt x="13093" y="2776"/>
                  <a:pt x="13093" y="2776"/>
                </a:cubicBezTo>
                <a:cubicBezTo>
                  <a:pt x="13093" y="2708"/>
                  <a:pt x="13093" y="2708"/>
                  <a:pt x="13093" y="2708"/>
                </a:cubicBezTo>
                <a:cubicBezTo>
                  <a:pt x="13093" y="2708"/>
                  <a:pt x="13093" y="2708"/>
                  <a:pt x="13093" y="2708"/>
                </a:cubicBezTo>
                <a:cubicBezTo>
                  <a:pt x="13056" y="2641"/>
                  <a:pt x="13056" y="2641"/>
                  <a:pt x="13056" y="2641"/>
                </a:cubicBezTo>
                <a:cubicBezTo>
                  <a:pt x="13056" y="2573"/>
                  <a:pt x="13056" y="2573"/>
                  <a:pt x="13056" y="2573"/>
                </a:cubicBezTo>
                <a:cubicBezTo>
                  <a:pt x="13019" y="2505"/>
                  <a:pt x="13019" y="2505"/>
                  <a:pt x="13019" y="2505"/>
                </a:cubicBezTo>
                <a:cubicBezTo>
                  <a:pt x="12982" y="2573"/>
                  <a:pt x="12982" y="2573"/>
                  <a:pt x="12982" y="2573"/>
                </a:cubicBezTo>
                <a:cubicBezTo>
                  <a:pt x="12945" y="2573"/>
                  <a:pt x="12945" y="2573"/>
                  <a:pt x="12945" y="2573"/>
                </a:cubicBezTo>
                <a:cubicBezTo>
                  <a:pt x="12945" y="2641"/>
                  <a:pt x="12945" y="2641"/>
                  <a:pt x="12945" y="2641"/>
                </a:cubicBezTo>
                <a:cubicBezTo>
                  <a:pt x="12982" y="2708"/>
                  <a:pt x="12982" y="2708"/>
                  <a:pt x="12982" y="2708"/>
                </a:cubicBezTo>
                <a:cubicBezTo>
                  <a:pt x="12982" y="2708"/>
                  <a:pt x="12982" y="2708"/>
                  <a:pt x="12982" y="2708"/>
                </a:cubicBezTo>
                <a:cubicBezTo>
                  <a:pt x="12982" y="2776"/>
                  <a:pt x="12982" y="2776"/>
                  <a:pt x="12982" y="2776"/>
                </a:cubicBezTo>
                <a:cubicBezTo>
                  <a:pt x="13019" y="2776"/>
                  <a:pt x="13019" y="2776"/>
                  <a:pt x="13019" y="2776"/>
                </a:cubicBezTo>
                <a:cubicBezTo>
                  <a:pt x="13056" y="2844"/>
                  <a:pt x="13056" y="2844"/>
                  <a:pt x="13056" y="2844"/>
                </a:cubicBezTo>
                <a:cubicBezTo>
                  <a:pt x="13056" y="2844"/>
                  <a:pt x="13056" y="2844"/>
                  <a:pt x="13056" y="2844"/>
                </a:cubicBezTo>
                <a:close/>
                <a:moveTo>
                  <a:pt x="13167" y="3250"/>
                </a:moveTo>
                <a:cubicBezTo>
                  <a:pt x="13204" y="3250"/>
                  <a:pt x="13204" y="3250"/>
                  <a:pt x="13204" y="3250"/>
                </a:cubicBezTo>
                <a:cubicBezTo>
                  <a:pt x="13204" y="3182"/>
                  <a:pt x="13204" y="3182"/>
                  <a:pt x="13204" y="3182"/>
                </a:cubicBezTo>
                <a:cubicBezTo>
                  <a:pt x="13278" y="3182"/>
                  <a:pt x="13278" y="3182"/>
                  <a:pt x="13278" y="3182"/>
                </a:cubicBezTo>
                <a:cubicBezTo>
                  <a:pt x="13315" y="3182"/>
                  <a:pt x="13315" y="3182"/>
                  <a:pt x="13315" y="3182"/>
                </a:cubicBezTo>
                <a:cubicBezTo>
                  <a:pt x="13389" y="3182"/>
                  <a:pt x="13389" y="3182"/>
                  <a:pt x="13389" y="3182"/>
                </a:cubicBezTo>
                <a:cubicBezTo>
                  <a:pt x="13426" y="3182"/>
                  <a:pt x="13426" y="3182"/>
                  <a:pt x="13426" y="3182"/>
                </a:cubicBezTo>
                <a:cubicBezTo>
                  <a:pt x="13500" y="3182"/>
                  <a:pt x="13500" y="3182"/>
                  <a:pt x="13500" y="3182"/>
                </a:cubicBezTo>
                <a:cubicBezTo>
                  <a:pt x="13537" y="3115"/>
                  <a:pt x="13537" y="3115"/>
                  <a:pt x="13537" y="3115"/>
                </a:cubicBezTo>
                <a:cubicBezTo>
                  <a:pt x="13574" y="3115"/>
                  <a:pt x="13574" y="3115"/>
                  <a:pt x="13574" y="3115"/>
                </a:cubicBezTo>
                <a:cubicBezTo>
                  <a:pt x="13611" y="3115"/>
                  <a:pt x="13611" y="3115"/>
                  <a:pt x="13611" y="3115"/>
                </a:cubicBezTo>
                <a:cubicBezTo>
                  <a:pt x="13648" y="3115"/>
                  <a:pt x="13648" y="3115"/>
                  <a:pt x="13648" y="3115"/>
                </a:cubicBezTo>
                <a:cubicBezTo>
                  <a:pt x="13611" y="3047"/>
                  <a:pt x="13611" y="3047"/>
                  <a:pt x="13611" y="3047"/>
                </a:cubicBezTo>
                <a:cubicBezTo>
                  <a:pt x="13611" y="2979"/>
                  <a:pt x="13611" y="2979"/>
                  <a:pt x="13611" y="2979"/>
                </a:cubicBezTo>
                <a:cubicBezTo>
                  <a:pt x="13574" y="2912"/>
                  <a:pt x="13574" y="2912"/>
                  <a:pt x="13574" y="2912"/>
                </a:cubicBezTo>
                <a:cubicBezTo>
                  <a:pt x="13500" y="2844"/>
                  <a:pt x="13500" y="2844"/>
                  <a:pt x="13500" y="2844"/>
                </a:cubicBezTo>
                <a:cubicBezTo>
                  <a:pt x="13463" y="2844"/>
                  <a:pt x="13463" y="2844"/>
                  <a:pt x="13463" y="2844"/>
                </a:cubicBezTo>
                <a:cubicBezTo>
                  <a:pt x="13426" y="2776"/>
                  <a:pt x="13426" y="2776"/>
                  <a:pt x="13426" y="2776"/>
                </a:cubicBezTo>
                <a:cubicBezTo>
                  <a:pt x="13389" y="2776"/>
                  <a:pt x="13389" y="2776"/>
                  <a:pt x="13389" y="2776"/>
                </a:cubicBezTo>
                <a:cubicBezTo>
                  <a:pt x="13352" y="2776"/>
                  <a:pt x="13352" y="2776"/>
                  <a:pt x="13352" y="2776"/>
                </a:cubicBezTo>
                <a:cubicBezTo>
                  <a:pt x="13315" y="2776"/>
                  <a:pt x="13315" y="2776"/>
                  <a:pt x="13315" y="2776"/>
                </a:cubicBezTo>
                <a:cubicBezTo>
                  <a:pt x="13278" y="2708"/>
                  <a:pt x="13278" y="2708"/>
                  <a:pt x="13278" y="2708"/>
                </a:cubicBezTo>
                <a:cubicBezTo>
                  <a:pt x="13241" y="2708"/>
                  <a:pt x="13241" y="2708"/>
                  <a:pt x="13241" y="2708"/>
                </a:cubicBezTo>
                <a:cubicBezTo>
                  <a:pt x="13241" y="2776"/>
                  <a:pt x="13241" y="2776"/>
                  <a:pt x="13241" y="2776"/>
                </a:cubicBezTo>
                <a:cubicBezTo>
                  <a:pt x="13204" y="2912"/>
                  <a:pt x="13204" y="2912"/>
                  <a:pt x="13204" y="2912"/>
                </a:cubicBezTo>
                <a:cubicBezTo>
                  <a:pt x="13204" y="2912"/>
                  <a:pt x="13204" y="2912"/>
                  <a:pt x="13204" y="2912"/>
                </a:cubicBezTo>
                <a:cubicBezTo>
                  <a:pt x="13204" y="3047"/>
                  <a:pt x="13204" y="3047"/>
                  <a:pt x="13204" y="3047"/>
                </a:cubicBezTo>
                <a:cubicBezTo>
                  <a:pt x="13167" y="3182"/>
                  <a:pt x="13167" y="3182"/>
                  <a:pt x="13167" y="3182"/>
                </a:cubicBezTo>
                <a:cubicBezTo>
                  <a:pt x="13130" y="3250"/>
                  <a:pt x="13130" y="3250"/>
                  <a:pt x="13130" y="3250"/>
                </a:cubicBezTo>
                <a:cubicBezTo>
                  <a:pt x="13130" y="3250"/>
                  <a:pt x="13130" y="3250"/>
                  <a:pt x="13130" y="3250"/>
                </a:cubicBezTo>
                <a:cubicBezTo>
                  <a:pt x="13167" y="3250"/>
                  <a:pt x="13167" y="3250"/>
                  <a:pt x="13167" y="3250"/>
                </a:cubicBezTo>
                <a:close/>
                <a:moveTo>
                  <a:pt x="12390" y="2979"/>
                </a:moveTo>
                <a:cubicBezTo>
                  <a:pt x="12390" y="3047"/>
                  <a:pt x="12390" y="3047"/>
                  <a:pt x="12390" y="3047"/>
                </a:cubicBezTo>
                <a:cubicBezTo>
                  <a:pt x="12427" y="3115"/>
                  <a:pt x="12427" y="3115"/>
                  <a:pt x="12427" y="3115"/>
                </a:cubicBezTo>
                <a:cubicBezTo>
                  <a:pt x="12464" y="3115"/>
                  <a:pt x="12464" y="3115"/>
                  <a:pt x="12464" y="3115"/>
                </a:cubicBezTo>
                <a:cubicBezTo>
                  <a:pt x="12464" y="3115"/>
                  <a:pt x="12464" y="3115"/>
                  <a:pt x="12464" y="3115"/>
                </a:cubicBezTo>
                <a:cubicBezTo>
                  <a:pt x="12538" y="3115"/>
                  <a:pt x="12538" y="3115"/>
                  <a:pt x="12538" y="3115"/>
                </a:cubicBezTo>
                <a:cubicBezTo>
                  <a:pt x="12538" y="3182"/>
                  <a:pt x="12538" y="3182"/>
                  <a:pt x="12538" y="3182"/>
                </a:cubicBezTo>
                <a:cubicBezTo>
                  <a:pt x="12575" y="3182"/>
                  <a:pt x="12575" y="3182"/>
                  <a:pt x="12575" y="3182"/>
                </a:cubicBezTo>
                <a:cubicBezTo>
                  <a:pt x="12575" y="3182"/>
                  <a:pt x="12575" y="3182"/>
                  <a:pt x="12575" y="3182"/>
                </a:cubicBezTo>
                <a:cubicBezTo>
                  <a:pt x="12538" y="3115"/>
                  <a:pt x="12538" y="3115"/>
                  <a:pt x="12538" y="3115"/>
                </a:cubicBezTo>
                <a:cubicBezTo>
                  <a:pt x="12501" y="3047"/>
                  <a:pt x="12501" y="3047"/>
                  <a:pt x="12501" y="3047"/>
                </a:cubicBezTo>
                <a:cubicBezTo>
                  <a:pt x="12464" y="3047"/>
                  <a:pt x="12464" y="3047"/>
                  <a:pt x="12464" y="3047"/>
                </a:cubicBezTo>
                <a:cubicBezTo>
                  <a:pt x="12427" y="2979"/>
                  <a:pt x="12427" y="2979"/>
                  <a:pt x="12427" y="2979"/>
                </a:cubicBezTo>
                <a:cubicBezTo>
                  <a:pt x="12390" y="2979"/>
                  <a:pt x="12390" y="2979"/>
                  <a:pt x="12390" y="2979"/>
                </a:cubicBezTo>
                <a:cubicBezTo>
                  <a:pt x="12390" y="2979"/>
                  <a:pt x="12390" y="2979"/>
                  <a:pt x="12390" y="2979"/>
                </a:cubicBezTo>
                <a:close/>
                <a:moveTo>
                  <a:pt x="13426" y="4740"/>
                </a:moveTo>
                <a:cubicBezTo>
                  <a:pt x="13463" y="4808"/>
                  <a:pt x="13463" y="4808"/>
                  <a:pt x="13463" y="4808"/>
                </a:cubicBezTo>
                <a:cubicBezTo>
                  <a:pt x="13500" y="4808"/>
                  <a:pt x="13500" y="4808"/>
                  <a:pt x="13500" y="4808"/>
                </a:cubicBezTo>
                <a:cubicBezTo>
                  <a:pt x="13500" y="4808"/>
                  <a:pt x="13500" y="4808"/>
                  <a:pt x="13500" y="4808"/>
                </a:cubicBezTo>
                <a:cubicBezTo>
                  <a:pt x="13537" y="4740"/>
                  <a:pt x="13537" y="4740"/>
                  <a:pt x="13537" y="4740"/>
                </a:cubicBezTo>
                <a:cubicBezTo>
                  <a:pt x="13537" y="4740"/>
                  <a:pt x="13537" y="4740"/>
                  <a:pt x="13537" y="4740"/>
                </a:cubicBezTo>
                <a:cubicBezTo>
                  <a:pt x="13537" y="4672"/>
                  <a:pt x="13537" y="4672"/>
                  <a:pt x="13537" y="4672"/>
                </a:cubicBezTo>
                <a:cubicBezTo>
                  <a:pt x="13500" y="4604"/>
                  <a:pt x="13500" y="4604"/>
                  <a:pt x="13500" y="4604"/>
                </a:cubicBezTo>
                <a:cubicBezTo>
                  <a:pt x="13500" y="4672"/>
                  <a:pt x="13500" y="4672"/>
                  <a:pt x="13500" y="4672"/>
                </a:cubicBezTo>
                <a:cubicBezTo>
                  <a:pt x="13500" y="4672"/>
                  <a:pt x="13500" y="4672"/>
                  <a:pt x="13500" y="4672"/>
                </a:cubicBezTo>
                <a:cubicBezTo>
                  <a:pt x="13463" y="4740"/>
                  <a:pt x="13463" y="4740"/>
                  <a:pt x="13463" y="4740"/>
                </a:cubicBezTo>
                <a:cubicBezTo>
                  <a:pt x="13463" y="4740"/>
                  <a:pt x="13426" y="4740"/>
                  <a:pt x="13426" y="4740"/>
                </a:cubicBezTo>
                <a:close/>
                <a:moveTo>
                  <a:pt x="17088" y="4266"/>
                </a:moveTo>
                <a:cubicBezTo>
                  <a:pt x="17088" y="4266"/>
                  <a:pt x="17088" y="4266"/>
                  <a:pt x="17088" y="4266"/>
                </a:cubicBezTo>
                <a:cubicBezTo>
                  <a:pt x="17125" y="4198"/>
                  <a:pt x="17125" y="4198"/>
                  <a:pt x="17125" y="4198"/>
                </a:cubicBezTo>
                <a:cubicBezTo>
                  <a:pt x="17088" y="4198"/>
                  <a:pt x="17088" y="4198"/>
                  <a:pt x="17088" y="4198"/>
                </a:cubicBezTo>
                <a:cubicBezTo>
                  <a:pt x="17088" y="4198"/>
                  <a:pt x="17088" y="4198"/>
                  <a:pt x="17088" y="4198"/>
                </a:cubicBezTo>
                <a:cubicBezTo>
                  <a:pt x="17088" y="4198"/>
                  <a:pt x="17088" y="4198"/>
                  <a:pt x="17088" y="4198"/>
                </a:cubicBezTo>
                <a:cubicBezTo>
                  <a:pt x="17088" y="4266"/>
                  <a:pt x="17088" y="4266"/>
                  <a:pt x="17088" y="4266"/>
                </a:cubicBezTo>
                <a:close/>
                <a:moveTo>
                  <a:pt x="17051" y="4334"/>
                </a:moveTo>
                <a:cubicBezTo>
                  <a:pt x="17088" y="4334"/>
                  <a:pt x="17088" y="4334"/>
                  <a:pt x="17088" y="4334"/>
                </a:cubicBezTo>
                <a:cubicBezTo>
                  <a:pt x="17088" y="4266"/>
                  <a:pt x="17088" y="4266"/>
                  <a:pt x="17088" y="4266"/>
                </a:cubicBezTo>
                <a:cubicBezTo>
                  <a:pt x="17051" y="4198"/>
                  <a:pt x="17051" y="4198"/>
                  <a:pt x="17051" y="4198"/>
                </a:cubicBezTo>
                <a:cubicBezTo>
                  <a:pt x="17051" y="4198"/>
                  <a:pt x="17051" y="4198"/>
                  <a:pt x="17051" y="4198"/>
                </a:cubicBezTo>
                <a:cubicBezTo>
                  <a:pt x="17051" y="4266"/>
                  <a:pt x="17051" y="4266"/>
                  <a:pt x="17051" y="4266"/>
                </a:cubicBezTo>
                <a:cubicBezTo>
                  <a:pt x="17051" y="4334"/>
                  <a:pt x="17051" y="4334"/>
                  <a:pt x="17051" y="4334"/>
                </a:cubicBezTo>
                <a:close/>
                <a:moveTo>
                  <a:pt x="17051" y="4334"/>
                </a:moveTo>
                <a:cubicBezTo>
                  <a:pt x="17051" y="4401"/>
                  <a:pt x="17051" y="4401"/>
                  <a:pt x="17051" y="4401"/>
                </a:cubicBezTo>
                <a:cubicBezTo>
                  <a:pt x="17088" y="4469"/>
                  <a:pt x="17088" y="4469"/>
                  <a:pt x="17088" y="4469"/>
                </a:cubicBezTo>
                <a:cubicBezTo>
                  <a:pt x="17088" y="4401"/>
                  <a:pt x="17088" y="4401"/>
                  <a:pt x="17088" y="4401"/>
                </a:cubicBezTo>
                <a:cubicBezTo>
                  <a:pt x="17088" y="4334"/>
                  <a:pt x="17088" y="4334"/>
                  <a:pt x="17088" y="4334"/>
                </a:cubicBezTo>
                <a:cubicBezTo>
                  <a:pt x="17051" y="4334"/>
                  <a:pt x="17051" y="4334"/>
                  <a:pt x="17051" y="4334"/>
                </a:cubicBezTo>
                <a:cubicBezTo>
                  <a:pt x="17051" y="4334"/>
                  <a:pt x="17051" y="4334"/>
                  <a:pt x="17051" y="4334"/>
                </a:cubicBezTo>
                <a:cubicBezTo>
                  <a:pt x="17051" y="4334"/>
                  <a:pt x="17051" y="4334"/>
                  <a:pt x="17051" y="4334"/>
                </a:cubicBezTo>
                <a:close/>
                <a:moveTo>
                  <a:pt x="16940" y="4266"/>
                </a:moveTo>
                <a:cubicBezTo>
                  <a:pt x="16977" y="4334"/>
                  <a:pt x="16977" y="4334"/>
                  <a:pt x="16977" y="4334"/>
                </a:cubicBezTo>
                <a:cubicBezTo>
                  <a:pt x="17014" y="4401"/>
                  <a:pt x="17014" y="4401"/>
                  <a:pt x="17014" y="4401"/>
                </a:cubicBezTo>
                <a:cubicBezTo>
                  <a:pt x="17014" y="4334"/>
                  <a:pt x="17014" y="4334"/>
                  <a:pt x="17014" y="4334"/>
                </a:cubicBezTo>
                <a:cubicBezTo>
                  <a:pt x="17014" y="4334"/>
                  <a:pt x="17014" y="4334"/>
                  <a:pt x="17014" y="4334"/>
                </a:cubicBezTo>
                <a:cubicBezTo>
                  <a:pt x="17014" y="4266"/>
                  <a:pt x="17014" y="4266"/>
                  <a:pt x="17014" y="4266"/>
                </a:cubicBezTo>
                <a:cubicBezTo>
                  <a:pt x="16977" y="4266"/>
                  <a:pt x="16977" y="4266"/>
                  <a:pt x="16977" y="4266"/>
                </a:cubicBezTo>
                <a:cubicBezTo>
                  <a:pt x="16977" y="4266"/>
                  <a:pt x="16977" y="4266"/>
                  <a:pt x="16977" y="4266"/>
                </a:cubicBezTo>
                <a:cubicBezTo>
                  <a:pt x="16940" y="4266"/>
                  <a:pt x="16940" y="4266"/>
                  <a:pt x="16940" y="4266"/>
                </a:cubicBezTo>
                <a:close/>
                <a:moveTo>
                  <a:pt x="17864" y="3656"/>
                </a:moveTo>
                <a:cubicBezTo>
                  <a:pt x="17901" y="3724"/>
                  <a:pt x="17901" y="3724"/>
                  <a:pt x="17901" y="3724"/>
                </a:cubicBezTo>
                <a:cubicBezTo>
                  <a:pt x="17938" y="3656"/>
                  <a:pt x="17938" y="3656"/>
                  <a:pt x="17938" y="3656"/>
                </a:cubicBezTo>
                <a:cubicBezTo>
                  <a:pt x="17975" y="3656"/>
                  <a:pt x="17975" y="3656"/>
                  <a:pt x="17975" y="3656"/>
                </a:cubicBezTo>
                <a:cubicBezTo>
                  <a:pt x="17938" y="3589"/>
                  <a:pt x="17938" y="3589"/>
                  <a:pt x="17938" y="3589"/>
                </a:cubicBezTo>
                <a:cubicBezTo>
                  <a:pt x="17938" y="3521"/>
                  <a:pt x="17938" y="3521"/>
                  <a:pt x="17938" y="3521"/>
                </a:cubicBezTo>
                <a:cubicBezTo>
                  <a:pt x="17938" y="3521"/>
                  <a:pt x="17938" y="3521"/>
                  <a:pt x="17938" y="3521"/>
                </a:cubicBezTo>
                <a:cubicBezTo>
                  <a:pt x="17938" y="3453"/>
                  <a:pt x="17938" y="3453"/>
                  <a:pt x="17938" y="3453"/>
                </a:cubicBezTo>
                <a:cubicBezTo>
                  <a:pt x="17901" y="3386"/>
                  <a:pt x="17901" y="3386"/>
                  <a:pt x="17901" y="3386"/>
                </a:cubicBezTo>
                <a:cubicBezTo>
                  <a:pt x="17901" y="3453"/>
                  <a:pt x="17901" y="3453"/>
                  <a:pt x="17901" y="3453"/>
                </a:cubicBezTo>
                <a:cubicBezTo>
                  <a:pt x="17864" y="3453"/>
                  <a:pt x="17864" y="3453"/>
                  <a:pt x="17864" y="3453"/>
                </a:cubicBezTo>
                <a:cubicBezTo>
                  <a:pt x="17827" y="3386"/>
                  <a:pt x="17827" y="3386"/>
                  <a:pt x="17827" y="3386"/>
                </a:cubicBezTo>
                <a:cubicBezTo>
                  <a:pt x="17790" y="3386"/>
                  <a:pt x="17790" y="3386"/>
                  <a:pt x="17790" y="3386"/>
                </a:cubicBezTo>
                <a:cubicBezTo>
                  <a:pt x="17790" y="3453"/>
                  <a:pt x="17790" y="3453"/>
                  <a:pt x="17790" y="3453"/>
                </a:cubicBezTo>
                <a:cubicBezTo>
                  <a:pt x="17753" y="3453"/>
                  <a:pt x="17753" y="3453"/>
                  <a:pt x="17753" y="3453"/>
                </a:cubicBezTo>
                <a:cubicBezTo>
                  <a:pt x="17790" y="3453"/>
                  <a:pt x="17790" y="3453"/>
                  <a:pt x="17790" y="3453"/>
                </a:cubicBezTo>
                <a:cubicBezTo>
                  <a:pt x="17753" y="3453"/>
                  <a:pt x="17753" y="3453"/>
                  <a:pt x="17753" y="3453"/>
                </a:cubicBezTo>
                <a:cubicBezTo>
                  <a:pt x="17753" y="3521"/>
                  <a:pt x="17753" y="3521"/>
                  <a:pt x="17753" y="3521"/>
                </a:cubicBezTo>
                <a:cubicBezTo>
                  <a:pt x="17753" y="3589"/>
                  <a:pt x="17753" y="3589"/>
                  <a:pt x="17753" y="3589"/>
                </a:cubicBezTo>
                <a:cubicBezTo>
                  <a:pt x="17753" y="3589"/>
                  <a:pt x="17753" y="3589"/>
                  <a:pt x="17753" y="3589"/>
                </a:cubicBezTo>
                <a:cubicBezTo>
                  <a:pt x="17790" y="3589"/>
                  <a:pt x="17790" y="3589"/>
                  <a:pt x="17790" y="3589"/>
                </a:cubicBezTo>
                <a:cubicBezTo>
                  <a:pt x="17827" y="3656"/>
                  <a:pt x="17827" y="3656"/>
                  <a:pt x="17827" y="3656"/>
                </a:cubicBezTo>
                <a:cubicBezTo>
                  <a:pt x="17864" y="3656"/>
                  <a:pt x="17864" y="3656"/>
                  <a:pt x="17864" y="3656"/>
                </a:cubicBezTo>
                <a:close/>
                <a:moveTo>
                  <a:pt x="18086" y="3521"/>
                </a:moveTo>
                <a:cubicBezTo>
                  <a:pt x="18086" y="3521"/>
                  <a:pt x="18086" y="3521"/>
                  <a:pt x="18086" y="3521"/>
                </a:cubicBezTo>
                <a:cubicBezTo>
                  <a:pt x="18086" y="3453"/>
                  <a:pt x="18086" y="3453"/>
                  <a:pt x="18086" y="3453"/>
                </a:cubicBezTo>
                <a:cubicBezTo>
                  <a:pt x="18086" y="3521"/>
                  <a:pt x="18086" y="3521"/>
                  <a:pt x="18086" y="3521"/>
                </a:cubicBezTo>
                <a:cubicBezTo>
                  <a:pt x="18049" y="3521"/>
                  <a:pt x="18049" y="3521"/>
                  <a:pt x="18049" y="3521"/>
                </a:cubicBezTo>
                <a:cubicBezTo>
                  <a:pt x="18086" y="3521"/>
                  <a:pt x="18086" y="3521"/>
                  <a:pt x="18086" y="3521"/>
                </a:cubicBezTo>
                <a:close/>
                <a:moveTo>
                  <a:pt x="18308" y="18079"/>
                </a:moveTo>
                <a:cubicBezTo>
                  <a:pt x="18308" y="18079"/>
                  <a:pt x="18308" y="18079"/>
                  <a:pt x="18308" y="18079"/>
                </a:cubicBezTo>
                <a:cubicBezTo>
                  <a:pt x="18308" y="18011"/>
                  <a:pt x="18308" y="18011"/>
                  <a:pt x="18308" y="18011"/>
                </a:cubicBezTo>
                <a:cubicBezTo>
                  <a:pt x="18271" y="17944"/>
                  <a:pt x="18271" y="17944"/>
                  <a:pt x="18271" y="17944"/>
                </a:cubicBezTo>
                <a:cubicBezTo>
                  <a:pt x="18271" y="17876"/>
                  <a:pt x="18271" y="17876"/>
                  <a:pt x="18271" y="17876"/>
                </a:cubicBezTo>
                <a:cubicBezTo>
                  <a:pt x="18271" y="17808"/>
                  <a:pt x="18271" y="17808"/>
                  <a:pt x="18271" y="17808"/>
                </a:cubicBezTo>
                <a:cubicBezTo>
                  <a:pt x="18308" y="17740"/>
                  <a:pt x="18308" y="17740"/>
                  <a:pt x="18308" y="17740"/>
                </a:cubicBezTo>
                <a:cubicBezTo>
                  <a:pt x="18345" y="17740"/>
                  <a:pt x="18345" y="17740"/>
                  <a:pt x="18345" y="17740"/>
                </a:cubicBezTo>
                <a:cubicBezTo>
                  <a:pt x="18345" y="17808"/>
                  <a:pt x="18345" y="17808"/>
                  <a:pt x="18345" y="17808"/>
                </a:cubicBezTo>
                <a:cubicBezTo>
                  <a:pt x="18345" y="17808"/>
                  <a:pt x="18345" y="17808"/>
                  <a:pt x="18345" y="17808"/>
                </a:cubicBezTo>
                <a:cubicBezTo>
                  <a:pt x="18419" y="17808"/>
                  <a:pt x="18419" y="17808"/>
                  <a:pt x="18419" y="17808"/>
                </a:cubicBezTo>
                <a:cubicBezTo>
                  <a:pt x="18419" y="17808"/>
                  <a:pt x="18419" y="17808"/>
                  <a:pt x="18419" y="17808"/>
                </a:cubicBezTo>
                <a:cubicBezTo>
                  <a:pt x="18419" y="17808"/>
                  <a:pt x="18419" y="17808"/>
                  <a:pt x="18419" y="17808"/>
                </a:cubicBezTo>
                <a:cubicBezTo>
                  <a:pt x="18456" y="17808"/>
                  <a:pt x="18456" y="17808"/>
                  <a:pt x="18456" y="17808"/>
                </a:cubicBezTo>
                <a:cubicBezTo>
                  <a:pt x="18419" y="17808"/>
                  <a:pt x="18419" y="17808"/>
                  <a:pt x="18419" y="17808"/>
                </a:cubicBezTo>
                <a:cubicBezTo>
                  <a:pt x="18419" y="17876"/>
                  <a:pt x="18419" y="17876"/>
                  <a:pt x="18419" y="17876"/>
                </a:cubicBezTo>
                <a:cubicBezTo>
                  <a:pt x="18456" y="17944"/>
                  <a:pt x="18456" y="17944"/>
                  <a:pt x="18456" y="17944"/>
                </a:cubicBezTo>
                <a:cubicBezTo>
                  <a:pt x="18493" y="17944"/>
                  <a:pt x="18493" y="17944"/>
                  <a:pt x="18493" y="17944"/>
                </a:cubicBezTo>
                <a:cubicBezTo>
                  <a:pt x="18493" y="18011"/>
                  <a:pt x="18493" y="18011"/>
                  <a:pt x="18493" y="18011"/>
                </a:cubicBezTo>
                <a:cubicBezTo>
                  <a:pt x="18493" y="17944"/>
                  <a:pt x="18493" y="17944"/>
                  <a:pt x="18493" y="17944"/>
                </a:cubicBezTo>
                <a:cubicBezTo>
                  <a:pt x="18493" y="17944"/>
                  <a:pt x="18493" y="17944"/>
                  <a:pt x="18493" y="17944"/>
                </a:cubicBezTo>
                <a:cubicBezTo>
                  <a:pt x="18493" y="17876"/>
                  <a:pt x="18493" y="17876"/>
                  <a:pt x="18493" y="17876"/>
                </a:cubicBezTo>
                <a:cubicBezTo>
                  <a:pt x="18493" y="17808"/>
                  <a:pt x="18493" y="17808"/>
                  <a:pt x="18493" y="17808"/>
                </a:cubicBezTo>
                <a:cubicBezTo>
                  <a:pt x="18456" y="17808"/>
                  <a:pt x="18456" y="17808"/>
                  <a:pt x="18456" y="17808"/>
                </a:cubicBezTo>
                <a:cubicBezTo>
                  <a:pt x="18456" y="17673"/>
                  <a:pt x="18456" y="17673"/>
                  <a:pt x="18456" y="17673"/>
                </a:cubicBezTo>
                <a:cubicBezTo>
                  <a:pt x="18456" y="17673"/>
                  <a:pt x="18456" y="17673"/>
                  <a:pt x="18456" y="17673"/>
                </a:cubicBezTo>
                <a:cubicBezTo>
                  <a:pt x="18419" y="17673"/>
                  <a:pt x="18419" y="17673"/>
                  <a:pt x="18419" y="17673"/>
                </a:cubicBezTo>
                <a:cubicBezTo>
                  <a:pt x="18382" y="17673"/>
                  <a:pt x="18382" y="17673"/>
                  <a:pt x="18382" y="17673"/>
                </a:cubicBezTo>
                <a:cubicBezTo>
                  <a:pt x="18345" y="17605"/>
                  <a:pt x="18345" y="17605"/>
                  <a:pt x="18345" y="17605"/>
                </a:cubicBezTo>
                <a:cubicBezTo>
                  <a:pt x="18345" y="17537"/>
                  <a:pt x="18345" y="17537"/>
                  <a:pt x="18345" y="17537"/>
                </a:cubicBezTo>
                <a:cubicBezTo>
                  <a:pt x="18308" y="17470"/>
                  <a:pt x="18308" y="17470"/>
                  <a:pt x="18308" y="17470"/>
                </a:cubicBezTo>
                <a:cubicBezTo>
                  <a:pt x="18271" y="17402"/>
                  <a:pt x="18271" y="17402"/>
                  <a:pt x="18271" y="17402"/>
                </a:cubicBezTo>
                <a:cubicBezTo>
                  <a:pt x="18271" y="17402"/>
                  <a:pt x="18271" y="17402"/>
                  <a:pt x="18271" y="17402"/>
                </a:cubicBezTo>
                <a:cubicBezTo>
                  <a:pt x="18234" y="17334"/>
                  <a:pt x="18234" y="17334"/>
                  <a:pt x="18234" y="17334"/>
                </a:cubicBezTo>
                <a:cubicBezTo>
                  <a:pt x="18234" y="17266"/>
                  <a:pt x="18234" y="17266"/>
                  <a:pt x="18234" y="17266"/>
                </a:cubicBezTo>
                <a:cubicBezTo>
                  <a:pt x="18197" y="17199"/>
                  <a:pt x="18197" y="17199"/>
                  <a:pt x="18197" y="17199"/>
                </a:cubicBezTo>
                <a:cubicBezTo>
                  <a:pt x="18197" y="17131"/>
                  <a:pt x="18197" y="17131"/>
                  <a:pt x="18197" y="17131"/>
                </a:cubicBezTo>
                <a:cubicBezTo>
                  <a:pt x="18197" y="17063"/>
                  <a:pt x="18197" y="17063"/>
                  <a:pt x="18197" y="17063"/>
                </a:cubicBezTo>
                <a:cubicBezTo>
                  <a:pt x="18160" y="16928"/>
                  <a:pt x="18160" y="16928"/>
                  <a:pt x="18160" y="16928"/>
                </a:cubicBezTo>
                <a:cubicBezTo>
                  <a:pt x="18160" y="16860"/>
                  <a:pt x="18160" y="16860"/>
                  <a:pt x="18160" y="16860"/>
                </a:cubicBezTo>
                <a:cubicBezTo>
                  <a:pt x="18160" y="16792"/>
                  <a:pt x="18160" y="16792"/>
                  <a:pt x="18160" y="16792"/>
                </a:cubicBezTo>
                <a:cubicBezTo>
                  <a:pt x="18160" y="16725"/>
                  <a:pt x="18160" y="16725"/>
                  <a:pt x="18160" y="16725"/>
                </a:cubicBezTo>
                <a:cubicBezTo>
                  <a:pt x="18123" y="16657"/>
                  <a:pt x="18123" y="16657"/>
                  <a:pt x="18123" y="16657"/>
                </a:cubicBezTo>
                <a:cubicBezTo>
                  <a:pt x="18160" y="16657"/>
                  <a:pt x="18160" y="16657"/>
                  <a:pt x="18160" y="16657"/>
                </a:cubicBezTo>
                <a:cubicBezTo>
                  <a:pt x="18160" y="16589"/>
                  <a:pt x="18160" y="16589"/>
                  <a:pt x="18160" y="16589"/>
                </a:cubicBezTo>
                <a:cubicBezTo>
                  <a:pt x="18160" y="16589"/>
                  <a:pt x="18160" y="16589"/>
                  <a:pt x="18160" y="16589"/>
                </a:cubicBezTo>
                <a:cubicBezTo>
                  <a:pt x="18160" y="16589"/>
                  <a:pt x="18160" y="16589"/>
                  <a:pt x="18160" y="16589"/>
                </a:cubicBezTo>
                <a:cubicBezTo>
                  <a:pt x="18197" y="16589"/>
                  <a:pt x="18197" y="16589"/>
                  <a:pt x="18197" y="16589"/>
                </a:cubicBezTo>
                <a:cubicBezTo>
                  <a:pt x="18234" y="16589"/>
                  <a:pt x="18234" y="16589"/>
                  <a:pt x="18234" y="16589"/>
                </a:cubicBezTo>
                <a:cubicBezTo>
                  <a:pt x="18271" y="16589"/>
                  <a:pt x="18271" y="16589"/>
                  <a:pt x="18271" y="16589"/>
                </a:cubicBezTo>
                <a:cubicBezTo>
                  <a:pt x="18308" y="16589"/>
                  <a:pt x="18308" y="16589"/>
                  <a:pt x="18308" y="16589"/>
                </a:cubicBezTo>
                <a:cubicBezTo>
                  <a:pt x="18308" y="16657"/>
                  <a:pt x="18308" y="16657"/>
                  <a:pt x="18308" y="16657"/>
                </a:cubicBezTo>
                <a:cubicBezTo>
                  <a:pt x="18345" y="16725"/>
                  <a:pt x="18345" y="16725"/>
                  <a:pt x="18345" y="16725"/>
                </a:cubicBezTo>
                <a:cubicBezTo>
                  <a:pt x="18382" y="16725"/>
                  <a:pt x="18382" y="16725"/>
                  <a:pt x="18382" y="16725"/>
                </a:cubicBezTo>
                <a:cubicBezTo>
                  <a:pt x="18419" y="16792"/>
                  <a:pt x="18419" y="16792"/>
                  <a:pt x="18419" y="16792"/>
                </a:cubicBezTo>
                <a:cubicBezTo>
                  <a:pt x="18456" y="16792"/>
                  <a:pt x="18456" y="16792"/>
                  <a:pt x="18456" y="16792"/>
                </a:cubicBezTo>
                <a:cubicBezTo>
                  <a:pt x="18419" y="16725"/>
                  <a:pt x="18419" y="16725"/>
                  <a:pt x="18419" y="16725"/>
                </a:cubicBezTo>
                <a:cubicBezTo>
                  <a:pt x="18382" y="16657"/>
                  <a:pt x="18382" y="16657"/>
                  <a:pt x="18382" y="16657"/>
                </a:cubicBezTo>
                <a:cubicBezTo>
                  <a:pt x="18345" y="16657"/>
                  <a:pt x="18345" y="16657"/>
                  <a:pt x="18345" y="16657"/>
                </a:cubicBezTo>
                <a:cubicBezTo>
                  <a:pt x="18308" y="16522"/>
                  <a:pt x="18308" y="16522"/>
                  <a:pt x="18308" y="16522"/>
                </a:cubicBezTo>
                <a:cubicBezTo>
                  <a:pt x="18271" y="16454"/>
                  <a:pt x="18271" y="16454"/>
                  <a:pt x="18271" y="16454"/>
                </a:cubicBezTo>
                <a:cubicBezTo>
                  <a:pt x="18271" y="16454"/>
                  <a:pt x="18271" y="16454"/>
                  <a:pt x="18271" y="16454"/>
                </a:cubicBezTo>
                <a:cubicBezTo>
                  <a:pt x="18271" y="16454"/>
                  <a:pt x="18271" y="16454"/>
                  <a:pt x="18271" y="16454"/>
                </a:cubicBezTo>
                <a:cubicBezTo>
                  <a:pt x="18234" y="16318"/>
                  <a:pt x="18234" y="16318"/>
                  <a:pt x="18234" y="16318"/>
                </a:cubicBezTo>
                <a:cubicBezTo>
                  <a:pt x="18234" y="16251"/>
                  <a:pt x="18234" y="16251"/>
                  <a:pt x="18234" y="16251"/>
                </a:cubicBezTo>
                <a:cubicBezTo>
                  <a:pt x="18197" y="16251"/>
                  <a:pt x="18197" y="16251"/>
                  <a:pt x="18197" y="16251"/>
                </a:cubicBezTo>
                <a:cubicBezTo>
                  <a:pt x="18197" y="16183"/>
                  <a:pt x="18197" y="16183"/>
                  <a:pt x="18197" y="16183"/>
                </a:cubicBezTo>
                <a:cubicBezTo>
                  <a:pt x="18160" y="16115"/>
                  <a:pt x="18160" y="16115"/>
                  <a:pt x="18160" y="16115"/>
                </a:cubicBezTo>
                <a:cubicBezTo>
                  <a:pt x="18086" y="15980"/>
                  <a:pt x="18086" y="15980"/>
                  <a:pt x="18086" y="15980"/>
                </a:cubicBezTo>
                <a:cubicBezTo>
                  <a:pt x="18086" y="15912"/>
                  <a:pt x="18086" y="15912"/>
                  <a:pt x="18086" y="15912"/>
                </a:cubicBezTo>
                <a:cubicBezTo>
                  <a:pt x="18049" y="15777"/>
                  <a:pt x="18049" y="15777"/>
                  <a:pt x="18049" y="15777"/>
                </a:cubicBezTo>
                <a:cubicBezTo>
                  <a:pt x="18012" y="15709"/>
                  <a:pt x="18012" y="15709"/>
                  <a:pt x="18012" y="15709"/>
                </a:cubicBezTo>
                <a:cubicBezTo>
                  <a:pt x="17975" y="15641"/>
                  <a:pt x="17975" y="15641"/>
                  <a:pt x="17975" y="15641"/>
                </a:cubicBezTo>
                <a:cubicBezTo>
                  <a:pt x="17975" y="15574"/>
                  <a:pt x="17975" y="15574"/>
                  <a:pt x="17975" y="15574"/>
                </a:cubicBezTo>
                <a:cubicBezTo>
                  <a:pt x="17975" y="15574"/>
                  <a:pt x="17975" y="15574"/>
                  <a:pt x="17975" y="15574"/>
                </a:cubicBezTo>
                <a:cubicBezTo>
                  <a:pt x="17938" y="15506"/>
                  <a:pt x="17938" y="15506"/>
                  <a:pt x="17938" y="15506"/>
                </a:cubicBezTo>
                <a:cubicBezTo>
                  <a:pt x="17938" y="15574"/>
                  <a:pt x="17938" y="15574"/>
                  <a:pt x="17938" y="15574"/>
                </a:cubicBezTo>
                <a:cubicBezTo>
                  <a:pt x="17938" y="15574"/>
                  <a:pt x="17938" y="15574"/>
                  <a:pt x="17938" y="15574"/>
                </a:cubicBezTo>
                <a:cubicBezTo>
                  <a:pt x="17901" y="15506"/>
                  <a:pt x="17901" y="15506"/>
                  <a:pt x="17901" y="15506"/>
                </a:cubicBezTo>
                <a:cubicBezTo>
                  <a:pt x="17938" y="15506"/>
                  <a:pt x="17938" y="15506"/>
                  <a:pt x="17938" y="15506"/>
                </a:cubicBezTo>
                <a:cubicBezTo>
                  <a:pt x="17901" y="15438"/>
                  <a:pt x="17901" y="15438"/>
                  <a:pt x="17901" y="15438"/>
                </a:cubicBezTo>
                <a:cubicBezTo>
                  <a:pt x="17864" y="15438"/>
                  <a:pt x="17864" y="15438"/>
                  <a:pt x="17864" y="15438"/>
                </a:cubicBezTo>
                <a:cubicBezTo>
                  <a:pt x="17864" y="15371"/>
                  <a:pt x="17864" y="15371"/>
                  <a:pt x="17864" y="15371"/>
                </a:cubicBezTo>
                <a:cubicBezTo>
                  <a:pt x="17827" y="15303"/>
                  <a:pt x="17827" y="15303"/>
                  <a:pt x="17827" y="15303"/>
                </a:cubicBezTo>
                <a:cubicBezTo>
                  <a:pt x="17827" y="15235"/>
                  <a:pt x="17827" y="15235"/>
                  <a:pt x="17827" y="15235"/>
                </a:cubicBezTo>
                <a:cubicBezTo>
                  <a:pt x="17827" y="15167"/>
                  <a:pt x="17827" y="15167"/>
                  <a:pt x="17827" y="15167"/>
                </a:cubicBezTo>
                <a:cubicBezTo>
                  <a:pt x="17827" y="15167"/>
                  <a:pt x="17827" y="15167"/>
                  <a:pt x="17827" y="15167"/>
                </a:cubicBezTo>
                <a:cubicBezTo>
                  <a:pt x="17827" y="15167"/>
                  <a:pt x="17827" y="15167"/>
                  <a:pt x="17827" y="15167"/>
                </a:cubicBezTo>
                <a:cubicBezTo>
                  <a:pt x="17827" y="15100"/>
                  <a:pt x="17827" y="15100"/>
                  <a:pt x="17827" y="15100"/>
                </a:cubicBezTo>
                <a:cubicBezTo>
                  <a:pt x="17827" y="14964"/>
                  <a:pt x="17827" y="14964"/>
                  <a:pt x="17827" y="14964"/>
                </a:cubicBezTo>
                <a:cubicBezTo>
                  <a:pt x="17790" y="14897"/>
                  <a:pt x="17790" y="14897"/>
                  <a:pt x="17790" y="14897"/>
                </a:cubicBezTo>
                <a:cubicBezTo>
                  <a:pt x="17753" y="14897"/>
                  <a:pt x="17753" y="14897"/>
                  <a:pt x="17753" y="14897"/>
                </a:cubicBezTo>
                <a:cubicBezTo>
                  <a:pt x="17753" y="14829"/>
                  <a:pt x="17753" y="14829"/>
                  <a:pt x="17753" y="14829"/>
                </a:cubicBezTo>
                <a:cubicBezTo>
                  <a:pt x="17716" y="14829"/>
                  <a:pt x="17716" y="14829"/>
                  <a:pt x="17716" y="14829"/>
                </a:cubicBezTo>
                <a:cubicBezTo>
                  <a:pt x="17716" y="14761"/>
                  <a:pt x="17716" y="14761"/>
                  <a:pt x="17716" y="14761"/>
                </a:cubicBezTo>
                <a:cubicBezTo>
                  <a:pt x="17716" y="14761"/>
                  <a:pt x="17716" y="14761"/>
                  <a:pt x="17716" y="14761"/>
                </a:cubicBezTo>
                <a:cubicBezTo>
                  <a:pt x="17716" y="14761"/>
                  <a:pt x="17716" y="14761"/>
                  <a:pt x="17716" y="14761"/>
                </a:cubicBezTo>
                <a:cubicBezTo>
                  <a:pt x="17753" y="14761"/>
                  <a:pt x="17753" y="14761"/>
                  <a:pt x="17753" y="14761"/>
                </a:cubicBezTo>
                <a:cubicBezTo>
                  <a:pt x="17790" y="14829"/>
                  <a:pt x="17790" y="14829"/>
                  <a:pt x="17790" y="14829"/>
                </a:cubicBezTo>
                <a:cubicBezTo>
                  <a:pt x="17790" y="14761"/>
                  <a:pt x="17790" y="14761"/>
                  <a:pt x="17790" y="14761"/>
                </a:cubicBezTo>
                <a:cubicBezTo>
                  <a:pt x="17753" y="14693"/>
                  <a:pt x="17753" y="14693"/>
                  <a:pt x="17753" y="14693"/>
                </a:cubicBezTo>
                <a:cubicBezTo>
                  <a:pt x="17716" y="14626"/>
                  <a:pt x="17716" y="14626"/>
                  <a:pt x="17716" y="14626"/>
                </a:cubicBezTo>
                <a:cubicBezTo>
                  <a:pt x="17679" y="14626"/>
                  <a:pt x="17679" y="14626"/>
                  <a:pt x="17679" y="14626"/>
                </a:cubicBezTo>
                <a:cubicBezTo>
                  <a:pt x="17679" y="14558"/>
                  <a:pt x="17679" y="14558"/>
                  <a:pt x="17679" y="14558"/>
                </a:cubicBezTo>
                <a:cubicBezTo>
                  <a:pt x="17605" y="14490"/>
                  <a:pt x="17605" y="14490"/>
                  <a:pt x="17605" y="14490"/>
                </a:cubicBezTo>
                <a:cubicBezTo>
                  <a:pt x="17605" y="14423"/>
                  <a:pt x="17605" y="14423"/>
                  <a:pt x="17605" y="14423"/>
                </a:cubicBezTo>
                <a:cubicBezTo>
                  <a:pt x="17605" y="14355"/>
                  <a:pt x="17605" y="14355"/>
                  <a:pt x="17605" y="14355"/>
                </a:cubicBezTo>
                <a:cubicBezTo>
                  <a:pt x="17568" y="14287"/>
                  <a:pt x="17568" y="14287"/>
                  <a:pt x="17568" y="14287"/>
                </a:cubicBezTo>
                <a:cubicBezTo>
                  <a:pt x="17532" y="14287"/>
                  <a:pt x="17532" y="14287"/>
                  <a:pt x="17532" y="14287"/>
                </a:cubicBezTo>
                <a:cubicBezTo>
                  <a:pt x="17495" y="14219"/>
                  <a:pt x="17495" y="14219"/>
                  <a:pt x="17495" y="14219"/>
                </a:cubicBezTo>
                <a:cubicBezTo>
                  <a:pt x="17495" y="14152"/>
                  <a:pt x="17495" y="14152"/>
                  <a:pt x="17495" y="14152"/>
                </a:cubicBezTo>
                <a:cubicBezTo>
                  <a:pt x="17495" y="14219"/>
                  <a:pt x="17495" y="14219"/>
                  <a:pt x="17495" y="14219"/>
                </a:cubicBezTo>
                <a:cubicBezTo>
                  <a:pt x="17495" y="14219"/>
                  <a:pt x="17495" y="14219"/>
                  <a:pt x="17495" y="14219"/>
                </a:cubicBezTo>
                <a:cubicBezTo>
                  <a:pt x="17495" y="14287"/>
                  <a:pt x="17495" y="14287"/>
                  <a:pt x="17495" y="14287"/>
                </a:cubicBezTo>
                <a:cubicBezTo>
                  <a:pt x="17458" y="14287"/>
                  <a:pt x="17458" y="14287"/>
                  <a:pt x="17458" y="14287"/>
                </a:cubicBezTo>
                <a:cubicBezTo>
                  <a:pt x="17458" y="14287"/>
                  <a:pt x="17458" y="14287"/>
                  <a:pt x="17458" y="14287"/>
                </a:cubicBezTo>
                <a:cubicBezTo>
                  <a:pt x="17421" y="14287"/>
                  <a:pt x="17421" y="14287"/>
                  <a:pt x="17421" y="14287"/>
                </a:cubicBezTo>
                <a:cubicBezTo>
                  <a:pt x="17458" y="14355"/>
                  <a:pt x="17458" y="14355"/>
                  <a:pt x="17458" y="14355"/>
                </a:cubicBezTo>
                <a:cubicBezTo>
                  <a:pt x="17532" y="14355"/>
                  <a:pt x="17532" y="14355"/>
                  <a:pt x="17532" y="14355"/>
                </a:cubicBezTo>
                <a:cubicBezTo>
                  <a:pt x="17532" y="14423"/>
                  <a:pt x="17532" y="14423"/>
                  <a:pt x="17532" y="14423"/>
                </a:cubicBezTo>
                <a:cubicBezTo>
                  <a:pt x="17532" y="14490"/>
                  <a:pt x="17532" y="14490"/>
                  <a:pt x="17532" y="14490"/>
                </a:cubicBezTo>
                <a:cubicBezTo>
                  <a:pt x="17532" y="14490"/>
                  <a:pt x="17532" y="14490"/>
                  <a:pt x="17532" y="14490"/>
                </a:cubicBezTo>
                <a:cubicBezTo>
                  <a:pt x="17568" y="14490"/>
                  <a:pt x="17568" y="14490"/>
                  <a:pt x="17568" y="14490"/>
                </a:cubicBezTo>
                <a:cubicBezTo>
                  <a:pt x="17568" y="14490"/>
                  <a:pt x="17568" y="14490"/>
                  <a:pt x="17568" y="14490"/>
                </a:cubicBezTo>
                <a:cubicBezTo>
                  <a:pt x="17568" y="14558"/>
                  <a:pt x="17568" y="14558"/>
                  <a:pt x="17568" y="14558"/>
                </a:cubicBezTo>
                <a:cubicBezTo>
                  <a:pt x="17532" y="14558"/>
                  <a:pt x="17532" y="14558"/>
                  <a:pt x="17532" y="14558"/>
                </a:cubicBezTo>
                <a:cubicBezTo>
                  <a:pt x="17532" y="14558"/>
                  <a:pt x="17532" y="14558"/>
                  <a:pt x="17532" y="14558"/>
                </a:cubicBezTo>
                <a:cubicBezTo>
                  <a:pt x="17568" y="14558"/>
                  <a:pt x="17568" y="14558"/>
                  <a:pt x="17568" y="14558"/>
                </a:cubicBezTo>
                <a:cubicBezTo>
                  <a:pt x="17568" y="14626"/>
                  <a:pt x="17568" y="14626"/>
                  <a:pt x="17568" y="14626"/>
                </a:cubicBezTo>
                <a:cubicBezTo>
                  <a:pt x="17568" y="14626"/>
                  <a:pt x="17568" y="14626"/>
                  <a:pt x="17568" y="14626"/>
                </a:cubicBezTo>
                <a:cubicBezTo>
                  <a:pt x="17532" y="14626"/>
                  <a:pt x="17532" y="14626"/>
                  <a:pt x="17532" y="14626"/>
                </a:cubicBezTo>
                <a:cubicBezTo>
                  <a:pt x="17495" y="14626"/>
                  <a:pt x="17495" y="14626"/>
                  <a:pt x="17495" y="14626"/>
                </a:cubicBezTo>
                <a:cubicBezTo>
                  <a:pt x="17495" y="14626"/>
                  <a:pt x="17495" y="14626"/>
                  <a:pt x="17495" y="14626"/>
                </a:cubicBezTo>
                <a:cubicBezTo>
                  <a:pt x="17458" y="14693"/>
                  <a:pt x="17458" y="14693"/>
                  <a:pt x="17458" y="14693"/>
                </a:cubicBezTo>
                <a:cubicBezTo>
                  <a:pt x="17495" y="14761"/>
                  <a:pt x="17495" y="14761"/>
                  <a:pt x="17495" y="14761"/>
                </a:cubicBezTo>
                <a:cubicBezTo>
                  <a:pt x="17495" y="14829"/>
                  <a:pt x="17495" y="14829"/>
                  <a:pt x="17495" y="14829"/>
                </a:cubicBezTo>
                <a:cubicBezTo>
                  <a:pt x="17532" y="14897"/>
                  <a:pt x="17532" y="14897"/>
                  <a:pt x="17532" y="14897"/>
                </a:cubicBezTo>
                <a:cubicBezTo>
                  <a:pt x="17568" y="14964"/>
                  <a:pt x="17568" y="14964"/>
                  <a:pt x="17568" y="14964"/>
                </a:cubicBezTo>
                <a:cubicBezTo>
                  <a:pt x="17568" y="15100"/>
                  <a:pt x="17568" y="15100"/>
                  <a:pt x="17568" y="15100"/>
                </a:cubicBezTo>
                <a:cubicBezTo>
                  <a:pt x="17568" y="15100"/>
                  <a:pt x="17568" y="15100"/>
                  <a:pt x="17568" y="15100"/>
                </a:cubicBezTo>
                <a:cubicBezTo>
                  <a:pt x="17605" y="15235"/>
                  <a:pt x="17605" y="15235"/>
                  <a:pt x="17605" y="15235"/>
                </a:cubicBezTo>
                <a:cubicBezTo>
                  <a:pt x="17605" y="15371"/>
                  <a:pt x="17605" y="15371"/>
                  <a:pt x="17605" y="15371"/>
                </a:cubicBezTo>
                <a:cubicBezTo>
                  <a:pt x="17642" y="15438"/>
                  <a:pt x="17642" y="15438"/>
                  <a:pt x="17642" y="15438"/>
                </a:cubicBezTo>
                <a:cubicBezTo>
                  <a:pt x="17679" y="15438"/>
                  <a:pt x="17679" y="15438"/>
                  <a:pt x="17679" y="15438"/>
                </a:cubicBezTo>
                <a:cubicBezTo>
                  <a:pt x="17679" y="15506"/>
                  <a:pt x="17679" y="15506"/>
                  <a:pt x="17679" y="15506"/>
                </a:cubicBezTo>
                <a:cubicBezTo>
                  <a:pt x="17679" y="15506"/>
                  <a:pt x="17679" y="15506"/>
                  <a:pt x="17679" y="15506"/>
                </a:cubicBezTo>
                <a:cubicBezTo>
                  <a:pt x="17753" y="15641"/>
                  <a:pt x="17753" y="15641"/>
                  <a:pt x="17753" y="15641"/>
                </a:cubicBezTo>
                <a:cubicBezTo>
                  <a:pt x="17753" y="15641"/>
                  <a:pt x="17753" y="15641"/>
                  <a:pt x="17753" y="15641"/>
                </a:cubicBezTo>
                <a:cubicBezTo>
                  <a:pt x="17790" y="15709"/>
                  <a:pt x="17790" y="15709"/>
                  <a:pt x="17790" y="15709"/>
                </a:cubicBezTo>
                <a:cubicBezTo>
                  <a:pt x="17827" y="15845"/>
                  <a:pt x="17827" y="15845"/>
                  <a:pt x="17827" y="15845"/>
                </a:cubicBezTo>
                <a:cubicBezTo>
                  <a:pt x="17827" y="15912"/>
                  <a:pt x="17827" y="15912"/>
                  <a:pt x="17827" y="15912"/>
                </a:cubicBezTo>
                <a:cubicBezTo>
                  <a:pt x="17827" y="15980"/>
                  <a:pt x="17827" y="15980"/>
                  <a:pt x="17827" y="15980"/>
                </a:cubicBezTo>
                <a:cubicBezTo>
                  <a:pt x="17827" y="16048"/>
                  <a:pt x="17827" y="16048"/>
                  <a:pt x="17827" y="16048"/>
                </a:cubicBezTo>
                <a:cubicBezTo>
                  <a:pt x="17864" y="16048"/>
                  <a:pt x="17864" y="16048"/>
                  <a:pt x="17864" y="16048"/>
                </a:cubicBezTo>
                <a:cubicBezTo>
                  <a:pt x="17901" y="16115"/>
                  <a:pt x="17901" y="16115"/>
                  <a:pt x="17901" y="16115"/>
                </a:cubicBezTo>
                <a:cubicBezTo>
                  <a:pt x="17901" y="16115"/>
                  <a:pt x="17901" y="16115"/>
                  <a:pt x="17901" y="16115"/>
                </a:cubicBezTo>
                <a:cubicBezTo>
                  <a:pt x="17901" y="16183"/>
                  <a:pt x="17901" y="16183"/>
                  <a:pt x="17901" y="16183"/>
                </a:cubicBezTo>
                <a:cubicBezTo>
                  <a:pt x="17938" y="16251"/>
                  <a:pt x="17938" y="16251"/>
                  <a:pt x="17938" y="16251"/>
                </a:cubicBezTo>
                <a:cubicBezTo>
                  <a:pt x="17938" y="16318"/>
                  <a:pt x="17938" y="16318"/>
                  <a:pt x="17938" y="16318"/>
                </a:cubicBezTo>
                <a:cubicBezTo>
                  <a:pt x="17938" y="16386"/>
                  <a:pt x="17938" y="16386"/>
                  <a:pt x="17938" y="16386"/>
                </a:cubicBezTo>
                <a:cubicBezTo>
                  <a:pt x="17975" y="16522"/>
                  <a:pt x="17975" y="16522"/>
                  <a:pt x="17975" y="16522"/>
                </a:cubicBezTo>
                <a:cubicBezTo>
                  <a:pt x="17975" y="16522"/>
                  <a:pt x="17975" y="16522"/>
                  <a:pt x="17975" y="16522"/>
                </a:cubicBezTo>
                <a:cubicBezTo>
                  <a:pt x="17975" y="16589"/>
                  <a:pt x="17975" y="16589"/>
                  <a:pt x="17975" y="16589"/>
                </a:cubicBezTo>
                <a:cubicBezTo>
                  <a:pt x="17975" y="16657"/>
                  <a:pt x="17975" y="16657"/>
                  <a:pt x="17975" y="16657"/>
                </a:cubicBezTo>
                <a:cubicBezTo>
                  <a:pt x="18012" y="16792"/>
                  <a:pt x="18012" y="16792"/>
                  <a:pt x="18012" y="16792"/>
                </a:cubicBezTo>
                <a:cubicBezTo>
                  <a:pt x="17975" y="16792"/>
                  <a:pt x="17975" y="16792"/>
                  <a:pt x="17975" y="16792"/>
                </a:cubicBezTo>
                <a:cubicBezTo>
                  <a:pt x="18012" y="16928"/>
                  <a:pt x="18012" y="16928"/>
                  <a:pt x="18012" y="16928"/>
                </a:cubicBezTo>
                <a:cubicBezTo>
                  <a:pt x="18012" y="16928"/>
                  <a:pt x="18012" y="16928"/>
                  <a:pt x="18012" y="16928"/>
                </a:cubicBezTo>
                <a:cubicBezTo>
                  <a:pt x="18086" y="17063"/>
                  <a:pt x="18086" y="17063"/>
                  <a:pt x="18086" y="17063"/>
                </a:cubicBezTo>
                <a:cubicBezTo>
                  <a:pt x="18086" y="17131"/>
                  <a:pt x="18086" y="17131"/>
                  <a:pt x="18086" y="17131"/>
                </a:cubicBezTo>
                <a:cubicBezTo>
                  <a:pt x="18123" y="17199"/>
                  <a:pt x="18123" y="17199"/>
                  <a:pt x="18123" y="17199"/>
                </a:cubicBezTo>
                <a:cubicBezTo>
                  <a:pt x="18123" y="17334"/>
                  <a:pt x="18123" y="17334"/>
                  <a:pt x="18123" y="17334"/>
                </a:cubicBezTo>
                <a:cubicBezTo>
                  <a:pt x="18123" y="17402"/>
                  <a:pt x="18123" y="17402"/>
                  <a:pt x="18123" y="17402"/>
                </a:cubicBezTo>
                <a:cubicBezTo>
                  <a:pt x="18160" y="17470"/>
                  <a:pt x="18160" y="17470"/>
                  <a:pt x="18160" y="17470"/>
                </a:cubicBezTo>
                <a:cubicBezTo>
                  <a:pt x="18160" y="17537"/>
                  <a:pt x="18160" y="17537"/>
                  <a:pt x="18160" y="17537"/>
                </a:cubicBezTo>
                <a:cubicBezTo>
                  <a:pt x="18197" y="17605"/>
                  <a:pt x="18197" y="17605"/>
                  <a:pt x="18197" y="17605"/>
                </a:cubicBezTo>
                <a:cubicBezTo>
                  <a:pt x="18197" y="17673"/>
                  <a:pt x="18197" y="17673"/>
                  <a:pt x="18197" y="17673"/>
                </a:cubicBezTo>
                <a:cubicBezTo>
                  <a:pt x="18197" y="17740"/>
                  <a:pt x="18197" y="17740"/>
                  <a:pt x="18197" y="17740"/>
                </a:cubicBezTo>
                <a:cubicBezTo>
                  <a:pt x="18197" y="17876"/>
                  <a:pt x="18197" y="17876"/>
                  <a:pt x="18197" y="17876"/>
                </a:cubicBezTo>
                <a:cubicBezTo>
                  <a:pt x="18197" y="17944"/>
                  <a:pt x="18197" y="17944"/>
                  <a:pt x="18197" y="17944"/>
                </a:cubicBezTo>
                <a:cubicBezTo>
                  <a:pt x="18234" y="18011"/>
                  <a:pt x="18234" y="18011"/>
                  <a:pt x="18234" y="18011"/>
                </a:cubicBezTo>
                <a:cubicBezTo>
                  <a:pt x="18271" y="18079"/>
                  <a:pt x="18271" y="18079"/>
                  <a:pt x="18271" y="18079"/>
                </a:cubicBezTo>
                <a:cubicBezTo>
                  <a:pt x="18308" y="18079"/>
                  <a:pt x="18308" y="18079"/>
                  <a:pt x="18308" y="18079"/>
                </a:cubicBezTo>
                <a:close/>
                <a:moveTo>
                  <a:pt x="16644" y="14287"/>
                </a:moveTo>
                <a:cubicBezTo>
                  <a:pt x="16644" y="14287"/>
                  <a:pt x="16644" y="14287"/>
                  <a:pt x="16644" y="14287"/>
                </a:cubicBezTo>
                <a:cubicBezTo>
                  <a:pt x="16644" y="14219"/>
                  <a:pt x="16644" y="14219"/>
                  <a:pt x="16644" y="14219"/>
                </a:cubicBezTo>
                <a:cubicBezTo>
                  <a:pt x="16644" y="14219"/>
                  <a:pt x="16644" y="14219"/>
                  <a:pt x="16644" y="14219"/>
                </a:cubicBezTo>
                <a:cubicBezTo>
                  <a:pt x="16681" y="14219"/>
                  <a:pt x="16681" y="14219"/>
                  <a:pt x="16681" y="14219"/>
                </a:cubicBezTo>
                <a:cubicBezTo>
                  <a:pt x="16681" y="14287"/>
                  <a:pt x="16681" y="14287"/>
                  <a:pt x="16681" y="14287"/>
                </a:cubicBezTo>
                <a:cubicBezTo>
                  <a:pt x="16718" y="14287"/>
                  <a:pt x="16718" y="14287"/>
                  <a:pt x="16718" y="14287"/>
                </a:cubicBezTo>
                <a:cubicBezTo>
                  <a:pt x="16718" y="14219"/>
                  <a:pt x="16718" y="14219"/>
                  <a:pt x="16718" y="14219"/>
                </a:cubicBezTo>
                <a:cubicBezTo>
                  <a:pt x="16755" y="14219"/>
                  <a:pt x="16755" y="14219"/>
                  <a:pt x="16755" y="14219"/>
                </a:cubicBezTo>
                <a:cubicBezTo>
                  <a:pt x="16718" y="14152"/>
                  <a:pt x="16718" y="14152"/>
                  <a:pt x="16718" y="14152"/>
                </a:cubicBezTo>
                <a:cubicBezTo>
                  <a:pt x="16718" y="14152"/>
                  <a:pt x="16718" y="14152"/>
                  <a:pt x="16718" y="14152"/>
                </a:cubicBezTo>
                <a:cubicBezTo>
                  <a:pt x="16755" y="14152"/>
                  <a:pt x="16755" y="14152"/>
                  <a:pt x="16755" y="14152"/>
                </a:cubicBezTo>
                <a:cubicBezTo>
                  <a:pt x="16755" y="14084"/>
                  <a:pt x="16755" y="14084"/>
                  <a:pt x="16755" y="14084"/>
                </a:cubicBezTo>
                <a:cubicBezTo>
                  <a:pt x="16718" y="14084"/>
                  <a:pt x="16718" y="14084"/>
                  <a:pt x="16718" y="14084"/>
                </a:cubicBezTo>
                <a:cubicBezTo>
                  <a:pt x="16718" y="14084"/>
                  <a:pt x="16718" y="14084"/>
                  <a:pt x="16718" y="14084"/>
                </a:cubicBezTo>
                <a:cubicBezTo>
                  <a:pt x="16718" y="14152"/>
                  <a:pt x="16718" y="14152"/>
                  <a:pt x="16718" y="14152"/>
                </a:cubicBezTo>
                <a:cubicBezTo>
                  <a:pt x="16681" y="14152"/>
                  <a:pt x="16681" y="14152"/>
                  <a:pt x="16681" y="14152"/>
                </a:cubicBezTo>
                <a:cubicBezTo>
                  <a:pt x="16718" y="14084"/>
                  <a:pt x="16718" y="14084"/>
                  <a:pt x="16718" y="14084"/>
                </a:cubicBezTo>
                <a:cubicBezTo>
                  <a:pt x="16718" y="14084"/>
                  <a:pt x="16718" y="14084"/>
                  <a:pt x="16718" y="14084"/>
                </a:cubicBezTo>
                <a:cubicBezTo>
                  <a:pt x="16718" y="14084"/>
                  <a:pt x="16718" y="14084"/>
                  <a:pt x="16718" y="14084"/>
                </a:cubicBezTo>
                <a:cubicBezTo>
                  <a:pt x="16681" y="14084"/>
                  <a:pt x="16681" y="14084"/>
                  <a:pt x="16681" y="14084"/>
                </a:cubicBezTo>
                <a:cubicBezTo>
                  <a:pt x="16644" y="14016"/>
                  <a:pt x="16644" y="14016"/>
                  <a:pt x="16644" y="14016"/>
                </a:cubicBezTo>
                <a:cubicBezTo>
                  <a:pt x="16644" y="14084"/>
                  <a:pt x="16644" y="14084"/>
                  <a:pt x="16644" y="14084"/>
                </a:cubicBezTo>
                <a:cubicBezTo>
                  <a:pt x="16607" y="14152"/>
                  <a:pt x="16607" y="14152"/>
                  <a:pt x="16607" y="14152"/>
                </a:cubicBezTo>
                <a:cubicBezTo>
                  <a:pt x="16607" y="14152"/>
                  <a:pt x="16607" y="14152"/>
                  <a:pt x="16607" y="14152"/>
                </a:cubicBezTo>
                <a:cubicBezTo>
                  <a:pt x="16607" y="14219"/>
                  <a:pt x="16607" y="14219"/>
                  <a:pt x="16607" y="14219"/>
                </a:cubicBezTo>
                <a:cubicBezTo>
                  <a:pt x="16644" y="14287"/>
                  <a:pt x="16644" y="14287"/>
                  <a:pt x="16644" y="14287"/>
                </a:cubicBezTo>
                <a:close/>
                <a:moveTo>
                  <a:pt x="16533" y="14219"/>
                </a:moveTo>
                <a:cubicBezTo>
                  <a:pt x="16533" y="14219"/>
                  <a:pt x="16533" y="14219"/>
                  <a:pt x="16533" y="14219"/>
                </a:cubicBezTo>
                <a:cubicBezTo>
                  <a:pt x="16533" y="14219"/>
                  <a:pt x="16533" y="14219"/>
                  <a:pt x="16533" y="14219"/>
                </a:cubicBezTo>
                <a:cubicBezTo>
                  <a:pt x="16533" y="14152"/>
                  <a:pt x="16533" y="14152"/>
                  <a:pt x="16533" y="14152"/>
                </a:cubicBezTo>
                <a:cubicBezTo>
                  <a:pt x="16570" y="14219"/>
                  <a:pt x="16570" y="14219"/>
                  <a:pt x="16570" y="14219"/>
                </a:cubicBezTo>
                <a:cubicBezTo>
                  <a:pt x="16570" y="14219"/>
                  <a:pt x="16570" y="14219"/>
                  <a:pt x="16570" y="14219"/>
                </a:cubicBezTo>
                <a:cubicBezTo>
                  <a:pt x="16570" y="14152"/>
                  <a:pt x="16570" y="14152"/>
                  <a:pt x="16570" y="14152"/>
                </a:cubicBezTo>
                <a:cubicBezTo>
                  <a:pt x="16570" y="14152"/>
                  <a:pt x="16570" y="14152"/>
                  <a:pt x="16570" y="14152"/>
                </a:cubicBezTo>
                <a:cubicBezTo>
                  <a:pt x="16570" y="14084"/>
                  <a:pt x="16570" y="14084"/>
                  <a:pt x="16570" y="14084"/>
                </a:cubicBezTo>
                <a:cubicBezTo>
                  <a:pt x="16570" y="14084"/>
                  <a:pt x="16570" y="14084"/>
                  <a:pt x="16570" y="14084"/>
                </a:cubicBezTo>
                <a:cubicBezTo>
                  <a:pt x="16533" y="14152"/>
                  <a:pt x="16533" y="14152"/>
                  <a:pt x="16533" y="14152"/>
                </a:cubicBezTo>
                <a:cubicBezTo>
                  <a:pt x="16496" y="14152"/>
                  <a:pt x="16496" y="14152"/>
                  <a:pt x="16496" y="14152"/>
                </a:cubicBezTo>
                <a:cubicBezTo>
                  <a:pt x="16496" y="14219"/>
                  <a:pt x="16496" y="14219"/>
                  <a:pt x="16496" y="14219"/>
                </a:cubicBezTo>
                <a:cubicBezTo>
                  <a:pt x="16533" y="14219"/>
                  <a:pt x="16533" y="14219"/>
                  <a:pt x="16533" y="14219"/>
                </a:cubicBezTo>
                <a:close/>
                <a:moveTo>
                  <a:pt x="16755" y="14423"/>
                </a:moveTo>
                <a:cubicBezTo>
                  <a:pt x="16755" y="14423"/>
                  <a:pt x="16755" y="14423"/>
                  <a:pt x="16755" y="14423"/>
                </a:cubicBezTo>
                <a:cubicBezTo>
                  <a:pt x="16755" y="14423"/>
                  <a:pt x="16755" y="14423"/>
                  <a:pt x="16755" y="14423"/>
                </a:cubicBezTo>
                <a:cubicBezTo>
                  <a:pt x="16792" y="14355"/>
                  <a:pt x="16792" y="14355"/>
                  <a:pt x="16792" y="14355"/>
                </a:cubicBezTo>
                <a:cubicBezTo>
                  <a:pt x="16755" y="14355"/>
                  <a:pt x="16755" y="14355"/>
                  <a:pt x="16755" y="14355"/>
                </a:cubicBezTo>
                <a:cubicBezTo>
                  <a:pt x="16755" y="14355"/>
                  <a:pt x="16755" y="14355"/>
                  <a:pt x="16755" y="14355"/>
                </a:cubicBezTo>
                <a:cubicBezTo>
                  <a:pt x="16755" y="14355"/>
                  <a:pt x="16755" y="14355"/>
                  <a:pt x="16755" y="14355"/>
                </a:cubicBezTo>
                <a:cubicBezTo>
                  <a:pt x="16755" y="14423"/>
                  <a:pt x="16755" y="14423"/>
                  <a:pt x="16755" y="14423"/>
                </a:cubicBezTo>
                <a:close/>
                <a:moveTo>
                  <a:pt x="16718" y="14355"/>
                </a:moveTo>
                <a:cubicBezTo>
                  <a:pt x="16718" y="14355"/>
                  <a:pt x="16718" y="14355"/>
                  <a:pt x="16718" y="14355"/>
                </a:cubicBezTo>
                <a:cubicBezTo>
                  <a:pt x="16718" y="14423"/>
                  <a:pt x="16718" y="14423"/>
                  <a:pt x="16718" y="14423"/>
                </a:cubicBezTo>
                <a:cubicBezTo>
                  <a:pt x="16718" y="14355"/>
                  <a:pt x="16718" y="14355"/>
                  <a:pt x="16718" y="14355"/>
                </a:cubicBezTo>
                <a:cubicBezTo>
                  <a:pt x="16718" y="14355"/>
                  <a:pt x="16718" y="14355"/>
                  <a:pt x="16718" y="14355"/>
                </a:cubicBezTo>
                <a:cubicBezTo>
                  <a:pt x="16718" y="14355"/>
                  <a:pt x="16718" y="14355"/>
                  <a:pt x="16718" y="14355"/>
                </a:cubicBezTo>
                <a:cubicBezTo>
                  <a:pt x="16718" y="14355"/>
                  <a:pt x="16718" y="14355"/>
                  <a:pt x="16718" y="14355"/>
                </a:cubicBezTo>
                <a:close/>
                <a:moveTo>
                  <a:pt x="16718" y="14558"/>
                </a:moveTo>
                <a:cubicBezTo>
                  <a:pt x="16718" y="14558"/>
                  <a:pt x="16718" y="14558"/>
                  <a:pt x="16718" y="14558"/>
                </a:cubicBezTo>
                <a:cubicBezTo>
                  <a:pt x="16755" y="14558"/>
                  <a:pt x="16755" y="14558"/>
                  <a:pt x="16755" y="14558"/>
                </a:cubicBezTo>
                <a:cubicBezTo>
                  <a:pt x="16755" y="14490"/>
                  <a:pt x="16755" y="14490"/>
                  <a:pt x="16755" y="14490"/>
                </a:cubicBezTo>
                <a:cubicBezTo>
                  <a:pt x="16755" y="14490"/>
                  <a:pt x="16755" y="14490"/>
                  <a:pt x="16755" y="14490"/>
                </a:cubicBezTo>
                <a:cubicBezTo>
                  <a:pt x="16755" y="14423"/>
                  <a:pt x="16755" y="14423"/>
                  <a:pt x="16755" y="14423"/>
                </a:cubicBezTo>
                <a:cubicBezTo>
                  <a:pt x="16718" y="14490"/>
                  <a:pt x="16718" y="14490"/>
                  <a:pt x="16718" y="14490"/>
                </a:cubicBezTo>
                <a:cubicBezTo>
                  <a:pt x="16681" y="14490"/>
                  <a:pt x="16681" y="14490"/>
                  <a:pt x="16681" y="14490"/>
                </a:cubicBezTo>
                <a:cubicBezTo>
                  <a:pt x="16681" y="14558"/>
                  <a:pt x="16681" y="14558"/>
                  <a:pt x="16681" y="14558"/>
                </a:cubicBezTo>
                <a:cubicBezTo>
                  <a:pt x="16718" y="14558"/>
                  <a:pt x="16718" y="14558"/>
                  <a:pt x="16718" y="14558"/>
                </a:cubicBezTo>
                <a:close/>
                <a:moveTo>
                  <a:pt x="17975" y="11443"/>
                </a:moveTo>
                <a:cubicBezTo>
                  <a:pt x="17975" y="11443"/>
                  <a:pt x="17975" y="11443"/>
                  <a:pt x="17975" y="11443"/>
                </a:cubicBezTo>
                <a:cubicBezTo>
                  <a:pt x="18012" y="11376"/>
                  <a:pt x="18012" y="11376"/>
                  <a:pt x="18012" y="11376"/>
                </a:cubicBezTo>
                <a:cubicBezTo>
                  <a:pt x="18012" y="11308"/>
                  <a:pt x="18012" y="11308"/>
                  <a:pt x="18012" y="11308"/>
                </a:cubicBezTo>
                <a:cubicBezTo>
                  <a:pt x="17975" y="11308"/>
                  <a:pt x="17975" y="11308"/>
                  <a:pt x="17975" y="11308"/>
                </a:cubicBezTo>
                <a:cubicBezTo>
                  <a:pt x="17975" y="11376"/>
                  <a:pt x="17975" y="11376"/>
                  <a:pt x="17975" y="11376"/>
                </a:cubicBezTo>
                <a:cubicBezTo>
                  <a:pt x="17975" y="11443"/>
                  <a:pt x="17975" y="11443"/>
                  <a:pt x="17975" y="11443"/>
                </a:cubicBezTo>
                <a:close/>
                <a:moveTo>
                  <a:pt x="19973" y="11037"/>
                </a:moveTo>
                <a:cubicBezTo>
                  <a:pt x="19973" y="11105"/>
                  <a:pt x="19973" y="11105"/>
                  <a:pt x="19973" y="11105"/>
                </a:cubicBezTo>
                <a:cubicBezTo>
                  <a:pt x="19973" y="11037"/>
                  <a:pt x="19973" y="11037"/>
                  <a:pt x="19973" y="11037"/>
                </a:cubicBezTo>
                <a:cubicBezTo>
                  <a:pt x="19973" y="10969"/>
                  <a:pt x="19973" y="10969"/>
                  <a:pt x="19973" y="10969"/>
                </a:cubicBezTo>
                <a:cubicBezTo>
                  <a:pt x="19973" y="10969"/>
                  <a:pt x="19973" y="10969"/>
                  <a:pt x="19973" y="10969"/>
                </a:cubicBezTo>
                <a:cubicBezTo>
                  <a:pt x="19973" y="10902"/>
                  <a:pt x="19973" y="10902"/>
                  <a:pt x="19973" y="10902"/>
                </a:cubicBezTo>
                <a:cubicBezTo>
                  <a:pt x="20010" y="10834"/>
                  <a:pt x="20010" y="10834"/>
                  <a:pt x="20010" y="10834"/>
                </a:cubicBezTo>
                <a:cubicBezTo>
                  <a:pt x="20010" y="10766"/>
                  <a:pt x="20010" y="10766"/>
                  <a:pt x="20010" y="10766"/>
                </a:cubicBezTo>
                <a:cubicBezTo>
                  <a:pt x="20047" y="10766"/>
                  <a:pt x="20047" y="10766"/>
                  <a:pt x="20047" y="10766"/>
                </a:cubicBezTo>
                <a:cubicBezTo>
                  <a:pt x="20084" y="10698"/>
                  <a:pt x="20084" y="10698"/>
                  <a:pt x="20084" y="10698"/>
                </a:cubicBezTo>
                <a:cubicBezTo>
                  <a:pt x="20084" y="10698"/>
                  <a:pt x="20084" y="10698"/>
                  <a:pt x="20084" y="10698"/>
                </a:cubicBezTo>
                <a:cubicBezTo>
                  <a:pt x="20047" y="10631"/>
                  <a:pt x="20047" y="10631"/>
                  <a:pt x="20047" y="10631"/>
                </a:cubicBezTo>
                <a:cubicBezTo>
                  <a:pt x="20010" y="10495"/>
                  <a:pt x="20010" y="10495"/>
                  <a:pt x="20010" y="10495"/>
                </a:cubicBezTo>
                <a:cubicBezTo>
                  <a:pt x="20010" y="10495"/>
                  <a:pt x="20010" y="10495"/>
                  <a:pt x="20010" y="10495"/>
                </a:cubicBezTo>
                <a:cubicBezTo>
                  <a:pt x="19973" y="10563"/>
                  <a:pt x="19973" y="10563"/>
                  <a:pt x="19973" y="10563"/>
                </a:cubicBezTo>
                <a:cubicBezTo>
                  <a:pt x="19973" y="10563"/>
                  <a:pt x="19973" y="10563"/>
                  <a:pt x="19973" y="10563"/>
                </a:cubicBezTo>
                <a:cubicBezTo>
                  <a:pt x="19973" y="10563"/>
                  <a:pt x="19973" y="10563"/>
                  <a:pt x="19973" y="10563"/>
                </a:cubicBezTo>
                <a:cubicBezTo>
                  <a:pt x="19936" y="10698"/>
                  <a:pt x="19936" y="10698"/>
                  <a:pt x="19936" y="10698"/>
                </a:cubicBezTo>
                <a:cubicBezTo>
                  <a:pt x="19899" y="10698"/>
                  <a:pt x="19899" y="10698"/>
                  <a:pt x="19899" y="10698"/>
                </a:cubicBezTo>
                <a:cubicBezTo>
                  <a:pt x="19899" y="10766"/>
                  <a:pt x="19899" y="10766"/>
                  <a:pt x="19899" y="10766"/>
                </a:cubicBezTo>
                <a:cubicBezTo>
                  <a:pt x="19899" y="10698"/>
                  <a:pt x="19899" y="10698"/>
                  <a:pt x="19899" y="10698"/>
                </a:cubicBezTo>
                <a:cubicBezTo>
                  <a:pt x="19936" y="10698"/>
                  <a:pt x="19936" y="10698"/>
                  <a:pt x="19936" y="10698"/>
                </a:cubicBezTo>
                <a:cubicBezTo>
                  <a:pt x="19936" y="10698"/>
                  <a:pt x="19936" y="10698"/>
                  <a:pt x="19936" y="10698"/>
                </a:cubicBezTo>
                <a:cubicBezTo>
                  <a:pt x="19936" y="10766"/>
                  <a:pt x="19936" y="10766"/>
                  <a:pt x="19936" y="10766"/>
                </a:cubicBezTo>
                <a:cubicBezTo>
                  <a:pt x="19936" y="10834"/>
                  <a:pt x="19936" y="10834"/>
                  <a:pt x="19936" y="10834"/>
                </a:cubicBezTo>
                <a:cubicBezTo>
                  <a:pt x="19973" y="10902"/>
                  <a:pt x="19973" y="10902"/>
                  <a:pt x="19973" y="10902"/>
                </a:cubicBezTo>
                <a:cubicBezTo>
                  <a:pt x="19973" y="10969"/>
                  <a:pt x="19973" y="10969"/>
                  <a:pt x="19973" y="10969"/>
                </a:cubicBezTo>
                <a:cubicBezTo>
                  <a:pt x="19936" y="10969"/>
                  <a:pt x="19936" y="10969"/>
                  <a:pt x="19936" y="10969"/>
                </a:cubicBezTo>
                <a:cubicBezTo>
                  <a:pt x="19936" y="11037"/>
                  <a:pt x="19936" y="11037"/>
                  <a:pt x="19936" y="11037"/>
                </a:cubicBezTo>
                <a:cubicBezTo>
                  <a:pt x="19973" y="11037"/>
                  <a:pt x="19973" y="11037"/>
                  <a:pt x="19973" y="11037"/>
                </a:cubicBezTo>
                <a:close/>
                <a:moveTo>
                  <a:pt x="21156" y="12797"/>
                </a:moveTo>
                <a:cubicBezTo>
                  <a:pt x="21156" y="12797"/>
                  <a:pt x="21156" y="12797"/>
                  <a:pt x="21156" y="12797"/>
                </a:cubicBezTo>
                <a:cubicBezTo>
                  <a:pt x="21193" y="12797"/>
                  <a:pt x="21193" y="12797"/>
                  <a:pt x="21193" y="12797"/>
                </a:cubicBezTo>
                <a:cubicBezTo>
                  <a:pt x="21230" y="12865"/>
                  <a:pt x="21230" y="12865"/>
                  <a:pt x="21230" y="12865"/>
                </a:cubicBezTo>
                <a:cubicBezTo>
                  <a:pt x="21304" y="12933"/>
                  <a:pt x="21304" y="12933"/>
                  <a:pt x="21304" y="12933"/>
                </a:cubicBezTo>
                <a:cubicBezTo>
                  <a:pt x="21304" y="12933"/>
                  <a:pt x="21304" y="12933"/>
                  <a:pt x="21304" y="12933"/>
                </a:cubicBezTo>
                <a:cubicBezTo>
                  <a:pt x="21341" y="12933"/>
                  <a:pt x="21341" y="12933"/>
                  <a:pt x="21341" y="12933"/>
                </a:cubicBezTo>
                <a:cubicBezTo>
                  <a:pt x="21341" y="12865"/>
                  <a:pt x="21341" y="12865"/>
                  <a:pt x="21341" y="12865"/>
                </a:cubicBezTo>
                <a:cubicBezTo>
                  <a:pt x="21304" y="12865"/>
                  <a:pt x="21304" y="12865"/>
                  <a:pt x="21304" y="12865"/>
                </a:cubicBezTo>
                <a:cubicBezTo>
                  <a:pt x="21267" y="12865"/>
                  <a:pt x="21267" y="12865"/>
                  <a:pt x="21267" y="12865"/>
                </a:cubicBezTo>
                <a:cubicBezTo>
                  <a:pt x="21230" y="12797"/>
                  <a:pt x="21230" y="12797"/>
                  <a:pt x="21230" y="12797"/>
                </a:cubicBezTo>
                <a:cubicBezTo>
                  <a:pt x="21230" y="12797"/>
                  <a:pt x="21230" y="12797"/>
                  <a:pt x="21230" y="12797"/>
                </a:cubicBezTo>
                <a:cubicBezTo>
                  <a:pt x="21156" y="12797"/>
                  <a:pt x="21156" y="12797"/>
                  <a:pt x="21156" y="12797"/>
                </a:cubicBezTo>
                <a:cubicBezTo>
                  <a:pt x="21156" y="12797"/>
                  <a:pt x="21156" y="12797"/>
                  <a:pt x="21156" y="12797"/>
                </a:cubicBezTo>
                <a:close/>
                <a:moveTo>
                  <a:pt x="20823" y="12662"/>
                </a:moveTo>
                <a:cubicBezTo>
                  <a:pt x="20860" y="12662"/>
                  <a:pt x="20860" y="12662"/>
                  <a:pt x="20860" y="12662"/>
                </a:cubicBezTo>
                <a:cubicBezTo>
                  <a:pt x="20860" y="12662"/>
                  <a:pt x="20860" y="12662"/>
                  <a:pt x="20860" y="12662"/>
                </a:cubicBezTo>
                <a:cubicBezTo>
                  <a:pt x="20897" y="12730"/>
                  <a:pt x="20897" y="12730"/>
                  <a:pt x="20897" y="12730"/>
                </a:cubicBezTo>
                <a:cubicBezTo>
                  <a:pt x="20897" y="12730"/>
                  <a:pt x="20897" y="12730"/>
                  <a:pt x="20897" y="12730"/>
                </a:cubicBezTo>
                <a:cubicBezTo>
                  <a:pt x="20934" y="12797"/>
                  <a:pt x="20934" y="12797"/>
                  <a:pt x="20934" y="12797"/>
                </a:cubicBezTo>
                <a:cubicBezTo>
                  <a:pt x="20934" y="12797"/>
                  <a:pt x="20934" y="12797"/>
                  <a:pt x="20934" y="12797"/>
                </a:cubicBezTo>
                <a:cubicBezTo>
                  <a:pt x="20971" y="12865"/>
                  <a:pt x="20971" y="12865"/>
                  <a:pt x="20971" y="12865"/>
                </a:cubicBezTo>
                <a:cubicBezTo>
                  <a:pt x="20971" y="12865"/>
                  <a:pt x="20971" y="12865"/>
                  <a:pt x="20971" y="12865"/>
                </a:cubicBezTo>
                <a:cubicBezTo>
                  <a:pt x="21008" y="12865"/>
                  <a:pt x="21008" y="12865"/>
                  <a:pt x="21008" y="12865"/>
                </a:cubicBezTo>
                <a:cubicBezTo>
                  <a:pt x="21045" y="12865"/>
                  <a:pt x="21045" y="12865"/>
                  <a:pt x="21045" y="12865"/>
                </a:cubicBezTo>
                <a:cubicBezTo>
                  <a:pt x="21082" y="12865"/>
                  <a:pt x="21082" y="12865"/>
                  <a:pt x="21082" y="12865"/>
                </a:cubicBezTo>
                <a:cubicBezTo>
                  <a:pt x="21082" y="12865"/>
                  <a:pt x="21082" y="12865"/>
                  <a:pt x="21082" y="12865"/>
                </a:cubicBezTo>
                <a:cubicBezTo>
                  <a:pt x="21045" y="12797"/>
                  <a:pt x="21045" y="12797"/>
                  <a:pt x="21045" y="12797"/>
                </a:cubicBezTo>
                <a:cubicBezTo>
                  <a:pt x="21008" y="12797"/>
                  <a:pt x="21008" y="12797"/>
                  <a:pt x="21008" y="12797"/>
                </a:cubicBezTo>
                <a:cubicBezTo>
                  <a:pt x="20971" y="12730"/>
                  <a:pt x="20971" y="12730"/>
                  <a:pt x="20971" y="12730"/>
                </a:cubicBezTo>
                <a:cubicBezTo>
                  <a:pt x="20971" y="12662"/>
                  <a:pt x="20971" y="12662"/>
                  <a:pt x="20971" y="12662"/>
                </a:cubicBezTo>
                <a:cubicBezTo>
                  <a:pt x="20934" y="12662"/>
                  <a:pt x="20934" y="12662"/>
                  <a:pt x="20934" y="12662"/>
                </a:cubicBezTo>
                <a:cubicBezTo>
                  <a:pt x="20897" y="12594"/>
                  <a:pt x="20897" y="12594"/>
                  <a:pt x="20897" y="12594"/>
                </a:cubicBezTo>
                <a:cubicBezTo>
                  <a:pt x="20897" y="12594"/>
                  <a:pt x="20897" y="12594"/>
                  <a:pt x="20897" y="12594"/>
                </a:cubicBezTo>
                <a:cubicBezTo>
                  <a:pt x="20934" y="12594"/>
                  <a:pt x="20934" y="12594"/>
                  <a:pt x="20934" y="12594"/>
                </a:cubicBezTo>
                <a:cubicBezTo>
                  <a:pt x="20897" y="12594"/>
                  <a:pt x="20897" y="12594"/>
                  <a:pt x="20897" y="12594"/>
                </a:cubicBezTo>
                <a:cubicBezTo>
                  <a:pt x="20860" y="12594"/>
                  <a:pt x="20860" y="12594"/>
                  <a:pt x="20860" y="12594"/>
                </a:cubicBezTo>
                <a:cubicBezTo>
                  <a:pt x="20823" y="12594"/>
                  <a:pt x="20823" y="12594"/>
                  <a:pt x="20823" y="12594"/>
                </a:cubicBezTo>
                <a:cubicBezTo>
                  <a:pt x="20823" y="12594"/>
                  <a:pt x="20823" y="12594"/>
                  <a:pt x="20823" y="12594"/>
                </a:cubicBezTo>
                <a:cubicBezTo>
                  <a:pt x="20823" y="12662"/>
                  <a:pt x="20823" y="12662"/>
                  <a:pt x="20823" y="12662"/>
                </a:cubicBezTo>
                <a:close/>
                <a:moveTo>
                  <a:pt x="20010" y="15438"/>
                </a:moveTo>
                <a:cubicBezTo>
                  <a:pt x="20010" y="15438"/>
                  <a:pt x="20010" y="15438"/>
                  <a:pt x="20010" y="15438"/>
                </a:cubicBezTo>
                <a:cubicBezTo>
                  <a:pt x="20047" y="15438"/>
                  <a:pt x="20047" y="15438"/>
                  <a:pt x="20047" y="15438"/>
                </a:cubicBezTo>
                <a:cubicBezTo>
                  <a:pt x="20047" y="15371"/>
                  <a:pt x="20047" y="15371"/>
                  <a:pt x="20047" y="15371"/>
                </a:cubicBezTo>
                <a:cubicBezTo>
                  <a:pt x="20010" y="15371"/>
                  <a:pt x="20010" y="15371"/>
                  <a:pt x="20010" y="15371"/>
                </a:cubicBezTo>
                <a:cubicBezTo>
                  <a:pt x="19973" y="15371"/>
                  <a:pt x="19973" y="15371"/>
                  <a:pt x="19973" y="15371"/>
                </a:cubicBezTo>
                <a:cubicBezTo>
                  <a:pt x="19973" y="15438"/>
                  <a:pt x="19973" y="15438"/>
                  <a:pt x="19973" y="15438"/>
                </a:cubicBezTo>
                <a:cubicBezTo>
                  <a:pt x="20010" y="15438"/>
                  <a:pt x="20010" y="15438"/>
                  <a:pt x="20010" y="15438"/>
                </a:cubicBezTo>
                <a:close/>
                <a:moveTo>
                  <a:pt x="19825" y="15371"/>
                </a:moveTo>
                <a:cubicBezTo>
                  <a:pt x="19825" y="15438"/>
                  <a:pt x="19825" y="15438"/>
                  <a:pt x="19825" y="15438"/>
                </a:cubicBezTo>
                <a:cubicBezTo>
                  <a:pt x="19862" y="15438"/>
                  <a:pt x="19862" y="15438"/>
                  <a:pt x="19862" y="15438"/>
                </a:cubicBezTo>
                <a:cubicBezTo>
                  <a:pt x="19899" y="15438"/>
                  <a:pt x="19899" y="15438"/>
                  <a:pt x="19899" y="15438"/>
                </a:cubicBezTo>
                <a:cubicBezTo>
                  <a:pt x="19899" y="15438"/>
                  <a:pt x="19899" y="15438"/>
                  <a:pt x="19899" y="15438"/>
                </a:cubicBezTo>
                <a:cubicBezTo>
                  <a:pt x="19862" y="15371"/>
                  <a:pt x="19862" y="15371"/>
                  <a:pt x="19862" y="15371"/>
                </a:cubicBezTo>
                <a:cubicBezTo>
                  <a:pt x="19825" y="15371"/>
                  <a:pt x="19825" y="15371"/>
                  <a:pt x="19825" y="15371"/>
                </a:cubicBezTo>
                <a:close/>
                <a:moveTo>
                  <a:pt x="19936" y="15845"/>
                </a:moveTo>
                <a:cubicBezTo>
                  <a:pt x="19936" y="15845"/>
                  <a:pt x="19936" y="15845"/>
                  <a:pt x="19936" y="15845"/>
                </a:cubicBezTo>
                <a:cubicBezTo>
                  <a:pt x="19936" y="15777"/>
                  <a:pt x="19936" y="15777"/>
                  <a:pt x="19936" y="15777"/>
                </a:cubicBezTo>
                <a:cubicBezTo>
                  <a:pt x="19936" y="15709"/>
                  <a:pt x="19936" y="15709"/>
                  <a:pt x="19936" y="15709"/>
                </a:cubicBezTo>
                <a:cubicBezTo>
                  <a:pt x="19973" y="15709"/>
                  <a:pt x="19973" y="15709"/>
                  <a:pt x="19973" y="15709"/>
                </a:cubicBezTo>
                <a:cubicBezTo>
                  <a:pt x="20010" y="15641"/>
                  <a:pt x="20010" y="15641"/>
                  <a:pt x="20010" y="15641"/>
                </a:cubicBezTo>
                <a:cubicBezTo>
                  <a:pt x="19973" y="15574"/>
                  <a:pt x="19973" y="15574"/>
                  <a:pt x="19973" y="15574"/>
                </a:cubicBezTo>
                <a:cubicBezTo>
                  <a:pt x="20010" y="15574"/>
                  <a:pt x="20010" y="15574"/>
                  <a:pt x="20010" y="15574"/>
                </a:cubicBezTo>
                <a:cubicBezTo>
                  <a:pt x="20010" y="15506"/>
                  <a:pt x="20010" y="15506"/>
                  <a:pt x="20010" y="15506"/>
                </a:cubicBezTo>
                <a:cubicBezTo>
                  <a:pt x="20010" y="15506"/>
                  <a:pt x="20010" y="15506"/>
                  <a:pt x="20010" y="15506"/>
                </a:cubicBezTo>
                <a:cubicBezTo>
                  <a:pt x="19936" y="15438"/>
                  <a:pt x="19936" y="15438"/>
                  <a:pt x="19936" y="15438"/>
                </a:cubicBezTo>
                <a:cubicBezTo>
                  <a:pt x="19936" y="15438"/>
                  <a:pt x="19936" y="15438"/>
                  <a:pt x="19936" y="15438"/>
                </a:cubicBezTo>
                <a:cubicBezTo>
                  <a:pt x="19936" y="15574"/>
                  <a:pt x="19936" y="15574"/>
                  <a:pt x="19936" y="15574"/>
                </a:cubicBezTo>
                <a:cubicBezTo>
                  <a:pt x="19936" y="15574"/>
                  <a:pt x="19936" y="15574"/>
                  <a:pt x="19936" y="15574"/>
                </a:cubicBezTo>
                <a:cubicBezTo>
                  <a:pt x="19899" y="15641"/>
                  <a:pt x="19899" y="15641"/>
                  <a:pt x="19899" y="15641"/>
                </a:cubicBezTo>
                <a:cubicBezTo>
                  <a:pt x="19899" y="15641"/>
                  <a:pt x="19899" y="15641"/>
                  <a:pt x="19899" y="15641"/>
                </a:cubicBezTo>
                <a:cubicBezTo>
                  <a:pt x="19862" y="15641"/>
                  <a:pt x="19862" y="15641"/>
                  <a:pt x="19862" y="15641"/>
                </a:cubicBezTo>
                <a:cubicBezTo>
                  <a:pt x="19862" y="15709"/>
                  <a:pt x="19862" y="15709"/>
                  <a:pt x="19862" y="15709"/>
                </a:cubicBezTo>
                <a:cubicBezTo>
                  <a:pt x="19899" y="15709"/>
                  <a:pt x="19899" y="15709"/>
                  <a:pt x="19899" y="15709"/>
                </a:cubicBezTo>
                <a:cubicBezTo>
                  <a:pt x="19899" y="15777"/>
                  <a:pt x="19899" y="15777"/>
                  <a:pt x="19899" y="15777"/>
                </a:cubicBezTo>
                <a:cubicBezTo>
                  <a:pt x="19899" y="15777"/>
                  <a:pt x="19899" y="15777"/>
                  <a:pt x="19899" y="15777"/>
                </a:cubicBezTo>
                <a:cubicBezTo>
                  <a:pt x="19899" y="15777"/>
                  <a:pt x="19899" y="15777"/>
                  <a:pt x="19899" y="15777"/>
                </a:cubicBezTo>
                <a:cubicBezTo>
                  <a:pt x="19936" y="15777"/>
                  <a:pt x="19936" y="15777"/>
                  <a:pt x="19936" y="15777"/>
                </a:cubicBezTo>
                <a:cubicBezTo>
                  <a:pt x="19936" y="15845"/>
                  <a:pt x="19936" y="15845"/>
                  <a:pt x="19936" y="15845"/>
                </a:cubicBezTo>
                <a:close/>
                <a:moveTo>
                  <a:pt x="19899" y="16183"/>
                </a:moveTo>
                <a:cubicBezTo>
                  <a:pt x="19899" y="16183"/>
                  <a:pt x="19899" y="16115"/>
                  <a:pt x="19899" y="16115"/>
                </a:cubicBezTo>
                <a:cubicBezTo>
                  <a:pt x="19899" y="16115"/>
                  <a:pt x="19899" y="16115"/>
                  <a:pt x="19899" y="16115"/>
                </a:cubicBezTo>
                <a:cubicBezTo>
                  <a:pt x="19899" y="16048"/>
                  <a:pt x="19899" y="16048"/>
                  <a:pt x="19899" y="16048"/>
                </a:cubicBezTo>
                <a:cubicBezTo>
                  <a:pt x="19899" y="16048"/>
                  <a:pt x="19899" y="16048"/>
                  <a:pt x="19899" y="16048"/>
                </a:cubicBezTo>
                <a:cubicBezTo>
                  <a:pt x="19899" y="16048"/>
                  <a:pt x="19899" y="16048"/>
                  <a:pt x="19899" y="16048"/>
                </a:cubicBezTo>
                <a:cubicBezTo>
                  <a:pt x="19862" y="16115"/>
                  <a:pt x="19862" y="16115"/>
                  <a:pt x="19862" y="16115"/>
                </a:cubicBezTo>
                <a:cubicBezTo>
                  <a:pt x="19899" y="16183"/>
                  <a:pt x="19899" y="16183"/>
                  <a:pt x="19899" y="16183"/>
                </a:cubicBezTo>
                <a:close/>
                <a:moveTo>
                  <a:pt x="19899" y="16251"/>
                </a:moveTo>
                <a:cubicBezTo>
                  <a:pt x="19936" y="16251"/>
                  <a:pt x="19936" y="16251"/>
                  <a:pt x="19936" y="16251"/>
                </a:cubicBezTo>
                <a:cubicBezTo>
                  <a:pt x="19899" y="16251"/>
                  <a:pt x="19899" y="16251"/>
                  <a:pt x="19899" y="16251"/>
                </a:cubicBezTo>
                <a:cubicBezTo>
                  <a:pt x="19899" y="16183"/>
                  <a:pt x="19899" y="16183"/>
                  <a:pt x="19899" y="16183"/>
                </a:cubicBezTo>
                <a:cubicBezTo>
                  <a:pt x="19899" y="16251"/>
                  <a:pt x="19899" y="16251"/>
                  <a:pt x="19899" y="16251"/>
                </a:cubicBezTo>
                <a:cubicBezTo>
                  <a:pt x="19899" y="16251"/>
                  <a:pt x="19899" y="16251"/>
                  <a:pt x="19899" y="16251"/>
                </a:cubicBezTo>
                <a:cubicBezTo>
                  <a:pt x="19899" y="16251"/>
                  <a:pt x="19899" y="16251"/>
                  <a:pt x="19899" y="16251"/>
                </a:cubicBezTo>
                <a:close/>
                <a:moveTo>
                  <a:pt x="19862" y="16318"/>
                </a:moveTo>
                <a:cubicBezTo>
                  <a:pt x="19862" y="16318"/>
                  <a:pt x="19862" y="16318"/>
                  <a:pt x="19862" y="16318"/>
                </a:cubicBezTo>
                <a:cubicBezTo>
                  <a:pt x="19862" y="16318"/>
                  <a:pt x="19862" y="16318"/>
                  <a:pt x="19862" y="16318"/>
                </a:cubicBezTo>
                <a:cubicBezTo>
                  <a:pt x="19825" y="16318"/>
                  <a:pt x="19825" y="16318"/>
                  <a:pt x="19825" y="16318"/>
                </a:cubicBezTo>
                <a:cubicBezTo>
                  <a:pt x="19825" y="16318"/>
                  <a:pt x="19825" y="16318"/>
                  <a:pt x="19825" y="16318"/>
                </a:cubicBezTo>
                <a:cubicBezTo>
                  <a:pt x="19862" y="16318"/>
                  <a:pt x="19862" y="16318"/>
                  <a:pt x="19862" y="16318"/>
                </a:cubicBezTo>
                <a:close/>
                <a:moveTo>
                  <a:pt x="19862" y="16454"/>
                </a:moveTo>
                <a:cubicBezTo>
                  <a:pt x="19899" y="16454"/>
                  <a:pt x="19899" y="16454"/>
                  <a:pt x="19899" y="16454"/>
                </a:cubicBezTo>
                <a:cubicBezTo>
                  <a:pt x="19899" y="16454"/>
                  <a:pt x="19899" y="16454"/>
                  <a:pt x="19899" y="16454"/>
                </a:cubicBezTo>
                <a:cubicBezTo>
                  <a:pt x="19899" y="16386"/>
                  <a:pt x="19899" y="16386"/>
                  <a:pt x="19899" y="16386"/>
                </a:cubicBezTo>
                <a:cubicBezTo>
                  <a:pt x="19899" y="16386"/>
                  <a:pt x="19899" y="16386"/>
                  <a:pt x="19899" y="16386"/>
                </a:cubicBezTo>
                <a:cubicBezTo>
                  <a:pt x="19862" y="16386"/>
                  <a:pt x="19862" y="16386"/>
                  <a:pt x="19862" y="16386"/>
                </a:cubicBezTo>
                <a:cubicBezTo>
                  <a:pt x="19862" y="16454"/>
                  <a:pt x="19862" y="16454"/>
                  <a:pt x="19862" y="16454"/>
                </a:cubicBezTo>
                <a:close/>
                <a:moveTo>
                  <a:pt x="19825" y="16792"/>
                </a:moveTo>
                <a:cubicBezTo>
                  <a:pt x="19825" y="16792"/>
                  <a:pt x="19825" y="16792"/>
                  <a:pt x="19825" y="16792"/>
                </a:cubicBezTo>
                <a:cubicBezTo>
                  <a:pt x="19825" y="16792"/>
                  <a:pt x="19825" y="16792"/>
                  <a:pt x="19825" y="16792"/>
                </a:cubicBezTo>
                <a:cubicBezTo>
                  <a:pt x="19825" y="16792"/>
                  <a:pt x="19825" y="16792"/>
                  <a:pt x="19825" y="16792"/>
                </a:cubicBezTo>
                <a:cubicBezTo>
                  <a:pt x="19825" y="16792"/>
                  <a:pt x="19825" y="16792"/>
                  <a:pt x="19825" y="16792"/>
                </a:cubicBezTo>
                <a:close/>
                <a:moveTo>
                  <a:pt x="19825" y="16996"/>
                </a:moveTo>
                <a:cubicBezTo>
                  <a:pt x="19825" y="16928"/>
                  <a:pt x="19825" y="16928"/>
                  <a:pt x="19825" y="16928"/>
                </a:cubicBezTo>
                <a:cubicBezTo>
                  <a:pt x="19825" y="16928"/>
                  <a:pt x="19825" y="16928"/>
                  <a:pt x="19825" y="16928"/>
                </a:cubicBezTo>
                <a:cubicBezTo>
                  <a:pt x="19825" y="16928"/>
                  <a:pt x="19825" y="16928"/>
                  <a:pt x="19825" y="16928"/>
                </a:cubicBezTo>
                <a:cubicBezTo>
                  <a:pt x="19825" y="16996"/>
                  <a:pt x="19825" y="16996"/>
                  <a:pt x="19825" y="16996"/>
                </a:cubicBezTo>
                <a:close/>
                <a:moveTo>
                  <a:pt x="19825" y="17063"/>
                </a:moveTo>
                <a:cubicBezTo>
                  <a:pt x="19825" y="17063"/>
                  <a:pt x="19825" y="17063"/>
                  <a:pt x="19825" y="17063"/>
                </a:cubicBezTo>
                <a:cubicBezTo>
                  <a:pt x="19825" y="17063"/>
                  <a:pt x="19825" y="17063"/>
                  <a:pt x="19825" y="17063"/>
                </a:cubicBezTo>
                <a:cubicBezTo>
                  <a:pt x="19825" y="17063"/>
                  <a:pt x="19825" y="17063"/>
                  <a:pt x="19825" y="17063"/>
                </a:cubicBezTo>
                <a:close/>
                <a:moveTo>
                  <a:pt x="19788" y="17131"/>
                </a:moveTo>
                <a:cubicBezTo>
                  <a:pt x="19788" y="17131"/>
                  <a:pt x="19788" y="17131"/>
                  <a:pt x="19788" y="17131"/>
                </a:cubicBezTo>
                <a:cubicBezTo>
                  <a:pt x="19788" y="17131"/>
                  <a:pt x="19788" y="17131"/>
                  <a:pt x="19788" y="17131"/>
                </a:cubicBezTo>
                <a:cubicBezTo>
                  <a:pt x="19788" y="17131"/>
                  <a:pt x="19788" y="17131"/>
                  <a:pt x="19788" y="17131"/>
                </a:cubicBezTo>
                <a:cubicBezTo>
                  <a:pt x="19788" y="17131"/>
                  <a:pt x="19788" y="17131"/>
                  <a:pt x="19788" y="17131"/>
                </a:cubicBezTo>
                <a:cubicBezTo>
                  <a:pt x="19788" y="17131"/>
                  <a:pt x="19788" y="17131"/>
                  <a:pt x="19788" y="17131"/>
                </a:cubicBezTo>
                <a:close/>
                <a:moveTo>
                  <a:pt x="19751" y="17334"/>
                </a:moveTo>
                <a:cubicBezTo>
                  <a:pt x="19751" y="17334"/>
                  <a:pt x="19751" y="17334"/>
                  <a:pt x="19751" y="17334"/>
                </a:cubicBezTo>
                <a:cubicBezTo>
                  <a:pt x="19751" y="17266"/>
                  <a:pt x="19751" y="17266"/>
                  <a:pt x="19751" y="17266"/>
                </a:cubicBezTo>
                <a:cubicBezTo>
                  <a:pt x="19751" y="17266"/>
                  <a:pt x="19751" y="17266"/>
                  <a:pt x="19751" y="17266"/>
                </a:cubicBezTo>
                <a:cubicBezTo>
                  <a:pt x="19751" y="17266"/>
                  <a:pt x="19751" y="17266"/>
                  <a:pt x="19751" y="17266"/>
                </a:cubicBezTo>
                <a:cubicBezTo>
                  <a:pt x="19751" y="17334"/>
                  <a:pt x="19751" y="17334"/>
                  <a:pt x="19751" y="17334"/>
                </a:cubicBezTo>
                <a:cubicBezTo>
                  <a:pt x="19751" y="17334"/>
                  <a:pt x="19751" y="17334"/>
                  <a:pt x="19751" y="17334"/>
                </a:cubicBezTo>
                <a:close/>
                <a:moveTo>
                  <a:pt x="19455" y="18011"/>
                </a:moveTo>
                <a:cubicBezTo>
                  <a:pt x="19492" y="18011"/>
                  <a:pt x="19492" y="18011"/>
                  <a:pt x="19492" y="18011"/>
                </a:cubicBezTo>
                <a:cubicBezTo>
                  <a:pt x="19529" y="17944"/>
                  <a:pt x="19529" y="17944"/>
                  <a:pt x="19529" y="17944"/>
                </a:cubicBezTo>
                <a:cubicBezTo>
                  <a:pt x="19529" y="17876"/>
                  <a:pt x="19529" y="17876"/>
                  <a:pt x="19529" y="17876"/>
                </a:cubicBezTo>
                <a:cubicBezTo>
                  <a:pt x="19566" y="17876"/>
                  <a:pt x="19566" y="17876"/>
                  <a:pt x="19566" y="17876"/>
                </a:cubicBezTo>
                <a:cubicBezTo>
                  <a:pt x="19566" y="17808"/>
                  <a:pt x="19566" y="17808"/>
                  <a:pt x="19566" y="17808"/>
                </a:cubicBezTo>
                <a:cubicBezTo>
                  <a:pt x="19566" y="17740"/>
                  <a:pt x="19566" y="17740"/>
                  <a:pt x="19566" y="17740"/>
                </a:cubicBezTo>
                <a:cubicBezTo>
                  <a:pt x="19603" y="17673"/>
                  <a:pt x="19603" y="17673"/>
                  <a:pt x="19603" y="17673"/>
                </a:cubicBezTo>
                <a:cubicBezTo>
                  <a:pt x="19603" y="17673"/>
                  <a:pt x="19603" y="17673"/>
                  <a:pt x="19603" y="17673"/>
                </a:cubicBezTo>
                <a:cubicBezTo>
                  <a:pt x="19566" y="17673"/>
                  <a:pt x="19566" y="17673"/>
                  <a:pt x="19566" y="17673"/>
                </a:cubicBezTo>
                <a:cubicBezTo>
                  <a:pt x="19529" y="17740"/>
                  <a:pt x="19529" y="17740"/>
                  <a:pt x="19529" y="17740"/>
                </a:cubicBezTo>
                <a:cubicBezTo>
                  <a:pt x="19529" y="17740"/>
                  <a:pt x="19529" y="17740"/>
                  <a:pt x="19529" y="17740"/>
                </a:cubicBezTo>
                <a:cubicBezTo>
                  <a:pt x="19529" y="17808"/>
                  <a:pt x="19529" y="17808"/>
                  <a:pt x="19529" y="17808"/>
                </a:cubicBezTo>
                <a:cubicBezTo>
                  <a:pt x="19492" y="17808"/>
                  <a:pt x="19492" y="17808"/>
                  <a:pt x="19492" y="17808"/>
                </a:cubicBezTo>
                <a:cubicBezTo>
                  <a:pt x="19492" y="17876"/>
                  <a:pt x="19492" y="17876"/>
                  <a:pt x="19492" y="17876"/>
                </a:cubicBezTo>
                <a:cubicBezTo>
                  <a:pt x="19492" y="17876"/>
                  <a:pt x="19492" y="17876"/>
                  <a:pt x="19492" y="17876"/>
                </a:cubicBezTo>
                <a:cubicBezTo>
                  <a:pt x="19455" y="18011"/>
                  <a:pt x="19455" y="18011"/>
                  <a:pt x="19455" y="18011"/>
                </a:cubicBezTo>
                <a:close/>
                <a:moveTo>
                  <a:pt x="19159" y="18553"/>
                </a:moveTo>
                <a:cubicBezTo>
                  <a:pt x="19196" y="18553"/>
                  <a:pt x="19196" y="18553"/>
                  <a:pt x="19196" y="18553"/>
                </a:cubicBezTo>
                <a:cubicBezTo>
                  <a:pt x="19196" y="18485"/>
                  <a:pt x="19196" y="18485"/>
                  <a:pt x="19196" y="18485"/>
                </a:cubicBezTo>
                <a:cubicBezTo>
                  <a:pt x="19196" y="18485"/>
                  <a:pt x="19196" y="18485"/>
                  <a:pt x="19196" y="18485"/>
                </a:cubicBezTo>
                <a:cubicBezTo>
                  <a:pt x="19196" y="18418"/>
                  <a:pt x="19196" y="18418"/>
                  <a:pt x="19196" y="18418"/>
                </a:cubicBezTo>
                <a:cubicBezTo>
                  <a:pt x="19233" y="18418"/>
                  <a:pt x="19233" y="18418"/>
                  <a:pt x="19233" y="18418"/>
                </a:cubicBezTo>
                <a:cubicBezTo>
                  <a:pt x="19233" y="18350"/>
                  <a:pt x="19233" y="18350"/>
                  <a:pt x="19233" y="18350"/>
                </a:cubicBezTo>
                <a:cubicBezTo>
                  <a:pt x="19233" y="18350"/>
                  <a:pt x="19233" y="18350"/>
                  <a:pt x="19233" y="18350"/>
                </a:cubicBezTo>
                <a:cubicBezTo>
                  <a:pt x="19270" y="18350"/>
                  <a:pt x="19270" y="18350"/>
                  <a:pt x="19270" y="18350"/>
                </a:cubicBezTo>
                <a:cubicBezTo>
                  <a:pt x="19270" y="18282"/>
                  <a:pt x="19270" y="18282"/>
                  <a:pt x="19270" y="18282"/>
                </a:cubicBezTo>
                <a:cubicBezTo>
                  <a:pt x="19307" y="18214"/>
                  <a:pt x="19307" y="18214"/>
                  <a:pt x="19307" y="18214"/>
                </a:cubicBezTo>
                <a:cubicBezTo>
                  <a:pt x="19344" y="18147"/>
                  <a:pt x="19344" y="18147"/>
                  <a:pt x="19344" y="18147"/>
                </a:cubicBezTo>
                <a:cubicBezTo>
                  <a:pt x="19381" y="18147"/>
                  <a:pt x="19381" y="18147"/>
                  <a:pt x="19381" y="18147"/>
                </a:cubicBezTo>
                <a:cubicBezTo>
                  <a:pt x="19381" y="18147"/>
                  <a:pt x="19381" y="18147"/>
                  <a:pt x="19381" y="18147"/>
                </a:cubicBezTo>
                <a:cubicBezTo>
                  <a:pt x="19381" y="18079"/>
                  <a:pt x="19381" y="18079"/>
                  <a:pt x="19381" y="18079"/>
                </a:cubicBezTo>
                <a:cubicBezTo>
                  <a:pt x="19381" y="18011"/>
                  <a:pt x="19381" y="18011"/>
                  <a:pt x="19381" y="18011"/>
                </a:cubicBezTo>
                <a:cubicBezTo>
                  <a:pt x="19344" y="18011"/>
                  <a:pt x="19344" y="18011"/>
                  <a:pt x="19344" y="18011"/>
                </a:cubicBezTo>
                <a:cubicBezTo>
                  <a:pt x="19344" y="18079"/>
                  <a:pt x="19344" y="18079"/>
                  <a:pt x="19344" y="18079"/>
                </a:cubicBezTo>
                <a:cubicBezTo>
                  <a:pt x="19307" y="18147"/>
                  <a:pt x="19307" y="18147"/>
                  <a:pt x="19307" y="18147"/>
                </a:cubicBezTo>
                <a:cubicBezTo>
                  <a:pt x="19307" y="18147"/>
                  <a:pt x="19307" y="18147"/>
                  <a:pt x="19307" y="18147"/>
                </a:cubicBezTo>
                <a:cubicBezTo>
                  <a:pt x="19270" y="18147"/>
                  <a:pt x="19270" y="18147"/>
                  <a:pt x="19270" y="18147"/>
                </a:cubicBezTo>
                <a:cubicBezTo>
                  <a:pt x="19270" y="18147"/>
                  <a:pt x="19270" y="18147"/>
                  <a:pt x="19270" y="18147"/>
                </a:cubicBezTo>
                <a:cubicBezTo>
                  <a:pt x="19233" y="18147"/>
                  <a:pt x="19233" y="18147"/>
                  <a:pt x="19233" y="18147"/>
                </a:cubicBezTo>
                <a:cubicBezTo>
                  <a:pt x="19233" y="18147"/>
                  <a:pt x="19233" y="18147"/>
                  <a:pt x="19233" y="18147"/>
                </a:cubicBezTo>
                <a:cubicBezTo>
                  <a:pt x="19233" y="18147"/>
                  <a:pt x="19233" y="18147"/>
                  <a:pt x="19233" y="18147"/>
                </a:cubicBezTo>
                <a:cubicBezTo>
                  <a:pt x="19233" y="18214"/>
                  <a:pt x="19233" y="18214"/>
                  <a:pt x="19233" y="18214"/>
                </a:cubicBezTo>
                <a:cubicBezTo>
                  <a:pt x="19233" y="18214"/>
                  <a:pt x="19233" y="18214"/>
                  <a:pt x="19233" y="18214"/>
                </a:cubicBezTo>
                <a:cubicBezTo>
                  <a:pt x="19196" y="18282"/>
                  <a:pt x="19196" y="18282"/>
                  <a:pt x="19196" y="18282"/>
                </a:cubicBezTo>
                <a:cubicBezTo>
                  <a:pt x="19196" y="18282"/>
                  <a:pt x="19196" y="18282"/>
                  <a:pt x="19196" y="18282"/>
                </a:cubicBezTo>
                <a:cubicBezTo>
                  <a:pt x="19196" y="18350"/>
                  <a:pt x="19196" y="18350"/>
                  <a:pt x="19196" y="18350"/>
                </a:cubicBezTo>
                <a:cubicBezTo>
                  <a:pt x="19196" y="18350"/>
                  <a:pt x="19196" y="18350"/>
                  <a:pt x="19196" y="18350"/>
                </a:cubicBezTo>
                <a:cubicBezTo>
                  <a:pt x="19159" y="18418"/>
                  <a:pt x="19159" y="18418"/>
                  <a:pt x="19159" y="18418"/>
                </a:cubicBezTo>
                <a:cubicBezTo>
                  <a:pt x="19159" y="18418"/>
                  <a:pt x="19159" y="18418"/>
                  <a:pt x="19159" y="18418"/>
                </a:cubicBezTo>
                <a:cubicBezTo>
                  <a:pt x="19159" y="18485"/>
                  <a:pt x="19159" y="18485"/>
                  <a:pt x="19159" y="18485"/>
                </a:cubicBezTo>
                <a:cubicBezTo>
                  <a:pt x="19159" y="18485"/>
                  <a:pt x="19159" y="18485"/>
                  <a:pt x="19159" y="18485"/>
                </a:cubicBezTo>
                <a:cubicBezTo>
                  <a:pt x="19159" y="18553"/>
                  <a:pt x="19159" y="18553"/>
                  <a:pt x="19159" y="18553"/>
                </a:cubicBezTo>
                <a:cubicBezTo>
                  <a:pt x="19159" y="18553"/>
                  <a:pt x="19159" y="18553"/>
                  <a:pt x="19159" y="18553"/>
                </a:cubicBezTo>
                <a:close/>
                <a:moveTo>
                  <a:pt x="19011" y="18959"/>
                </a:moveTo>
                <a:cubicBezTo>
                  <a:pt x="19011" y="18959"/>
                  <a:pt x="19011" y="18892"/>
                  <a:pt x="19011" y="18892"/>
                </a:cubicBezTo>
                <a:cubicBezTo>
                  <a:pt x="19048" y="18756"/>
                  <a:pt x="19048" y="18756"/>
                  <a:pt x="19048" y="18756"/>
                </a:cubicBezTo>
                <a:cubicBezTo>
                  <a:pt x="19048" y="18756"/>
                  <a:pt x="19048" y="18756"/>
                  <a:pt x="19048" y="18756"/>
                </a:cubicBezTo>
                <a:cubicBezTo>
                  <a:pt x="19085" y="18688"/>
                  <a:pt x="19085" y="18688"/>
                  <a:pt x="19085" y="18688"/>
                </a:cubicBezTo>
                <a:cubicBezTo>
                  <a:pt x="19085" y="18621"/>
                  <a:pt x="19085" y="18621"/>
                  <a:pt x="19085" y="18621"/>
                </a:cubicBezTo>
                <a:cubicBezTo>
                  <a:pt x="19085" y="18621"/>
                  <a:pt x="19085" y="18621"/>
                  <a:pt x="19085" y="18621"/>
                </a:cubicBezTo>
                <a:cubicBezTo>
                  <a:pt x="19085" y="18621"/>
                  <a:pt x="19085" y="18621"/>
                  <a:pt x="19085" y="18621"/>
                </a:cubicBezTo>
                <a:cubicBezTo>
                  <a:pt x="19048" y="18621"/>
                  <a:pt x="19048" y="18621"/>
                  <a:pt x="19048" y="18621"/>
                </a:cubicBezTo>
                <a:cubicBezTo>
                  <a:pt x="19048" y="18553"/>
                  <a:pt x="19048" y="18553"/>
                  <a:pt x="19048" y="18553"/>
                </a:cubicBezTo>
                <a:cubicBezTo>
                  <a:pt x="19011" y="18621"/>
                  <a:pt x="19011" y="18621"/>
                  <a:pt x="19011" y="18621"/>
                </a:cubicBezTo>
                <a:cubicBezTo>
                  <a:pt x="19011" y="18688"/>
                  <a:pt x="19011" y="18688"/>
                  <a:pt x="19011" y="18688"/>
                </a:cubicBezTo>
                <a:cubicBezTo>
                  <a:pt x="19011" y="18688"/>
                  <a:pt x="19011" y="18688"/>
                  <a:pt x="19011" y="18688"/>
                </a:cubicBezTo>
                <a:cubicBezTo>
                  <a:pt x="19011" y="18824"/>
                  <a:pt x="19011" y="18824"/>
                  <a:pt x="19011" y="18824"/>
                </a:cubicBezTo>
                <a:cubicBezTo>
                  <a:pt x="18974" y="18824"/>
                  <a:pt x="18974" y="18824"/>
                  <a:pt x="18974" y="18824"/>
                </a:cubicBezTo>
                <a:cubicBezTo>
                  <a:pt x="19011" y="18892"/>
                  <a:pt x="19011" y="18892"/>
                  <a:pt x="19011" y="18892"/>
                </a:cubicBezTo>
                <a:cubicBezTo>
                  <a:pt x="19011" y="18959"/>
                  <a:pt x="19011" y="18959"/>
                  <a:pt x="19011" y="18959"/>
                </a:cubicBezTo>
                <a:close/>
                <a:moveTo>
                  <a:pt x="333" y="14558"/>
                </a:moveTo>
                <a:cubicBezTo>
                  <a:pt x="333" y="14558"/>
                  <a:pt x="296" y="14626"/>
                  <a:pt x="296" y="14626"/>
                </a:cubicBezTo>
                <a:cubicBezTo>
                  <a:pt x="333" y="14693"/>
                  <a:pt x="333" y="14693"/>
                  <a:pt x="333" y="14693"/>
                </a:cubicBezTo>
                <a:cubicBezTo>
                  <a:pt x="370" y="14626"/>
                  <a:pt x="370" y="14626"/>
                  <a:pt x="370" y="14626"/>
                </a:cubicBezTo>
                <a:lnTo>
                  <a:pt x="333" y="14558"/>
                </a:lnTo>
                <a:close/>
                <a:moveTo>
                  <a:pt x="333" y="14558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3" name="AutoShape 8"/>
          <p:cNvSpPr/>
          <p:nvPr/>
        </p:nvSpPr>
        <p:spPr bwMode="auto">
          <a:xfrm>
            <a:off x="6110506" y="2029698"/>
            <a:ext cx="255010" cy="33662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886" y="1878"/>
                </a:moveTo>
                <a:cubicBezTo>
                  <a:pt x="20229" y="1878"/>
                  <a:pt x="20229" y="1565"/>
                  <a:pt x="20229" y="1565"/>
                </a:cubicBezTo>
                <a:cubicBezTo>
                  <a:pt x="20571" y="1565"/>
                  <a:pt x="20571" y="1565"/>
                  <a:pt x="20571" y="1565"/>
                </a:cubicBezTo>
                <a:cubicBezTo>
                  <a:pt x="20914" y="1565"/>
                  <a:pt x="20914" y="1565"/>
                  <a:pt x="20914" y="1565"/>
                </a:cubicBezTo>
                <a:cubicBezTo>
                  <a:pt x="20914" y="1252"/>
                  <a:pt x="20914" y="1252"/>
                  <a:pt x="20914" y="1252"/>
                </a:cubicBezTo>
                <a:cubicBezTo>
                  <a:pt x="21257" y="939"/>
                  <a:pt x="21257" y="939"/>
                  <a:pt x="21257" y="939"/>
                </a:cubicBezTo>
                <a:cubicBezTo>
                  <a:pt x="21600" y="939"/>
                  <a:pt x="21600" y="939"/>
                  <a:pt x="21600" y="939"/>
                </a:cubicBezTo>
                <a:cubicBezTo>
                  <a:pt x="21600" y="1252"/>
                  <a:pt x="21600" y="1252"/>
                  <a:pt x="21600" y="1252"/>
                </a:cubicBezTo>
                <a:cubicBezTo>
                  <a:pt x="21600" y="1252"/>
                  <a:pt x="21600" y="1252"/>
                  <a:pt x="21600" y="1252"/>
                </a:cubicBezTo>
                <a:cubicBezTo>
                  <a:pt x="21257" y="1565"/>
                  <a:pt x="21257" y="1565"/>
                  <a:pt x="21257" y="1565"/>
                </a:cubicBezTo>
                <a:cubicBezTo>
                  <a:pt x="20914" y="1565"/>
                  <a:pt x="20914" y="1565"/>
                  <a:pt x="20914" y="1565"/>
                </a:cubicBezTo>
                <a:cubicBezTo>
                  <a:pt x="20571" y="1878"/>
                  <a:pt x="20571" y="1878"/>
                  <a:pt x="20571" y="1878"/>
                </a:cubicBezTo>
                <a:cubicBezTo>
                  <a:pt x="20229" y="1878"/>
                  <a:pt x="20229" y="1878"/>
                  <a:pt x="20229" y="1878"/>
                </a:cubicBezTo>
                <a:cubicBezTo>
                  <a:pt x="20229" y="1878"/>
                  <a:pt x="20229" y="1878"/>
                  <a:pt x="20229" y="1878"/>
                </a:cubicBezTo>
                <a:cubicBezTo>
                  <a:pt x="19886" y="1878"/>
                  <a:pt x="19886" y="1878"/>
                  <a:pt x="19886" y="1878"/>
                </a:cubicBezTo>
                <a:close/>
                <a:moveTo>
                  <a:pt x="16114" y="2191"/>
                </a:moveTo>
                <a:cubicBezTo>
                  <a:pt x="16457" y="2191"/>
                  <a:pt x="16457" y="2191"/>
                  <a:pt x="16457" y="2191"/>
                </a:cubicBezTo>
                <a:cubicBezTo>
                  <a:pt x="16457" y="2191"/>
                  <a:pt x="16457" y="2191"/>
                  <a:pt x="16457" y="2191"/>
                </a:cubicBezTo>
                <a:cubicBezTo>
                  <a:pt x="16800" y="2191"/>
                  <a:pt x="16800" y="2191"/>
                  <a:pt x="16800" y="2191"/>
                </a:cubicBezTo>
                <a:cubicBezTo>
                  <a:pt x="16457" y="1878"/>
                  <a:pt x="16457" y="1878"/>
                  <a:pt x="16457" y="1878"/>
                </a:cubicBezTo>
                <a:cubicBezTo>
                  <a:pt x="16457" y="1878"/>
                  <a:pt x="16457" y="1878"/>
                  <a:pt x="16457" y="1878"/>
                </a:cubicBezTo>
                <a:cubicBezTo>
                  <a:pt x="16114" y="1878"/>
                  <a:pt x="16114" y="1878"/>
                  <a:pt x="16114" y="1878"/>
                </a:cubicBezTo>
                <a:cubicBezTo>
                  <a:pt x="16114" y="2191"/>
                  <a:pt x="16114" y="2191"/>
                  <a:pt x="16114" y="2191"/>
                </a:cubicBezTo>
                <a:close/>
                <a:moveTo>
                  <a:pt x="8914" y="0"/>
                </a:moveTo>
                <a:cubicBezTo>
                  <a:pt x="9257" y="313"/>
                  <a:pt x="9257" y="313"/>
                  <a:pt x="9257" y="313"/>
                </a:cubicBezTo>
                <a:cubicBezTo>
                  <a:pt x="9600" y="626"/>
                  <a:pt x="9600" y="626"/>
                  <a:pt x="9600" y="626"/>
                </a:cubicBezTo>
                <a:cubicBezTo>
                  <a:pt x="9600" y="313"/>
                  <a:pt x="9600" y="313"/>
                  <a:pt x="9600" y="313"/>
                </a:cubicBezTo>
                <a:cubicBezTo>
                  <a:pt x="9943" y="313"/>
                  <a:pt x="9943" y="313"/>
                  <a:pt x="9943" y="313"/>
                </a:cubicBezTo>
                <a:cubicBezTo>
                  <a:pt x="9600" y="0"/>
                  <a:pt x="9600" y="0"/>
                  <a:pt x="9600" y="0"/>
                </a:cubicBezTo>
                <a:cubicBezTo>
                  <a:pt x="9600" y="313"/>
                  <a:pt x="9600" y="313"/>
                  <a:pt x="9600" y="313"/>
                </a:cubicBezTo>
                <a:cubicBezTo>
                  <a:pt x="9257" y="0"/>
                  <a:pt x="9257" y="0"/>
                  <a:pt x="9257" y="0"/>
                </a:cubicBezTo>
                <a:cubicBezTo>
                  <a:pt x="8914" y="0"/>
                  <a:pt x="8914" y="0"/>
                  <a:pt x="8914" y="0"/>
                </a:cubicBezTo>
                <a:cubicBezTo>
                  <a:pt x="8914" y="0"/>
                  <a:pt x="8914" y="0"/>
                  <a:pt x="8914" y="0"/>
                </a:cubicBezTo>
                <a:cubicBezTo>
                  <a:pt x="8914" y="0"/>
                  <a:pt x="8914" y="0"/>
                  <a:pt x="8914" y="0"/>
                </a:cubicBezTo>
                <a:close/>
                <a:moveTo>
                  <a:pt x="7543" y="2191"/>
                </a:moveTo>
                <a:cubicBezTo>
                  <a:pt x="7200" y="2191"/>
                  <a:pt x="7200" y="2191"/>
                  <a:pt x="7200" y="2191"/>
                </a:cubicBezTo>
                <a:cubicBezTo>
                  <a:pt x="7200" y="1878"/>
                  <a:pt x="7200" y="1878"/>
                  <a:pt x="7200" y="1878"/>
                </a:cubicBezTo>
                <a:cubicBezTo>
                  <a:pt x="7200" y="1878"/>
                  <a:pt x="7200" y="1878"/>
                  <a:pt x="7200" y="1878"/>
                </a:cubicBezTo>
                <a:cubicBezTo>
                  <a:pt x="7543" y="1878"/>
                  <a:pt x="7543" y="1878"/>
                  <a:pt x="7543" y="1878"/>
                </a:cubicBezTo>
                <a:cubicBezTo>
                  <a:pt x="7543" y="1878"/>
                  <a:pt x="7543" y="1878"/>
                  <a:pt x="7543" y="1878"/>
                </a:cubicBezTo>
                <a:cubicBezTo>
                  <a:pt x="7886" y="1878"/>
                  <a:pt x="7886" y="1878"/>
                  <a:pt x="7886" y="1878"/>
                </a:cubicBezTo>
                <a:cubicBezTo>
                  <a:pt x="7543" y="2191"/>
                  <a:pt x="7543" y="2191"/>
                  <a:pt x="7543" y="2191"/>
                </a:cubicBezTo>
                <a:cubicBezTo>
                  <a:pt x="7543" y="2191"/>
                  <a:pt x="7543" y="2191"/>
                  <a:pt x="7543" y="2191"/>
                </a:cubicBezTo>
                <a:cubicBezTo>
                  <a:pt x="7543" y="2191"/>
                  <a:pt x="7543" y="2191"/>
                  <a:pt x="7543" y="2191"/>
                </a:cubicBezTo>
                <a:close/>
                <a:moveTo>
                  <a:pt x="8914" y="4070"/>
                </a:moveTo>
                <a:cubicBezTo>
                  <a:pt x="8914" y="4070"/>
                  <a:pt x="8914" y="4070"/>
                  <a:pt x="8914" y="4070"/>
                </a:cubicBezTo>
                <a:cubicBezTo>
                  <a:pt x="9257" y="4070"/>
                  <a:pt x="9257" y="4070"/>
                  <a:pt x="9257" y="4070"/>
                </a:cubicBezTo>
                <a:cubicBezTo>
                  <a:pt x="9600" y="4070"/>
                  <a:pt x="9600" y="4070"/>
                  <a:pt x="9600" y="4070"/>
                </a:cubicBezTo>
                <a:cubicBezTo>
                  <a:pt x="9943" y="3757"/>
                  <a:pt x="9943" y="3757"/>
                  <a:pt x="9943" y="3757"/>
                </a:cubicBezTo>
                <a:cubicBezTo>
                  <a:pt x="10629" y="3757"/>
                  <a:pt x="10629" y="3757"/>
                  <a:pt x="10629" y="3757"/>
                </a:cubicBezTo>
                <a:cubicBezTo>
                  <a:pt x="10629" y="3757"/>
                  <a:pt x="10629" y="3757"/>
                  <a:pt x="10629" y="3757"/>
                </a:cubicBezTo>
                <a:cubicBezTo>
                  <a:pt x="10971" y="3757"/>
                  <a:pt x="10971" y="3757"/>
                  <a:pt x="10971" y="3757"/>
                </a:cubicBezTo>
                <a:cubicBezTo>
                  <a:pt x="10971" y="3757"/>
                  <a:pt x="10971" y="3757"/>
                  <a:pt x="10971" y="3757"/>
                </a:cubicBezTo>
                <a:cubicBezTo>
                  <a:pt x="10971" y="4070"/>
                  <a:pt x="10971" y="4070"/>
                  <a:pt x="10971" y="4070"/>
                </a:cubicBezTo>
                <a:cubicBezTo>
                  <a:pt x="10971" y="4070"/>
                  <a:pt x="10971" y="4070"/>
                  <a:pt x="10971" y="4070"/>
                </a:cubicBezTo>
                <a:cubicBezTo>
                  <a:pt x="10971" y="4070"/>
                  <a:pt x="10971" y="4070"/>
                  <a:pt x="10971" y="4070"/>
                </a:cubicBezTo>
                <a:cubicBezTo>
                  <a:pt x="10629" y="4383"/>
                  <a:pt x="10629" y="4383"/>
                  <a:pt x="10629" y="4383"/>
                </a:cubicBezTo>
                <a:cubicBezTo>
                  <a:pt x="10286" y="4070"/>
                  <a:pt x="10286" y="4070"/>
                  <a:pt x="10286" y="4070"/>
                </a:cubicBezTo>
                <a:cubicBezTo>
                  <a:pt x="9943" y="4070"/>
                  <a:pt x="9943" y="4070"/>
                  <a:pt x="9943" y="4070"/>
                </a:cubicBezTo>
                <a:cubicBezTo>
                  <a:pt x="9600" y="4070"/>
                  <a:pt x="9600" y="4070"/>
                  <a:pt x="9600" y="4070"/>
                </a:cubicBezTo>
                <a:cubicBezTo>
                  <a:pt x="9600" y="4383"/>
                  <a:pt x="9600" y="4383"/>
                  <a:pt x="9600" y="4383"/>
                </a:cubicBezTo>
                <a:cubicBezTo>
                  <a:pt x="9600" y="4383"/>
                  <a:pt x="9600" y="4383"/>
                  <a:pt x="9600" y="4383"/>
                </a:cubicBezTo>
                <a:cubicBezTo>
                  <a:pt x="10286" y="4383"/>
                  <a:pt x="10286" y="4383"/>
                  <a:pt x="10286" y="4383"/>
                </a:cubicBezTo>
                <a:cubicBezTo>
                  <a:pt x="10286" y="4383"/>
                  <a:pt x="10286" y="4383"/>
                  <a:pt x="10286" y="4383"/>
                </a:cubicBezTo>
                <a:cubicBezTo>
                  <a:pt x="10286" y="4696"/>
                  <a:pt x="10286" y="4696"/>
                  <a:pt x="10286" y="4696"/>
                </a:cubicBezTo>
                <a:cubicBezTo>
                  <a:pt x="10286" y="4696"/>
                  <a:pt x="10286" y="4696"/>
                  <a:pt x="10286" y="4696"/>
                </a:cubicBezTo>
                <a:cubicBezTo>
                  <a:pt x="9943" y="4383"/>
                  <a:pt x="9943" y="4383"/>
                  <a:pt x="9943" y="4383"/>
                </a:cubicBezTo>
                <a:cubicBezTo>
                  <a:pt x="9943" y="4696"/>
                  <a:pt x="9943" y="4696"/>
                  <a:pt x="9943" y="4696"/>
                </a:cubicBezTo>
                <a:cubicBezTo>
                  <a:pt x="9600" y="4696"/>
                  <a:pt x="9600" y="4696"/>
                  <a:pt x="9600" y="4696"/>
                </a:cubicBezTo>
                <a:cubicBezTo>
                  <a:pt x="9257" y="4383"/>
                  <a:pt x="9257" y="4383"/>
                  <a:pt x="9257" y="4383"/>
                </a:cubicBezTo>
                <a:cubicBezTo>
                  <a:pt x="8914" y="4383"/>
                  <a:pt x="8914" y="4383"/>
                  <a:pt x="8914" y="4383"/>
                </a:cubicBezTo>
                <a:cubicBezTo>
                  <a:pt x="8571" y="4383"/>
                  <a:pt x="8571" y="4383"/>
                  <a:pt x="8571" y="4383"/>
                </a:cubicBezTo>
                <a:cubicBezTo>
                  <a:pt x="8571" y="4696"/>
                  <a:pt x="8571" y="4696"/>
                  <a:pt x="8571" y="4696"/>
                </a:cubicBezTo>
                <a:cubicBezTo>
                  <a:pt x="8914" y="4696"/>
                  <a:pt x="8914" y="4696"/>
                  <a:pt x="8914" y="4696"/>
                </a:cubicBezTo>
                <a:cubicBezTo>
                  <a:pt x="9600" y="5009"/>
                  <a:pt x="9600" y="5009"/>
                  <a:pt x="9600" y="5009"/>
                </a:cubicBezTo>
                <a:cubicBezTo>
                  <a:pt x="9600" y="5009"/>
                  <a:pt x="9600" y="5009"/>
                  <a:pt x="9600" y="5009"/>
                </a:cubicBezTo>
                <a:cubicBezTo>
                  <a:pt x="9943" y="5009"/>
                  <a:pt x="9943" y="5009"/>
                  <a:pt x="9943" y="5009"/>
                </a:cubicBezTo>
                <a:cubicBezTo>
                  <a:pt x="9943" y="5009"/>
                  <a:pt x="9943" y="5009"/>
                  <a:pt x="9943" y="5009"/>
                </a:cubicBezTo>
                <a:cubicBezTo>
                  <a:pt x="10286" y="5322"/>
                  <a:pt x="10286" y="5322"/>
                  <a:pt x="10286" y="5322"/>
                </a:cubicBezTo>
                <a:cubicBezTo>
                  <a:pt x="10286" y="5635"/>
                  <a:pt x="10286" y="5635"/>
                  <a:pt x="10286" y="5635"/>
                </a:cubicBezTo>
                <a:cubicBezTo>
                  <a:pt x="10286" y="5635"/>
                  <a:pt x="10286" y="5635"/>
                  <a:pt x="10286" y="5635"/>
                </a:cubicBezTo>
                <a:cubicBezTo>
                  <a:pt x="10629" y="5635"/>
                  <a:pt x="10629" y="5635"/>
                  <a:pt x="10629" y="5635"/>
                </a:cubicBezTo>
                <a:cubicBezTo>
                  <a:pt x="10971" y="5322"/>
                  <a:pt x="10971" y="5322"/>
                  <a:pt x="10971" y="5322"/>
                </a:cubicBezTo>
                <a:cubicBezTo>
                  <a:pt x="11314" y="5322"/>
                  <a:pt x="11314" y="5322"/>
                  <a:pt x="11314" y="5322"/>
                </a:cubicBezTo>
                <a:cubicBezTo>
                  <a:pt x="11657" y="5322"/>
                  <a:pt x="11657" y="5322"/>
                  <a:pt x="11657" y="5322"/>
                </a:cubicBezTo>
                <a:cubicBezTo>
                  <a:pt x="12000" y="5322"/>
                  <a:pt x="12000" y="5322"/>
                  <a:pt x="12000" y="5322"/>
                </a:cubicBezTo>
                <a:cubicBezTo>
                  <a:pt x="12343" y="5322"/>
                  <a:pt x="12343" y="5322"/>
                  <a:pt x="12343" y="5322"/>
                </a:cubicBezTo>
                <a:cubicBezTo>
                  <a:pt x="12000" y="5635"/>
                  <a:pt x="12000" y="5635"/>
                  <a:pt x="12000" y="5635"/>
                </a:cubicBezTo>
                <a:cubicBezTo>
                  <a:pt x="12343" y="5948"/>
                  <a:pt x="12343" y="5948"/>
                  <a:pt x="12343" y="5948"/>
                </a:cubicBezTo>
                <a:cubicBezTo>
                  <a:pt x="12686" y="5948"/>
                  <a:pt x="12686" y="5948"/>
                  <a:pt x="12686" y="5948"/>
                </a:cubicBezTo>
                <a:cubicBezTo>
                  <a:pt x="13029" y="5948"/>
                  <a:pt x="13029" y="5948"/>
                  <a:pt x="13029" y="5948"/>
                </a:cubicBezTo>
                <a:cubicBezTo>
                  <a:pt x="13371" y="5948"/>
                  <a:pt x="13371" y="5948"/>
                  <a:pt x="13371" y="5948"/>
                </a:cubicBezTo>
                <a:cubicBezTo>
                  <a:pt x="13371" y="5948"/>
                  <a:pt x="13371" y="5948"/>
                  <a:pt x="13371" y="5948"/>
                </a:cubicBezTo>
                <a:cubicBezTo>
                  <a:pt x="13371" y="5635"/>
                  <a:pt x="13371" y="5635"/>
                  <a:pt x="13371" y="5635"/>
                </a:cubicBezTo>
                <a:cubicBezTo>
                  <a:pt x="13371" y="5635"/>
                  <a:pt x="13371" y="5635"/>
                  <a:pt x="13371" y="5635"/>
                </a:cubicBezTo>
                <a:cubicBezTo>
                  <a:pt x="13371" y="5322"/>
                  <a:pt x="13371" y="5322"/>
                  <a:pt x="13371" y="5322"/>
                </a:cubicBezTo>
                <a:cubicBezTo>
                  <a:pt x="13714" y="5322"/>
                  <a:pt x="13714" y="5322"/>
                  <a:pt x="13714" y="5322"/>
                </a:cubicBezTo>
                <a:cubicBezTo>
                  <a:pt x="14057" y="5322"/>
                  <a:pt x="14057" y="5322"/>
                  <a:pt x="14057" y="5322"/>
                </a:cubicBezTo>
                <a:cubicBezTo>
                  <a:pt x="14057" y="5322"/>
                  <a:pt x="14057" y="5322"/>
                  <a:pt x="14057" y="5322"/>
                </a:cubicBezTo>
                <a:cubicBezTo>
                  <a:pt x="14400" y="5322"/>
                  <a:pt x="14400" y="5322"/>
                  <a:pt x="14400" y="5322"/>
                </a:cubicBezTo>
                <a:cubicBezTo>
                  <a:pt x="14743" y="5322"/>
                  <a:pt x="14743" y="5322"/>
                  <a:pt x="14743" y="5322"/>
                </a:cubicBezTo>
                <a:cubicBezTo>
                  <a:pt x="15086" y="5322"/>
                  <a:pt x="15086" y="5322"/>
                  <a:pt x="15086" y="5322"/>
                </a:cubicBezTo>
                <a:cubicBezTo>
                  <a:pt x="15086" y="5009"/>
                  <a:pt x="15086" y="5009"/>
                  <a:pt x="15086" y="5009"/>
                </a:cubicBezTo>
                <a:cubicBezTo>
                  <a:pt x="15086" y="4696"/>
                  <a:pt x="15086" y="4696"/>
                  <a:pt x="15086" y="4696"/>
                </a:cubicBezTo>
                <a:cubicBezTo>
                  <a:pt x="15086" y="4696"/>
                  <a:pt x="15086" y="4696"/>
                  <a:pt x="15086" y="4696"/>
                </a:cubicBezTo>
                <a:cubicBezTo>
                  <a:pt x="15086" y="4383"/>
                  <a:pt x="15086" y="4383"/>
                  <a:pt x="15086" y="4383"/>
                </a:cubicBezTo>
                <a:cubicBezTo>
                  <a:pt x="15429" y="4383"/>
                  <a:pt x="15429" y="4383"/>
                  <a:pt x="15429" y="4383"/>
                </a:cubicBezTo>
                <a:cubicBezTo>
                  <a:pt x="15429" y="3757"/>
                  <a:pt x="15429" y="3757"/>
                  <a:pt x="15429" y="3757"/>
                </a:cubicBezTo>
                <a:cubicBezTo>
                  <a:pt x="15771" y="3757"/>
                  <a:pt x="15771" y="3757"/>
                  <a:pt x="15771" y="3757"/>
                </a:cubicBezTo>
                <a:cubicBezTo>
                  <a:pt x="16114" y="3443"/>
                  <a:pt x="16114" y="3443"/>
                  <a:pt x="16114" y="3443"/>
                </a:cubicBezTo>
                <a:cubicBezTo>
                  <a:pt x="16114" y="3130"/>
                  <a:pt x="16114" y="3130"/>
                  <a:pt x="16114" y="3130"/>
                </a:cubicBezTo>
                <a:cubicBezTo>
                  <a:pt x="16114" y="3130"/>
                  <a:pt x="16114" y="3130"/>
                  <a:pt x="16114" y="3130"/>
                </a:cubicBezTo>
                <a:cubicBezTo>
                  <a:pt x="16114" y="2817"/>
                  <a:pt x="16114" y="2817"/>
                  <a:pt x="16114" y="2817"/>
                </a:cubicBezTo>
                <a:cubicBezTo>
                  <a:pt x="16114" y="2504"/>
                  <a:pt x="16114" y="2504"/>
                  <a:pt x="16114" y="2504"/>
                </a:cubicBezTo>
                <a:cubicBezTo>
                  <a:pt x="16114" y="2504"/>
                  <a:pt x="16114" y="2504"/>
                  <a:pt x="16114" y="2504"/>
                </a:cubicBezTo>
                <a:cubicBezTo>
                  <a:pt x="16114" y="2191"/>
                  <a:pt x="16114" y="2191"/>
                  <a:pt x="16114" y="2191"/>
                </a:cubicBezTo>
                <a:cubicBezTo>
                  <a:pt x="16114" y="2191"/>
                  <a:pt x="16114" y="2191"/>
                  <a:pt x="16114" y="2191"/>
                </a:cubicBezTo>
                <a:cubicBezTo>
                  <a:pt x="15429" y="2191"/>
                  <a:pt x="15429" y="2191"/>
                  <a:pt x="15429" y="2191"/>
                </a:cubicBezTo>
                <a:cubicBezTo>
                  <a:pt x="15429" y="2191"/>
                  <a:pt x="15429" y="2191"/>
                  <a:pt x="15429" y="2191"/>
                </a:cubicBezTo>
                <a:cubicBezTo>
                  <a:pt x="15086" y="2191"/>
                  <a:pt x="15086" y="2191"/>
                  <a:pt x="15086" y="2191"/>
                </a:cubicBezTo>
                <a:cubicBezTo>
                  <a:pt x="14743" y="2191"/>
                  <a:pt x="14743" y="2191"/>
                  <a:pt x="14743" y="2191"/>
                </a:cubicBezTo>
                <a:cubicBezTo>
                  <a:pt x="14400" y="2191"/>
                  <a:pt x="14400" y="2191"/>
                  <a:pt x="14400" y="2191"/>
                </a:cubicBezTo>
                <a:cubicBezTo>
                  <a:pt x="14057" y="1878"/>
                  <a:pt x="14057" y="1878"/>
                  <a:pt x="14057" y="1878"/>
                </a:cubicBezTo>
                <a:cubicBezTo>
                  <a:pt x="13714" y="1878"/>
                  <a:pt x="13714" y="1878"/>
                  <a:pt x="13714" y="1878"/>
                </a:cubicBezTo>
                <a:cubicBezTo>
                  <a:pt x="13714" y="1878"/>
                  <a:pt x="13714" y="1878"/>
                  <a:pt x="13714" y="1878"/>
                </a:cubicBezTo>
                <a:cubicBezTo>
                  <a:pt x="13714" y="1878"/>
                  <a:pt x="13714" y="1878"/>
                  <a:pt x="13714" y="1878"/>
                </a:cubicBezTo>
                <a:cubicBezTo>
                  <a:pt x="13371" y="1565"/>
                  <a:pt x="13371" y="1565"/>
                  <a:pt x="13371" y="1565"/>
                </a:cubicBezTo>
                <a:cubicBezTo>
                  <a:pt x="13371" y="1878"/>
                  <a:pt x="13371" y="1878"/>
                  <a:pt x="13371" y="1878"/>
                </a:cubicBezTo>
                <a:cubicBezTo>
                  <a:pt x="13371" y="1565"/>
                  <a:pt x="13371" y="1565"/>
                  <a:pt x="13371" y="1565"/>
                </a:cubicBezTo>
                <a:cubicBezTo>
                  <a:pt x="13371" y="1565"/>
                  <a:pt x="13371" y="1565"/>
                  <a:pt x="13371" y="1565"/>
                </a:cubicBezTo>
                <a:cubicBezTo>
                  <a:pt x="13371" y="1252"/>
                  <a:pt x="13371" y="1252"/>
                  <a:pt x="13371" y="1252"/>
                </a:cubicBezTo>
                <a:cubicBezTo>
                  <a:pt x="13029" y="1565"/>
                  <a:pt x="13029" y="1565"/>
                  <a:pt x="13029" y="1565"/>
                </a:cubicBezTo>
                <a:cubicBezTo>
                  <a:pt x="13029" y="1565"/>
                  <a:pt x="13029" y="1565"/>
                  <a:pt x="13029" y="1565"/>
                </a:cubicBezTo>
                <a:cubicBezTo>
                  <a:pt x="13029" y="1878"/>
                  <a:pt x="13029" y="1878"/>
                  <a:pt x="13029" y="1878"/>
                </a:cubicBezTo>
                <a:cubicBezTo>
                  <a:pt x="12686" y="1565"/>
                  <a:pt x="12686" y="1565"/>
                  <a:pt x="12686" y="1565"/>
                </a:cubicBezTo>
                <a:cubicBezTo>
                  <a:pt x="12686" y="1565"/>
                  <a:pt x="12686" y="1565"/>
                  <a:pt x="12686" y="1565"/>
                </a:cubicBezTo>
                <a:cubicBezTo>
                  <a:pt x="12686" y="1565"/>
                  <a:pt x="12686" y="1565"/>
                  <a:pt x="12686" y="1565"/>
                </a:cubicBezTo>
                <a:cubicBezTo>
                  <a:pt x="12686" y="1565"/>
                  <a:pt x="12686" y="1565"/>
                  <a:pt x="12686" y="1565"/>
                </a:cubicBezTo>
                <a:cubicBezTo>
                  <a:pt x="12686" y="1878"/>
                  <a:pt x="12686" y="1878"/>
                  <a:pt x="12686" y="1878"/>
                </a:cubicBezTo>
                <a:cubicBezTo>
                  <a:pt x="12343" y="1878"/>
                  <a:pt x="12343" y="1878"/>
                  <a:pt x="12343" y="1878"/>
                </a:cubicBezTo>
                <a:cubicBezTo>
                  <a:pt x="12343" y="2191"/>
                  <a:pt x="12343" y="2191"/>
                  <a:pt x="12343" y="2191"/>
                </a:cubicBezTo>
                <a:cubicBezTo>
                  <a:pt x="12343" y="2191"/>
                  <a:pt x="12343" y="2191"/>
                  <a:pt x="12343" y="2191"/>
                </a:cubicBezTo>
                <a:cubicBezTo>
                  <a:pt x="12343" y="2191"/>
                  <a:pt x="12343" y="2191"/>
                  <a:pt x="12343" y="2191"/>
                </a:cubicBezTo>
                <a:cubicBezTo>
                  <a:pt x="12000" y="2191"/>
                  <a:pt x="12000" y="2191"/>
                  <a:pt x="12000" y="2191"/>
                </a:cubicBezTo>
                <a:cubicBezTo>
                  <a:pt x="12000" y="2191"/>
                  <a:pt x="12000" y="2191"/>
                  <a:pt x="12000" y="2191"/>
                </a:cubicBezTo>
                <a:cubicBezTo>
                  <a:pt x="12000" y="2191"/>
                  <a:pt x="12000" y="2191"/>
                  <a:pt x="12000" y="2191"/>
                </a:cubicBezTo>
                <a:cubicBezTo>
                  <a:pt x="12000" y="2504"/>
                  <a:pt x="12000" y="2504"/>
                  <a:pt x="12000" y="2504"/>
                </a:cubicBezTo>
                <a:cubicBezTo>
                  <a:pt x="12000" y="2191"/>
                  <a:pt x="12000" y="2191"/>
                  <a:pt x="12000" y="2191"/>
                </a:cubicBezTo>
                <a:cubicBezTo>
                  <a:pt x="11657" y="2191"/>
                  <a:pt x="11657" y="2191"/>
                  <a:pt x="11657" y="2191"/>
                </a:cubicBezTo>
                <a:cubicBezTo>
                  <a:pt x="12000" y="1878"/>
                  <a:pt x="12000" y="1878"/>
                  <a:pt x="12000" y="1878"/>
                </a:cubicBezTo>
                <a:cubicBezTo>
                  <a:pt x="12000" y="1252"/>
                  <a:pt x="12000" y="1252"/>
                  <a:pt x="12000" y="1252"/>
                </a:cubicBezTo>
                <a:cubicBezTo>
                  <a:pt x="12000" y="1252"/>
                  <a:pt x="12000" y="1252"/>
                  <a:pt x="12000" y="1252"/>
                </a:cubicBezTo>
                <a:cubicBezTo>
                  <a:pt x="11657" y="939"/>
                  <a:pt x="11657" y="939"/>
                  <a:pt x="11657" y="939"/>
                </a:cubicBezTo>
                <a:cubicBezTo>
                  <a:pt x="11314" y="939"/>
                  <a:pt x="11314" y="939"/>
                  <a:pt x="11314" y="939"/>
                </a:cubicBezTo>
                <a:cubicBezTo>
                  <a:pt x="11314" y="939"/>
                  <a:pt x="11314" y="939"/>
                  <a:pt x="11314" y="939"/>
                </a:cubicBezTo>
                <a:cubicBezTo>
                  <a:pt x="11314" y="939"/>
                  <a:pt x="11314" y="939"/>
                  <a:pt x="11314" y="939"/>
                </a:cubicBezTo>
                <a:cubicBezTo>
                  <a:pt x="11314" y="1252"/>
                  <a:pt x="11314" y="1252"/>
                  <a:pt x="11314" y="1252"/>
                </a:cubicBezTo>
                <a:cubicBezTo>
                  <a:pt x="11314" y="1252"/>
                  <a:pt x="11314" y="1252"/>
                  <a:pt x="11314" y="1252"/>
                </a:cubicBezTo>
                <a:cubicBezTo>
                  <a:pt x="11314" y="1252"/>
                  <a:pt x="11314" y="1252"/>
                  <a:pt x="11314" y="1252"/>
                </a:cubicBezTo>
                <a:cubicBezTo>
                  <a:pt x="11314" y="1252"/>
                  <a:pt x="11314" y="1252"/>
                  <a:pt x="11314" y="1252"/>
                </a:cubicBezTo>
                <a:cubicBezTo>
                  <a:pt x="10971" y="1252"/>
                  <a:pt x="10971" y="1252"/>
                  <a:pt x="10971" y="1252"/>
                </a:cubicBezTo>
                <a:cubicBezTo>
                  <a:pt x="10971" y="1565"/>
                  <a:pt x="10971" y="1565"/>
                  <a:pt x="10971" y="1565"/>
                </a:cubicBezTo>
                <a:cubicBezTo>
                  <a:pt x="11314" y="1878"/>
                  <a:pt x="11314" y="1878"/>
                  <a:pt x="11314" y="1878"/>
                </a:cubicBezTo>
                <a:cubicBezTo>
                  <a:pt x="11314" y="1878"/>
                  <a:pt x="11314" y="1878"/>
                  <a:pt x="11314" y="1878"/>
                </a:cubicBezTo>
                <a:cubicBezTo>
                  <a:pt x="11314" y="2191"/>
                  <a:pt x="11314" y="2191"/>
                  <a:pt x="11314" y="2191"/>
                </a:cubicBezTo>
                <a:cubicBezTo>
                  <a:pt x="11314" y="2504"/>
                  <a:pt x="11314" y="2504"/>
                  <a:pt x="11314" y="2504"/>
                </a:cubicBezTo>
                <a:cubicBezTo>
                  <a:pt x="11314" y="2817"/>
                  <a:pt x="11314" y="2817"/>
                  <a:pt x="11314" y="2817"/>
                </a:cubicBezTo>
                <a:cubicBezTo>
                  <a:pt x="11314" y="3130"/>
                  <a:pt x="11314" y="3130"/>
                  <a:pt x="11314" y="3130"/>
                </a:cubicBezTo>
                <a:cubicBezTo>
                  <a:pt x="11314" y="3130"/>
                  <a:pt x="11314" y="3130"/>
                  <a:pt x="11314" y="3130"/>
                </a:cubicBezTo>
                <a:cubicBezTo>
                  <a:pt x="10971" y="2817"/>
                  <a:pt x="10971" y="2817"/>
                  <a:pt x="10971" y="2817"/>
                </a:cubicBezTo>
                <a:cubicBezTo>
                  <a:pt x="10971" y="2504"/>
                  <a:pt x="10971" y="2504"/>
                  <a:pt x="10971" y="2504"/>
                </a:cubicBezTo>
                <a:cubicBezTo>
                  <a:pt x="10629" y="2504"/>
                  <a:pt x="10629" y="2504"/>
                  <a:pt x="10629" y="2504"/>
                </a:cubicBezTo>
                <a:cubicBezTo>
                  <a:pt x="10629" y="2191"/>
                  <a:pt x="10629" y="2191"/>
                  <a:pt x="10629" y="2191"/>
                </a:cubicBezTo>
                <a:cubicBezTo>
                  <a:pt x="10629" y="2191"/>
                  <a:pt x="10629" y="2191"/>
                  <a:pt x="10629" y="2191"/>
                </a:cubicBezTo>
                <a:cubicBezTo>
                  <a:pt x="10629" y="1878"/>
                  <a:pt x="10629" y="1878"/>
                  <a:pt x="10629" y="1878"/>
                </a:cubicBezTo>
                <a:cubicBezTo>
                  <a:pt x="10286" y="1878"/>
                  <a:pt x="10286" y="1878"/>
                  <a:pt x="10286" y="1878"/>
                </a:cubicBezTo>
                <a:cubicBezTo>
                  <a:pt x="10286" y="2191"/>
                  <a:pt x="10286" y="2191"/>
                  <a:pt x="10286" y="2191"/>
                </a:cubicBezTo>
                <a:cubicBezTo>
                  <a:pt x="9943" y="2191"/>
                  <a:pt x="9943" y="2191"/>
                  <a:pt x="9943" y="2191"/>
                </a:cubicBezTo>
                <a:cubicBezTo>
                  <a:pt x="9943" y="2191"/>
                  <a:pt x="9943" y="2191"/>
                  <a:pt x="9943" y="2191"/>
                </a:cubicBezTo>
                <a:cubicBezTo>
                  <a:pt x="9600" y="2191"/>
                  <a:pt x="9600" y="2191"/>
                  <a:pt x="9600" y="2191"/>
                </a:cubicBezTo>
                <a:cubicBezTo>
                  <a:pt x="9600" y="2191"/>
                  <a:pt x="9600" y="2191"/>
                  <a:pt x="9600" y="2191"/>
                </a:cubicBezTo>
                <a:cubicBezTo>
                  <a:pt x="9600" y="2191"/>
                  <a:pt x="9600" y="2191"/>
                  <a:pt x="9600" y="2191"/>
                </a:cubicBezTo>
                <a:cubicBezTo>
                  <a:pt x="9600" y="1878"/>
                  <a:pt x="9600" y="1878"/>
                  <a:pt x="9600" y="1878"/>
                </a:cubicBezTo>
                <a:cubicBezTo>
                  <a:pt x="9257" y="1878"/>
                  <a:pt x="9257" y="1878"/>
                  <a:pt x="9257" y="1878"/>
                </a:cubicBezTo>
                <a:cubicBezTo>
                  <a:pt x="9257" y="1878"/>
                  <a:pt x="9257" y="1878"/>
                  <a:pt x="9257" y="1878"/>
                </a:cubicBezTo>
                <a:cubicBezTo>
                  <a:pt x="8914" y="1565"/>
                  <a:pt x="8914" y="1565"/>
                  <a:pt x="8914" y="1565"/>
                </a:cubicBezTo>
                <a:cubicBezTo>
                  <a:pt x="8914" y="1565"/>
                  <a:pt x="8914" y="1565"/>
                  <a:pt x="8914" y="1565"/>
                </a:cubicBezTo>
                <a:cubicBezTo>
                  <a:pt x="8914" y="1565"/>
                  <a:pt x="8914" y="1565"/>
                  <a:pt x="8914" y="1565"/>
                </a:cubicBezTo>
                <a:cubicBezTo>
                  <a:pt x="8571" y="1252"/>
                  <a:pt x="8571" y="1252"/>
                  <a:pt x="8571" y="1252"/>
                </a:cubicBezTo>
                <a:cubicBezTo>
                  <a:pt x="8571" y="1252"/>
                  <a:pt x="8571" y="1252"/>
                  <a:pt x="8571" y="1252"/>
                </a:cubicBezTo>
                <a:cubicBezTo>
                  <a:pt x="8571" y="939"/>
                  <a:pt x="8571" y="939"/>
                  <a:pt x="8571" y="939"/>
                </a:cubicBezTo>
                <a:cubicBezTo>
                  <a:pt x="8571" y="939"/>
                  <a:pt x="8571" y="939"/>
                  <a:pt x="8571" y="939"/>
                </a:cubicBezTo>
                <a:cubicBezTo>
                  <a:pt x="8229" y="939"/>
                  <a:pt x="8229" y="939"/>
                  <a:pt x="8229" y="939"/>
                </a:cubicBezTo>
                <a:cubicBezTo>
                  <a:pt x="8229" y="1565"/>
                  <a:pt x="8229" y="1565"/>
                  <a:pt x="8229" y="1565"/>
                </a:cubicBezTo>
                <a:cubicBezTo>
                  <a:pt x="8229" y="1565"/>
                  <a:pt x="8229" y="1565"/>
                  <a:pt x="8229" y="1565"/>
                </a:cubicBezTo>
                <a:cubicBezTo>
                  <a:pt x="8571" y="1878"/>
                  <a:pt x="8571" y="1878"/>
                  <a:pt x="8571" y="1878"/>
                </a:cubicBezTo>
                <a:cubicBezTo>
                  <a:pt x="8571" y="2191"/>
                  <a:pt x="8571" y="2191"/>
                  <a:pt x="8571" y="2191"/>
                </a:cubicBezTo>
                <a:cubicBezTo>
                  <a:pt x="8571" y="2191"/>
                  <a:pt x="8571" y="2191"/>
                  <a:pt x="8571" y="2191"/>
                </a:cubicBezTo>
                <a:cubicBezTo>
                  <a:pt x="8229" y="2191"/>
                  <a:pt x="8229" y="2191"/>
                  <a:pt x="8229" y="2191"/>
                </a:cubicBezTo>
                <a:cubicBezTo>
                  <a:pt x="8229" y="1878"/>
                  <a:pt x="8229" y="1878"/>
                  <a:pt x="8229" y="1878"/>
                </a:cubicBezTo>
                <a:cubicBezTo>
                  <a:pt x="7886" y="1878"/>
                  <a:pt x="7886" y="1878"/>
                  <a:pt x="7886" y="1878"/>
                </a:cubicBezTo>
                <a:cubicBezTo>
                  <a:pt x="7886" y="2191"/>
                  <a:pt x="7886" y="2191"/>
                  <a:pt x="7886" y="2191"/>
                </a:cubicBezTo>
                <a:cubicBezTo>
                  <a:pt x="8229" y="2504"/>
                  <a:pt x="8229" y="2504"/>
                  <a:pt x="8229" y="2504"/>
                </a:cubicBezTo>
                <a:cubicBezTo>
                  <a:pt x="8229" y="2504"/>
                  <a:pt x="8229" y="2504"/>
                  <a:pt x="8229" y="2504"/>
                </a:cubicBezTo>
                <a:cubicBezTo>
                  <a:pt x="8229" y="2817"/>
                  <a:pt x="8229" y="2817"/>
                  <a:pt x="8229" y="2817"/>
                </a:cubicBezTo>
                <a:cubicBezTo>
                  <a:pt x="8229" y="2817"/>
                  <a:pt x="8229" y="2817"/>
                  <a:pt x="8229" y="2817"/>
                </a:cubicBezTo>
                <a:cubicBezTo>
                  <a:pt x="7886" y="2817"/>
                  <a:pt x="7886" y="2817"/>
                  <a:pt x="7886" y="2817"/>
                </a:cubicBezTo>
                <a:cubicBezTo>
                  <a:pt x="7886" y="2504"/>
                  <a:pt x="7886" y="2504"/>
                  <a:pt x="7886" y="2504"/>
                </a:cubicBezTo>
                <a:cubicBezTo>
                  <a:pt x="7886" y="2504"/>
                  <a:pt x="7886" y="2504"/>
                  <a:pt x="7886" y="2504"/>
                </a:cubicBezTo>
                <a:cubicBezTo>
                  <a:pt x="7200" y="2504"/>
                  <a:pt x="7200" y="2504"/>
                  <a:pt x="7200" y="2504"/>
                </a:cubicBezTo>
                <a:cubicBezTo>
                  <a:pt x="7200" y="2504"/>
                  <a:pt x="7200" y="2504"/>
                  <a:pt x="7200" y="2504"/>
                </a:cubicBezTo>
                <a:cubicBezTo>
                  <a:pt x="6857" y="2504"/>
                  <a:pt x="6857" y="2504"/>
                  <a:pt x="6857" y="2504"/>
                </a:cubicBezTo>
                <a:cubicBezTo>
                  <a:pt x="7200" y="2817"/>
                  <a:pt x="7200" y="2817"/>
                  <a:pt x="7200" y="2817"/>
                </a:cubicBezTo>
                <a:cubicBezTo>
                  <a:pt x="7200" y="2817"/>
                  <a:pt x="7200" y="2817"/>
                  <a:pt x="7200" y="2817"/>
                </a:cubicBezTo>
                <a:cubicBezTo>
                  <a:pt x="7543" y="2817"/>
                  <a:pt x="7543" y="2817"/>
                  <a:pt x="7543" y="2817"/>
                </a:cubicBezTo>
                <a:cubicBezTo>
                  <a:pt x="7200" y="3130"/>
                  <a:pt x="7200" y="3130"/>
                  <a:pt x="7200" y="3130"/>
                </a:cubicBezTo>
                <a:cubicBezTo>
                  <a:pt x="7543" y="3130"/>
                  <a:pt x="7543" y="3130"/>
                  <a:pt x="7543" y="3130"/>
                </a:cubicBezTo>
                <a:cubicBezTo>
                  <a:pt x="7543" y="3130"/>
                  <a:pt x="7543" y="3130"/>
                  <a:pt x="7543" y="3130"/>
                </a:cubicBezTo>
                <a:cubicBezTo>
                  <a:pt x="7886" y="3130"/>
                  <a:pt x="7886" y="3130"/>
                  <a:pt x="7886" y="3130"/>
                </a:cubicBezTo>
                <a:cubicBezTo>
                  <a:pt x="7200" y="3443"/>
                  <a:pt x="7200" y="3443"/>
                  <a:pt x="7200" y="3443"/>
                </a:cubicBezTo>
                <a:cubicBezTo>
                  <a:pt x="7200" y="3443"/>
                  <a:pt x="7200" y="3443"/>
                  <a:pt x="7200" y="3443"/>
                </a:cubicBezTo>
                <a:cubicBezTo>
                  <a:pt x="7543" y="4070"/>
                  <a:pt x="7543" y="4070"/>
                  <a:pt x="7543" y="4070"/>
                </a:cubicBezTo>
                <a:cubicBezTo>
                  <a:pt x="7886" y="4070"/>
                  <a:pt x="7886" y="4070"/>
                  <a:pt x="7886" y="4070"/>
                </a:cubicBezTo>
                <a:cubicBezTo>
                  <a:pt x="8229" y="4070"/>
                  <a:pt x="8229" y="4070"/>
                  <a:pt x="8229" y="4070"/>
                </a:cubicBezTo>
                <a:cubicBezTo>
                  <a:pt x="8571" y="4070"/>
                  <a:pt x="8571" y="4070"/>
                  <a:pt x="8571" y="4070"/>
                </a:cubicBezTo>
                <a:cubicBezTo>
                  <a:pt x="8571" y="4070"/>
                  <a:pt x="8571" y="4070"/>
                  <a:pt x="8571" y="4070"/>
                </a:cubicBezTo>
                <a:cubicBezTo>
                  <a:pt x="8914" y="4070"/>
                  <a:pt x="8914" y="4070"/>
                  <a:pt x="8914" y="4070"/>
                </a:cubicBezTo>
                <a:close/>
                <a:moveTo>
                  <a:pt x="17486" y="6887"/>
                </a:moveTo>
                <a:cubicBezTo>
                  <a:pt x="17829" y="6574"/>
                  <a:pt x="17829" y="6574"/>
                  <a:pt x="17829" y="6574"/>
                </a:cubicBezTo>
                <a:cubicBezTo>
                  <a:pt x="17829" y="6574"/>
                  <a:pt x="17829" y="6574"/>
                  <a:pt x="17829" y="6574"/>
                </a:cubicBezTo>
                <a:cubicBezTo>
                  <a:pt x="18171" y="6574"/>
                  <a:pt x="18171" y="6574"/>
                  <a:pt x="18171" y="6574"/>
                </a:cubicBezTo>
                <a:cubicBezTo>
                  <a:pt x="18171" y="6261"/>
                  <a:pt x="18171" y="6261"/>
                  <a:pt x="18171" y="6261"/>
                </a:cubicBezTo>
                <a:cubicBezTo>
                  <a:pt x="18514" y="6574"/>
                  <a:pt x="18514" y="6574"/>
                  <a:pt x="18514" y="6574"/>
                </a:cubicBezTo>
                <a:cubicBezTo>
                  <a:pt x="18857" y="6574"/>
                  <a:pt x="18857" y="6574"/>
                  <a:pt x="18857" y="6574"/>
                </a:cubicBezTo>
                <a:cubicBezTo>
                  <a:pt x="19200" y="6574"/>
                  <a:pt x="19200" y="6574"/>
                  <a:pt x="19200" y="6574"/>
                </a:cubicBezTo>
                <a:cubicBezTo>
                  <a:pt x="18857" y="6574"/>
                  <a:pt x="18857" y="6574"/>
                  <a:pt x="18857" y="6574"/>
                </a:cubicBezTo>
                <a:cubicBezTo>
                  <a:pt x="18857" y="6887"/>
                  <a:pt x="18857" y="6887"/>
                  <a:pt x="18857" y="6887"/>
                </a:cubicBezTo>
                <a:cubicBezTo>
                  <a:pt x="18171" y="6574"/>
                  <a:pt x="18171" y="6574"/>
                  <a:pt x="18171" y="6574"/>
                </a:cubicBezTo>
                <a:cubicBezTo>
                  <a:pt x="18171" y="6574"/>
                  <a:pt x="18171" y="6574"/>
                  <a:pt x="18171" y="6574"/>
                </a:cubicBezTo>
                <a:cubicBezTo>
                  <a:pt x="17829" y="6887"/>
                  <a:pt x="17829" y="6887"/>
                  <a:pt x="17829" y="6887"/>
                </a:cubicBezTo>
                <a:cubicBezTo>
                  <a:pt x="17829" y="6887"/>
                  <a:pt x="17829" y="6887"/>
                  <a:pt x="17829" y="6887"/>
                </a:cubicBezTo>
                <a:cubicBezTo>
                  <a:pt x="17486" y="6887"/>
                  <a:pt x="17486" y="6887"/>
                  <a:pt x="17486" y="6887"/>
                </a:cubicBezTo>
                <a:cubicBezTo>
                  <a:pt x="17486" y="6887"/>
                  <a:pt x="17486" y="6887"/>
                  <a:pt x="17486" y="6887"/>
                </a:cubicBezTo>
                <a:close/>
                <a:moveTo>
                  <a:pt x="16457" y="7826"/>
                </a:moveTo>
                <a:cubicBezTo>
                  <a:pt x="16457" y="7513"/>
                  <a:pt x="16457" y="7513"/>
                  <a:pt x="16457" y="7513"/>
                </a:cubicBezTo>
                <a:cubicBezTo>
                  <a:pt x="16114" y="7513"/>
                  <a:pt x="16114" y="7513"/>
                  <a:pt x="16114" y="7513"/>
                </a:cubicBezTo>
                <a:cubicBezTo>
                  <a:pt x="16114" y="7200"/>
                  <a:pt x="16114" y="7200"/>
                  <a:pt x="16114" y="7200"/>
                </a:cubicBezTo>
                <a:cubicBezTo>
                  <a:pt x="16114" y="7200"/>
                  <a:pt x="16114" y="7200"/>
                  <a:pt x="16114" y="7200"/>
                </a:cubicBezTo>
                <a:cubicBezTo>
                  <a:pt x="16457" y="7200"/>
                  <a:pt x="16457" y="7200"/>
                  <a:pt x="16457" y="7200"/>
                </a:cubicBezTo>
                <a:cubicBezTo>
                  <a:pt x="16457" y="7200"/>
                  <a:pt x="16457" y="7200"/>
                  <a:pt x="16457" y="7200"/>
                </a:cubicBezTo>
                <a:cubicBezTo>
                  <a:pt x="16457" y="7200"/>
                  <a:pt x="16457" y="7200"/>
                  <a:pt x="16457" y="7200"/>
                </a:cubicBezTo>
                <a:cubicBezTo>
                  <a:pt x="16800" y="7513"/>
                  <a:pt x="16800" y="7513"/>
                  <a:pt x="16800" y="7513"/>
                </a:cubicBezTo>
                <a:cubicBezTo>
                  <a:pt x="16800" y="7513"/>
                  <a:pt x="16800" y="7513"/>
                  <a:pt x="16800" y="7513"/>
                </a:cubicBezTo>
                <a:cubicBezTo>
                  <a:pt x="16457" y="7826"/>
                  <a:pt x="16457" y="7826"/>
                  <a:pt x="16457" y="7826"/>
                </a:cubicBezTo>
                <a:cubicBezTo>
                  <a:pt x="16457" y="7826"/>
                  <a:pt x="16457" y="7826"/>
                  <a:pt x="16457" y="7826"/>
                </a:cubicBezTo>
                <a:close/>
                <a:moveTo>
                  <a:pt x="10971" y="10017"/>
                </a:moveTo>
                <a:cubicBezTo>
                  <a:pt x="10971" y="9704"/>
                  <a:pt x="10971" y="9704"/>
                  <a:pt x="10971" y="9704"/>
                </a:cubicBezTo>
                <a:cubicBezTo>
                  <a:pt x="11314" y="9391"/>
                  <a:pt x="11314" y="9391"/>
                  <a:pt x="11314" y="9391"/>
                </a:cubicBezTo>
                <a:cubicBezTo>
                  <a:pt x="12000" y="9391"/>
                  <a:pt x="12000" y="9391"/>
                  <a:pt x="12000" y="9391"/>
                </a:cubicBezTo>
                <a:cubicBezTo>
                  <a:pt x="12343" y="9391"/>
                  <a:pt x="12343" y="9391"/>
                  <a:pt x="12343" y="9391"/>
                </a:cubicBezTo>
                <a:cubicBezTo>
                  <a:pt x="12686" y="9078"/>
                  <a:pt x="12686" y="9078"/>
                  <a:pt x="12686" y="9078"/>
                </a:cubicBezTo>
                <a:cubicBezTo>
                  <a:pt x="13029" y="8765"/>
                  <a:pt x="13029" y="8765"/>
                  <a:pt x="13029" y="8765"/>
                </a:cubicBezTo>
                <a:cubicBezTo>
                  <a:pt x="13029" y="9078"/>
                  <a:pt x="13029" y="9078"/>
                  <a:pt x="13029" y="9078"/>
                </a:cubicBezTo>
                <a:cubicBezTo>
                  <a:pt x="13371" y="9391"/>
                  <a:pt x="13371" y="9391"/>
                  <a:pt x="13371" y="9391"/>
                </a:cubicBezTo>
                <a:cubicBezTo>
                  <a:pt x="13371" y="9391"/>
                  <a:pt x="13371" y="9391"/>
                  <a:pt x="13371" y="9391"/>
                </a:cubicBezTo>
                <a:cubicBezTo>
                  <a:pt x="13029" y="9704"/>
                  <a:pt x="13029" y="9704"/>
                  <a:pt x="13029" y="9704"/>
                </a:cubicBezTo>
                <a:cubicBezTo>
                  <a:pt x="13029" y="9704"/>
                  <a:pt x="13029" y="9704"/>
                  <a:pt x="13029" y="9704"/>
                </a:cubicBezTo>
                <a:cubicBezTo>
                  <a:pt x="13029" y="10017"/>
                  <a:pt x="13029" y="10017"/>
                  <a:pt x="13029" y="10017"/>
                </a:cubicBezTo>
                <a:cubicBezTo>
                  <a:pt x="13371" y="10330"/>
                  <a:pt x="13371" y="10330"/>
                  <a:pt x="13371" y="10330"/>
                </a:cubicBezTo>
                <a:cubicBezTo>
                  <a:pt x="13714" y="10643"/>
                  <a:pt x="13714" y="10643"/>
                  <a:pt x="13714" y="10643"/>
                </a:cubicBezTo>
                <a:cubicBezTo>
                  <a:pt x="14057" y="10330"/>
                  <a:pt x="14057" y="10330"/>
                  <a:pt x="14057" y="10330"/>
                </a:cubicBezTo>
                <a:cubicBezTo>
                  <a:pt x="14400" y="10330"/>
                  <a:pt x="14400" y="10330"/>
                  <a:pt x="14400" y="10330"/>
                </a:cubicBezTo>
                <a:cubicBezTo>
                  <a:pt x="14743" y="10330"/>
                  <a:pt x="14743" y="10330"/>
                  <a:pt x="14743" y="10330"/>
                </a:cubicBezTo>
                <a:cubicBezTo>
                  <a:pt x="14743" y="10330"/>
                  <a:pt x="14743" y="10330"/>
                  <a:pt x="14743" y="10330"/>
                </a:cubicBezTo>
                <a:cubicBezTo>
                  <a:pt x="15086" y="10643"/>
                  <a:pt x="15086" y="10643"/>
                  <a:pt x="15086" y="10643"/>
                </a:cubicBezTo>
                <a:cubicBezTo>
                  <a:pt x="15086" y="10643"/>
                  <a:pt x="15086" y="10643"/>
                  <a:pt x="15086" y="10643"/>
                </a:cubicBezTo>
                <a:cubicBezTo>
                  <a:pt x="14743" y="10643"/>
                  <a:pt x="14743" y="10643"/>
                  <a:pt x="14743" y="10643"/>
                </a:cubicBezTo>
                <a:cubicBezTo>
                  <a:pt x="14400" y="11270"/>
                  <a:pt x="14400" y="11270"/>
                  <a:pt x="14400" y="11270"/>
                </a:cubicBezTo>
                <a:cubicBezTo>
                  <a:pt x="14400" y="11270"/>
                  <a:pt x="14400" y="11270"/>
                  <a:pt x="14400" y="11270"/>
                </a:cubicBezTo>
                <a:cubicBezTo>
                  <a:pt x="14057" y="11896"/>
                  <a:pt x="14057" y="11896"/>
                  <a:pt x="14057" y="11896"/>
                </a:cubicBezTo>
                <a:cubicBezTo>
                  <a:pt x="13714" y="11896"/>
                  <a:pt x="13714" y="11896"/>
                  <a:pt x="13714" y="11896"/>
                </a:cubicBezTo>
                <a:cubicBezTo>
                  <a:pt x="13714" y="11896"/>
                  <a:pt x="13714" y="11896"/>
                  <a:pt x="13714" y="11896"/>
                </a:cubicBezTo>
                <a:cubicBezTo>
                  <a:pt x="13371" y="12209"/>
                  <a:pt x="13371" y="12209"/>
                  <a:pt x="13371" y="12209"/>
                </a:cubicBezTo>
                <a:cubicBezTo>
                  <a:pt x="13371" y="12522"/>
                  <a:pt x="13371" y="12522"/>
                  <a:pt x="13371" y="12522"/>
                </a:cubicBezTo>
                <a:cubicBezTo>
                  <a:pt x="13029" y="12522"/>
                  <a:pt x="13029" y="12522"/>
                  <a:pt x="13029" y="12522"/>
                </a:cubicBezTo>
                <a:cubicBezTo>
                  <a:pt x="13029" y="12522"/>
                  <a:pt x="13029" y="12522"/>
                  <a:pt x="13029" y="12522"/>
                </a:cubicBezTo>
                <a:cubicBezTo>
                  <a:pt x="13029" y="12522"/>
                  <a:pt x="13029" y="12522"/>
                  <a:pt x="13029" y="12522"/>
                </a:cubicBezTo>
                <a:cubicBezTo>
                  <a:pt x="13029" y="12209"/>
                  <a:pt x="13029" y="12209"/>
                  <a:pt x="13029" y="12209"/>
                </a:cubicBezTo>
                <a:cubicBezTo>
                  <a:pt x="13029" y="11896"/>
                  <a:pt x="13029" y="11896"/>
                  <a:pt x="13029" y="11896"/>
                </a:cubicBezTo>
                <a:cubicBezTo>
                  <a:pt x="13029" y="11583"/>
                  <a:pt x="13029" y="11583"/>
                  <a:pt x="13029" y="11583"/>
                </a:cubicBezTo>
                <a:cubicBezTo>
                  <a:pt x="13029" y="11270"/>
                  <a:pt x="13029" y="11270"/>
                  <a:pt x="13029" y="11270"/>
                </a:cubicBezTo>
                <a:cubicBezTo>
                  <a:pt x="13029" y="11270"/>
                  <a:pt x="13029" y="11270"/>
                  <a:pt x="13029" y="11270"/>
                </a:cubicBezTo>
                <a:cubicBezTo>
                  <a:pt x="12686" y="11270"/>
                  <a:pt x="12686" y="11270"/>
                  <a:pt x="12686" y="11270"/>
                </a:cubicBezTo>
                <a:cubicBezTo>
                  <a:pt x="12686" y="11270"/>
                  <a:pt x="12686" y="11270"/>
                  <a:pt x="12686" y="11270"/>
                </a:cubicBezTo>
                <a:cubicBezTo>
                  <a:pt x="12343" y="11583"/>
                  <a:pt x="12343" y="11583"/>
                  <a:pt x="12343" y="11583"/>
                </a:cubicBezTo>
                <a:cubicBezTo>
                  <a:pt x="12343" y="11896"/>
                  <a:pt x="12343" y="11896"/>
                  <a:pt x="12343" y="11896"/>
                </a:cubicBezTo>
                <a:cubicBezTo>
                  <a:pt x="12000" y="11896"/>
                  <a:pt x="12000" y="11896"/>
                  <a:pt x="12000" y="11896"/>
                </a:cubicBezTo>
                <a:cubicBezTo>
                  <a:pt x="11657" y="12209"/>
                  <a:pt x="11657" y="12209"/>
                  <a:pt x="11657" y="12209"/>
                </a:cubicBezTo>
                <a:cubicBezTo>
                  <a:pt x="11314" y="12209"/>
                  <a:pt x="11314" y="12209"/>
                  <a:pt x="11314" y="12209"/>
                </a:cubicBezTo>
                <a:cubicBezTo>
                  <a:pt x="11314" y="12209"/>
                  <a:pt x="11314" y="12209"/>
                  <a:pt x="11314" y="12209"/>
                </a:cubicBezTo>
                <a:cubicBezTo>
                  <a:pt x="10971" y="12209"/>
                  <a:pt x="10971" y="12209"/>
                  <a:pt x="10971" y="12209"/>
                </a:cubicBezTo>
                <a:cubicBezTo>
                  <a:pt x="10971" y="11896"/>
                  <a:pt x="10971" y="11896"/>
                  <a:pt x="10971" y="11896"/>
                </a:cubicBezTo>
                <a:cubicBezTo>
                  <a:pt x="11314" y="11896"/>
                  <a:pt x="11314" y="11896"/>
                  <a:pt x="11314" y="11896"/>
                </a:cubicBezTo>
                <a:cubicBezTo>
                  <a:pt x="10971" y="11583"/>
                  <a:pt x="10971" y="11583"/>
                  <a:pt x="10971" y="11583"/>
                </a:cubicBezTo>
                <a:cubicBezTo>
                  <a:pt x="11314" y="11583"/>
                  <a:pt x="11314" y="11583"/>
                  <a:pt x="11314" y="11583"/>
                </a:cubicBezTo>
                <a:cubicBezTo>
                  <a:pt x="11314" y="11270"/>
                  <a:pt x="11314" y="11270"/>
                  <a:pt x="11314" y="11270"/>
                </a:cubicBezTo>
                <a:cubicBezTo>
                  <a:pt x="11657" y="10957"/>
                  <a:pt x="11657" y="10957"/>
                  <a:pt x="11657" y="10957"/>
                </a:cubicBezTo>
                <a:cubicBezTo>
                  <a:pt x="11657" y="10643"/>
                  <a:pt x="11657" y="10643"/>
                  <a:pt x="11657" y="10643"/>
                </a:cubicBezTo>
                <a:cubicBezTo>
                  <a:pt x="11657" y="10330"/>
                  <a:pt x="11657" y="10330"/>
                  <a:pt x="11657" y="10330"/>
                </a:cubicBezTo>
                <a:cubicBezTo>
                  <a:pt x="11657" y="10330"/>
                  <a:pt x="11657" y="10330"/>
                  <a:pt x="11657" y="10330"/>
                </a:cubicBezTo>
                <a:cubicBezTo>
                  <a:pt x="11314" y="10330"/>
                  <a:pt x="11314" y="10330"/>
                  <a:pt x="11314" y="10330"/>
                </a:cubicBezTo>
                <a:cubicBezTo>
                  <a:pt x="11314" y="10017"/>
                  <a:pt x="11314" y="10017"/>
                  <a:pt x="11314" y="10017"/>
                </a:cubicBezTo>
                <a:cubicBezTo>
                  <a:pt x="10971" y="10017"/>
                  <a:pt x="10971" y="10017"/>
                  <a:pt x="10971" y="10017"/>
                </a:cubicBezTo>
                <a:close/>
                <a:moveTo>
                  <a:pt x="9600" y="6261"/>
                </a:moveTo>
                <a:cubicBezTo>
                  <a:pt x="9600" y="6574"/>
                  <a:pt x="9600" y="6574"/>
                  <a:pt x="9600" y="6574"/>
                </a:cubicBezTo>
                <a:cubicBezTo>
                  <a:pt x="9943" y="6574"/>
                  <a:pt x="9943" y="6574"/>
                  <a:pt x="9943" y="6574"/>
                </a:cubicBezTo>
                <a:cubicBezTo>
                  <a:pt x="9943" y="6574"/>
                  <a:pt x="9943" y="6574"/>
                  <a:pt x="9943" y="6574"/>
                </a:cubicBezTo>
                <a:cubicBezTo>
                  <a:pt x="10286" y="6574"/>
                  <a:pt x="10286" y="6574"/>
                  <a:pt x="10286" y="6574"/>
                </a:cubicBezTo>
                <a:cubicBezTo>
                  <a:pt x="10286" y="6574"/>
                  <a:pt x="10286" y="6574"/>
                  <a:pt x="10286" y="6574"/>
                </a:cubicBezTo>
                <a:cubicBezTo>
                  <a:pt x="10286" y="6261"/>
                  <a:pt x="10286" y="6261"/>
                  <a:pt x="10286" y="6261"/>
                </a:cubicBezTo>
                <a:cubicBezTo>
                  <a:pt x="9600" y="6261"/>
                  <a:pt x="9600" y="6261"/>
                  <a:pt x="9600" y="6261"/>
                </a:cubicBezTo>
                <a:cubicBezTo>
                  <a:pt x="9600" y="6261"/>
                  <a:pt x="9600" y="6261"/>
                  <a:pt x="9600" y="6261"/>
                </a:cubicBezTo>
                <a:cubicBezTo>
                  <a:pt x="9600" y="6261"/>
                  <a:pt x="9600" y="6261"/>
                  <a:pt x="9600" y="6261"/>
                </a:cubicBezTo>
                <a:close/>
                <a:moveTo>
                  <a:pt x="9943" y="8452"/>
                </a:moveTo>
                <a:cubicBezTo>
                  <a:pt x="10286" y="8765"/>
                  <a:pt x="10286" y="8765"/>
                  <a:pt x="10286" y="8765"/>
                </a:cubicBezTo>
                <a:cubicBezTo>
                  <a:pt x="10629" y="8765"/>
                  <a:pt x="10629" y="8765"/>
                  <a:pt x="10629" y="8765"/>
                </a:cubicBezTo>
                <a:cubicBezTo>
                  <a:pt x="10629" y="8765"/>
                  <a:pt x="10629" y="8765"/>
                  <a:pt x="10629" y="8765"/>
                </a:cubicBezTo>
                <a:cubicBezTo>
                  <a:pt x="10971" y="9078"/>
                  <a:pt x="10971" y="9078"/>
                  <a:pt x="10971" y="9078"/>
                </a:cubicBezTo>
                <a:cubicBezTo>
                  <a:pt x="10971" y="9078"/>
                  <a:pt x="10971" y="9078"/>
                  <a:pt x="10971" y="9078"/>
                </a:cubicBezTo>
                <a:cubicBezTo>
                  <a:pt x="10971" y="9078"/>
                  <a:pt x="10971" y="9078"/>
                  <a:pt x="10971" y="9078"/>
                </a:cubicBezTo>
                <a:cubicBezTo>
                  <a:pt x="10971" y="9391"/>
                  <a:pt x="10971" y="9391"/>
                  <a:pt x="10971" y="9391"/>
                </a:cubicBezTo>
                <a:cubicBezTo>
                  <a:pt x="10971" y="9391"/>
                  <a:pt x="10971" y="9391"/>
                  <a:pt x="10971" y="9391"/>
                </a:cubicBezTo>
                <a:cubicBezTo>
                  <a:pt x="11314" y="9391"/>
                  <a:pt x="11314" y="9391"/>
                  <a:pt x="11314" y="9391"/>
                </a:cubicBezTo>
                <a:cubicBezTo>
                  <a:pt x="11314" y="9391"/>
                  <a:pt x="11314" y="9391"/>
                  <a:pt x="11314" y="9391"/>
                </a:cubicBezTo>
                <a:cubicBezTo>
                  <a:pt x="11657" y="9078"/>
                  <a:pt x="11657" y="9078"/>
                  <a:pt x="11657" y="9078"/>
                </a:cubicBezTo>
                <a:cubicBezTo>
                  <a:pt x="12000" y="9078"/>
                  <a:pt x="12000" y="9078"/>
                  <a:pt x="12000" y="9078"/>
                </a:cubicBezTo>
                <a:cubicBezTo>
                  <a:pt x="12000" y="9078"/>
                  <a:pt x="12000" y="9078"/>
                  <a:pt x="12000" y="9078"/>
                </a:cubicBezTo>
                <a:cubicBezTo>
                  <a:pt x="12000" y="8765"/>
                  <a:pt x="12000" y="8765"/>
                  <a:pt x="12000" y="8765"/>
                </a:cubicBezTo>
                <a:cubicBezTo>
                  <a:pt x="12000" y="8452"/>
                  <a:pt x="12000" y="8452"/>
                  <a:pt x="12000" y="8452"/>
                </a:cubicBezTo>
                <a:cubicBezTo>
                  <a:pt x="12343" y="8452"/>
                  <a:pt x="12343" y="8452"/>
                  <a:pt x="12343" y="8452"/>
                </a:cubicBezTo>
                <a:cubicBezTo>
                  <a:pt x="12343" y="8139"/>
                  <a:pt x="12343" y="8139"/>
                  <a:pt x="12343" y="8139"/>
                </a:cubicBezTo>
                <a:cubicBezTo>
                  <a:pt x="12343" y="8139"/>
                  <a:pt x="12343" y="8139"/>
                  <a:pt x="12343" y="8139"/>
                </a:cubicBezTo>
                <a:cubicBezTo>
                  <a:pt x="12000" y="8139"/>
                  <a:pt x="12000" y="8139"/>
                  <a:pt x="12000" y="8139"/>
                </a:cubicBezTo>
                <a:cubicBezTo>
                  <a:pt x="12000" y="7826"/>
                  <a:pt x="12000" y="7826"/>
                  <a:pt x="12000" y="7826"/>
                </a:cubicBezTo>
                <a:cubicBezTo>
                  <a:pt x="11657" y="7826"/>
                  <a:pt x="11657" y="7826"/>
                  <a:pt x="11657" y="7826"/>
                </a:cubicBezTo>
                <a:cubicBezTo>
                  <a:pt x="11657" y="7826"/>
                  <a:pt x="11657" y="7826"/>
                  <a:pt x="11657" y="7826"/>
                </a:cubicBezTo>
                <a:cubicBezTo>
                  <a:pt x="11314" y="8139"/>
                  <a:pt x="11314" y="8139"/>
                  <a:pt x="11314" y="8139"/>
                </a:cubicBezTo>
                <a:cubicBezTo>
                  <a:pt x="11314" y="7826"/>
                  <a:pt x="11314" y="7826"/>
                  <a:pt x="11314" y="7826"/>
                </a:cubicBezTo>
                <a:cubicBezTo>
                  <a:pt x="10971" y="7826"/>
                  <a:pt x="10971" y="7826"/>
                  <a:pt x="10971" y="7826"/>
                </a:cubicBezTo>
                <a:cubicBezTo>
                  <a:pt x="10971" y="8139"/>
                  <a:pt x="10971" y="8139"/>
                  <a:pt x="10971" y="8139"/>
                </a:cubicBezTo>
                <a:cubicBezTo>
                  <a:pt x="10971" y="8139"/>
                  <a:pt x="10971" y="8139"/>
                  <a:pt x="10971" y="8139"/>
                </a:cubicBezTo>
                <a:cubicBezTo>
                  <a:pt x="10629" y="8139"/>
                  <a:pt x="10629" y="8139"/>
                  <a:pt x="10629" y="8139"/>
                </a:cubicBezTo>
                <a:cubicBezTo>
                  <a:pt x="10286" y="8139"/>
                  <a:pt x="10286" y="8139"/>
                  <a:pt x="10286" y="8139"/>
                </a:cubicBezTo>
                <a:cubicBezTo>
                  <a:pt x="10286" y="8452"/>
                  <a:pt x="10286" y="8452"/>
                  <a:pt x="10286" y="8452"/>
                </a:cubicBezTo>
                <a:cubicBezTo>
                  <a:pt x="9943" y="8452"/>
                  <a:pt x="9943" y="8452"/>
                  <a:pt x="9943" y="8452"/>
                </a:cubicBezTo>
                <a:close/>
                <a:moveTo>
                  <a:pt x="1714" y="9704"/>
                </a:moveTo>
                <a:cubicBezTo>
                  <a:pt x="1371" y="9391"/>
                  <a:pt x="1371" y="9391"/>
                  <a:pt x="1371" y="9391"/>
                </a:cubicBezTo>
                <a:cubicBezTo>
                  <a:pt x="1371" y="9391"/>
                  <a:pt x="1371" y="9391"/>
                  <a:pt x="1371" y="9391"/>
                </a:cubicBezTo>
                <a:cubicBezTo>
                  <a:pt x="1371" y="9078"/>
                  <a:pt x="1371" y="9078"/>
                  <a:pt x="1371" y="9078"/>
                </a:cubicBezTo>
                <a:cubicBezTo>
                  <a:pt x="1029" y="8765"/>
                  <a:pt x="1029" y="8765"/>
                  <a:pt x="1029" y="8765"/>
                </a:cubicBezTo>
                <a:cubicBezTo>
                  <a:pt x="686" y="8765"/>
                  <a:pt x="686" y="8765"/>
                  <a:pt x="686" y="8765"/>
                </a:cubicBezTo>
                <a:cubicBezTo>
                  <a:pt x="686" y="8765"/>
                  <a:pt x="686" y="8765"/>
                  <a:pt x="686" y="8765"/>
                </a:cubicBezTo>
                <a:cubicBezTo>
                  <a:pt x="686" y="8139"/>
                  <a:pt x="686" y="8139"/>
                  <a:pt x="686" y="8139"/>
                </a:cubicBezTo>
                <a:cubicBezTo>
                  <a:pt x="343" y="8139"/>
                  <a:pt x="343" y="8139"/>
                  <a:pt x="343" y="8139"/>
                </a:cubicBezTo>
                <a:cubicBezTo>
                  <a:pt x="343" y="7826"/>
                  <a:pt x="343" y="7826"/>
                  <a:pt x="343" y="7826"/>
                </a:cubicBezTo>
                <a:cubicBezTo>
                  <a:pt x="343" y="7513"/>
                  <a:pt x="343" y="7513"/>
                  <a:pt x="343" y="7513"/>
                </a:cubicBezTo>
                <a:cubicBezTo>
                  <a:pt x="343" y="7513"/>
                  <a:pt x="343" y="7513"/>
                  <a:pt x="343" y="7513"/>
                </a:cubicBezTo>
                <a:cubicBezTo>
                  <a:pt x="686" y="7513"/>
                  <a:pt x="686" y="7513"/>
                  <a:pt x="686" y="7513"/>
                </a:cubicBezTo>
                <a:cubicBezTo>
                  <a:pt x="686" y="7826"/>
                  <a:pt x="686" y="7826"/>
                  <a:pt x="686" y="7826"/>
                </a:cubicBezTo>
                <a:cubicBezTo>
                  <a:pt x="1029" y="7826"/>
                  <a:pt x="1029" y="7826"/>
                  <a:pt x="1029" y="7826"/>
                </a:cubicBezTo>
                <a:cubicBezTo>
                  <a:pt x="686" y="8139"/>
                  <a:pt x="686" y="8139"/>
                  <a:pt x="686" y="8139"/>
                </a:cubicBezTo>
                <a:cubicBezTo>
                  <a:pt x="1029" y="8452"/>
                  <a:pt x="1029" y="8452"/>
                  <a:pt x="1029" y="8452"/>
                </a:cubicBezTo>
                <a:cubicBezTo>
                  <a:pt x="1371" y="8765"/>
                  <a:pt x="1371" y="8765"/>
                  <a:pt x="1371" y="8765"/>
                </a:cubicBezTo>
                <a:cubicBezTo>
                  <a:pt x="1371" y="8765"/>
                  <a:pt x="1371" y="8765"/>
                  <a:pt x="1371" y="8765"/>
                </a:cubicBezTo>
                <a:cubicBezTo>
                  <a:pt x="1371" y="8765"/>
                  <a:pt x="1371" y="8765"/>
                  <a:pt x="1371" y="8765"/>
                </a:cubicBezTo>
                <a:cubicBezTo>
                  <a:pt x="1371" y="8765"/>
                  <a:pt x="1371" y="8765"/>
                  <a:pt x="1371" y="8765"/>
                </a:cubicBezTo>
                <a:cubicBezTo>
                  <a:pt x="1714" y="9078"/>
                  <a:pt x="1714" y="9078"/>
                  <a:pt x="1714" y="9078"/>
                </a:cubicBezTo>
                <a:cubicBezTo>
                  <a:pt x="1714" y="9391"/>
                  <a:pt x="1714" y="9391"/>
                  <a:pt x="1714" y="9391"/>
                </a:cubicBezTo>
                <a:cubicBezTo>
                  <a:pt x="2057" y="9391"/>
                  <a:pt x="2057" y="9391"/>
                  <a:pt x="2057" y="9391"/>
                </a:cubicBezTo>
                <a:cubicBezTo>
                  <a:pt x="1714" y="9704"/>
                  <a:pt x="1714" y="9704"/>
                  <a:pt x="1714" y="9704"/>
                </a:cubicBezTo>
                <a:cubicBezTo>
                  <a:pt x="1714" y="9704"/>
                  <a:pt x="1714" y="9704"/>
                  <a:pt x="1714" y="9704"/>
                </a:cubicBezTo>
                <a:cubicBezTo>
                  <a:pt x="1714" y="9704"/>
                  <a:pt x="1714" y="9704"/>
                  <a:pt x="1714" y="9704"/>
                </a:cubicBezTo>
                <a:close/>
                <a:moveTo>
                  <a:pt x="7200" y="15339"/>
                </a:moveTo>
                <a:cubicBezTo>
                  <a:pt x="7200" y="15026"/>
                  <a:pt x="7200" y="15026"/>
                  <a:pt x="7200" y="15026"/>
                </a:cubicBezTo>
                <a:cubicBezTo>
                  <a:pt x="7200" y="15339"/>
                  <a:pt x="7200" y="15339"/>
                  <a:pt x="7200" y="15339"/>
                </a:cubicBezTo>
                <a:cubicBezTo>
                  <a:pt x="6857" y="15339"/>
                  <a:pt x="6857" y="15339"/>
                  <a:pt x="6857" y="15339"/>
                </a:cubicBezTo>
                <a:cubicBezTo>
                  <a:pt x="6857" y="15339"/>
                  <a:pt x="6857" y="15339"/>
                  <a:pt x="6857" y="15339"/>
                </a:cubicBezTo>
                <a:cubicBezTo>
                  <a:pt x="6857" y="15026"/>
                  <a:pt x="6857" y="15026"/>
                  <a:pt x="6857" y="15026"/>
                </a:cubicBezTo>
                <a:cubicBezTo>
                  <a:pt x="6857" y="14713"/>
                  <a:pt x="6857" y="14713"/>
                  <a:pt x="6857" y="14713"/>
                </a:cubicBezTo>
                <a:cubicBezTo>
                  <a:pt x="6857" y="14713"/>
                  <a:pt x="6857" y="14713"/>
                  <a:pt x="6857" y="14713"/>
                </a:cubicBezTo>
                <a:cubicBezTo>
                  <a:pt x="6514" y="14713"/>
                  <a:pt x="6514" y="14713"/>
                  <a:pt x="6514" y="14713"/>
                </a:cubicBezTo>
                <a:cubicBezTo>
                  <a:pt x="6171" y="14400"/>
                  <a:pt x="6171" y="14400"/>
                  <a:pt x="6171" y="14400"/>
                </a:cubicBezTo>
                <a:cubicBezTo>
                  <a:pt x="6171" y="14087"/>
                  <a:pt x="6171" y="14087"/>
                  <a:pt x="6171" y="14087"/>
                </a:cubicBezTo>
                <a:cubicBezTo>
                  <a:pt x="6514" y="14087"/>
                  <a:pt x="6514" y="14087"/>
                  <a:pt x="6514" y="14087"/>
                </a:cubicBezTo>
                <a:cubicBezTo>
                  <a:pt x="6514" y="14087"/>
                  <a:pt x="6514" y="14087"/>
                  <a:pt x="6514" y="14087"/>
                </a:cubicBezTo>
                <a:cubicBezTo>
                  <a:pt x="6514" y="13774"/>
                  <a:pt x="6514" y="13774"/>
                  <a:pt x="6514" y="13774"/>
                </a:cubicBezTo>
                <a:cubicBezTo>
                  <a:pt x="6514" y="13774"/>
                  <a:pt x="6514" y="13774"/>
                  <a:pt x="6514" y="13774"/>
                </a:cubicBezTo>
                <a:cubicBezTo>
                  <a:pt x="6514" y="13774"/>
                  <a:pt x="6514" y="13774"/>
                  <a:pt x="6514" y="13774"/>
                </a:cubicBezTo>
                <a:cubicBezTo>
                  <a:pt x="6514" y="13774"/>
                  <a:pt x="6514" y="13774"/>
                  <a:pt x="6514" y="13774"/>
                </a:cubicBezTo>
                <a:cubicBezTo>
                  <a:pt x="6171" y="13461"/>
                  <a:pt x="6171" y="13461"/>
                  <a:pt x="6171" y="13461"/>
                </a:cubicBezTo>
                <a:cubicBezTo>
                  <a:pt x="6171" y="13461"/>
                  <a:pt x="6171" y="13461"/>
                  <a:pt x="6171" y="13461"/>
                </a:cubicBezTo>
                <a:cubicBezTo>
                  <a:pt x="6171" y="13774"/>
                  <a:pt x="6171" y="13774"/>
                  <a:pt x="6171" y="13774"/>
                </a:cubicBezTo>
                <a:cubicBezTo>
                  <a:pt x="5829" y="13774"/>
                  <a:pt x="5829" y="13774"/>
                  <a:pt x="5829" y="13774"/>
                </a:cubicBezTo>
                <a:cubicBezTo>
                  <a:pt x="5486" y="13461"/>
                  <a:pt x="5486" y="13461"/>
                  <a:pt x="5486" y="13461"/>
                </a:cubicBezTo>
                <a:cubicBezTo>
                  <a:pt x="5486" y="13461"/>
                  <a:pt x="5486" y="13461"/>
                  <a:pt x="5486" y="13461"/>
                </a:cubicBezTo>
                <a:cubicBezTo>
                  <a:pt x="5143" y="13461"/>
                  <a:pt x="5143" y="13461"/>
                  <a:pt x="5143" y="13461"/>
                </a:cubicBezTo>
                <a:cubicBezTo>
                  <a:pt x="5143" y="13148"/>
                  <a:pt x="5143" y="13148"/>
                  <a:pt x="5143" y="13148"/>
                </a:cubicBezTo>
                <a:cubicBezTo>
                  <a:pt x="4800" y="13148"/>
                  <a:pt x="4800" y="13148"/>
                  <a:pt x="4800" y="13148"/>
                </a:cubicBezTo>
                <a:cubicBezTo>
                  <a:pt x="4800" y="13148"/>
                  <a:pt x="4800" y="13148"/>
                  <a:pt x="4800" y="13148"/>
                </a:cubicBezTo>
                <a:cubicBezTo>
                  <a:pt x="4800" y="13148"/>
                  <a:pt x="4800" y="13148"/>
                  <a:pt x="4800" y="13148"/>
                </a:cubicBezTo>
                <a:cubicBezTo>
                  <a:pt x="4800" y="12835"/>
                  <a:pt x="4800" y="12835"/>
                  <a:pt x="4800" y="12835"/>
                </a:cubicBezTo>
                <a:cubicBezTo>
                  <a:pt x="4457" y="12835"/>
                  <a:pt x="4457" y="12835"/>
                  <a:pt x="4457" y="12835"/>
                </a:cubicBezTo>
                <a:cubicBezTo>
                  <a:pt x="4457" y="12835"/>
                  <a:pt x="4457" y="12835"/>
                  <a:pt x="4457" y="12835"/>
                </a:cubicBezTo>
                <a:cubicBezTo>
                  <a:pt x="4457" y="12835"/>
                  <a:pt x="4457" y="12835"/>
                  <a:pt x="4457" y="12835"/>
                </a:cubicBezTo>
                <a:cubicBezTo>
                  <a:pt x="4457" y="12522"/>
                  <a:pt x="4457" y="12522"/>
                  <a:pt x="4457" y="12522"/>
                </a:cubicBezTo>
                <a:cubicBezTo>
                  <a:pt x="4114" y="12522"/>
                  <a:pt x="4114" y="12522"/>
                  <a:pt x="4114" y="12522"/>
                </a:cubicBezTo>
                <a:cubicBezTo>
                  <a:pt x="4114" y="12522"/>
                  <a:pt x="4114" y="12522"/>
                  <a:pt x="4114" y="12522"/>
                </a:cubicBezTo>
                <a:cubicBezTo>
                  <a:pt x="4114" y="12209"/>
                  <a:pt x="4114" y="12209"/>
                  <a:pt x="4114" y="12209"/>
                </a:cubicBezTo>
                <a:cubicBezTo>
                  <a:pt x="4114" y="12209"/>
                  <a:pt x="4114" y="12209"/>
                  <a:pt x="4114" y="12209"/>
                </a:cubicBezTo>
                <a:cubicBezTo>
                  <a:pt x="4114" y="12209"/>
                  <a:pt x="4114" y="12209"/>
                  <a:pt x="4114" y="12209"/>
                </a:cubicBezTo>
                <a:cubicBezTo>
                  <a:pt x="4114" y="11896"/>
                  <a:pt x="4114" y="11896"/>
                  <a:pt x="4114" y="11896"/>
                </a:cubicBezTo>
                <a:cubicBezTo>
                  <a:pt x="4114" y="11896"/>
                  <a:pt x="4114" y="11896"/>
                  <a:pt x="4114" y="11896"/>
                </a:cubicBezTo>
                <a:cubicBezTo>
                  <a:pt x="4114" y="11896"/>
                  <a:pt x="4114" y="11896"/>
                  <a:pt x="4114" y="11896"/>
                </a:cubicBezTo>
                <a:cubicBezTo>
                  <a:pt x="4457" y="11583"/>
                  <a:pt x="4457" y="11583"/>
                  <a:pt x="4457" y="11583"/>
                </a:cubicBezTo>
                <a:cubicBezTo>
                  <a:pt x="4457" y="11583"/>
                  <a:pt x="4457" y="11583"/>
                  <a:pt x="4457" y="11583"/>
                </a:cubicBezTo>
                <a:cubicBezTo>
                  <a:pt x="4800" y="11896"/>
                  <a:pt x="4800" y="11896"/>
                  <a:pt x="4800" y="11896"/>
                </a:cubicBezTo>
                <a:cubicBezTo>
                  <a:pt x="4800" y="11896"/>
                  <a:pt x="4800" y="11896"/>
                  <a:pt x="4800" y="11896"/>
                </a:cubicBezTo>
                <a:cubicBezTo>
                  <a:pt x="4800" y="11896"/>
                  <a:pt x="4800" y="11896"/>
                  <a:pt x="4800" y="11896"/>
                </a:cubicBezTo>
                <a:cubicBezTo>
                  <a:pt x="4800" y="11896"/>
                  <a:pt x="4800" y="11896"/>
                  <a:pt x="4800" y="11896"/>
                </a:cubicBezTo>
                <a:cubicBezTo>
                  <a:pt x="5143" y="11896"/>
                  <a:pt x="5143" y="11896"/>
                  <a:pt x="5143" y="11896"/>
                </a:cubicBezTo>
                <a:cubicBezTo>
                  <a:pt x="5486" y="11896"/>
                  <a:pt x="5486" y="11896"/>
                  <a:pt x="5486" y="11896"/>
                </a:cubicBezTo>
                <a:cubicBezTo>
                  <a:pt x="5486" y="11896"/>
                  <a:pt x="5486" y="11896"/>
                  <a:pt x="5486" y="11896"/>
                </a:cubicBezTo>
                <a:cubicBezTo>
                  <a:pt x="6171" y="11896"/>
                  <a:pt x="6171" y="11896"/>
                  <a:pt x="6171" y="11896"/>
                </a:cubicBezTo>
                <a:cubicBezTo>
                  <a:pt x="6171" y="11583"/>
                  <a:pt x="6171" y="11583"/>
                  <a:pt x="6171" y="11583"/>
                </a:cubicBezTo>
                <a:cubicBezTo>
                  <a:pt x="5829" y="11583"/>
                  <a:pt x="5829" y="11583"/>
                  <a:pt x="5829" y="11583"/>
                </a:cubicBezTo>
                <a:cubicBezTo>
                  <a:pt x="5486" y="11583"/>
                  <a:pt x="5486" y="11583"/>
                  <a:pt x="5486" y="11583"/>
                </a:cubicBezTo>
                <a:cubicBezTo>
                  <a:pt x="5143" y="11583"/>
                  <a:pt x="5143" y="11583"/>
                  <a:pt x="5143" y="11583"/>
                </a:cubicBezTo>
                <a:cubicBezTo>
                  <a:pt x="4800" y="11270"/>
                  <a:pt x="4800" y="11270"/>
                  <a:pt x="4800" y="11270"/>
                </a:cubicBezTo>
                <a:cubicBezTo>
                  <a:pt x="4800" y="11270"/>
                  <a:pt x="4800" y="11270"/>
                  <a:pt x="4800" y="11270"/>
                </a:cubicBezTo>
                <a:cubicBezTo>
                  <a:pt x="5143" y="11270"/>
                  <a:pt x="5143" y="11270"/>
                  <a:pt x="5143" y="11270"/>
                </a:cubicBezTo>
                <a:cubicBezTo>
                  <a:pt x="5486" y="11270"/>
                  <a:pt x="5486" y="11270"/>
                  <a:pt x="5486" y="11270"/>
                </a:cubicBezTo>
                <a:cubicBezTo>
                  <a:pt x="5829" y="10957"/>
                  <a:pt x="5829" y="10957"/>
                  <a:pt x="5829" y="10957"/>
                </a:cubicBezTo>
                <a:cubicBezTo>
                  <a:pt x="6171" y="10957"/>
                  <a:pt x="6171" y="10957"/>
                  <a:pt x="6171" y="10957"/>
                </a:cubicBezTo>
                <a:cubicBezTo>
                  <a:pt x="6514" y="10957"/>
                  <a:pt x="6514" y="10957"/>
                  <a:pt x="6514" y="10957"/>
                </a:cubicBezTo>
                <a:cubicBezTo>
                  <a:pt x="6514" y="10957"/>
                  <a:pt x="6514" y="10957"/>
                  <a:pt x="6514" y="10957"/>
                </a:cubicBezTo>
                <a:cubicBezTo>
                  <a:pt x="6857" y="10957"/>
                  <a:pt x="6857" y="10957"/>
                  <a:pt x="6857" y="10957"/>
                </a:cubicBezTo>
                <a:cubicBezTo>
                  <a:pt x="6857" y="10957"/>
                  <a:pt x="6857" y="10957"/>
                  <a:pt x="6857" y="10957"/>
                </a:cubicBezTo>
                <a:cubicBezTo>
                  <a:pt x="6857" y="10643"/>
                  <a:pt x="6857" y="10643"/>
                  <a:pt x="6857" y="10643"/>
                </a:cubicBezTo>
                <a:cubicBezTo>
                  <a:pt x="7200" y="10643"/>
                  <a:pt x="7200" y="10643"/>
                  <a:pt x="7200" y="10643"/>
                </a:cubicBezTo>
                <a:cubicBezTo>
                  <a:pt x="7200" y="10643"/>
                  <a:pt x="7200" y="10643"/>
                  <a:pt x="7200" y="10643"/>
                </a:cubicBezTo>
                <a:cubicBezTo>
                  <a:pt x="6857" y="10330"/>
                  <a:pt x="6857" y="10330"/>
                  <a:pt x="6857" y="10330"/>
                </a:cubicBezTo>
                <a:cubicBezTo>
                  <a:pt x="6857" y="10643"/>
                  <a:pt x="6857" y="10643"/>
                  <a:pt x="6857" y="10643"/>
                </a:cubicBezTo>
                <a:cubicBezTo>
                  <a:pt x="6514" y="10643"/>
                  <a:pt x="6514" y="10643"/>
                  <a:pt x="6514" y="10643"/>
                </a:cubicBezTo>
                <a:cubicBezTo>
                  <a:pt x="5829" y="10643"/>
                  <a:pt x="5829" y="10643"/>
                  <a:pt x="5829" y="10643"/>
                </a:cubicBezTo>
                <a:cubicBezTo>
                  <a:pt x="5829" y="10643"/>
                  <a:pt x="5829" y="10643"/>
                  <a:pt x="5829" y="10643"/>
                </a:cubicBezTo>
                <a:cubicBezTo>
                  <a:pt x="5829" y="10643"/>
                  <a:pt x="5829" y="10643"/>
                  <a:pt x="5829" y="10643"/>
                </a:cubicBezTo>
                <a:cubicBezTo>
                  <a:pt x="5486" y="10643"/>
                  <a:pt x="5486" y="10643"/>
                  <a:pt x="5486" y="10643"/>
                </a:cubicBezTo>
                <a:cubicBezTo>
                  <a:pt x="5486" y="10643"/>
                  <a:pt x="5486" y="10643"/>
                  <a:pt x="5486" y="10643"/>
                </a:cubicBezTo>
                <a:cubicBezTo>
                  <a:pt x="5143" y="10643"/>
                  <a:pt x="5143" y="10643"/>
                  <a:pt x="5143" y="10643"/>
                </a:cubicBezTo>
                <a:cubicBezTo>
                  <a:pt x="5143" y="10957"/>
                  <a:pt x="5143" y="10957"/>
                  <a:pt x="5143" y="10957"/>
                </a:cubicBezTo>
                <a:cubicBezTo>
                  <a:pt x="4800" y="10957"/>
                  <a:pt x="4800" y="10957"/>
                  <a:pt x="4800" y="10957"/>
                </a:cubicBezTo>
                <a:cubicBezTo>
                  <a:pt x="4800" y="10957"/>
                  <a:pt x="4800" y="10957"/>
                  <a:pt x="4800" y="10957"/>
                </a:cubicBezTo>
                <a:cubicBezTo>
                  <a:pt x="4457" y="10957"/>
                  <a:pt x="4457" y="10957"/>
                  <a:pt x="4457" y="10957"/>
                </a:cubicBezTo>
                <a:cubicBezTo>
                  <a:pt x="4114" y="10957"/>
                  <a:pt x="4114" y="10957"/>
                  <a:pt x="4114" y="10957"/>
                </a:cubicBezTo>
                <a:cubicBezTo>
                  <a:pt x="4114" y="11270"/>
                  <a:pt x="4114" y="11270"/>
                  <a:pt x="4114" y="11270"/>
                </a:cubicBezTo>
                <a:cubicBezTo>
                  <a:pt x="3771" y="11270"/>
                  <a:pt x="3771" y="11270"/>
                  <a:pt x="3771" y="11270"/>
                </a:cubicBezTo>
                <a:cubicBezTo>
                  <a:pt x="3771" y="11270"/>
                  <a:pt x="3771" y="11270"/>
                  <a:pt x="3771" y="11270"/>
                </a:cubicBezTo>
                <a:cubicBezTo>
                  <a:pt x="3771" y="10957"/>
                  <a:pt x="3771" y="10957"/>
                  <a:pt x="3771" y="10957"/>
                </a:cubicBezTo>
                <a:cubicBezTo>
                  <a:pt x="3429" y="10330"/>
                  <a:pt x="3429" y="10330"/>
                  <a:pt x="3429" y="10330"/>
                </a:cubicBezTo>
                <a:cubicBezTo>
                  <a:pt x="3771" y="10330"/>
                  <a:pt x="3771" y="10330"/>
                  <a:pt x="3771" y="10330"/>
                </a:cubicBezTo>
                <a:cubicBezTo>
                  <a:pt x="3771" y="10330"/>
                  <a:pt x="3771" y="10330"/>
                  <a:pt x="3771" y="10330"/>
                </a:cubicBezTo>
                <a:cubicBezTo>
                  <a:pt x="3771" y="10017"/>
                  <a:pt x="3771" y="10017"/>
                  <a:pt x="3771" y="10017"/>
                </a:cubicBezTo>
                <a:cubicBezTo>
                  <a:pt x="4114" y="10017"/>
                  <a:pt x="4114" y="10017"/>
                  <a:pt x="4114" y="10017"/>
                </a:cubicBezTo>
                <a:cubicBezTo>
                  <a:pt x="4114" y="10017"/>
                  <a:pt x="4114" y="10017"/>
                  <a:pt x="4114" y="10017"/>
                </a:cubicBezTo>
                <a:cubicBezTo>
                  <a:pt x="4114" y="10330"/>
                  <a:pt x="4114" y="10330"/>
                  <a:pt x="4114" y="10330"/>
                </a:cubicBezTo>
                <a:cubicBezTo>
                  <a:pt x="4114" y="10330"/>
                  <a:pt x="4114" y="10330"/>
                  <a:pt x="4114" y="10330"/>
                </a:cubicBezTo>
                <a:cubicBezTo>
                  <a:pt x="4457" y="10017"/>
                  <a:pt x="4457" y="10017"/>
                  <a:pt x="4457" y="10017"/>
                </a:cubicBezTo>
                <a:cubicBezTo>
                  <a:pt x="4457" y="10017"/>
                  <a:pt x="4457" y="10017"/>
                  <a:pt x="4457" y="10017"/>
                </a:cubicBezTo>
                <a:cubicBezTo>
                  <a:pt x="4800" y="10017"/>
                  <a:pt x="4800" y="10017"/>
                  <a:pt x="4800" y="10017"/>
                </a:cubicBezTo>
                <a:cubicBezTo>
                  <a:pt x="4800" y="9704"/>
                  <a:pt x="4800" y="9704"/>
                  <a:pt x="4800" y="9704"/>
                </a:cubicBezTo>
                <a:cubicBezTo>
                  <a:pt x="5143" y="9704"/>
                  <a:pt x="5143" y="9704"/>
                  <a:pt x="5143" y="9704"/>
                </a:cubicBezTo>
                <a:cubicBezTo>
                  <a:pt x="5486" y="9391"/>
                  <a:pt x="5486" y="9391"/>
                  <a:pt x="5486" y="9391"/>
                </a:cubicBezTo>
                <a:cubicBezTo>
                  <a:pt x="5486" y="9391"/>
                  <a:pt x="5486" y="9391"/>
                  <a:pt x="5486" y="9391"/>
                </a:cubicBezTo>
                <a:cubicBezTo>
                  <a:pt x="5486" y="9078"/>
                  <a:pt x="5486" y="9078"/>
                  <a:pt x="5486" y="9078"/>
                </a:cubicBezTo>
                <a:cubicBezTo>
                  <a:pt x="5829" y="9078"/>
                  <a:pt x="5829" y="9078"/>
                  <a:pt x="5829" y="9078"/>
                </a:cubicBezTo>
                <a:cubicBezTo>
                  <a:pt x="6171" y="9078"/>
                  <a:pt x="6171" y="9078"/>
                  <a:pt x="6171" y="9078"/>
                </a:cubicBezTo>
                <a:cubicBezTo>
                  <a:pt x="6514" y="8765"/>
                  <a:pt x="6514" y="8765"/>
                  <a:pt x="6514" y="8765"/>
                </a:cubicBezTo>
                <a:cubicBezTo>
                  <a:pt x="6857" y="8765"/>
                  <a:pt x="6857" y="8765"/>
                  <a:pt x="6857" y="8765"/>
                </a:cubicBezTo>
                <a:cubicBezTo>
                  <a:pt x="6857" y="8765"/>
                  <a:pt x="6857" y="8765"/>
                  <a:pt x="6857" y="8765"/>
                </a:cubicBezTo>
                <a:cubicBezTo>
                  <a:pt x="6857" y="8452"/>
                  <a:pt x="6857" y="8452"/>
                  <a:pt x="6857" y="8452"/>
                </a:cubicBezTo>
                <a:cubicBezTo>
                  <a:pt x="6857" y="8452"/>
                  <a:pt x="6857" y="8452"/>
                  <a:pt x="6857" y="8452"/>
                </a:cubicBezTo>
                <a:cubicBezTo>
                  <a:pt x="6514" y="8765"/>
                  <a:pt x="6514" y="8765"/>
                  <a:pt x="6514" y="8765"/>
                </a:cubicBezTo>
                <a:cubicBezTo>
                  <a:pt x="6514" y="8765"/>
                  <a:pt x="6514" y="8765"/>
                  <a:pt x="6514" y="8765"/>
                </a:cubicBezTo>
                <a:cubicBezTo>
                  <a:pt x="6171" y="8765"/>
                  <a:pt x="6171" y="8765"/>
                  <a:pt x="6171" y="8765"/>
                </a:cubicBezTo>
                <a:cubicBezTo>
                  <a:pt x="6171" y="8452"/>
                  <a:pt x="6171" y="8452"/>
                  <a:pt x="6171" y="8452"/>
                </a:cubicBezTo>
                <a:cubicBezTo>
                  <a:pt x="6171" y="8139"/>
                  <a:pt x="6171" y="8139"/>
                  <a:pt x="6171" y="8139"/>
                </a:cubicBezTo>
                <a:cubicBezTo>
                  <a:pt x="6171" y="7826"/>
                  <a:pt x="6171" y="7826"/>
                  <a:pt x="6171" y="7826"/>
                </a:cubicBezTo>
                <a:cubicBezTo>
                  <a:pt x="6171" y="7826"/>
                  <a:pt x="6171" y="7826"/>
                  <a:pt x="6171" y="7826"/>
                </a:cubicBezTo>
                <a:cubicBezTo>
                  <a:pt x="6171" y="7826"/>
                  <a:pt x="6171" y="7826"/>
                  <a:pt x="6171" y="7826"/>
                </a:cubicBezTo>
                <a:cubicBezTo>
                  <a:pt x="5829" y="7826"/>
                  <a:pt x="5829" y="7826"/>
                  <a:pt x="5829" y="7826"/>
                </a:cubicBezTo>
                <a:cubicBezTo>
                  <a:pt x="5829" y="8139"/>
                  <a:pt x="5829" y="8139"/>
                  <a:pt x="5829" y="8139"/>
                </a:cubicBezTo>
                <a:cubicBezTo>
                  <a:pt x="5829" y="8452"/>
                  <a:pt x="5829" y="8452"/>
                  <a:pt x="5829" y="8452"/>
                </a:cubicBezTo>
                <a:cubicBezTo>
                  <a:pt x="5486" y="8765"/>
                  <a:pt x="5486" y="8765"/>
                  <a:pt x="5486" y="8765"/>
                </a:cubicBezTo>
                <a:cubicBezTo>
                  <a:pt x="5143" y="8765"/>
                  <a:pt x="5143" y="8765"/>
                  <a:pt x="5143" y="8765"/>
                </a:cubicBezTo>
                <a:cubicBezTo>
                  <a:pt x="5143" y="8765"/>
                  <a:pt x="5143" y="8765"/>
                  <a:pt x="5143" y="8765"/>
                </a:cubicBezTo>
                <a:cubicBezTo>
                  <a:pt x="5143" y="8452"/>
                  <a:pt x="5143" y="8452"/>
                  <a:pt x="5143" y="8452"/>
                </a:cubicBezTo>
                <a:cubicBezTo>
                  <a:pt x="5143" y="8452"/>
                  <a:pt x="5143" y="8452"/>
                  <a:pt x="5143" y="8452"/>
                </a:cubicBezTo>
                <a:cubicBezTo>
                  <a:pt x="5143" y="8139"/>
                  <a:pt x="5143" y="8139"/>
                  <a:pt x="5143" y="8139"/>
                </a:cubicBezTo>
                <a:cubicBezTo>
                  <a:pt x="5143" y="8139"/>
                  <a:pt x="5143" y="8139"/>
                  <a:pt x="5143" y="8139"/>
                </a:cubicBezTo>
                <a:cubicBezTo>
                  <a:pt x="5143" y="7826"/>
                  <a:pt x="5143" y="7826"/>
                  <a:pt x="5143" y="7826"/>
                </a:cubicBezTo>
                <a:cubicBezTo>
                  <a:pt x="5143" y="7513"/>
                  <a:pt x="5143" y="7513"/>
                  <a:pt x="5143" y="7513"/>
                </a:cubicBezTo>
                <a:cubicBezTo>
                  <a:pt x="5143" y="7513"/>
                  <a:pt x="5143" y="7513"/>
                  <a:pt x="5143" y="7513"/>
                </a:cubicBezTo>
                <a:cubicBezTo>
                  <a:pt x="4800" y="7513"/>
                  <a:pt x="4800" y="7513"/>
                  <a:pt x="4800" y="7513"/>
                </a:cubicBezTo>
                <a:cubicBezTo>
                  <a:pt x="4800" y="7513"/>
                  <a:pt x="4800" y="7513"/>
                  <a:pt x="4800" y="7513"/>
                </a:cubicBezTo>
                <a:cubicBezTo>
                  <a:pt x="4800" y="8139"/>
                  <a:pt x="4800" y="8139"/>
                  <a:pt x="4800" y="8139"/>
                </a:cubicBezTo>
                <a:cubicBezTo>
                  <a:pt x="4800" y="8139"/>
                  <a:pt x="4800" y="8139"/>
                  <a:pt x="4800" y="8139"/>
                </a:cubicBezTo>
                <a:cubicBezTo>
                  <a:pt x="4800" y="8452"/>
                  <a:pt x="4800" y="8452"/>
                  <a:pt x="4800" y="8452"/>
                </a:cubicBezTo>
                <a:cubicBezTo>
                  <a:pt x="4457" y="8139"/>
                  <a:pt x="4457" y="8139"/>
                  <a:pt x="4457" y="8139"/>
                </a:cubicBezTo>
                <a:cubicBezTo>
                  <a:pt x="4457" y="8139"/>
                  <a:pt x="4457" y="8139"/>
                  <a:pt x="4457" y="8139"/>
                </a:cubicBezTo>
                <a:cubicBezTo>
                  <a:pt x="4457" y="7826"/>
                  <a:pt x="4457" y="7826"/>
                  <a:pt x="4457" y="7826"/>
                </a:cubicBezTo>
                <a:cubicBezTo>
                  <a:pt x="4457" y="7826"/>
                  <a:pt x="4457" y="7826"/>
                  <a:pt x="4457" y="7826"/>
                </a:cubicBezTo>
                <a:cubicBezTo>
                  <a:pt x="4114" y="7826"/>
                  <a:pt x="4114" y="7826"/>
                  <a:pt x="4114" y="7826"/>
                </a:cubicBezTo>
                <a:cubicBezTo>
                  <a:pt x="4114" y="8139"/>
                  <a:pt x="4114" y="8139"/>
                  <a:pt x="4114" y="8139"/>
                </a:cubicBezTo>
                <a:cubicBezTo>
                  <a:pt x="4114" y="8139"/>
                  <a:pt x="4114" y="8139"/>
                  <a:pt x="4114" y="8139"/>
                </a:cubicBezTo>
                <a:cubicBezTo>
                  <a:pt x="4114" y="8452"/>
                  <a:pt x="4114" y="8452"/>
                  <a:pt x="4114" y="8452"/>
                </a:cubicBezTo>
                <a:cubicBezTo>
                  <a:pt x="4457" y="8765"/>
                  <a:pt x="4457" y="8765"/>
                  <a:pt x="4457" y="8765"/>
                </a:cubicBezTo>
                <a:cubicBezTo>
                  <a:pt x="4457" y="9078"/>
                  <a:pt x="4457" y="9078"/>
                  <a:pt x="4457" y="9078"/>
                </a:cubicBezTo>
                <a:cubicBezTo>
                  <a:pt x="4457" y="9078"/>
                  <a:pt x="4457" y="9078"/>
                  <a:pt x="4457" y="9078"/>
                </a:cubicBezTo>
                <a:cubicBezTo>
                  <a:pt x="4457" y="9078"/>
                  <a:pt x="4457" y="9078"/>
                  <a:pt x="4457" y="9078"/>
                </a:cubicBezTo>
                <a:cubicBezTo>
                  <a:pt x="4114" y="9078"/>
                  <a:pt x="4114" y="9078"/>
                  <a:pt x="4114" y="9078"/>
                </a:cubicBezTo>
                <a:cubicBezTo>
                  <a:pt x="4114" y="9391"/>
                  <a:pt x="4114" y="9391"/>
                  <a:pt x="4114" y="9391"/>
                </a:cubicBezTo>
                <a:cubicBezTo>
                  <a:pt x="4114" y="9704"/>
                  <a:pt x="4114" y="9704"/>
                  <a:pt x="4114" y="9704"/>
                </a:cubicBezTo>
                <a:cubicBezTo>
                  <a:pt x="3771" y="9704"/>
                  <a:pt x="3771" y="9704"/>
                  <a:pt x="3771" y="9704"/>
                </a:cubicBezTo>
                <a:cubicBezTo>
                  <a:pt x="3429" y="9704"/>
                  <a:pt x="3429" y="9704"/>
                  <a:pt x="3429" y="9704"/>
                </a:cubicBezTo>
                <a:cubicBezTo>
                  <a:pt x="3086" y="9704"/>
                  <a:pt x="3086" y="9704"/>
                  <a:pt x="3086" y="9704"/>
                </a:cubicBezTo>
                <a:cubicBezTo>
                  <a:pt x="3086" y="9704"/>
                  <a:pt x="3086" y="9704"/>
                  <a:pt x="3086" y="9704"/>
                </a:cubicBezTo>
                <a:cubicBezTo>
                  <a:pt x="3086" y="9391"/>
                  <a:pt x="3086" y="9391"/>
                  <a:pt x="3086" y="9391"/>
                </a:cubicBezTo>
                <a:cubicBezTo>
                  <a:pt x="3086" y="9391"/>
                  <a:pt x="3086" y="9391"/>
                  <a:pt x="3086" y="9391"/>
                </a:cubicBezTo>
                <a:cubicBezTo>
                  <a:pt x="2743" y="9078"/>
                  <a:pt x="2743" y="9078"/>
                  <a:pt x="2743" y="9078"/>
                </a:cubicBezTo>
                <a:cubicBezTo>
                  <a:pt x="2400" y="9078"/>
                  <a:pt x="2400" y="9078"/>
                  <a:pt x="2400" y="9078"/>
                </a:cubicBezTo>
                <a:cubicBezTo>
                  <a:pt x="2400" y="9078"/>
                  <a:pt x="2400" y="9078"/>
                  <a:pt x="2400" y="9078"/>
                </a:cubicBezTo>
                <a:cubicBezTo>
                  <a:pt x="2057" y="8765"/>
                  <a:pt x="2057" y="8765"/>
                  <a:pt x="2057" y="8765"/>
                </a:cubicBezTo>
                <a:cubicBezTo>
                  <a:pt x="2057" y="8452"/>
                  <a:pt x="2057" y="8452"/>
                  <a:pt x="2057" y="8452"/>
                </a:cubicBezTo>
                <a:cubicBezTo>
                  <a:pt x="2400" y="8452"/>
                  <a:pt x="2400" y="8452"/>
                  <a:pt x="2400" y="8452"/>
                </a:cubicBezTo>
                <a:cubicBezTo>
                  <a:pt x="2743" y="8452"/>
                  <a:pt x="2743" y="8452"/>
                  <a:pt x="2743" y="8452"/>
                </a:cubicBezTo>
                <a:cubicBezTo>
                  <a:pt x="2743" y="8452"/>
                  <a:pt x="2743" y="8452"/>
                  <a:pt x="2743" y="8452"/>
                </a:cubicBezTo>
                <a:cubicBezTo>
                  <a:pt x="2400" y="8452"/>
                  <a:pt x="2400" y="8452"/>
                  <a:pt x="2400" y="8452"/>
                </a:cubicBezTo>
                <a:cubicBezTo>
                  <a:pt x="2057" y="8452"/>
                  <a:pt x="2057" y="8452"/>
                  <a:pt x="2057" y="8452"/>
                </a:cubicBezTo>
                <a:cubicBezTo>
                  <a:pt x="2057" y="8452"/>
                  <a:pt x="2057" y="8452"/>
                  <a:pt x="2057" y="8452"/>
                </a:cubicBezTo>
                <a:cubicBezTo>
                  <a:pt x="2057" y="8139"/>
                  <a:pt x="2057" y="8139"/>
                  <a:pt x="2057" y="8139"/>
                </a:cubicBezTo>
                <a:cubicBezTo>
                  <a:pt x="1714" y="8139"/>
                  <a:pt x="1714" y="8139"/>
                  <a:pt x="1714" y="8139"/>
                </a:cubicBezTo>
                <a:cubicBezTo>
                  <a:pt x="1371" y="7826"/>
                  <a:pt x="1371" y="7826"/>
                  <a:pt x="1371" y="7826"/>
                </a:cubicBezTo>
                <a:cubicBezTo>
                  <a:pt x="1371" y="7826"/>
                  <a:pt x="1371" y="7826"/>
                  <a:pt x="1371" y="7826"/>
                </a:cubicBezTo>
                <a:cubicBezTo>
                  <a:pt x="1371" y="7513"/>
                  <a:pt x="1371" y="7513"/>
                  <a:pt x="1371" y="7513"/>
                </a:cubicBezTo>
                <a:cubicBezTo>
                  <a:pt x="1371" y="7513"/>
                  <a:pt x="1371" y="7513"/>
                  <a:pt x="1371" y="7513"/>
                </a:cubicBezTo>
                <a:cubicBezTo>
                  <a:pt x="1371" y="7513"/>
                  <a:pt x="1371" y="7513"/>
                  <a:pt x="1371" y="7513"/>
                </a:cubicBezTo>
                <a:cubicBezTo>
                  <a:pt x="1029" y="7513"/>
                  <a:pt x="1029" y="7513"/>
                  <a:pt x="1029" y="7513"/>
                </a:cubicBezTo>
                <a:cubicBezTo>
                  <a:pt x="1029" y="7200"/>
                  <a:pt x="1029" y="7200"/>
                  <a:pt x="1029" y="7200"/>
                </a:cubicBezTo>
                <a:cubicBezTo>
                  <a:pt x="1029" y="6887"/>
                  <a:pt x="1029" y="6887"/>
                  <a:pt x="1029" y="6887"/>
                </a:cubicBezTo>
                <a:cubicBezTo>
                  <a:pt x="1029" y="6887"/>
                  <a:pt x="1029" y="6887"/>
                  <a:pt x="1029" y="6887"/>
                </a:cubicBezTo>
                <a:cubicBezTo>
                  <a:pt x="1371" y="7200"/>
                  <a:pt x="1371" y="7200"/>
                  <a:pt x="1371" y="7200"/>
                </a:cubicBezTo>
                <a:cubicBezTo>
                  <a:pt x="1371" y="7200"/>
                  <a:pt x="1371" y="7200"/>
                  <a:pt x="1371" y="7200"/>
                </a:cubicBezTo>
                <a:cubicBezTo>
                  <a:pt x="1371" y="7513"/>
                  <a:pt x="1371" y="7513"/>
                  <a:pt x="1371" y="7513"/>
                </a:cubicBezTo>
                <a:cubicBezTo>
                  <a:pt x="1714" y="7513"/>
                  <a:pt x="1714" y="7513"/>
                  <a:pt x="1714" y="7513"/>
                </a:cubicBezTo>
                <a:cubicBezTo>
                  <a:pt x="1714" y="7200"/>
                  <a:pt x="1714" y="7200"/>
                  <a:pt x="1714" y="7200"/>
                </a:cubicBezTo>
                <a:cubicBezTo>
                  <a:pt x="1714" y="7200"/>
                  <a:pt x="1714" y="7200"/>
                  <a:pt x="1714" y="7200"/>
                </a:cubicBezTo>
                <a:cubicBezTo>
                  <a:pt x="1714" y="6887"/>
                  <a:pt x="1714" y="6887"/>
                  <a:pt x="1714" y="6887"/>
                </a:cubicBezTo>
                <a:cubicBezTo>
                  <a:pt x="1714" y="6887"/>
                  <a:pt x="1714" y="6887"/>
                  <a:pt x="1714" y="6887"/>
                </a:cubicBezTo>
                <a:cubicBezTo>
                  <a:pt x="1371" y="6887"/>
                  <a:pt x="1371" y="6887"/>
                  <a:pt x="1371" y="6887"/>
                </a:cubicBezTo>
                <a:cubicBezTo>
                  <a:pt x="1371" y="6887"/>
                  <a:pt x="1371" y="6887"/>
                  <a:pt x="1371" y="6887"/>
                </a:cubicBezTo>
                <a:cubicBezTo>
                  <a:pt x="1029" y="6574"/>
                  <a:pt x="1029" y="6574"/>
                  <a:pt x="1029" y="6574"/>
                </a:cubicBezTo>
                <a:cubicBezTo>
                  <a:pt x="1029" y="6574"/>
                  <a:pt x="1029" y="6574"/>
                  <a:pt x="1029" y="6574"/>
                </a:cubicBezTo>
                <a:cubicBezTo>
                  <a:pt x="1371" y="6574"/>
                  <a:pt x="1371" y="6574"/>
                  <a:pt x="1371" y="6574"/>
                </a:cubicBezTo>
                <a:cubicBezTo>
                  <a:pt x="1371" y="6261"/>
                  <a:pt x="1371" y="6261"/>
                  <a:pt x="1371" y="6261"/>
                </a:cubicBezTo>
                <a:cubicBezTo>
                  <a:pt x="1371" y="5948"/>
                  <a:pt x="1371" y="5948"/>
                  <a:pt x="1371" y="5948"/>
                </a:cubicBezTo>
                <a:cubicBezTo>
                  <a:pt x="1371" y="5948"/>
                  <a:pt x="1371" y="5948"/>
                  <a:pt x="1371" y="5948"/>
                </a:cubicBezTo>
                <a:cubicBezTo>
                  <a:pt x="1371" y="5948"/>
                  <a:pt x="1371" y="5948"/>
                  <a:pt x="1371" y="5948"/>
                </a:cubicBezTo>
                <a:cubicBezTo>
                  <a:pt x="1029" y="5948"/>
                  <a:pt x="1029" y="5948"/>
                  <a:pt x="1029" y="5948"/>
                </a:cubicBezTo>
                <a:cubicBezTo>
                  <a:pt x="1029" y="5948"/>
                  <a:pt x="1029" y="5948"/>
                  <a:pt x="1029" y="5948"/>
                </a:cubicBezTo>
                <a:cubicBezTo>
                  <a:pt x="1029" y="6261"/>
                  <a:pt x="1029" y="6261"/>
                  <a:pt x="1029" y="6261"/>
                </a:cubicBezTo>
                <a:cubicBezTo>
                  <a:pt x="1029" y="6261"/>
                  <a:pt x="1029" y="6261"/>
                  <a:pt x="1029" y="6261"/>
                </a:cubicBezTo>
                <a:cubicBezTo>
                  <a:pt x="686" y="6574"/>
                  <a:pt x="686" y="6574"/>
                  <a:pt x="686" y="6574"/>
                </a:cubicBezTo>
                <a:cubicBezTo>
                  <a:pt x="686" y="6574"/>
                  <a:pt x="686" y="6574"/>
                  <a:pt x="686" y="6574"/>
                </a:cubicBezTo>
                <a:cubicBezTo>
                  <a:pt x="686" y="6261"/>
                  <a:pt x="686" y="6261"/>
                  <a:pt x="686" y="6261"/>
                </a:cubicBezTo>
                <a:cubicBezTo>
                  <a:pt x="343" y="5948"/>
                  <a:pt x="343" y="5948"/>
                  <a:pt x="343" y="5948"/>
                </a:cubicBezTo>
                <a:cubicBezTo>
                  <a:pt x="343" y="5635"/>
                  <a:pt x="343" y="5635"/>
                  <a:pt x="343" y="5635"/>
                </a:cubicBezTo>
                <a:cubicBezTo>
                  <a:pt x="0" y="5322"/>
                  <a:pt x="0" y="5322"/>
                  <a:pt x="0" y="5322"/>
                </a:cubicBezTo>
                <a:cubicBezTo>
                  <a:pt x="0" y="5322"/>
                  <a:pt x="0" y="5322"/>
                  <a:pt x="0" y="5322"/>
                </a:cubicBezTo>
                <a:cubicBezTo>
                  <a:pt x="343" y="5322"/>
                  <a:pt x="343" y="5322"/>
                  <a:pt x="343" y="5322"/>
                </a:cubicBezTo>
                <a:cubicBezTo>
                  <a:pt x="686" y="5009"/>
                  <a:pt x="686" y="5009"/>
                  <a:pt x="686" y="5009"/>
                </a:cubicBezTo>
                <a:cubicBezTo>
                  <a:pt x="686" y="5009"/>
                  <a:pt x="686" y="5009"/>
                  <a:pt x="686" y="5009"/>
                </a:cubicBezTo>
                <a:cubicBezTo>
                  <a:pt x="686" y="4696"/>
                  <a:pt x="686" y="4696"/>
                  <a:pt x="686" y="4696"/>
                </a:cubicBezTo>
                <a:cubicBezTo>
                  <a:pt x="686" y="4696"/>
                  <a:pt x="686" y="4696"/>
                  <a:pt x="686" y="4696"/>
                </a:cubicBezTo>
                <a:cubicBezTo>
                  <a:pt x="686" y="4383"/>
                  <a:pt x="686" y="4383"/>
                  <a:pt x="686" y="4383"/>
                </a:cubicBezTo>
                <a:cubicBezTo>
                  <a:pt x="686" y="4070"/>
                  <a:pt x="686" y="4070"/>
                  <a:pt x="686" y="4070"/>
                </a:cubicBezTo>
                <a:cubicBezTo>
                  <a:pt x="1029" y="4070"/>
                  <a:pt x="1029" y="4070"/>
                  <a:pt x="1029" y="4070"/>
                </a:cubicBezTo>
                <a:cubicBezTo>
                  <a:pt x="1029" y="4383"/>
                  <a:pt x="1029" y="4383"/>
                  <a:pt x="1029" y="4383"/>
                </a:cubicBezTo>
                <a:cubicBezTo>
                  <a:pt x="1371" y="4696"/>
                  <a:pt x="1371" y="4696"/>
                  <a:pt x="1371" y="4696"/>
                </a:cubicBezTo>
                <a:cubicBezTo>
                  <a:pt x="1371" y="4696"/>
                  <a:pt x="1371" y="4696"/>
                  <a:pt x="1371" y="4696"/>
                </a:cubicBezTo>
                <a:cubicBezTo>
                  <a:pt x="1714" y="4696"/>
                  <a:pt x="1714" y="4696"/>
                  <a:pt x="1714" y="4696"/>
                </a:cubicBezTo>
                <a:cubicBezTo>
                  <a:pt x="1371" y="4383"/>
                  <a:pt x="1371" y="4383"/>
                  <a:pt x="1371" y="4383"/>
                </a:cubicBezTo>
                <a:cubicBezTo>
                  <a:pt x="1371" y="4070"/>
                  <a:pt x="1371" y="4070"/>
                  <a:pt x="1371" y="4070"/>
                </a:cubicBezTo>
                <a:cubicBezTo>
                  <a:pt x="1371" y="4070"/>
                  <a:pt x="1371" y="4070"/>
                  <a:pt x="1371" y="4070"/>
                </a:cubicBezTo>
                <a:cubicBezTo>
                  <a:pt x="1714" y="4070"/>
                  <a:pt x="1714" y="4070"/>
                  <a:pt x="1714" y="4070"/>
                </a:cubicBezTo>
                <a:cubicBezTo>
                  <a:pt x="1714" y="4070"/>
                  <a:pt x="1714" y="4070"/>
                  <a:pt x="1714" y="4070"/>
                </a:cubicBezTo>
                <a:cubicBezTo>
                  <a:pt x="1714" y="4383"/>
                  <a:pt x="1714" y="4383"/>
                  <a:pt x="1714" y="4383"/>
                </a:cubicBezTo>
                <a:cubicBezTo>
                  <a:pt x="2057" y="4070"/>
                  <a:pt x="2057" y="4070"/>
                  <a:pt x="2057" y="4070"/>
                </a:cubicBezTo>
                <a:cubicBezTo>
                  <a:pt x="2743" y="3757"/>
                  <a:pt x="2743" y="3757"/>
                  <a:pt x="2743" y="3757"/>
                </a:cubicBezTo>
                <a:cubicBezTo>
                  <a:pt x="2743" y="3757"/>
                  <a:pt x="2743" y="3757"/>
                  <a:pt x="2743" y="3757"/>
                </a:cubicBezTo>
                <a:cubicBezTo>
                  <a:pt x="3086" y="3757"/>
                  <a:pt x="3086" y="3757"/>
                  <a:pt x="3086" y="3757"/>
                </a:cubicBezTo>
                <a:cubicBezTo>
                  <a:pt x="3086" y="4070"/>
                  <a:pt x="3086" y="4070"/>
                  <a:pt x="3086" y="4070"/>
                </a:cubicBezTo>
                <a:cubicBezTo>
                  <a:pt x="3086" y="4383"/>
                  <a:pt x="3086" y="4383"/>
                  <a:pt x="3086" y="4383"/>
                </a:cubicBezTo>
                <a:cubicBezTo>
                  <a:pt x="3086" y="4383"/>
                  <a:pt x="3086" y="4383"/>
                  <a:pt x="3086" y="4383"/>
                </a:cubicBezTo>
                <a:cubicBezTo>
                  <a:pt x="2743" y="4383"/>
                  <a:pt x="2743" y="4383"/>
                  <a:pt x="2743" y="4383"/>
                </a:cubicBezTo>
                <a:cubicBezTo>
                  <a:pt x="2743" y="4383"/>
                  <a:pt x="2743" y="4383"/>
                  <a:pt x="2743" y="4383"/>
                </a:cubicBezTo>
                <a:cubicBezTo>
                  <a:pt x="2743" y="4383"/>
                  <a:pt x="2743" y="4383"/>
                  <a:pt x="2743" y="4383"/>
                </a:cubicBezTo>
                <a:cubicBezTo>
                  <a:pt x="2400" y="4696"/>
                  <a:pt x="2400" y="4696"/>
                  <a:pt x="2400" y="4696"/>
                </a:cubicBezTo>
                <a:cubicBezTo>
                  <a:pt x="2400" y="4696"/>
                  <a:pt x="2400" y="4696"/>
                  <a:pt x="2400" y="4696"/>
                </a:cubicBezTo>
                <a:cubicBezTo>
                  <a:pt x="2057" y="4696"/>
                  <a:pt x="2057" y="4696"/>
                  <a:pt x="2057" y="4696"/>
                </a:cubicBezTo>
                <a:cubicBezTo>
                  <a:pt x="2057" y="5009"/>
                  <a:pt x="2057" y="5009"/>
                  <a:pt x="2057" y="5009"/>
                </a:cubicBezTo>
                <a:cubicBezTo>
                  <a:pt x="2057" y="5009"/>
                  <a:pt x="2057" y="5009"/>
                  <a:pt x="2057" y="5009"/>
                </a:cubicBezTo>
                <a:cubicBezTo>
                  <a:pt x="2400" y="5009"/>
                  <a:pt x="2400" y="5009"/>
                  <a:pt x="2400" y="5009"/>
                </a:cubicBezTo>
                <a:cubicBezTo>
                  <a:pt x="2743" y="4696"/>
                  <a:pt x="2743" y="4696"/>
                  <a:pt x="2743" y="4696"/>
                </a:cubicBezTo>
                <a:cubicBezTo>
                  <a:pt x="3086" y="4696"/>
                  <a:pt x="3086" y="4696"/>
                  <a:pt x="3086" y="4696"/>
                </a:cubicBezTo>
                <a:cubicBezTo>
                  <a:pt x="3086" y="5009"/>
                  <a:pt x="3086" y="5009"/>
                  <a:pt x="3086" y="5009"/>
                </a:cubicBezTo>
                <a:cubicBezTo>
                  <a:pt x="2743" y="5009"/>
                  <a:pt x="2743" y="5009"/>
                  <a:pt x="2743" y="5009"/>
                </a:cubicBezTo>
                <a:cubicBezTo>
                  <a:pt x="2743" y="5322"/>
                  <a:pt x="2743" y="5322"/>
                  <a:pt x="2743" y="5322"/>
                </a:cubicBezTo>
                <a:cubicBezTo>
                  <a:pt x="2743" y="5322"/>
                  <a:pt x="2743" y="5322"/>
                  <a:pt x="2743" y="5322"/>
                </a:cubicBezTo>
                <a:cubicBezTo>
                  <a:pt x="2743" y="5322"/>
                  <a:pt x="2743" y="5322"/>
                  <a:pt x="2743" y="5322"/>
                </a:cubicBezTo>
                <a:cubicBezTo>
                  <a:pt x="3086" y="5322"/>
                  <a:pt x="3086" y="5322"/>
                  <a:pt x="3086" y="5322"/>
                </a:cubicBezTo>
                <a:cubicBezTo>
                  <a:pt x="3086" y="5322"/>
                  <a:pt x="3086" y="5322"/>
                  <a:pt x="3086" y="5322"/>
                </a:cubicBezTo>
                <a:cubicBezTo>
                  <a:pt x="3086" y="5322"/>
                  <a:pt x="3086" y="5322"/>
                  <a:pt x="3086" y="5322"/>
                </a:cubicBezTo>
                <a:cubicBezTo>
                  <a:pt x="3086" y="5635"/>
                  <a:pt x="3086" y="5635"/>
                  <a:pt x="3086" y="5635"/>
                </a:cubicBezTo>
                <a:cubicBezTo>
                  <a:pt x="3429" y="5948"/>
                  <a:pt x="3429" y="5948"/>
                  <a:pt x="3429" y="5948"/>
                </a:cubicBezTo>
                <a:cubicBezTo>
                  <a:pt x="3429" y="5948"/>
                  <a:pt x="3429" y="5948"/>
                  <a:pt x="3429" y="5948"/>
                </a:cubicBezTo>
                <a:cubicBezTo>
                  <a:pt x="3429" y="5948"/>
                  <a:pt x="3429" y="5948"/>
                  <a:pt x="3429" y="5948"/>
                </a:cubicBezTo>
                <a:cubicBezTo>
                  <a:pt x="3429" y="5635"/>
                  <a:pt x="3429" y="5635"/>
                  <a:pt x="3429" y="5635"/>
                </a:cubicBezTo>
                <a:cubicBezTo>
                  <a:pt x="3429" y="5322"/>
                  <a:pt x="3429" y="5322"/>
                  <a:pt x="3429" y="5322"/>
                </a:cubicBezTo>
                <a:cubicBezTo>
                  <a:pt x="3429" y="5009"/>
                  <a:pt x="3429" y="5009"/>
                  <a:pt x="3429" y="5009"/>
                </a:cubicBezTo>
                <a:cubicBezTo>
                  <a:pt x="3429" y="5009"/>
                  <a:pt x="3429" y="5009"/>
                  <a:pt x="3429" y="5009"/>
                </a:cubicBezTo>
                <a:cubicBezTo>
                  <a:pt x="3771" y="4383"/>
                  <a:pt x="3771" y="4383"/>
                  <a:pt x="3771" y="4383"/>
                </a:cubicBezTo>
                <a:cubicBezTo>
                  <a:pt x="3771" y="4383"/>
                  <a:pt x="3771" y="4383"/>
                  <a:pt x="3771" y="4383"/>
                </a:cubicBezTo>
                <a:cubicBezTo>
                  <a:pt x="3771" y="4070"/>
                  <a:pt x="3771" y="4070"/>
                  <a:pt x="3771" y="4070"/>
                </a:cubicBezTo>
                <a:cubicBezTo>
                  <a:pt x="4114" y="4070"/>
                  <a:pt x="4114" y="4070"/>
                  <a:pt x="4114" y="4070"/>
                </a:cubicBezTo>
                <a:cubicBezTo>
                  <a:pt x="4114" y="4383"/>
                  <a:pt x="4114" y="4383"/>
                  <a:pt x="4114" y="4383"/>
                </a:cubicBezTo>
                <a:cubicBezTo>
                  <a:pt x="4457" y="4696"/>
                  <a:pt x="4457" y="4696"/>
                  <a:pt x="4457" y="4696"/>
                </a:cubicBezTo>
                <a:cubicBezTo>
                  <a:pt x="4457" y="4696"/>
                  <a:pt x="4457" y="4696"/>
                  <a:pt x="4457" y="4696"/>
                </a:cubicBezTo>
                <a:cubicBezTo>
                  <a:pt x="4457" y="5322"/>
                  <a:pt x="4457" y="5322"/>
                  <a:pt x="4457" y="5322"/>
                </a:cubicBezTo>
                <a:cubicBezTo>
                  <a:pt x="4800" y="5635"/>
                  <a:pt x="4800" y="5635"/>
                  <a:pt x="4800" y="5635"/>
                </a:cubicBezTo>
                <a:cubicBezTo>
                  <a:pt x="4800" y="5948"/>
                  <a:pt x="4800" y="5948"/>
                  <a:pt x="4800" y="5948"/>
                </a:cubicBezTo>
                <a:cubicBezTo>
                  <a:pt x="4800" y="6261"/>
                  <a:pt x="4800" y="6261"/>
                  <a:pt x="4800" y="6261"/>
                </a:cubicBezTo>
                <a:cubicBezTo>
                  <a:pt x="4457" y="6261"/>
                  <a:pt x="4457" y="6261"/>
                  <a:pt x="4457" y="6261"/>
                </a:cubicBezTo>
                <a:cubicBezTo>
                  <a:pt x="4457" y="6261"/>
                  <a:pt x="4457" y="6261"/>
                  <a:pt x="4457" y="6261"/>
                </a:cubicBezTo>
                <a:cubicBezTo>
                  <a:pt x="4800" y="6574"/>
                  <a:pt x="4800" y="6574"/>
                  <a:pt x="4800" y="6574"/>
                </a:cubicBezTo>
                <a:cubicBezTo>
                  <a:pt x="4800" y="6261"/>
                  <a:pt x="4800" y="6261"/>
                  <a:pt x="4800" y="6261"/>
                </a:cubicBezTo>
                <a:cubicBezTo>
                  <a:pt x="5143" y="6261"/>
                  <a:pt x="5143" y="6261"/>
                  <a:pt x="5143" y="6261"/>
                </a:cubicBezTo>
                <a:cubicBezTo>
                  <a:pt x="5143" y="6574"/>
                  <a:pt x="5143" y="6574"/>
                  <a:pt x="5143" y="6574"/>
                </a:cubicBezTo>
                <a:cubicBezTo>
                  <a:pt x="5486" y="6887"/>
                  <a:pt x="5486" y="6887"/>
                  <a:pt x="5486" y="6887"/>
                </a:cubicBezTo>
                <a:cubicBezTo>
                  <a:pt x="5486" y="7200"/>
                  <a:pt x="5486" y="7200"/>
                  <a:pt x="5486" y="7200"/>
                </a:cubicBezTo>
                <a:cubicBezTo>
                  <a:pt x="5829" y="7200"/>
                  <a:pt x="5829" y="7200"/>
                  <a:pt x="5829" y="7200"/>
                </a:cubicBezTo>
                <a:cubicBezTo>
                  <a:pt x="5829" y="6887"/>
                  <a:pt x="5829" y="6887"/>
                  <a:pt x="5829" y="6887"/>
                </a:cubicBezTo>
                <a:cubicBezTo>
                  <a:pt x="5486" y="6574"/>
                  <a:pt x="5486" y="6574"/>
                  <a:pt x="5486" y="6574"/>
                </a:cubicBezTo>
                <a:cubicBezTo>
                  <a:pt x="5486" y="6261"/>
                  <a:pt x="5486" y="6261"/>
                  <a:pt x="5486" y="6261"/>
                </a:cubicBezTo>
                <a:cubicBezTo>
                  <a:pt x="5143" y="5948"/>
                  <a:pt x="5143" y="5948"/>
                  <a:pt x="5143" y="5948"/>
                </a:cubicBezTo>
                <a:cubicBezTo>
                  <a:pt x="5143" y="5635"/>
                  <a:pt x="5143" y="5635"/>
                  <a:pt x="5143" y="5635"/>
                </a:cubicBezTo>
                <a:cubicBezTo>
                  <a:pt x="5143" y="5322"/>
                  <a:pt x="5143" y="5322"/>
                  <a:pt x="5143" y="5322"/>
                </a:cubicBezTo>
                <a:cubicBezTo>
                  <a:pt x="5143" y="4696"/>
                  <a:pt x="5143" y="4696"/>
                  <a:pt x="5143" y="4696"/>
                </a:cubicBezTo>
                <a:cubicBezTo>
                  <a:pt x="5143" y="4383"/>
                  <a:pt x="5143" y="4383"/>
                  <a:pt x="5143" y="4383"/>
                </a:cubicBezTo>
                <a:cubicBezTo>
                  <a:pt x="4800" y="4383"/>
                  <a:pt x="4800" y="4383"/>
                  <a:pt x="4800" y="4383"/>
                </a:cubicBezTo>
                <a:cubicBezTo>
                  <a:pt x="5143" y="4070"/>
                  <a:pt x="5143" y="4070"/>
                  <a:pt x="5143" y="4070"/>
                </a:cubicBezTo>
                <a:cubicBezTo>
                  <a:pt x="5143" y="4070"/>
                  <a:pt x="5143" y="4070"/>
                  <a:pt x="5143" y="4070"/>
                </a:cubicBezTo>
                <a:cubicBezTo>
                  <a:pt x="5143" y="3757"/>
                  <a:pt x="5143" y="3757"/>
                  <a:pt x="5143" y="3757"/>
                </a:cubicBezTo>
                <a:cubicBezTo>
                  <a:pt x="5143" y="3443"/>
                  <a:pt x="5143" y="3443"/>
                  <a:pt x="5143" y="3443"/>
                </a:cubicBezTo>
                <a:cubicBezTo>
                  <a:pt x="5143" y="3130"/>
                  <a:pt x="5143" y="3130"/>
                  <a:pt x="5143" y="3130"/>
                </a:cubicBezTo>
                <a:cubicBezTo>
                  <a:pt x="5486" y="3130"/>
                  <a:pt x="5486" y="3130"/>
                  <a:pt x="5486" y="3130"/>
                </a:cubicBezTo>
                <a:cubicBezTo>
                  <a:pt x="5486" y="3130"/>
                  <a:pt x="5486" y="3130"/>
                  <a:pt x="5486" y="3130"/>
                </a:cubicBezTo>
                <a:cubicBezTo>
                  <a:pt x="5829" y="3443"/>
                  <a:pt x="5829" y="3443"/>
                  <a:pt x="5829" y="3443"/>
                </a:cubicBezTo>
                <a:cubicBezTo>
                  <a:pt x="5829" y="3757"/>
                  <a:pt x="5829" y="3757"/>
                  <a:pt x="5829" y="3757"/>
                </a:cubicBezTo>
                <a:cubicBezTo>
                  <a:pt x="6171" y="3757"/>
                  <a:pt x="6171" y="3757"/>
                  <a:pt x="6171" y="3757"/>
                </a:cubicBezTo>
                <a:cubicBezTo>
                  <a:pt x="6171" y="3443"/>
                  <a:pt x="6171" y="3443"/>
                  <a:pt x="6171" y="3443"/>
                </a:cubicBezTo>
                <a:cubicBezTo>
                  <a:pt x="6514" y="3443"/>
                  <a:pt x="6514" y="3443"/>
                  <a:pt x="6514" y="3443"/>
                </a:cubicBezTo>
                <a:cubicBezTo>
                  <a:pt x="6514" y="3443"/>
                  <a:pt x="6514" y="3443"/>
                  <a:pt x="6514" y="3443"/>
                </a:cubicBezTo>
                <a:cubicBezTo>
                  <a:pt x="6857" y="4070"/>
                  <a:pt x="6857" y="4070"/>
                  <a:pt x="6857" y="4070"/>
                </a:cubicBezTo>
                <a:cubicBezTo>
                  <a:pt x="7200" y="4070"/>
                  <a:pt x="7200" y="4070"/>
                  <a:pt x="7200" y="4070"/>
                </a:cubicBezTo>
                <a:cubicBezTo>
                  <a:pt x="7200" y="4383"/>
                  <a:pt x="7200" y="4383"/>
                  <a:pt x="7200" y="4383"/>
                </a:cubicBezTo>
                <a:cubicBezTo>
                  <a:pt x="6857" y="4696"/>
                  <a:pt x="6857" y="4696"/>
                  <a:pt x="6857" y="4696"/>
                </a:cubicBezTo>
                <a:cubicBezTo>
                  <a:pt x="6857" y="5009"/>
                  <a:pt x="6857" y="5009"/>
                  <a:pt x="6857" y="5009"/>
                </a:cubicBezTo>
                <a:cubicBezTo>
                  <a:pt x="6857" y="5322"/>
                  <a:pt x="6857" y="5322"/>
                  <a:pt x="6857" y="5322"/>
                </a:cubicBezTo>
                <a:cubicBezTo>
                  <a:pt x="6857" y="5635"/>
                  <a:pt x="6857" y="5635"/>
                  <a:pt x="6857" y="5635"/>
                </a:cubicBezTo>
                <a:cubicBezTo>
                  <a:pt x="6857" y="5635"/>
                  <a:pt x="6857" y="5635"/>
                  <a:pt x="6857" y="5635"/>
                </a:cubicBezTo>
                <a:cubicBezTo>
                  <a:pt x="7200" y="5635"/>
                  <a:pt x="7200" y="5635"/>
                  <a:pt x="7200" y="5635"/>
                </a:cubicBezTo>
                <a:cubicBezTo>
                  <a:pt x="7200" y="5322"/>
                  <a:pt x="7200" y="5322"/>
                  <a:pt x="7200" y="5322"/>
                </a:cubicBezTo>
                <a:cubicBezTo>
                  <a:pt x="7200" y="4696"/>
                  <a:pt x="7200" y="4696"/>
                  <a:pt x="7200" y="4696"/>
                </a:cubicBezTo>
                <a:cubicBezTo>
                  <a:pt x="7200" y="4383"/>
                  <a:pt x="7200" y="4383"/>
                  <a:pt x="7200" y="4383"/>
                </a:cubicBezTo>
                <a:cubicBezTo>
                  <a:pt x="7543" y="4383"/>
                  <a:pt x="7543" y="4383"/>
                  <a:pt x="7543" y="4383"/>
                </a:cubicBezTo>
                <a:cubicBezTo>
                  <a:pt x="7886" y="4696"/>
                  <a:pt x="7886" y="4696"/>
                  <a:pt x="7886" y="4696"/>
                </a:cubicBezTo>
                <a:cubicBezTo>
                  <a:pt x="7886" y="5009"/>
                  <a:pt x="7886" y="5009"/>
                  <a:pt x="7886" y="5009"/>
                </a:cubicBezTo>
                <a:cubicBezTo>
                  <a:pt x="8229" y="5635"/>
                  <a:pt x="8229" y="5635"/>
                  <a:pt x="8229" y="5635"/>
                </a:cubicBezTo>
                <a:cubicBezTo>
                  <a:pt x="8229" y="5948"/>
                  <a:pt x="8229" y="5948"/>
                  <a:pt x="8229" y="5948"/>
                </a:cubicBezTo>
                <a:cubicBezTo>
                  <a:pt x="8229" y="5948"/>
                  <a:pt x="8229" y="5948"/>
                  <a:pt x="8229" y="5948"/>
                </a:cubicBezTo>
                <a:cubicBezTo>
                  <a:pt x="8571" y="5948"/>
                  <a:pt x="8571" y="5948"/>
                  <a:pt x="8571" y="5948"/>
                </a:cubicBezTo>
                <a:cubicBezTo>
                  <a:pt x="8914" y="5948"/>
                  <a:pt x="8914" y="5948"/>
                  <a:pt x="8914" y="5948"/>
                </a:cubicBezTo>
                <a:cubicBezTo>
                  <a:pt x="9257" y="6574"/>
                  <a:pt x="9257" y="6574"/>
                  <a:pt x="9257" y="6574"/>
                </a:cubicBezTo>
                <a:cubicBezTo>
                  <a:pt x="9257" y="6574"/>
                  <a:pt x="9257" y="6574"/>
                  <a:pt x="9257" y="6574"/>
                </a:cubicBezTo>
                <a:cubicBezTo>
                  <a:pt x="9943" y="6887"/>
                  <a:pt x="9943" y="6887"/>
                  <a:pt x="9943" y="6887"/>
                </a:cubicBezTo>
                <a:cubicBezTo>
                  <a:pt x="9943" y="7200"/>
                  <a:pt x="9943" y="7200"/>
                  <a:pt x="9943" y="7200"/>
                </a:cubicBezTo>
                <a:cubicBezTo>
                  <a:pt x="10629" y="7200"/>
                  <a:pt x="10629" y="7200"/>
                  <a:pt x="10629" y="7200"/>
                </a:cubicBezTo>
                <a:cubicBezTo>
                  <a:pt x="10971" y="7200"/>
                  <a:pt x="10971" y="7200"/>
                  <a:pt x="10971" y="7200"/>
                </a:cubicBezTo>
                <a:cubicBezTo>
                  <a:pt x="10971" y="7513"/>
                  <a:pt x="10971" y="7513"/>
                  <a:pt x="10971" y="7513"/>
                </a:cubicBezTo>
                <a:cubicBezTo>
                  <a:pt x="10971" y="7513"/>
                  <a:pt x="10971" y="7513"/>
                  <a:pt x="10971" y="7513"/>
                </a:cubicBezTo>
                <a:cubicBezTo>
                  <a:pt x="10971" y="7826"/>
                  <a:pt x="10971" y="7826"/>
                  <a:pt x="10971" y="7826"/>
                </a:cubicBezTo>
                <a:cubicBezTo>
                  <a:pt x="10629" y="7826"/>
                  <a:pt x="10629" y="7826"/>
                  <a:pt x="10629" y="7826"/>
                </a:cubicBezTo>
                <a:cubicBezTo>
                  <a:pt x="10629" y="7513"/>
                  <a:pt x="10629" y="7513"/>
                  <a:pt x="10629" y="7513"/>
                </a:cubicBezTo>
                <a:cubicBezTo>
                  <a:pt x="10286" y="7826"/>
                  <a:pt x="10286" y="7826"/>
                  <a:pt x="10286" y="7826"/>
                </a:cubicBezTo>
                <a:cubicBezTo>
                  <a:pt x="9943" y="7826"/>
                  <a:pt x="9943" y="7826"/>
                  <a:pt x="9943" y="7826"/>
                </a:cubicBezTo>
                <a:cubicBezTo>
                  <a:pt x="9600" y="7826"/>
                  <a:pt x="9600" y="7826"/>
                  <a:pt x="9600" y="7826"/>
                </a:cubicBezTo>
                <a:cubicBezTo>
                  <a:pt x="9257" y="8139"/>
                  <a:pt x="9257" y="8139"/>
                  <a:pt x="9257" y="8139"/>
                </a:cubicBezTo>
                <a:cubicBezTo>
                  <a:pt x="9257" y="8139"/>
                  <a:pt x="9257" y="8139"/>
                  <a:pt x="9257" y="8139"/>
                </a:cubicBezTo>
                <a:cubicBezTo>
                  <a:pt x="9257" y="8139"/>
                  <a:pt x="9257" y="8139"/>
                  <a:pt x="9257" y="8139"/>
                </a:cubicBezTo>
                <a:cubicBezTo>
                  <a:pt x="9257" y="8452"/>
                  <a:pt x="9257" y="8452"/>
                  <a:pt x="9257" y="8452"/>
                </a:cubicBezTo>
                <a:cubicBezTo>
                  <a:pt x="8914" y="8452"/>
                  <a:pt x="8914" y="8452"/>
                  <a:pt x="8914" y="8452"/>
                </a:cubicBezTo>
                <a:cubicBezTo>
                  <a:pt x="8914" y="8765"/>
                  <a:pt x="8914" y="8765"/>
                  <a:pt x="8914" y="8765"/>
                </a:cubicBezTo>
                <a:cubicBezTo>
                  <a:pt x="8914" y="9078"/>
                  <a:pt x="8914" y="9078"/>
                  <a:pt x="8914" y="9078"/>
                </a:cubicBezTo>
                <a:cubicBezTo>
                  <a:pt x="8914" y="9391"/>
                  <a:pt x="8914" y="9391"/>
                  <a:pt x="8914" y="9391"/>
                </a:cubicBezTo>
                <a:cubicBezTo>
                  <a:pt x="8914" y="9704"/>
                  <a:pt x="8914" y="9704"/>
                  <a:pt x="8914" y="9704"/>
                </a:cubicBezTo>
                <a:cubicBezTo>
                  <a:pt x="8914" y="10017"/>
                  <a:pt x="8914" y="10017"/>
                  <a:pt x="8914" y="10017"/>
                </a:cubicBezTo>
                <a:cubicBezTo>
                  <a:pt x="9257" y="10017"/>
                  <a:pt x="9257" y="10017"/>
                  <a:pt x="9257" y="10017"/>
                </a:cubicBezTo>
                <a:cubicBezTo>
                  <a:pt x="8914" y="10330"/>
                  <a:pt x="8914" y="10330"/>
                  <a:pt x="8914" y="10330"/>
                </a:cubicBezTo>
                <a:cubicBezTo>
                  <a:pt x="8571" y="10017"/>
                  <a:pt x="8571" y="10017"/>
                  <a:pt x="8571" y="10017"/>
                </a:cubicBezTo>
                <a:cubicBezTo>
                  <a:pt x="8571" y="10330"/>
                  <a:pt x="8571" y="10330"/>
                  <a:pt x="8571" y="10330"/>
                </a:cubicBezTo>
                <a:cubicBezTo>
                  <a:pt x="8571" y="10330"/>
                  <a:pt x="8571" y="10330"/>
                  <a:pt x="8571" y="10330"/>
                </a:cubicBezTo>
                <a:cubicBezTo>
                  <a:pt x="8914" y="10643"/>
                  <a:pt x="8914" y="10643"/>
                  <a:pt x="8914" y="10643"/>
                </a:cubicBezTo>
                <a:cubicBezTo>
                  <a:pt x="8914" y="10957"/>
                  <a:pt x="8914" y="10957"/>
                  <a:pt x="8914" y="10957"/>
                </a:cubicBezTo>
                <a:cubicBezTo>
                  <a:pt x="8571" y="11270"/>
                  <a:pt x="8571" y="11270"/>
                  <a:pt x="8571" y="11270"/>
                </a:cubicBezTo>
                <a:cubicBezTo>
                  <a:pt x="8571" y="11583"/>
                  <a:pt x="8571" y="11583"/>
                  <a:pt x="8571" y="11583"/>
                </a:cubicBezTo>
                <a:cubicBezTo>
                  <a:pt x="8571" y="11896"/>
                  <a:pt x="8571" y="11896"/>
                  <a:pt x="8571" y="11896"/>
                </a:cubicBezTo>
                <a:cubicBezTo>
                  <a:pt x="8571" y="11896"/>
                  <a:pt x="8571" y="11896"/>
                  <a:pt x="8571" y="11896"/>
                </a:cubicBezTo>
                <a:cubicBezTo>
                  <a:pt x="8229" y="11896"/>
                  <a:pt x="8229" y="11896"/>
                  <a:pt x="8229" y="11896"/>
                </a:cubicBezTo>
                <a:cubicBezTo>
                  <a:pt x="7886" y="12209"/>
                  <a:pt x="7886" y="12209"/>
                  <a:pt x="7886" y="12209"/>
                </a:cubicBezTo>
                <a:cubicBezTo>
                  <a:pt x="8229" y="12209"/>
                  <a:pt x="8229" y="12209"/>
                  <a:pt x="8229" y="12209"/>
                </a:cubicBezTo>
                <a:cubicBezTo>
                  <a:pt x="8229" y="12209"/>
                  <a:pt x="8229" y="12209"/>
                  <a:pt x="8229" y="12209"/>
                </a:cubicBezTo>
                <a:cubicBezTo>
                  <a:pt x="7886" y="12522"/>
                  <a:pt x="7886" y="12522"/>
                  <a:pt x="7886" y="12522"/>
                </a:cubicBezTo>
                <a:cubicBezTo>
                  <a:pt x="7886" y="12522"/>
                  <a:pt x="7886" y="12522"/>
                  <a:pt x="7886" y="12522"/>
                </a:cubicBezTo>
                <a:cubicBezTo>
                  <a:pt x="7886" y="12835"/>
                  <a:pt x="7886" y="12835"/>
                  <a:pt x="7886" y="12835"/>
                </a:cubicBezTo>
                <a:cubicBezTo>
                  <a:pt x="7886" y="13461"/>
                  <a:pt x="7886" y="13461"/>
                  <a:pt x="7886" y="13461"/>
                </a:cubicBezTo>
                <a:cubicBezTo>
                  <a:pt x="7886" y="13774"/>
                  <a:pt x="7886" y="13774"/>
                  <a:pt x="7886" y="13774"/>
                </a:cubicBezTo>
                <a:cubicBezTo>
                  <a:pt x="7543" y="14087"/>
                  <a:pt x="7543" y="14087"/>
                  <a:pt x="7543" y="14087"/>
                </a:cubicBezTo>
                <a:cubicBezTo>
                  <a:pt x="7886" y="14400"/>
                  <a:pt x="7886" y="14400"/>
                  <a:pt x="7886" y="14400"/>
                </a:cubicBezTo>
                <a:cubicBezTo>
                  <a:pt x="7886" y="14713"/>
                  <a:pt x="7886" y="14713"/>
                  <a:pt x="7886" y="14713"/>
                </a:cubicBezTo>
                <a:cubicBezTo>
                  <a:pt x="7886" y="14713"/>
                  <a:pt x="7886" y="14713"/>
                  <a:pt x="7886" y="14713"/>
                </a:cubicBezTo>
                <a:cubicBezTo>
                  <a:pt x="7886" y="14713"/>
                  <a:pt x="7886" y="14713"/>
                  <a:pt x="7886" y="14713"/>
                </a:cubicBezTo>
                <a:cubicBezTo>
                  <a:pt x="7886" y="15026"/>
                  <a:pt x="7886" y="15026"/>
                  <a:pt x="7886" y="15026"/>
                </a:cubicBezTo>
                <a:cubicBezTo>
                  <a:pt x="7543" y="15339"/>
                  <a:pt x="7543" y="15339"/>
                  <a:pt x="7543" y="15339"/>
                </a:cubicBezTo>
                <a:cubicBezTo>
                  <a:pt x="7200" y="15339"/>
                  <a:pt x="7200" y="15339"/>
                  <a:pt x="7200" y="15339"/>
                </a:cubicBezTo>
                <a:close/>
                <a:moveTo>
                  <a:pt x="10629" y="21600"/>
                </a:moveTo>
                <a:cubicBezTo>
                  <a:pt x="10971" y="21600"/>
                  <a:pt x="10971" y="21600"/>
                  <a:pt x="10971" y="21600"/>
                </a:cubicBezTo>
                <a:cubicBezTo>
                  <a:pt x="10971" y="21287"/>
                  <a:pt x="10971" y="21287"/>
                  <a:pt x="10971" y="21287"/>
                </a:cubicBezTo>
                <a:cubicBezTo>
                  <a:pt x="10629" y="20974"/>
                  <a:pt x="10629" y="20974"/>
                  <a:pt x="10629" y="20974"/>
                </a:cubicBezTo>
                <a:cubicBezTo>
                  <a:pt x="10286" y="20974"/>
                  <a:pt x="10286" y="20974"/>
                  <a:pt x="10286" y="20974"/>
                </a:cubicBezTo>
                <a:cubicBezTo>
                  <a:pt x="10286" y="21287"/>
                  <a:pt x="10286" y="21287"/>
                  <a:pt x="10286" y="21287"/>
                </a:cubicBezTo>
                <a:cubicBezTo>
                  <a:pt x="10286" y="21287"/>
                  <a:pt x="10286" y="21287"/>
                  <a:pt x="10286" y="21287"/>
                </a:cubicBezTo>
                <a:cubicBezTo>
                  <a:pt x="10629" y="21600"/>
                  <a:pt x="10629" y="21600"/>
                  <a:pt x="10629" y="21600"/>
                </a:cubicBezTo>
                <a:cubicBezTo>
                  <a:pt x="10629" y="21600"/>
                  <a:pt x="10629" y="21600"/>
                  <a:pt x="10629" y="21600"/>
                </a:cubicBezTo>
                <a:close/>
                <a:moveTo>
                  <a:pt x="10629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5" name="AutoShape 9"/>
          <p:cNvSpPr/>
          <p:nvPr/>
        </p:nvSpPr>
        <p:spPr bwMode="auto">
          <a:xfrm>
            <a:off x="8201502" y="3136882"/>
            <a:ext cx="283488" cy="59560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8673" y="10442"/>
                </a:moveTo>
                <a:lnTo>
                  <a:pt x="9007" y="10442"/>
                </a:lnTo>
                <a:lnTo>
                  <a:pt x="8673" y="10442"/>
                </a:lnTo>
                <a:close/>
                <a:moveTo>
                  <a:pt x="9007" y="10442"/>
                </a:moveTo>
                <a:lnTo>
                  <a:pt x="9007" y="10252"/>
                </a:lnTo>
                <a:lnTo>
                  <a:pt x="9257" y="10252"/>
                </a:lnTo>
                <a:lnTo>
                  <a:pt x="9007" y="10442"/>
                </a:lnTo>
                <a:close/>
                <a:moveTo>
                  <a:pt x="334" y="21600"/>
                </a:moveTo>
                <a:lnTo>
                  <a:pt x="334" y="21409"/>
                </a:lnTo>
                <a:lnTo>
                  <a:pt x="0" y="21409"/>
                </a:lnTo>
                <a:lnTo>
                  <a:pt x="0" y="21600"/>
                </a:lnTo>
                <a:lnTo>
                  <a:pt x="334" y="21600"/>
                </a:lnTo>
                <a:close/>
                <a:moveTo>
                  <a:pt x="667" y="21409"/>
                </a:moveTo>
                <a:lnTo>
                  <a:pt x="667" y="21219"/>
                </a:lnTo>
                <a:lnTo>
                  <a:pt x="917" y="21409"/>
                </a:lnTo>
                <a:lnTo>
                  <a:pt x="667" y="21600"/>
                </a:lnTo>
                <a:lnTo>
                  <a:pt x="667" y="21409"/>
                </a:lnTo>
                <a:close/>
                <a:moveTo>
                  <a:pt x="1835" y="20885"/>
                </a:moveTo>
                <a:lnTo>
                  <a:pt x="1835" y="21028"/>
                </a:lnTo>
                <a:lnTo>
                  <a:pt x="2168" y="21028"/>
                </a:lnTo>
                <a:lnTo>
                  <a:pt x="1835" y="20885"/>
                </a:lnTo>
                <a:close/>
                <a:moveTo>
                  <a:pt x="5004" y="19645"/>
                </a:moveTo>
                <a:lnTo>
                  <a:pt x="4670" y="19454"/>
                </a:lnTo>
                <a:lnTo>
                  <a:pt x="5004" y="19454"/>
                </a:lnTo>
                <a:lnTo>
                  <a:pt x="5004" y="19264"/>
                </a:lnTo>
                <a:lnTo>
                  <a:pt x="5254" y="19121"/>
                </a:lnTo>
                <a:lnTo>
                  <a:pt x="5588" y="19121"/>
                </a:lnTo>
                <a:lnTo>
                  <a:pt x="5254" y="19264"/>
                </a:lnTo>
                <a:lnTo>
                  <a:pt x="5254" y="19454"/>
                </a:lnTo>
                <a:lnTo>
                  <a:pt x="5004" y="19454"/>
                </a:lnTo>
                <a:lnTo>
                  <a:pt x="5004" y="19645"/>
                </a:lnTo>
                <a:close/>
                <a:moveTo>
                  <a:pt x="6171" y="18215"/>
                </a:moveTo>
                <a:lnTo>
                  <a:pt x="6171" y="18405"/>
                </a:lnTo>
                <a:lnTo>
                  <a:pt x="5921" y="18405"/>
                </a:lnTo>
                <a:lnTo>
                  <a:pt x="5921" y="18215"/>
                </a:lnTo>
                <a:lnTo>
                  <a:pt x="6171" y="18215"/>
                </a:lnTo>
                <a:close/>
                <a:moveTo>
                  <a:pt x="6505" y="18024"/>
                </a:moveTo>
                <a:lnTo>
                  <a:pt x="6505" y="17881"/>
                </a:lnTo>
                <a:lnTo>
                  <a:pt x="6171" y="17881"/>
                </a:lnTo>
                <a:lnTo>
                  <a:pt x="6505" y="17690"/>
                </a:lnTo>
                <a:lnTo>
                  <a:pt x="6839" y="17690"/>
                </a:lnTo>
                <a:lnTo>
                  <a:pt x="6839" y="17881"/>
                </a:lnTo>
                <a:lnTo>
                  <a:pt x="6505" y="18024"/>
                </a:lnTo>
                <a:close/>
                <a:moveTo>
                  <a:pt x="13594" y="3910"/>
                </a:moveTo>
                <a:lnTo>
                  <a:pt x="13594" y="3719"/>
                </a:lnTo>
                <a:lnTo>
                  <a:pt x="13927" y="3528"/>
                </a:lnTo>
                <a:lnTo>
                  <a:pt x="13927" y="3910"/>
                </a:lnTo>
                <a:lnTo>
                  <a:pt x="13594" y="3910"/>
                </a:lnTo>
                <a:close/>
                <a:moveTo>
                  <a:pt x="15429" y="4577"/>
                </a:moveTo>
                <a:lnTo>
                  <a:pt x="15178" y="4434"/>
                </a:lnTo>
                <a:lnTo>
                  <a:pt x="15178" y="4053"/>
                </a:lnTo>
                <a:lnTo>
                  <a:pt x="14845" y="3910"/>
                </a:lnTo>
                <a:lnTo>
                  <a:pt x="14511" y="3719"/>
                </a:lnTo>
                <a:lnTo>
                  <a:pt x="14261" y="3719"/>
                </a:lnTo>
                <a:lnTo>
                  <a:pt x="14261" y="3195"/>
                </a:lnTo>
                <a:lnTo>
                  <a:pt x="14511" y="3004"/>
                </a:lnTo>
                <a:lnTo>
                  <a:pt x="14845" y="2813"/>
                </a:lnTo>
                <a:lnTo>
                  <a:pt x="14845" y="2670"/>
                </a:lnTo>
                <a:lnTo>
                  <a:pt x="14511" y="2670"/>
                </a:lnTo>
                <a:lnTo>
                  <a:pt x="14511" y="2479"/>
                </a:lnTo>
                <a:lnTo>
                  <a:pt x="15178" y="2479"/>
                </a:lnTo>
                <a:lnTo>
                  <a:pt x="15429" y="2670"/>
                </a:lnTo>
                <a:lnTo>
                  <a:pt x="15762" y="2479"/>
                </a:lnTo>
                <a:lnTo>
                  <a:pt x="15762" y="2289"/>
                </a:lnTo>
                <a:lnTo>
                  <a:pt x="15429" y="2146"/>
                </a:lnTo>
                <a:lnTo>
                  <a:pt x="15429" y="1764"/>
                </a:lnTo>
                <a:lnTo>
                  <a:pt x="15762" y="1764"/>
                </a:lnTo>
                <a:lnTo>
                  <a:pt x="15429" y="1574"/>
                </a:lnTo>
                <a:lnTo>
                  <a:pt x="15429" y="906"/>
                </a:lnTo>
                <a:lnTo>
                  <a:pt x="14845" y="525"/>
                </a:lnTo>
                <a:lnTo>
                  <a:pt x="14845" y="191"/>
                </a:lnTo>
                <a:lnTo>
                  <a:pt x="15178" y="0"/>
                </a:lnTo>
                <a:lnTo>
                  <a:pt x="15429" y="0"/>
                </a:lnTo>
                <a:lnTo>
                  <a:pt x="15429" y="191"/>
                </a:lnTo>
                <a:lnTo>
                  <a:pt x="15762" y="334"/>
                </a:lnTo>
                <a:lnTo>
                  <a:pt x="16429" y="334"/>
                </a:lnTo>
                <a:lnTo>
                  <a:pt x="16429" y="525"/>
                </a:lnTo>
                <a:lnTo>
                  <a:pt x="17013" y="906"/>
                </a:lnTo>
                <a:lnTo>
                  <a:pt x="17347" y="1049"/>
                </a:lnTo>
                <a:lnTo>
                  <a:pt x="17597" y="1049"/>
                </a:lnTo>
                <a:lnTo>
                  <a:pt x="17931" y="1240"/>
                </a:lnTo>
                <a:lnTo>
                  <a:pt x="18514" y="1430"/>
                </a:lnTo>
                <a:lnTo>
                  <a:pt x="18848" y="1430"/>
                </a:lnTo>
                <a:lnTo>
                  <a:pt x="19181" y="1574"/>
                </a:lnTo>
                <a:lnTo>
                  <a:pt x="19181" y="1430"/>
                </a:lnTo>
                <a:lnTo>
                  <a:pt x="19515" y="1574"/>
                </a:lnTo>
                <a:lnTo>
                  <a:pt x="19765" y="1430"/>
                </a:lnTo>
                <a:lnTo>
                  <a:pt x="20099" y="1430"/>
                </a:lnTo>
                <a:lnTo>
                  <a:pt x="20432" y="1240"/>
                </a:lnTo>
                <a:lnTo>
                  <a:pt x="20432" y="1049"/>
                </a:lnTo>
                <a:lnTo>
                  <a:pt x="20432" y="1574"/>
                </a:lnTo>
                <a:lnTo>
                  <a:pt x="20683" y="1764"/>
                </a:lnTo>
                <a:lnTo>
                  <a:pt x="21016" y="1955"/>
                </a:lnTo>
                <a:lnTo>
                  <a:pt x="21016" y="2146"/>
                </a:lnTo>
                <a:lnTo>
                  <a:pt x="21350" y="2146"/>
                </a:lnTo>
                <a:lnTo>
                  <a:pt x="21350" y="1955"/>
                </a:lnTo>
                <a:lnTo>
                  <a:pt x="21600" y="1955"/>
                </a:lnTo>
                <a:lnTo>
                  <a:pt x="21600" y="2146"/>
                </a:lnTo>
                <a:lnTo>
                  <a:pt x="21350" y="2289"/>
                </a:lnTo>
                <a:lnTo>
                  <a:pt x="21016" y="2289"/>
                </a:lnTo>
                <a:lnTo>
                  <a:pt x="21016" y="2479"/>
                </a:lnTo>
                <a:lnTo>
                  <a:pt x="20432" y="2479"/>
                </a:lnTo>
                <a:lnTo>
                  <a:pt x="20432" y="2670"/>
                </a:lnTo>
                <a:lnTo>
                  <a:pt x="20099" y="2670"/>
                </a:lnTo>
                <a:lnTo>
                  <a:pt x="19765" y="2479"/>
                </a:lnTo>
                <a:lnTo>
                  <a:pt x="19765" y="2670"/>
                </a:lnTo>
                <a:lnTo>
                  <a:pt x="19181" y="2813"/>
                </a:lnTo>
                <a:lnTo>
                  <a:pt x="19181" y="3719"/>
                </a:lnTo>
                <a:lnTo>
                  <a:pt x="18848" y="3719"/>
                </a:lnTo>
                <a:lnTo>
                  <a:pt x="18848" y="3528"/>
                </a:lnTo>
                <a:lnTo>
                  <a:pt x="18264" y="3528"/>
                </a:lnTo>
                <a:lnTo>
                  <a:pt x="17931" y="3385"/>
                </a:lnTo>
                <a:lnTo>
                  <a:pt x="17597" y="3195"/>
                </a:lnTo>
                <a:lnTo>
                  <a:pt x="16680" y="3195"/>
                </a:lnTo>
                <a:lnTo>
                  <a:pt x="16680" y="3004"/>
                </a:lnTo>
                <a:lnTo>
                  <a:pt x="16429" y="3004"/>
                </a:lnTo>
                <a:lnTo>
                  <a:pt x="15762" y="3385"/>
                </a:lnTo>
                <a:lnTo>
                  <a:pt x="15429" y="3195"/>
                </a:lnTo>
                <a:lnTo>
                  <a:pt x="15178" y="3195"/>
                </a:lnTo>
                <a:lnTo>
                  <a:pt x="15178" y="3528"/>
                </a:lnTo>
                <a:lnTo>
                  <a:pt x="15429" y="3719"/>
                </a:lnTo>
                <a:lnTo>
                  <a:pt x="15762" y="3719"/>
                </a:lnTo>
                <a:lnTo>
                  <a:pt x="16096" y="3910"/>
                </a:lnTo>
                <a:lnTo>
                  <a:pt x="16680" y="3910"/>
                </a:lnTo>
                <a:lnTo>
                  <a:pt x="16429" y="4053"/>
                </a:lnTo>
                <a:lnTo>
                  <a:pt x="16429" y="4244"/>
                </a:lnTo>
                <a:lnTo>
                  <a:pt x="16429" y="4053"/>
                </a:lnTo>
                <a:lnTo>
                  <a:pt x="15762" y="4053"/>
                </a:lnTo>
                <a:lnTo>
                  <a:pt x="15762" y="4434"/>
                </a:lnTo>
                <a:lnTo>
                  <a:pt x="15429" y="4577"/>
                </a:lnTo>
                <a:close/>
                <a:moveTo>
                  <a:pt x="14845" y="8487"/>
                </a:moveTo>
                <a:lnTo>
                  <a:pt x="14845" y="8297"/>
                </a:lnTo>
                <a:lnTo>
                  <a:pt x="15178" y="8297"/>
                </a:lnTo>
                <a:lnTo>
                  <a:pt x="14845" y="8297"/>
                </a:lnTo>
                <a:lnTo>
                  <a:pt x="14845" y="7963"/>
                </a:lnTo>
                <a:lnTo>
                  <a:pt x="15178" y="7963"/>
                </a:lnTo>
                <a:lnTo>
                  <a:pt x="15178" y="8487"/>
                </a:lnTo>
                <a:lnTo>
                  <a:pt x="14845" y="8487"/>
                </a:lnTo>
                <a:close/>
                <a:moveTo>
                  <a:pt x="5004" y="13256"/>
                </a:moveTo>
                <a:lnTo>
                  <a:pt x="5004" y="13446"/>
                </a:lnTo>
                <a:lnTo>
                  <a:pt x="5004" y="13256"/>
                </a:lnTo>
                <a:close/>
                <a:moveTo>
                  <a:pt x="4670" y="13446"/>
                </a:moveTo>
                <a:lnTo>
                  <a:pt x="5004" y="13446"/>
                </a:lnTo>
                <a:lnTo>
                  <a:pt x="4670" y="13446"/>
                </a:lnTo>
                <a:close/>
                <a:moveTo>
                  <a:pt x="4670" y="13446"/>
                </a:moveTo>
                <a:close/>
                <a:moveTo>
                  <a:pt x="4337" y="13637"/>
                </a:moveTo>
                <a:lnTo>
                  <a:pt x="4670" y="13637"/>
                </a:lnTo>
                <a:lnTo>
                  <a:pt x="4337" y="13637"/>
                </a:lnTo>
                <a:close/>
                <a:moveTo>
                  <a:pt x="4337" y="13971"/>
                </a:moveTo>
                <a:lnTo>
                  <a:pt x="4003" y="13780"/>
                </a:lnTo>
                <a:lnTo>
                  <a:pt x="4003" y="13637"/>
                </a:lnTo>
                <a:lnTo>
                  <a:pt x="4337" y="13637"/>
                </a:lnTo>
                <a:lnTo>
                  <a:pt x="4337" y="13780"/>
                </a:lnTo>
                <a:lnTo>
                  <a:pt x="4670" y="13780"/>
                </a:lnTo>
                <a:lnTo>
                  <a:pt x="4337" y="13971"/>
                </a:lnTo>
                <a:close/>
                <a:moveTo>
                  <a:pt x="6171" y="13971"/>
                </a:moveTo>
                <a:lnTo>
                  <a:pt x="6505" y="13780"/>
                </a:lnTo>
                <a:lnTo>
                  <a:pt x="6505" y="13971"/>
                </a:lnTo>
                <a:lnTo>
                  <a:pt x="6171" y="13971"/>
                </a:lnTo>
                <a:close/>
                <a:moveTo>
                  <a:pt x="6171" y="14162"/>
                </a:moveTo>
                <a:lnTo>
                  <a:pt x="6171" y="14305"/>
                </a:lnTo>
                <a:lnTo>
                  <a:pt x="6171" y="14162"/>
                </a:lnTo>
                <a:close/>
                <a:moveTo>
                  <a:pt x="5921" y="13780"/>
                </a:moveTo>
                <a:lnTo>
                  <a:pt x="5921" y="14162"/>
                </a:lnTo>
                <a:lnTo>
                  <a:pt x="6171" y="14162"/>
                </a:lnTo>
                <a:lnTo>
                  <a:pt x="6171" y="13780"/>
                </a:lnTo>
                <a:lnTo>
                  <a:pt x="5921" y="13780"/>
                </a:lnTo>
                <a:close/>
                <a:moveTo>
                  <a:pt x="11759" y="12207"/>
                </a:moveTo>
                <a:lnTo>
                  <a:pt x="11759" y="11873"/>
                </a:lnTo>
                <a:lnTo>
                  <a:pt x="12093" y="11873"/>
                </a:lnTo>
                <a:lnTo>
                  <a:pt x="12093" y="12207"/>
                </a:lnTo>
                <a:lnTo>
                  <a:pt x="11759" y="12207"/>
                </a:lnTo>
                <a:close/>
                <a:moveTo>
                  <a:pt x="10842" y="12016"/>
                </a:moveTo>
                <a:lnTo>
                  <a:pt x="11175" y="11873"/>
                </a:lnTo>
                <a:lnTo>
                  <a:pt x="11425" y="11873"/>
                </a:lnTo>
                <a:lnTo>
                  <a:pt x="11175" y="12016"/>
                </a:lnTo>
                <a:lnTo>
                  <a:pt x="10842" y="12016"/>
                </a:lnTo>
                <a:close/>
                <a:moveTo>
                  <a:pt x="9591" y="13446"/>
                </a:moveTo>
                <a:lnTo>
                  <a:pt x="10175" y="13446"/>
                </a:lnTo>
                <a:lnTo>
                  <a:pt x="9924" y="13256"/>
                </a:lnTo>
                <a:lnTo>
                  <a:pt x="9924" y="13113"/>
                </a:lnTo>
                <a:lnTo>
                  <a:pt x="10175" y="12922"/>
                </a:lnTo>
                <a:lnTo>
                  <a:pt x="10508" y="12922"/>
                </a:lnTo>
                <a:lnTo>
                  <a:pt x="10508" y="12731"/>
                </a:lnTo>
                <a:lnTo>
                  <a:pt x="10842" y="12731"/>
                </a:lnTo>
                <a:lnTo>
                  <a:pt x="11175" y="12922"/>
                </a:lnTo>
                <a:lnTo>
                  <a:pt x="11425" y="12922"/>
                </a:lnTo>
                <a:lnTo>
                  <a:pt x="12093" y="12540"/>
                </a:lnTo>
                <a:lnTo>
                  <a:pt x="12093" y="12397"/>
                </a:lnTo>
                <a:lnTo>
                  <a:pt x="11759" y="12397"/>
                </a:lnTo>
                <a:lnTo>
                  <a:pt x="11425" y="12207"/>
                </a:lnTo>
                <a:lnTo>
                  <a:pt x="11175" y="12207"/>
                </a:lnTo>
                <a:lnTo>
                  <a:pt x="10842" y="12016"/>
                </a:lnTo>
                <a:lnTo>
                  <a:pt x="10508" y="12207"/>
                </a:lnTo>
                <a:lnTo>
                  <a:pt x="10508" y="12397"/>
                </a:lnTo>
                <a:lnTo>
                  <a:pt x="10175" y="12397"/>
                </a:lnTo>
                <a:lnTo>
                  <a:pt x="9924" y="12540"/>
                </a:lnTo>
                <a:lnTo>
                  <a:pt x="9591" y="12540"/>
                </a:lnTo>
                <a:lnTo>
                  <a:pt x="9591" y="12397"/>
                </a:lnTo>
                <a:lnTo>
                  <a:pt x="9257" y="12397"/>
                </a:lnTo>
                <a:lnTo>
                  <a:pt x="9007" y="12540"/>
                </a:lnTo>
                <a:lnTo>
                  <a:pt x="9007" y="12731"/>
                </a:lnTo>
                <a:lnTo>
                  <a:pt x="8673" y="12731"/>
                </a:lnTo>
                <a:lnTo>
                  <a:pt x="8673" y="12922"/>
                </a:lnTo>
                <a:lnTo>
                  <a:pt x="9257" y="12922"/>
                </a:lnTo>
                <a:lnTo>
                  <a:pt x="9257" y="13446"/>
                </a:lnTo>
                <a:lnTo>
                  <a:pt x="9591" y="13446"/>
                </a:lnTo>
                <a:close/>
                <a:moveTo>
                  <a:pt x="7756" y="15926"/>
                </a:moveTo>
                <a:lnTo>
                  <a:pt x="7756" y="15735"/>
                </a:lnTo>
                <a:lnTo>
                  <a:pt x="7422" y="15735"/>
                </a:lnTo>
                <a:lnTo>
                  <a:pt x="7422" y="15926"/>
                </a:lnTo>
                <a:lnTo>
                  <a:pt x="7756" y="16117"/>
                </a:lnTo>
                <a:lnTo>
                  <a:pt x="8090" y="15926"/>
                </a:lnTo>
                <a:lnTo>
                  <a:pt x="7756" y="15926"/>
                </a:lnTo>
                <a:close/>
                <a:moveTo>
                  <a:pt x="8090" y="15735"/>
                </a:moveTo>
                <a:lnTo>
                  <a:pt x="8090" y="15401"/>
                </a:lnTo>
                <a:lnTo>
                  <a:pt x="8340" y="15544"/>
                </a:lnTo>
                <a:lnTo>
                  <a:pt x="8090" y="15735"/>
                </a:lnTo>
                <a:close/>
                <a:moveTo>
                  <a:pt x="7756" y="15401"/>
                </a:moveTo>
                <a:lnTo>
                  <a:pt x="7756" y="15211"/>
                </a:lnTo>
                <a:lnTo>
                  <a:pt x="8090" y="15020"/>
                </a:lnTo>
                <a:lnTo>
                  <a:pt x="8090" y="14877"/>
                </a:lnTo>
                <a:lnTo>
                  <a:pt x="7756" y="14877"/>
                </a:lnTo>
                <a:lnTo>
                  <a:pt x="8340" y="14877"/>
                </a:lnTo>
                <a:lnTo>
                  <a:pt x="8340" y="13637"/>
                </a:lnTo>
                <a:lnTo>
                  <a:pt x="8673" y="13637"/>
                </a:lnTo>
                <a:lnTo>
                  <a:pt x="8673" y="13446"/>
                </a:lnTo>
                <a:lnTo>
                  <a:pt x="8340" y="13446"/>
                </a:lnTo>
                <a:lnTo>
                  <a:pt x="8340" y="13256"/>
                </a:lnTo>
                <a:lnTo>
                  <a:pt x="8090" y="13256"/>
                </a:lnTo>
                <a:lnTo>
                  <a:pt x="7756" y="13113"/>
                </a:lnTo>
                <a:lnTo>
                  <a:pt x="8090" y="13113"/>
                </a:lnTo>
                <a:lnTo>
                  <a:pt x="8090" y="12731"/>
                </a:lnTo>
                <a:lnTo>
                  <a:pt x="7756" y="12731"/>
                </a:lnTo>
                <a:lnTo>
                  <a:pt x="7422" y="12922"/>
                </a:lnTo>
                <a:lnTo>
                  <a:pt x="7089" y="12731"/>
                </a:lnTo>
                <a:lnTo>
                  <a:pt x="7089" y="12540"/>
                </a:lnTo>
                <a:lnTo>
                  <a:pt x="7422" y="12540"/>
                </a:lnTo>
                <a:lnTo>
                  <a:pt x="7756" y="12397"/>
                </a:lnTo>
                <a:lnTo>
                  <a:pt x="8340" y="12540"/>
                </a:lnTo>
                <a:lnTo>
                  <a:pt x="8673" y="12540"/>
                </a:lnTo>
                <a:lnTo>
                  <a:pt x="8673" y="12207"/>
                </a:lnTo>
                <a:lnTo>
                  <a:pt x="8340" y="12207"/>
                </a:lnTo>
                <a:lnTo>
                  <a:pt x="8673" y="12016"/>
                </a:lnTo>
                <a:lnTo>
                  <a:pt x="9007" y="12207"/>
                </a:lnTo>
                <a:lnTo>
                  <a:pt x="9257" y="12016"/>
                </a:lnTo>
                <a:lnTo>
                  <a:pt x="10842" y="12016"/>
                </a:lnTo>
                <a:lnTo>
                  <a:pt x="10842" y="11873"/>
                </a:lnTo>
                <a:lnTo>
                  <a:pt x="11175" y="11873"/>
                </a:lnTo>
                <a:lnTo>
                  <a:pt x="11425" y="11682"/>
                </a:lnTo>
                <a:lnTo>
                  <a:pt x="11759" y="11491"/>
                </a:lnTo>
                <a:lnTo>
                  <a:pt x="12093" y="11682"/>
                </a:lnTo>
                <a:lnTo>
                  <a:pt x="12343" y="11682"/>
                </a:lnTo>
                <a:lnTo>
                  <a:pt x="12343" y="11873"/>
                </a:lnTo>
                <a:lnTo>
                  <a:pt x="12093" y="12016"/>
                </a:lnTo>
                <a:lnTo>
                  <a:pt x="12343" y="12016"/>
                </a:lnTo>
                <a:lnTo>
                  <a:pt x="12343" y="12540"/>
                </a:lnTo>
                <a:lnTo>
                  <a:pt x="12676" y="12540"/>
                </a:lnTo>
                <a:lnTo>
                  <a:pt x="13010" y="12731"/>
                </a:lnTo>
                <a:lnTo>
                  <a:pt x="13594" y="12731"/>
                </a:lnTo>
                <a:lnTo>
                  <a:pt x="13594" y="12540"/>
                </a:lnTo>
                <a:lnTo>
                  <a:pt x="13927" y="12397"/>
                </a:lnTo>
                <a:lnTo>
                  <a:pt x="13927" y="12207"/>
                </a:lnTo>
                <a:lnTo>
                  <a:pt x="14261" y="12016"/>
                </a:lnTo>
                <a:lnTo>
                  <a:pt x="14511" y="12016"/>
                </a:lnTo>
                <a:lnTo>
                  <a:pt x="14511" y="11682"/>
                </a:lnTo>
                <a:lnTo>
                  <a:pt x="13927" y="11682"/>
                </a:lnTo>
                <a:lnTo>
                  <a:pt x="13927" y="11301"/>
                </a:lnTo>
                <a:lnTo>
                  <a:pt x="14261" y="11301"/>
                </a:lnTo>
                <a:lnTo>
                  <a:pt x="14261" y="11491"/>
                </a:lnTo>
                <a:lnTo>
                  <a:pt x="15178" y="11491"/>
                </a:lnTo>
                <a:lnTo>
                  <a:pt x="14845" y="11682"/>
                </a:lnTo>
                <a:lnTo>
                  <a:pt x="15178" y="11682"/>
                </a:lnTo>
                <a:lnTo>
                  <a:pt x="15429" y="11491"/>
                </a:lnTo>
                <a:lnTo>
                  <a:pt x="16429" y="11491"/>
                </a:lnTo>
                <a:lnTo>
                  <a:pt x="16429" y="11158"/>
                </a:lnTo>
                <a:lnTo>
                  <a:pt x="17013" y="11158"/>
                </a:lnTo>
                <a:lnTo>
                  <a:pt x="17013" y="11491"/>
                </a:lnTo>
                <a:lnTo>
                  <a:pt x="17347" y="11491"/>
                </a:lnTo>
                <a:lnTo>
                  <a:pt x="17347" y="10967"/>
                </a:lnTo>
                <a:lnTo>
                  <a:pt x="17597" y="10776"/>
                </a:lnTo>
                <a:lnTo>
                  <a:pt x="17931" y="10776"/>
                </a:lnTo>
                <a:lnTo>
                  <a:pt x="17597" y="10633"/>
                </a:lnTo>
                <a:lnTo>
                  <a:pt x="17931" y="10442"/>
                </a:lnTo>
                <a:lnTo>
                  <a:pt x="18264" y="10442"/>
                </a:lnTo>
                <a:lnTo>
                  <a:pt x="18264" y="11301"/>
                </a:lnTo>
                <a:lnTo>
                  <a:pt x="18514" y="11158"/>
                </a:lnTo>
                <a:lnTo>
                  <a:pt x="18848" y="11158"/>
                </a:lnTo>
                <a:lnTo>
                  <a:pt x="19181" y="10967"/>
                </a:lnTo>
                <a:lnTo>
                  <a:pt x="19181" y="10633"/>
                </a:lnTo>
                <a:lnTo>
                  <a:pt x="19515" y="10442"/>
                </a:lnTo>
                <a:lnTo>
                  <a:pt x="18848" y="10061"/>
                </a:lnTo>
                <a:lnTo>
                  <a:pt x="18848" y="8869"/>
                </a:lnTo>
                <a:lnTo>
                  <a:pt x="18514" y="8487"/>
                </a:lnTo>
                <a:lnTo>
                  <a:pt x="18264" y="8154"/>
                </a:lnTo>
                <a:lnTo>
                  <a:pt x="18264" y="7772"/>
                </a:lnTo>
                <a:lnTo>
                  <a:pt x="18848" y="7629"/>
                </a:lnTo>
                <a:lnTo>
                  <a:pt x="19181" y="7772"/>
                </a:lnTo>
                <a:lnTo>
                  <a:pt x="19181" y="7438"/>
                </a:lnTo>
                <a:lnTo>
                  <a:pt x="18848" y="7438"/>
                </a:lnTo>
                <a:lnTo>
                  <a:pt x="18848" y="6199"/>
                </a:lnTo>
                <a:lnTo>
                  <a:pt x="18514" y="5817"/>
                </a:lnTo>
                <a:lnTo>
                  <a:pt x="18264" y="5817"/>
                </a:lnTo>
                <a:lnTo>
                  <a:pt x="18264" y="5483"/>
                </a:lnTo>
                <a:lnTo>
                  <a:pt x="17931" y="5483"/>
                </a:lnTo>
                <a:lnTo>
                  <a:pt x="17347" y="5150"/>
                </a:lnTo>
                <a:lnTo>
                  <a:pt x="17347" y="4959"/>
                </a:lnTo>
                <a:lnTo>
                  <a:pt x="17013" y="4768"/>
                </a:lnTo>
                <a:lnTo>
                  <a:pt x="17013" y="4577"/>
                </a:lnTo>
                <a:lnTo>
                  <a:pt x="16680" y="4434"/>
                </a:lnTo>
                <a:lnTo>
                  <a:pt x="16429" y="4434"/>
                </a:lnTo>
                <a:lnTo>
                  <a:pt x="16429" y="4768"/>
                </a:lnTo>
                <a:lnTo>
                  <a:pt x="16680" y="4768"/>
                </a:lnTo>
                <a:lnTo>
                  <a:pt x="17013" y="4577"/>
                </a:lnTo>
                <a:lnTo>
                  <a:pt x="17013" y="4959"/>
                </a:lnTo>
                <a:lnTo>
                  <a:pt x="16429" y="4959"/>
                </a:lnTo>
                <a:lnTo>
                  <a:pt x="16680" y="5150"/>
                </a:lnTo>
                <a:lnTo>
                  <a:pt x="16429" y="5150"/>
                </a:lnTo>
                <a:lnTo>
                  <a:pt x="16096" y="4959"/>
                </a:lnTo>
                <a:lnTo>
                  <a:pt x="16096" y="4768"/>
                </a:lnTo>
                <a:lnTo>
                  <a:pt x="15762" y="4768"/>
                </a:lnTo>
                <a:lnTo>
                  <a:pt x="15762" y="5293"/>
                </a:lnTo>
                <a:lnTo>
                  <a:pt x="15429" y="5483"/>
                </a:lnTo>
                <a:lnTo>
                  <a:pt x="15762" y="5674"/>
                </a:lnTo>
                <a:lnTo>
                  <a:pt x="16096" y="5817"/>
                </a:lnTo>
                <a:lnTo>
                  <a:pt x="15762" y="6008"/>
                </a:lnTo>
                <a:lnTo>
                  <a:pt x="15429" y="6008"/>
                </a:lnTo>
                <a:lnTo>
                  <a:pt x="15429" y="6199"/>
                </a:lnTo>
                <a:lnTo>
                  <a:pt x="15762" y="6199"/>
                </a:lnTo>
                <a:lnTo>
                  <a:pt x="16096" y="6008"/>
                </a:lnTo>
                <a:lnTo>
                  <a:pt x="16429" y="6389"/>
                </a:lnTo>
                <a:lnTo>
                  <a:pt x="16429" y="7248"/>
                </a:lnTo>
                <a:lnTo>
                  <a:pt x="16096" y="7772"/>
                </a:lnTo>
                <a:lnTo>
                  <a:pt x="16096" y="8154"/>
                </a:lnTo>
                <a:lnTo>
                  <a:pt x="15762" y="8297"/>
                </a:lnTo>
                <a:lnTo>
                  <a:pt x="15429" y="8487"/>
                </a:lnTo>
                <a:lnTo>
                  <a:pt x="15429" y="9012"/>
                </a:lnTo>
                <a:lnTo>
                  <a:pt x="15178" y="9203"/>
                </a:lnTo>
                <a:lnTo>
                  <a:pt x="14261" y="9393"/>
                </a:lnTo>
                <a:lnTo>
                  <a:pt x="13927" y="9536"/>
                </a:lnTo>
                <a:lnTo>
                  <a:pt x="13594" y="9393"/>
                </a:lnTo>
                <a:lnTo>
                  <a:pt x="13260" y="9203"/>
                </a:lnTo>
                <a:lnTo>
                  <a:pt x="13594" y="9012"/>
                </a:lnTo>
                <a:lnTo>
                  <a:pt x="13594" y="8869"/>
                </a:lnTo>
                <a:lnTo>
                  <a:pt x="13927" y="8869"/>
                </a:lnTo>
                <a:lnTo>
                  <a:pt x="13927" y="8678"/>
                </a:lnTo>
                <a:lnTo>
                  <a:pt x="13260" y="8869"/>
                </a:lnTo>
                <a:lnTo>
                  <a:pt x="13010" y="9012"/>
                </a:lnTo>
                <a:lnTo>
                  <a:pt x="13010" y="9727"/>
                </a:lnTo>
                <a:lnTo>
                  <a:pt x="12676" y="9918"/>
                </a:lnTo>
                <a:lnTo>
                  <a:pt x="12676" y="10633"/>
                </a:lnTo>
                <a:lnTo>
                  <a:pt x="12343" y="10633"/>
                </a:lnTo>
                <a:lnTo>
                  <a:pt x="12676" y="10776"/>
                </a:lnTo>
                <a:lnTo>
                  <a:pt x="12093" y="10776"/>
                </a:lnTo>
                <a:lnTo>
                  <a:pt x="11759" y="10633"/>
                </a:lnTo>
                <a:lnTo>
                  <a:pt x="11425" y="10633"/>
                </a:lnTo>
                <a:lnTo>
                  <a:pt x="10842" y="10776"/>
                </a:lnTo>
                <a:lnTo>
                  <a:pt x="10508" y="10776"/>
                </a:lnTo>
                <a:lnTo>
                  <a:pt x="10175" y="10967"/>
                </a:lnTo>
                <a:lnTo>
                  <a:pt x="9007" y="10967"/>
                </a:lnTo>
                <a:lnTo>
                  <a:pt x="8673" y="11158"/>
                </a:lnTo>
                <a:lnTo>
                  <a:pt x="8340" y="11301"/>
                </a:lnTo>
                <a:lnTo>
                  <a:pt x="8340" y="11491"/>
                </a:lnTo>
                <a:lnTo>
                  <a:pt x="7756" y="11682"/>
                </a:lnTo>
                <a:lnTo>
                  <a:pt x="7422" y="11873"/>
                </a:lnTo>
                <a:lnTo>
                  <a:pt x="7422" y="12016"/>
                </a:lnTo>
                <a:lnTo>
                  <a:pt x="6839" y="12016"/>
                </a:lnTo>
                <a:lnTo>
                  <a:pt x="6505" y="12207"/>
                </a:lnTo>
                <a:lnTo>
                  <a:pt x="6839" y="12397"/>
                </a:lnTo>
                <a:lnTo>
                  <a:pt x="6839" y="12540"/>
                </a:lnTo>
                <a:lnTo>
                  <a:pt x="6505" y="12540"/>
                </a:lnTo>
                <a:lnTo>
                  <a:pt x="6171" y="12731"/>
                </a:lnTo>
                <a:lnTo>
                  <a:pt x="6171" y="12922"/>
                </a:lnTo>
                <a:lnTo>
                  <a:pt x="5921" y="13113"/>
                </a:lnTo>
                <a:lnTo>
                  <a:pt x="5588" y="13113"/>
                </a:lnTo>
                <a:lnTo>
                  <a:pt x="5254" y="13256"/>
                </a:lnTo>
                <a:lnTo>
                  <a:pt x="5588" y="13256"/>
                </a:lnTo>
                <a:lnTo>
                  <a:pt x="5588" y="13446"/>
                </a:lnTo>
                <a:lnTo>
                  <a:pt x="5254" y="13446"/>
                </a:lnTo>
                <a:lnTo>
                  <a:pt x="5588" y="13637"/>
                </a:lnTo>
                <a:lnTo>
                  <a:pt x="5588" y="13780"/>
                </a:lnTo>
                <a:lnTo>
                  <a:pt x="5921" y="13637"/>
                </a:lnTo>
                <a:lnTo>
                  <a:pt x="6171" y="13637"/>
                </a:lnTo>
                <a:lnTo>
                  <a:pt x="6171" y="13780"/>
                </a:lnTo>
                <a:lnTo>
                  <a:pt x="6505" y="13780"/>
                </a:lnTo>
                <a:lnTo>
                  <a:pt x="6171" y="13637"/>
                </a:lnTo>
                <a:lnTo>
                  <a:pt x="5921" y="13637"/>
                </a:lnTo>
                <a:lnTo>
                  <a:pt x="5921" y="13256"/>
                </a:lnTo>
                <a:lnTo>
                  <a:pt x="6171" y="13256"/>
                </a:lnTo>
                <a:lnTo>
                  <a:pt x="6505" y="13446"/>
                </a:lnTo>
                <a:lnTo>
                  <a:pt x="6505" y="13637"/>
                </a:lnTo>
                <a:lnTo>
                  <a:pt x="6839" y="13780"/>
                </a:lnTo>
                <a:lnTo>
                  <a:pt x="6839" y="13971"/>
                </a:lnTo>
                <a:lnTo>
                  <a:pt x="6505" y="14162"/>
                </a:lnTo>
                <a:lnTo>
                  <a:pt x="6171" y="14162"/>
                </a:lnTo>
                <a:lnTo>
                  <a:pt x="6171" y="14305"/>
                </a:lnTo>
                <a:lnTo>
                  <a:pt x="6505" y="14495"/>
                </a:lnTo>
                <a:lnTo>
                  <a:pt x="6505" y="14686"/>
                </a:lnTo>
                <a:lnTo>
                  <a:pt x="6839" y="14877"/>
                </a:lnTo>
                <a:lnTo>
                  <a:pt x="6839" y="15211"/>
                </a:lnTo>
                <a:lnTo>
                  <a:pt x="7422" y="15211"/>
                </a:lnTo>
                <a:lnTo>
                  <a:pt x="7422" y="15020"/>
                </a:lnTo>
                <a:lnTo>
                  <a:pt x="7089" y="14877"/>
                </a:lnTo>
                <a:lnTo>
                  <a:pt x="7089" y="14686"/>
                </a:lnTo>
                <a:lnTo>
                  <a:pt x="7422" y="14686"/>
                </a:lnTo>
                <a:lnTo>
                  <a:pt x="7422" y="14877"/>
                </a:lnTo>
                <a:lnTo>
                  <a:pt x="7756" y="15211"/>
                </a:lnTo>
                <a:lnTo>
                  <a:pt x="7756" y="15401"/>
                </a:lnTo>
                <a:close/>
                <a:moveTo>
                  <a:pt x="7756" y="1540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6" name="AutoShape 10"/>
          <p:cNvSpPr/>
          <p:nvPr/>
        </p:nvSpPr>
        <p:spPr bwMode="auto">
          <a:xfrm>
            <a:off x="8181653" y="3361828"/>
            <a:ext cx="81120" cy="14039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843" y="15746"/>
                </a:moveTo>
                <a:lnTo>
                  <a:pt x="14011" y="15746"/>
                </a:lnTo>
                <a:lnTo>
                  <a:pt x="12843" y="15746"/>
                </a:lnTo>
                <a:close/>
                <a:moveTo>
                  <a:pt x="6422" y="17966"/>
                </a:moveTo>
                <a:lnTo>
                  <a:pt x="5254" y="17159"/>
                </a:lnTo>
                <a:lnTo>
                  <a:pt x="6422" y="17159"/>
                </a:lnTo>
                <a:lnTo>
                  <a:pt x="6422" y="17966"/>
                </a:lnTo>
                <a:close/>
                <a:moveTo>
                  <a:pt x="17222" y="14938"/>
                </a:moveTo>
                <a:lnTo>
                  <a:pt x="16054" y="14938"/>
                </a:lnTo>
                <a:lnTo>
                  <a:pt x="16054" y="15746"/>
                </a:lnTo>
                <a:lnTo>
                  <a:pt x="17222" y="15746"/>
                </a:lnTo>
                <a:lnTo>
                  <a:pt x="17222" y="14938"/>
                </a:lnTo>
                <a:close/>
                <a:moveTo>
                  <a:pt x="20432" y="18572"/>
                </a:moveTo>
                <a:lnTo>
                  <a:pt x="20432" y="17966"/>
                </a:lnTo>
                <a:lnTo>
                  <a:pt x="21600" y="17966"/>
                </a:lnTo>
                <a:lnTo>
                  <a:pt x="21600" y="18572"/>
                </a:lnTo>
                <a:lnTo>
                  <a:pt x="20432" y="18572"/>
                </a:lnTo>
                <a:close/>
                <a:moveTo>
                  <a:pt x="21600" y="17159"/>
                </a:moveTo>
                <a:lnTo>
                  <a:pt x="20432" y="17966"/>
                </a:lnTo>
                <a:lnTo>
                  <a:pt x="20432" y="16351"/>
                </a:lnTo>
                <a:lnTo>
                  <a:pt x="21600" y="16351"/>
                </a:lnTo>
                <a:lnTo>
                  <a:pt x="21600" y="17159"/>
                </a:lnTo>
                <a:close/>
                <a:moveTo>
                  <a:pt x="7589" y="21600"/>
                </a:moveTo>
                <a:lnTo>
                  <a:pt x="7589" y="20994"/>
                </a:lnTo>
                <a:lnTo>
                  <a:pt x="9632" y="20187"/>
                </a:lnTo>
                <a:lnTo>
                  <a:pt x="10800" y="20994"/>
                </a:lnTo>
                <a:lnTo>
                  <a:pt x="9632" y="21600"/>
                </a:lnTo>
                <a:lnTo>
                  <a:pt x="7589" y="21600"/>
                </a:lnTo>
                <a:close/>
                <a:moveTo>
                  <a:pt x="0" y="3634"/>
                </a:moveTo>
                <a:lnTo>
                  <a:pt x="876" y="3634"/>
                </a:lnTo>
                <a:lnTo>
                  <a:pt x="3211" y="5249"/>
                </a:lnTo>
                <a:lnTo>
                  <a:pt x="4378" y="5854"/>
                </a:lnTo>
                <a:lnTo>
                  <a:pt x="5254" y="5854"/>
                </a:lnTo>
                <a:lnTo>
                  <a:pt x="5254" y="6662"/>
                </a:lnTo>
                <a:lnTo>
                  <a:pt x="6422" y="7469"/>
                </a:lnTo>
                <a:lnTo>
                  <a:pt x="4378" y="7469"/>
                </a:lnTo>
                <a:lnTo>
                  <a:pt x="4378" y="6662"/>
                </a:lnTo>
                <a:lnTo>
                  <a:pt x="3211" y="7469"/>
                </a:lnTo>
                <a:lnTo>
                  <a:pt x="2043" y="8075"/>
                </a:lnTo>
                <a:lnTo>
                  <a:pt x="4378" y="8882"/>
                </a:lnTo>
                <a:lnTo>
                  <a:pt x="5254" y="8882"/>
                </a:lnTo>
                <a:lnTo>
                  <a:pt x="5254" y="10497"/>
                </a:lnTo>
                <a:lnTo>
                  <a:pt x="6422" y="10497"/>
                </a:lnTo>
                <a:lnTo>
                  <a:pt x="6422" y="11910"/>
                </a:lnTo>
                <a:lnTo>
                  <a:pt x="5254" y="11910"/>
                </a:lnTo>
                <a:lnTo>
                  <a:pt x="5254" y="12718"/>
                </a:lnTo>
                <a:lnTo>
                  <a:pt x="6422" y="12718"/>
                </a:lnTo>
                <a:lnTo>
                  <a:pt x="6422" y="13323"/>
                </a:lnTo>
                <a:lnTo>
                  <a:pt x="5254" y="13323"/>
                </a:lnTo>
                <a:lnTo>
                  <a:pt x="5254" y="14131"/>
                </a:lnTo>
                <a:lnTo>
                  <a:pt x="6422" y="14938"/>
                </a:lnTo>
                <a:lnTo>
                  <a:pt x="5254" y="14938"/>
                </a:lnTo>
                <a:lnTo>
                  <a:pt x="6422" y="16351"/>
                </a:lnTo>
                <a:lnTo>
                  <a:pt x="7589" y="16351"/>
                </a:lnTo>
                <a:lnTo>
                  <a:pt x="7589" y="17966"/>
                </a:lnTo>
                <a:lnTo>
                  <a:pt x="8465" y="17159"/>
                </a:lnTo>
                <a:lnTo>
                  <a:pt x="8465" y="16351"/>
                </a:lnTo>
                <a:lnTo>
                  <a:pt x="8465" y="17159"/>
                </a:lnTo>
                <a:lnTo>
                  <a:pt x="11676" y="14938"/>
                </a:lnTo>
                <a:lnTo>
                  <a:pt x="12843" y="14938"/>
                </a:lnTo>
                <a:lnTo>
                  <a:pt x="12843" y="15746"/>
                </a:lnTo>
                <a:lnTo>
                  <a:pt x="12843" y="14938"/>
                </a:lnTo>
                <a:lnTo>
                  <a:pt x="14011" y="14938"/>
                </a:lnTo>
                <a:lnTo>
                  <a:pt x="14011" y="15746"/>
                </a:lnTo>
                <a:lnTo>
                  <a:pt x="15178" y="14938"/>
                </a:lnTo>
                <a:lnTo>
                  <a:pt x="16054" y="15746"/>
                </a:lnTo>
                <a:lnTo>
                  <a:pt x="16054" y="14938"/>
                </a:lnTo>
                <a:lnTo>
                  <a:pt x="17222" y="14131"/>
                </a:lnTo>
                <a:lnTo>
                  <a:pt x="18389" y="14131"/>
                </a:lnTo>
                <a:lnTo>
                  <a:pt x="19265" y="13323"/>
                </a:lnTo>
                <a:lnTo>
                  <a:pt x="19265" y="10497"/>
                </a:lnTo>
                <a:lnTo>
                  <a:pt x="18389" y="10497"/>
                </a:lnTo>
                <a:lnTo>
                  <a:pt x="18389" y="8075"/>
                </a:lnTo>
                <a:lnTo>
                  <a:pt x="17222" y="7469"/>
                </a:lnTo>
                <a:lnTo>
                  <a:pt x="17222" y="5854"/>
                </a:lnTo>
                <a:lnTo>
                  <a:pt x="14011" y="3634"/>
                </a:lnTo>
                <a:lnTo>
                  <a:pt x="11676" y="2221"/>
                </a:lnTo>
                <a:lnTo>
                  <a:pt x="9632" y="0"/>
                </a:lnTo>
                <a:lnTo>
                  <a:pt x="8465" y="606"/>
                </a:lnTo>
                <a:lnTo>
                  <a:pt x="5254" y="606"/>
                </a:lnTo>
                <a:lnTo>
                  <a:pt x="3211" y="2221"/>
                </a:lnTo>
                <a:lnTo>
                  <a:pt x="876" y="2221"/>
                </a:lnTo>
                <a:lnTo>
                  <a:pt x="0" y="3028"/>
                </a:lnTo>
                <a:lnTo>
                  <a:pt x="0" y="3634"/>
                </a:lnTo>
                <a:close/>
                <a:moveTo>
                  <a:pt x="0" y="3634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7" name="AutoShape 11"/>
          <p:cNvSpPr/>
          <p:nvPr/>
        </p:nvSpPr>
        <p:spPr bwMode="auto">
          <a:xfrm>
            <a:off x="8144545" y="3229944"/>
            <a:ext cx="85435" cy="160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3633"/>
                </a:moveTo>
                <a:lnTo>
                  <a:pt x="0" y="12393"/>
                </a:lnTo>
                <a:lnTo>
                  <a:pt x="1108" y="11685"/>
                </a:lnTo>
                <a:lnTo>
                  <a:pt x="1108" y="10446"/>
                </a:lnTo>
                <a:lnTo>
                  <a:pt x="3323" y="9738"/>
                </a:lnTo>
                <a:lnTo>
                  <a:pt x="3323" y="9030"/>
                </a:lnTo>
                <a:lnTo>
                  <a:pt x="4154" y="9030"/>
                </a:lnTo>
                <a:lnTo>
                  <a:pt x="5262" y="7790"/>
                </a:lnTo>
                <a:lnTo>
                  <a:pt x="5262" y="5843"/>
                </a:lnTo>
                <a:lnTo>
                  <a:pt x="6369" y="5134"/>
                </a:lnTo>
                <a:lnTo>
                  <a:pt x="7200" y="6551"/>
                </a:lnTo>
                <a:lnTo>
                  <a:pt x="9415" y="6551"/>
                </a:lnTo>
                <a:lnTo>
                  <a:pt x="10246" y="7082"/>
                </a:lnTo>
                <a:lnTo>
                  <a:pt x="12462" y="6551"/>
                </a:lnTo>
                <a:lnTo>
                  <a:pt x="13569" y="7082"/>
                </a:lnTo>
                <a:lnTo>
                  <a:pt x="14400" y="5843"/>
                </a:lnTo>
                <a:lnTo>
                  <a:pt x="13569" y="5843"/>
                </a:lnTo>
                <a:lnTo>
                  <a:pt x="13569" y="5134"/>
                </a:lnTo>
                <a:lnTo>
                  <a:pt x="12462" y="4426"/>
                </a:lnTo>
                <a:lnTo>
                  <a:pt x="13569" y="4426"/>
                </a:lnTo>
                <a:lnTo>
                  <a:pt x="15508" y="3895"/>
                </a:lnTo>
                <a:lnTo>
                  <a:pt x="15508" y="3187"/>
                </a:lnTo>
                <a:lnTo>
                  <a:pt x="16615" y="2479"/>
                </a:lnTo>
                <a:lnTo>
                  <a:pt x="17446" y="2479"/>
                </a:lnTo>
                <a:lnTo>
                  <a:pt x="17446" y="0"/>
                </a:lnTo>
                <a:lnTo>
                  <a:pt x="18554" y="531"/>
                </a:lnTo>
                <a:lnTo>
                  <a:pt x="18554" y="1239"/>
                </a:lnTo>
                <a:lnTo>
                  <a:pt x="20492" y="1948"/>
                </a:lnTo>
                <a:lnTo>
                  <a:pt x="21600" y="2479"/>
                </a:lnTo>
                <a:lnTo>
                  <a:pt x="19662" y="3187"/>
                </a:lnTo>
                <a:lnTo>
                  <a:pt x="19662" y="3895"/>
                </a:lnTo>
                <a:lnTo>
                  <a:pt x="18554" y="5134"/>
                </a:lnTo>
                <a:lnTo>
                  <a:pt x="18554" y="5843"/>
                </a:lnTo>
                <a:lnTo>
                  <a:pt x="19662" y="6551"/>
                </a:lnTo>
                <a:lnTo>
                  <a:pt x="19662" y="7790"/>
                </a:lnTo>
                <a:lnTo>
                  <a:pt x="20492" y="8498"/>
                </a:lnTo>
                <a:lnTo>
                  <a:pt x="19662" y="8498"/>
                </a:lnTo>
                <a:lnTo>
                  <a:pt x="18554" y="9030"/>
                </a:lnTo>
                <a:lnTo>
                  <a:pt x="19662" y="9738"/>
                </a:lnTo>
                <a:lnTo>
                  <a:pt x="16615" y="11154"/>
                </a:lnTo>
                <a:lnTo>
                  <a:pt x="17446" y="11154"/>
                </a:lnTo>
                <a:lnTo>
                  <a:pt x="16615" y="11685"/>
                </a:lnTo>
                <a:lnTo>
                  <a:pt x="15508" y="11685"/>
                </a:lnTo>
                <a:lnTo>
                  <a:pt x="14400" y="12393"/>
                </a:lnTo>
                <a:lnTo>
                  <a:pt x="14400" y="13102"/>
                </a:lnTo>
                <a:lnTo>
                  <a:pt x="12462" y="13102"/>
                </a:lnTo>
                <a:lnTo>
                  <a:pt x="12462" y="13633"/>
                </a:lnTo>
                <a:lnTo>
                  <a:pt x="13569" y="14341"/>
                </a:lnTo>
                <a:lnTo>
                  <a:pt x="12462" y="15049"/>
                </a:lnTo>
                <a:lnTo>
                  <a:pt x="13569" y="15757"/>
                </a:lnTo>
                <a:lnTo>
                  <a:pt x="14400" y="15757"/>
                </a:lnTo>
                <a:lnTo>
                  <a:pt x="15508" y="16289"/>
                </a:lnTo>
                <a:lnTo>
                  <a:pt x="18554" y="16997"/>
                </a:lnTo>
                <a:lnTo>
                  <a:pt x="18554" y="17705"/>
                </a:lnTo>
                <a:lnTo>
                  <a:pt x="17446" y="18236"/>
                </a:lnTo>
                <a:lnTo>
                  <a:pt x="14400" y="18236"/>
                </a:lnTo>
                <a:lnTo>
                  <a:pt x="12462" y="19652"/>
                </a:lnTo>
                <a:lnTo>
                  <a:pt x="10246" y="19652"/>
                </a:lnTo>
                <a:lnTo>
                  <a:pt x="9415" y="20361"/>
                </a:lnTo>
                <a:lnTo>
                  <a:pt x="9415" y="20892"/>
                </a:lnTo>
                <a:lnTo>
                  <a:pt x="8308" y="20361"/>
                </a:lnTo>
                <a:lnTo>
                  <a:pt x="7200" y="20892"/>
                </a:lnTo>
                <a:lnTo>
                  <a:pt x="8308" y="20892"/>
                </a:lnTo>
                <a:lnTo>
                  <a:pt x="7200" y="21600"/>
                </a:lnTo>
                <a:lnTo>
                  <a:pt x="5262" y="21600"/>
                </a:lnTo>
                <a:lnTo>
                  <a:pt x="6369" y="20892"/>
                </a:lnTo>
                <a:lnTo>
                  <a:pt x="5262" y="20361"/>
                </a:lnTo>
                <a:lnTo>
                  <a:pt x="4154" y="20892"/>
                </a:lnTo>
                <a:lnTo>
                  <a:pt x="4154" y="18944"/>
                </a:lnTo>
                <a:lnTo>
                  <a:pt x="5262" y="18236"/>
                </a:lnTo>
                <a:lnTo>
                  <a:pt x="6369" y="18236"/>
                </a:lnTo>
                <a:lnTo>
                  <a:pt x="7200" y="17705"/>
                </a:lnTo>
                <a:lnTo>
                  <a:pt x="6369" y="18236"/>
                </a:lnTo>
                <a:lnTo>
                  <a:pt x="4154" y="18236"/>
                </a:lnTo>
                <a:lnTo>
                  <a:pt x="4154" y="16289"/>
                </a:lnTo>
                <a:lnTo>
                  <a:pt x="5262" y="15757"/>
                </a:lnTo>
                <a:lnTo>
                  <a:pt x="4154" y="15049"/>
                </a:lnTo>
                <a:lnTo>
                  <a:pt x="5262" y="15049"/>
                </a:lnTo>
                <a:lnTo>
                  <a:pt x="5262" y="14341"/>
                </a:lnTo>
                <a:lnTo>
                  <a:pt x="4154" y="14341"/>
                </a:lnTo>
                <a:lnTo>
                  <a:pt x="3323" y="15049"/>
                </a:lnTo>
                <a:lnTo>
                  <a:pt x="2215" y="14341"/>
                </a:lnTo>
                <a:lnTo>
                  <a:pt x="1108" y="14341"/>
                </a:lnTo>
                <a:lnTo>
                  <a:pt x="1108" y="15049"/>
                </a:lnTo>
                <a:lnTo>
                  <a:pt x="0" y="13633"/>
                </a:lnTo>
                <a:close/>
                <a:moveTo>
                  <a:pt x="0" y="1363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8" name="AutoShape 12"/>
          <p:cNvSpPr/>
          <p:nvPr/>
        </p:nvSpPr>
        <p:spPr bwMode="auto">
          <a:xfrm>
            <a:off x="7451574" y="3025206"/>
            <a:ext cx="556189" cy="28238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836"/>
                </a:moveTo>
                <a:lnTo>
                  <a:pt x="170" y="7033"/>
                </a:lnTo>
                <a:lnTo>
                  <a:pt x="638" y="7033"/>
                </a:lnTo>
                <a:lnTo>
                  <a:pt x="935" y="6329"/>
                </a:lnTo>
                <a:lnTo>
                  <a:pt x="935" y="5927"/>
                </a:lnTo>
                <a:lnTo>
                  <a:pt x="1276" y="5526"/>
                </a:lnTo>
                <a:lnTo>
                  <a:pt x="1276" y="5224"/>
                </a:lnTo>
                <a:lnTo>
                  <a:pt x="1446" y="5224"/>
                </a:lnTo>
                <a:lnTo>
                  <a:pt x="1573" y="4822"/>
                </a:lnTo>
                <a:lnTo>
                  <a:pt x="1573" y="4420"/>
                </a:lnTo>
                <a:lnTo>
                  <a:pt x="1913" y="4420"/>
                </a:lnTo>
                <a:lnTo>
                  <a:pt x="1913" y="4119"/>
                </a:lnTo>
                <a:lnTo>
                  <a:pt x="2041" y="3717"/>
                </a:lnTo>
                <a:lnTo>
                  <a:pt x="3019" y="3717"/>
                </a:lnTo>
                <a:lnTo>
                  <a:pt x="3019" y="4119"/>
                </a:lnTo>
                <a:lnTo>
                  <a:pt x="3784" y="4119"/>
                </a:lnTo>
                <a:lnTo>
                  <a:pt x="3784" y="4420"/>
                </a:lnTo>
                <a:lnTo>
                  <a:pt x="4124" y="5224"/>
                </a:lnTo>
                <a:lnTo>
                  <a:pt x="4252" y="5224"/>
                </a:lnTo>
                <a:lnTo>
                  <a:pt x="4592" y="5526"/>
                </a:lnTo>
                <a:lnTo>
                  <a:pt x="4720" y="5224"/>
                </a:lnTo>
                <a:lnTo>
                  <a:pt x="6293" y="5224"/>
                </a:lnTo>
                <a:lnTo>
                  <a:pt x="6463" y="4822"/>
                </a:lnTo>
                <a:lnTo>
                  <a:pt x="6463" y="4420"/>
                </a:lnTo>
                <a:lnTo>
                  <a:pt x="6293" y="4420"/>
                </a:lnTo>
                <a:lnTo>
                  <a:pt x="6293" y="3315"/>
                </a:lnTo>
                <a:lnTo>
                  <a:pt x="6165" y="2913"/>
                </a:lnTo>
                <a:lnTo>
                  <a:pt x="5825" y="2913"/>
                </a:lnTo>
                <a:lnTo>
                  <a:pt x="5825" y="1808"/>
                </a:lnTo>
                <a:lnTo>
                  <a:pt x="5995" y="1507"/>
                </a:lnTo>
                <a:lnTo>
                  <a:pt x="5995" y="703"/>
                </a:lnTo>
                <a:lnTo>
                  <a:pt x="6293" y="703"/>
                </a:lnTo>
                <a:lnTo>
                  <a:pt x="6293" y="0"/>
                </a:lnTo>
                <a:lnTo>
                  <a:pt x="6633" y="0"/>
                </a:lnTo>
                <a:lnTo>
                  <a:pt x="6761" y="301"/>
                </a:lnTo>
                <a:lnTo>
                  <a:pt x="6931" y="301"/>
                </a:lnTo>
                <a:lnTo>
                  <a:pt x="7101" y="703"/>
                </a:lnTo>
                <a:lnTo>
                  <a:pt x="7739" y="703"/>
                </a:lnTo>
                <a:lnTo>
                  <a:pt x="7739" y="1105"/>
                </a:lnTo>
                <a:lnTo>
                  <a:pt x="8504" y="1105"/>
                </a:lnTo>
                <a:lnTo>
                  <a:pt x="8504" y="1507"/>
                </a:lnTo>
                <a:lnTo>
                  <a:pt x="8674" y="1808"/>
                </a:lnTo>
                <a:lnTo>
                  <a:pt x="8674" y="2210"/>
                </a:lnTo>
                <a:lnTo>
                  <a:pt x="8844" y="2612"/>
                </a:lnTo>
                <a:lnTo>
                  <a:pt x="8844" y="2913"/>
                </a:lnTo>
                <a:lnTo>
                  <a:pt x="8972" y="2913"/>
                </a:lnTo>
                <a:lnTo>
                  <a:pt x="9142" y="3315"/>
                </a:lnTo>
                <a:lnTo>
                  <a:pt x="9312" y="3315"/>
                </a:lnTo>
                <a:lnTo>
                  <a:pt x="9609" y="3717"/>
                </a:lnTo>
                <a:lnTo>
                  <a:pt x="10247" y="3717"/>
                </a:lnTo>
                <a:lnTo>
                  <a:pt x="10417" y="3315"/>
                </a:lnTo>
                <a:lnTo>
                  <a:pt x="10545" y="2913"/>
                </a:lnTo>
                <a:lnTo>
                  <a:pt x="11991" y="2913"/>
                </a:lnTo>
                <a:lnTo>
                  <a:pt x="12118" y="3315"/>
                </a:lnTo>
                <a:lnTo>
                  <a:pt x="12458" y="3717"/>
                </a:lnTo>
                <a:lnTo>
                  <a:pt x="12756" y="3717"/>
                </a:lnTo>
                <a:lnTo>
                  <a:pt x="12926" y="4119"/>
                </a:lnTo>
                <a:lnTo>
                  <a:pt x="13096" y="4420"/>
                </a:lnTo>
                <a:lnTo>
                  <a:pt x="13224" y="4420"/>
                </a:lnTo>
                <a:lnTo>
                  <a:pt x="13394" y="4822"/>
                </a:lnTo>
                <a:lnTo>
                  <a:pt x="15137" y="4822"/>
                </a:lnTo>
                <a:lnTo>
                  <a:pt x="15137" y="4420"/>
                </a:lnTo>
                <a:lnTo>
                  <a:pt x="15435" y="4119"/>
                </a:lnTo>
                <a:lnTo>
                  <a:pt x="15775" y="4119"/>
                </a:lnTo>
                <a:lnTo>
                  <a:pt x="15775" y="3717"/>
                </a:lnTo>
                <a:lnTo>
                  <a:pt x="16243" y="3717"/>
                </a:lnTo>
                <a:lnTo>
                  <a:pt x="16370" y="3315"/>
                </a:lnTo>
                <a:lnTo>
                  <a:pt x="16370" y="2913"/>
                </a:lnTo>
                <a:lnTo>
                  <a:pt x="16540" y="2612"/>
                </a:lnTo>
                <a:lnTo>
                  <a:pt x="16710" y="2612"/>
                </a:lnTo>
                <a:lnTo>
                  <a:pt x="16710" y="2210"/>
                </a:lnTo>
                <a:lnTo>
                  <a:pt x="16838" y="1808"/>
                </a:lnTo>
                <a:lnTo>
                  <a:pt x="17008" y="1808"/>
                </a:lnTo>
                <a:lnTo>
                  <a:pt x="17008" y="2210"/>
                </a:lnTo>
                <a:lnTo>
                  <a:pt x="17178" y="1808"/>
                </a:lnTo>
                <a:lnTo>
                  <a:pt x="17348" y="1808"/>
                </a:lnTo>
                <a:lnTo>
                  <a:pt x="17476" y="2210"/>
                </a:lnTo>
                <a:lnTo>
                  <a:pt x="17646" y="2612"/>
                </a:lnTo>
                <a:lnTo>
                  <a:pt x="17943" y="2612"/>
                </a:lnTo>
                <a:lnTo>
                  <a:pt x="18113" y="2210"/>
                </a:lnTo>
                <a:lnTo>
                  <a:pt x="18581" y="2210"/>
                </a:lnTo>
                <a:lnTo>
                  <a:pt x="18751" y="2612"/>
                </a:lnTo>
                <a:lnTo>
                  <a:pt x="18581" y="4822"/>
                </a:lnTo>
                <a:lnTo>
                  <a:pt x="18581" y="5927"/>
                </a:lnTo>
                <a:lnTo>
                  <a:pt x="18411" y="6631"/>
                </a:lnTo>
                <a:lnTo>
                  <a:pt x="18581" y="7033"/>
                </a:lnTo>
                <a:lnTo>
                  <a:pt x="18921" y="7434"/>
                </a:lnTo>
                <a:lnTo>
                  <a:pt x="19219" y="7033"/>
                </a:lnTo>
                <a:lnTo>
                  <a:pt x="19687" y="7033"/>
                </a:lnTo>
                <a:lnTo>
                  <a:pt x="19857" y="7434"/>
                </a:lnTo>
                <a:lnTo>
                  <a:pt x="20027" y="7033"/>
                </a:lnTo>
                <a:lnTo>
                  <a:pt x="20027" y="6329"/>
                </a:lnTo>
                <a:lnTo>
                  <a:pt x="20154" y="6329"/>
                </a:lnTo>
                <a:lnTo>
                  <a:pt x="20324" y="5927"/>
                </a:lnTo>
                <a:lnTo>
                  <a:pt x="20622" y="6329"/>
                </a:lnTo>
                <a:lnTo>
                  <a:pt x="20792" y="6631"/>
                </a:lnTo>
                <a:lnTo>
                  <a:pt x="21090" y="7033"/>
                </a:lnTo>
                <a:lnTo>
                  <a:pt x="21260" y="7836"/>
                </a:lnTo>
                <a:lnTo>
                  <a:pt x="21430" y="8138"/>
                </a:lnTo>
                <a:lnTo>
                  <a:pt x="21600" y="8540"/>
                </a:lnTo>
                <a:lnTo>
                  <a:pt x="21600" y="8941"/>
                </a:lnTo>
                <a:lnTo>
                  <a:pt x="21430" y="8941"/>
                </a:lnTo>
                <a:lnTo>
                  <a:pt x="21430" y="9243"/>
                </a:lnTo>
                <a:lnTo>
                  <a:pt x="20792" y="9243"/>
                </a:lnTo>
                <a:lnTo>
                  <a:pt x="20622" y="9645"/>
                </a:lnTo>
                <a:lnTo>
                  <a:pt x="20494" y="10047"/>
                </a:lnTo>
                <a:lnTo>
                  <a:pt x="20154" y="10047"/>
                </a:lnTo>
                <a:lnTo>
                  <a:pt x="20154" y="10448"/>
                </a:lnTo>
                <a:lnTo>
                  <a:pt x="19857" y="10448"/>
                </a:lnTo>
                <a:lnTo>
                  <a:pt x="19687" y="11152"/>
                </a:lnTo>
                <a:lnTo>
                  <a:pt x="19687" y="11855"/>
                </a:lnTo>
                <a:lnTo>
                  <a:pt x="19517" y="11855"/>
                </a:lnTo>
                <a:lnTo>
                  <a:pt x="19219" y="12659"/>
                </a:lnTo>
                <a:lnTo>
                  <a:pt x="19049" y="12659"/>
                </a:lnTo>
                <a:lnTo>
                  <a:pt x="18751" y="12257"/>
                </a:lnTo>
                <a:lnTo>
                  <a:pt x="18751" y="12659"/>
                </a:lnTo>
                <a:lnTo>
                  <a:pt x="18581" y="13060"/>
                </a:lnTo>
                <a:lnTo>
                  <a:pt x="18411" y="13362"/>
                </a:lnTo>
                <a:lnTo>
                  <a:pt x="18283" y="13362"/>
                </a:lnTo>
                <a:lnTo>
                  <a:pt x="18283" y="13764"/>
                </a:lnTo>
                <a:lnTo>
                  <a:pt x="18113" y="14166"/>
                </a:lnTo>
                <a:lnTo>
                  <a:pt x="17943" y="13764"/>
                </a:lnTo>
                <a:lnTo>
                  <a:pt x="17646" y="13764"/>
                </a:lnTo>
                <a:lnTo>
                  <a:pt x="17476" y="13362"/>
                </a:lnTo>
                <a:lnTo>
                  <a:pt x="17008" y="13362"/>
                </a:lnTo>
                <a:lnTo>
                  <a:pt x="16838" y="13764"/>
                </a:lnTo>
                <a:lnTo>
                  <a:pt x="16710" y="14166"/>
                </a:lnTo>
                <a:lnTo>
                  <a:pt x="16710" y="15271"/>
                </a:lnTo>
                <a:lnTo>
                  <a:pt x="17008" y="15673"/>
                </a:lnTo>
                <a:lnTo>
                  <a:pt x="17348" y="15974"/>
                </a:lnTo>
                <a:lnTo>
                  <a:pt x="17348" y="16376"/>
                </a:lnTo>
                <a:lnTo>
                  <a:pt x="17178" y="16376"/>
                </a:lnTo>
                <a:lnTo>
                  <a:pt x="17178" y="16778"/>
                </a:lnTo>
                <a:lnTo>
                  <a:pt x="16838" y="17481"/>
                </a:lnTo>
                <a:lnTo>
                  <a:pt x="16710" y="18184"/>
                </a:lnTo>
                <a:lnTo>
                  <a:pt x="16540" y="18586"/>
                </a:lnTo>
                <a:lnTo>
                  <a:pt x="16370" y="18586"/>
                </a:lnTo>
                <a:lnTo>
                  <a:pt x="16243" y="18988"/>
                </a:lnTo>
                <a:lnTo>
                  <a:pt x="15902" y="18988"/>
                </a:lnTo>
                <a:lnTo>
                  <a:pt x="15775" y="19390"/>
                </a:lnTo>
                <a:lnTo>
                  <a:pt x="15137" y="19390"/>
                </a:lnTo>
                <a:lnTo>
                  <a:pt x="14967" y="19691"/>
                </a:lnTo>
                <a:lnTo>
                  <a:pt x="14797" y="19691"/>
                </a:lnTo>
                <a:lnTo>
                  <a:pt x="13861" y="20495"/>
                </a:lnTo>
                <a:lnTo>
                  <a:pt x="13691" y="20796"/>
                </a:lnTo>
                <a:lnTo>
                  <a:pt x="13394" y="21600"/>
                </a:lnTo>
                <a:lnTo>
                  <a:pt x="12926" y="21600"/>
                </a:lnTo>
                <a:lnTo>
                  <a:pt x="12926" y="21198"/>
                </a:lnTo>
                <a:lnTo>
                  <a:pt x="12586" y="21198"/>
                </a:lnTo>
                <a:lnTo>
                  <a:pt x="12288" y="21600"/>
                </a:lnTo>
                <a:lnTo>
                  <a:pt x="12118" y="21198"/>
                </a:lnTo>
                <a:lnTo>
                  <a:pt x="11820" y="21198"/>
                </a:lnTo>
                <a:lnTo>
                  <a:pt x="11523" y="20796"/>
                </a:lnTo>
                <a:lnTo>
                  <a:pt x="11013" y="20495"/>
                </a:lnTo>
                <a:lnTo>
                  <a:pt x="10715" y="19691"/>
                </a:lnTo>
                <a:lnTo>
                  <a:pt x="9439" y="19691"/>
                </a:lnTo>
                <a:lnTo>
                  <a:pt x="9439" y="20093"/>
                </a:lnTo>
                <a:lnTo>
                  <a:pt x="6931" y="20093"/>
                </a:lnTo>
                <a:lnTo>
                  <a:pt x="6761" y="19390"/>
                </a:lnTo>
                <a:lnTo>
                  <a:pt x="6761" y="18988"/>
                </a:lnTo>
                <a:lnTo>
                  <a:pt x="6633" y="18586"/>
                </a:lnTo>
                <a:lnTo>
                  <a:pt x="6463" y="18184"/>
                </a:lnTo>
                <a:lnTo>
                  <a:pt x="6463" y="17883"/>
                </a:lnTo>
                <a:lnTo>
                  <a:pt x="6293" y="17481"/>
                </a:lnTo>
                <a:lnTo>
                  <a:pt x="6165" y="17481"/>
                </a:lnTo>
                <a:lnTo>
                  <a:pt x="6165" y="17079"/>
                </a:lnTo>
                <a:lnTo>
                  <a:pt x="5825" y="17079"/>
                </a:lnTo>
                <a:lnTo>
                  <a:pt x="5698" y="16778"/>
                </a:lnTo>
                <a:lnTo>
                  <a:pt x="5357" y="16376"/>
                </a:lnTo>
                <a:lnTo>
                  <a:pt x="5060" y="16376"/>
                </a:lnTo>
                <a:lnTo>
                  <a:pt x="5060" y="15974"/>
                </a:lnTo>
                <a:lnTo>
                  <a:pt x="4890" y="15974"/>
                </a:lnTo>
                <a:lnTo>
                  <a:pt x="4422" y="15673"/>
                </a:lnTo>
                <a:lnTo>
                  <a:pt x="3019" y="15673"/>
                </a:lnTo>
                <a:lnTo>
                  <a:pt x="2679" y="14869"/>
                </a:lnTo>
                <a:lnTo>
                  <a:pt x="2679" y="14166"/>
                </a:lnTo>
                <a:lnTo>
                  <a:pt x="2849" y="14166"/>
                </a:lnTo>
                <a:lnTo>
                  <a:pt x="2849" y="12659"/>
                </a:lnTo>
                <a:lnTo>
                  <a:pt x="2679" y="12257"/>
                </a:lnTo>
                <a:lnTo>
                  <a:pt x="2551" y="11855"/>
                </a:lnTo>
                <a:lnTo>
                  <a:pt x="2381" y="11553"/>
                </a:lnTo>
                <a:lnTo>
                  <a:pt x="2381" y="11152"/>
                </a:lnTo>
                <a:lnTo>
                  <a:pt x="2211" y="10750"/>
                </a:lnTo>
                <a:lnTo>
                  <a:pt x="2041" y="10448"/>
                </a:lnTo>
                <a:lnTo>
                  <a:pt x="1913" y="10047"/>
                </a:lnTo>
                <a:lnTo>
                  <a:pt x="1743" y="10047"/>
                </a:lnTo>
                <a:lnTo>
                  <a:pt x="1573" y="10448"/>
                </a:lnTo>
                <a:lnTo>
                  <a:pt x="1446" y="10047"/>
                </a:lnTo>
                <a:lnTo>
                  <a:pt x="1106" y="10047"/>
                </a:lnTo>
                <a:lnTo>
                  <a:pt x="935" y="10448"/>
                </a:lnTo>
                <a:lnTo>
                  <a:pt x="808" y="10047"/>
                </a:lnTo>
                <a:lnTo>
                  <a:pt x="808" y="9645"/>
                </a:lnTo>
                <a:lnTo>
                  <a:pt x="638" y="9645"/>
                </a:lnTo>
                <a:lnTo>
                  <a:pt x="170" y="8540"/>
                </a:lnTo>
                <a:lnTo>
                  <a:pt x="170" y="8138"/>
                </a:lnTo>
                <a:lnTo>
                  <a:pt x="170" y="8540"/>
                </a:lnTo>
                <a:lnTo>
                  <a:pt x="0" y="8138"/>
                </a:lnTo>
                <a:lnTo>
                  <a:pt x="0" y="7836"/>
                </a:lnTo>
                <a:close/>
                <a:moveTo>
                  <a:pt x="0" y="7836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9" name="AutoShape 13"/>
          <p:cNvSpPr/>
          <p:nvPr/>
        </p:nvSpPr>
        <p:spPr bwMode="auto">
          <a:xfrm>
            <a:off x="6762917" y="2970963"/>
            <a:ext cx="680890" cy="39086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67" y="14545"/>
                </a:moveTo>
                <a:lnTo>
                  <a:pt x="1528" y="14327"/>
                </a:lnTo>
                <a:lnTo>
                  <a:pt x="1285" y="14545"/>
                </a:lnTo>
                <a:lnTo>
                  <a:pt x="1146" y="14327"/>
                </a:lnTo>
                <a:lnTo>
                  <a:pt x="1146" y="14036"/>
                </a:lnTo>
                <a:lnTo>
                  <a:pt x="1424" y="14036"/>
                </a:lnTo>
                <a:lnTo>
                  <a:pt x="1146" y="13236"/>
                </a:lnTo>
                <a:lnTo>
                  <a:pt x="903" y="12945"/>
                </a:lnTo>
                <a:lnTo>
                  <a:pt x="521" y="12655"/>
                </a:lnTo>
                <a:lnTo>
                  <a:pt x="521" y="12945"/>
                </a:lnTo>
                <a:lnTo>
                  <a:pt x="243" y="12436"/>
                </a:lnTo>
                <a:lnTo>
                  <a:pt x="243" y="12145"/>
                </a:lnTo>
                <a:lnTo>
                  <a:pt x="0" y="11855"/>
                </a:lnTo>
                <a:lnTo>
                  <a:pt x="0" y="11564"/>
                </a:lnTo>
                <a:lnTo>
                  <a:pt x="139" y="10764"/>
                </a:lnTo>
                <a:lnTo>
                  <a:pt x="0" y="10764"/>
                </a:lnTo>
                <a:lnTo>
                  <a:pt x="0" y="10255"/>
                </a:lnTo>
                <a:lnTo>
                  <a:pt x="139" y="9964"/>
                </a:lnTo>
                <a:lnTo>
                  <a:pt x="243" y="9673"/>
                </a:lnTo>
                <a:lnTo>
                  <a:pt x="243" y="9455"/>
                </a:lnTo>
                <a:lnTo>
                  <a:pt x="382" y="9164"/>
                </a:lnTo>
                <a:lnTo>
                  <a:pt x="625" y="9673"/>
                </a:lnTo>
                <a:lnTo>
                  <a:pt x="625" y="9964"/>
                </a:lnTo>
                <a:lnTo>
                  <a:pt x="903" y="10255"/>
                </a:lnTo>
                <a:lnTo>
                  <a:pt x="1007" y="9964"/>
                </a:lnTo>
                <a:lnTo>
                  <a:pt x="1007" y="9673"/>
                </a:lnTo>
                <a:lnTo>
                  <a:pt x="903" y="8873"/>
                </a:lnTo>
                <a:lnTo>
                  <a:pt x="1146" y="8655"/>
                </a:lnTo>
                <a:lnTo>
                  <a:pt x="1285" y="8655"/>
                </a:lnTo>
                <a:lnTo>
                  <a:pt x="1285" y="8073"/>
                </a:lnTo>
                <a:lnTo>
                  <a:pt x="1424" y="7782"/>
                </a:lnTo>
                <a:lnTo>
                  <a:pt x="1528" y="7782"/>
                </a:lnTo>
                <a:lnTo>
                  <a:pt x="1528" y="7564"/>
                </a:lnTo>
                <a:lnTo>
                  <a:pt x="1806" y="7564"/>
                </a:lnTo>
                <a:lnTo>
                  <a:pt x="1806" y="6982"/>
                </a:lnTo>
                <a:lnTo>
                  <a:pt x="1910" y="7273"/>
                </a:lnTo>
                <a:lnTo>
                  <a:pt x="2049" y="7273"/>
                </a:lnTo>
                <a:lnTo>
                  <a:pt x="2049" y="7782"/>
                </a:lnTo>
                <a:lnTo>
                  <a:pt x="2188" y="7564"/>
                </a:lnTo>
                <a:lnTo>
                  <a:pt x="2188" y="7273"/>
                </a:lnTo>
                <a:lnTo>
                  <a:pt x="2292" y="7273"/>
                </a:lnTo>
                <a:lnTo>
                  <a:pt x="2292" y="7564"/>
                </a:lnTo>
                <a:lnTo>
                  <a:pt x="2292" y="7273"/>
                </a:lnTo>
                <a:lnTo>
                  <a:pt x="2431" y="7273"/>
                </a:lnTo>
                <a:lnTo>
                  <a:pt x="2570" y="6982"/>
                </a:lnTo>
                <a:lnTo>
                  <a:pt x="2709" y="6982"/>
                </a:lnTo>
                <a:lnTo>
                  <a:pt x="2709" y="7273"/>
                </a:lnTo>
                <a:lnTo>
                  <a:pt x="2813" y="7564"/>
                </a:lnTo>
                <a:lnTo>
                  <a:pt x="3091" y="7273"/>
                </a:lnTo>
                <a:lnTo>
                  <a:pt x="3195" y="7273"/>
                </a:lnTo>
                <a:lnTo>
                  <a:pt x="3195" y="7564"/>
                </a:lnTo>
                <a:lnTo>
                  <a:pt x="3334" y="7564"/>
                </a:lnTo>
                <a:lnTo>
                  <a:pt x="3473" y="7782"/>
                </a:lnTo>
                <a:lnTo>
                  <a:pt x="3577" y="7782"/>
                </a:lnTo>
                <a:lnTo>
                  <a:pt x="3577" y="8073"/>
                </a:lnTo>
                <a:lnTo>
                  <a:pt x="3855" y="8364"/>
                </a:lnTo>
                <a:lnTo>
                  <a:pt x="3994" y="8364"/>
                </a:lnTo>
                <a:lnTo>
                  <a:pt x="3994" y="8655"/>
                </a:lnTo>
                <a:lnTo>
                  <a:pt x="4098" y="8655"/>
                </a:lnTo>
                <a:lnTo>
                  <a:pt x="4098" y="8364"/>
                </a:lnTo>
                <a:lnTo>
                  <a:pt x="4237" y="8073"/>
                </a:lnTo>
                <a:lnTo>
                  <a:pt x="4237" y="8364"/>
                </a:lnTo>
                <a:lnTo>
                  <a:pt x="4480" y="8364"/>
                </a:lnTo>
                <a:lnTo>
                  <a:pt x="4480" y="8655"/>
                </a:lnTo>
                <a:lnTo>
                  <a:pt x="4619" y="8655"/>
                </a:lnTo>
                <a:lnTo>
                  <a:pt x="4758" y="8364"/>
                </a:lnTo>
                <a:lnTo>
                  <a:pt x="4758" y="8073"/>
                </a:lnTo>
                <a:lnTo>
                  <a:pt x="4896" y="8073"/>
                </a:lnTo>
                <a:lnTo>
                  <a:pt x="4896" y="7782"/>
                </a:lnTo>
                <a:lnTo>
                  <a:pt x="5278" y="7782"/>
                </a:lnTo>
                <a:lnTo>
                  <a:pt x="5383" y="8073"/>
                </a:lnTo>
                <a:lnTo>
                  <a:pt x="5660" y="8073"/>
                </a:lnTo>
                <a:lnTo>
                  <a:pt x="5522" y="7782"/>
                </a:lnTo>
                <a:lnTo>
                  <a:pt x="5765" y="7782"/>
                </a:lnTo>
                <a:lnTo>
                  <a:pt x="5904" y="7564"/>
                </a:lnTo>
                <a:lnTo>
                  <a:pt x="6042" y="7782"/>
                </a:lnTo>
                <a:lnTo>
                  <a:pt x="6042" y="8073"/>
                </a:lnTo>
                <a:lnTo>
                  <a:pt x="5904" y="8073"/>
                </a:lnTo>
                <a:lnTo>
                  <a:pt x="6042" y="8364"/>
                </a:lnTo>
                <a:lnTo>
                  <a:pt x="6424" y="8364"/>
                </a:lnTo>
                <a:lnTo>
                  <a:pt x="6668" y="8655"/>
                </a:lnTo>
                <a:lnTo>
                  <a:pt x="6806" y="8655"/>
                </a:lnTo>
                <a:lnTo>
                  <a:pt x="6806" y="8073"/>
                </a:lnTo>
                <a:lnTo>
                  <a:pt x="6945" y="8073"/>
                </a:lnTo>
                <a:lnTo>
                  <a:pt x="7050" y="8364"/>
                </a:lnTo>
                <a:lnTo>
                  <a:pt x="7188" y="8364"/>
                </a:lnTo>
                <a:lnTo>
                  <a:pt x="7466" y="8073"/>
                </a:lnTo>
                <a:lnTo>
                  <a:pt x="7466" y="6982"/>
                </a:lnTo>
                <a:lnTo>
                  <a:pt x="7188" y="6982"/>
                </a:lnTo>
                <a:lnTo>
                  <a:pt x="7050" y="6764"/>
                </a:lnTo>
                <a:lnTo>
                  <a:pt x="6945" y="6764"/>
                </a:lnTo>
                <a:lnTo>
                  <a:pt x="6945" y="6473"/>
                </a:lnTo>
                <a:lnTo>
                  <a:pt x="6806" y="6473"/>
                </a:lnTo>
                <a:lnTo>
                  <a:pt x="6668" y="6182"/>
                </a:lnTo>
                <a:lnTo>
                  <a:pt x="6806" y="6182"/>
                </a:lnTo>
                <a:lnTo>
                  <a:pt x="6945" y="5964"/>
                </a:lnTo>
                <a:lnTo>
                  <a:pt x="6945" y="5382"/>
                </a:lnTo>
                <a:lnTo>
                  <a:pt x="6806" y="5382"/>
                </a:lnTo>
                <a:lnTo>
                  <a:pt x="6806" y="5091"/>
                </a:lnTo>
                <a:lnTo>
                  <a:pt x="6945" y="4873"/>
                </a:lnTo>
                <a:lnTo>
                  <a:pt x="7050" y="4582"/>
                </a:lnTo>
                <a:lnTo>
                  <a:pt x="7466" y="4582"/>
                </a:lnTo>
                <a:lnTo>
                  <a:pt x="7466" y="4291"/>
                </a:lnTo>
                <a:lnTo>
                  <a:pt x="7327" y="4073"/>
                </a:lnTo>
                <a:lnTo>
                  <a:pt x="7188" y="4073"/>
                </a:lnTo>
                <a:lnTo>
                  <a:pt x="7188" y="4291"/>
                </a:lnTo>
                <a:lnTo>
                  <a:pt x="7050" y="4073"/>
                </a:lnTo>
                <a:lnTo>
                  <a:pt x="6945" y="4073"/>
                </a:lnTo>
                <a:lnTo>
                  <a:pt x="7050" y="4073"/>
                </a:lnTo>
                <a:lnTo>
                  <a:pt x="7050" y="3782"/>
                </a:lnTo>
                <a:lnTo>
                  <a:pt x="6806" y="3782"/>
                </a:lnTo>
                <a:lnTo>
                  <a:pt x="6806" y="3200"/>
                </a:lnTo>
                <a:lnTo>
                  <a:pt x="6945" y="3200"/>
                </a:lnTo>
                <a:lnTo>
                  <a:pt x="6945" y="2982"/>
                </a:lnTo>
                <a:lnTo>
                  <a:pt x="7050" y="2982"/>
                </a:lnTo>
                <a:lnTo>
                  <a:pt x="7050" y="3200"/>
                </a:lnTo>
                <a:lnTo>
                  <a:pt x="7466" y="3200"/>
                </a:lnTo>
                <a:lnTo>
                  <a:pt x="7466" y="2982"/>
                </a:lnTo>
                <a:lnTo>
                  <a:pt x="7570" y="2982"/>
                </a:lnTo>
                <a:lnTo>
                  <a:pt x="7709" y="3200"/>
                </a:lnTo>
                <a:lnTo>
                  <a:pt x="7709" y="2982"/>
                </a:lnTo>
                <a:lnTo>
                  <a:pt x="7952" y="2691"/>
                </a:lnTo>
                <a:lnTo>
                  <a:pt x="8334" y="2691"/>
                </a:lnTo>
                <a:lnTo>
                  <a:pt x="8334" y="2400"/>
                </a:lnTo>
                <a:lnTo>
                  <a:pt x="8473" y="2400"/>
                </a:lnTo>
                <a:lnTo>
                  <a:pt x="8612" y="2182"/>
                </a:lnTo>
                <a:lnTo>
                  <a:pt x="8994" y="2182"/>
                </a:lnTo>
                <a:lnTo>
                  <a:pt x="8994" y="1891"/>
                </a:lnTo>
                <a:lnTo>
                  <a:pt x="9133" y="1891"/>
                </a:lnTo>
                <a:lnTo>
                  <a:pt x="9133" y="1600"/>
                </a:lnTo>
                <a:lnTo>
                  <a:pt x="9654" y="1600"/>
                </a:lnTo>
                <a:lnTo>
                  <a:pt x="9897" y="1091"/>
                </a:lnTo>
                <a:lnTo>
                  <a:pt x="10140" y="1091"/>
                </a:lnTo>
                <a:lnTo>
                  <a:pt x="10140" y="800"/>
                </a:lnTo>
                <a:lnTo>
                  <a:pt x="10418" y="800"/>
                </a:lnTo>
                <a:lnTo>
                  <a:pt x="10418" y="509"/>
                </a:lnTo>
                <a:lnTo>
                  <a:pt x="10522" y="509"/>
                </a:lnTo>
                <a:lnTo>
                  <a:pt x="10522" y="291"/>
                </a:lnTo>
                <a:lnTo>
                  <a:pt x="10661" y="0"/>
                </a:lnTo>
                <a:lnTo>
                  <a:pt x="10800" y="291"/>
                </a:lnTo>
                <a:lnTo>
                  <a:pt x="10800" y="0"/>
                </a:lnTo>
                <a:lnTo>
                  <a:pt x="11043" y="291"/>
                </a:lnTo>
                <a:lnTo>
                  <a:pt x="11703" y="291"/>
                </a:lnTo>
                <a:lnTo>
                  <a:pt x="11703" y="509"/>
                </a:lnTo>
                <a:lnTo>
                  <a:pt x="11807" y="800"/>
                </a:lnTo>
                <a:lnTo>
                  <a:pt x="11807" y="1091"/>
                </a:lnTo>
                <a:lnTo>
                  <a:pt x="11946" y="1091"/>
                </a:lnTo>
                <a:lnTo>
                  <a:pt x="11946" y="1600"/>
                </a:lnTo>
                <a:lnTo>
                  <a:pt x="11807" y="1600"/>
                </a:lnTo>
                <a:lnTo>
                  <a:pt x="11946" y="1891"/>
                </a:lnTo>
                <a:lnTo>
                  <a:pt x="12328" y="1891"/>
                </a:lnTo>
                <a:lnTo>
                  <a:pt x="12328" y="1600"/>
                </a:lnTo>
                <a:lnTo>
                  <a:pt x="12328" y="1891"/>
                </a:lnTo>
                <a:lnTo>
                  <a:pt x="12467" y="1891"/>
                </a:lnTo>
                <a:lnTo>
                  <a:pt x="12467" y="1600"/>
                </a:lnTo>
                <a:lnTo>
                  <a:pt x="12710" y="1891"/>
                </a:lnTo>
                <a:lnTo>
                  <a:pt x="12710" y="2400"/>
                </a:lnTo>
                <a:lnTo>
                  <a:pt x="12849" y="2400"/>
                </a:lnTo>
                <a:lnTo>
                  <a:pt x="12849" y="1891"/>
                </a:lnTo>
                <a:lnTo>
                  <a:pt x="12988" y="1891"/>
                </a:lnTo>
                <a:lnTo>
                  <a:pt x="13092" y="2182"/>
                </a:lnTo>
                <a:lnTo>
                  <a:pt x="13370" y="2182"/>
                </a:lnTo>
                <a:lnTo>
                  <a:pt x="13370" y="2400"/>
                </a:lnTo>
                <a:lnTo>
                  <a:pt x="13231" y="2400"/>
                </a:lnTo>
                <a:lnTo>
                  <a:pt x="13231" y="2691"/>
                </a:lnTo>
                <a:lnTo>
                  <a:pt x="13370" y="2982"/>
                </a:lnTo>
                <a:lnTo>
                  <a:pt x="13509" y="2691"/>
                </a:lnTo>
                <a:lnTo>
                  <a:pt x="13891" y="2691"/>
                </a:lnTo>
                <a:lnTo>
                  <a:pt x="13891" y="2982"/>
                </a:lnTo>
                <a:lnTo>
                  <a:pt x="13995" y="2691"/>
                </a:lnTo>
                <a:lnTo>
                  <a:pt x="13891" y="2400"/>
                </a:lnTo>
                <a:lnTo>
                  <a:pt x="14273" y="2400"/>
                </a:lnTo>
                <a:lnTo>
                  <a:pt x="14273" y="2182"/>
                </a:lnTo>
                <a:lnTo>
                  <a:pt x="14412" y="2182"/>
                </a:lnTo>
                <a:lnTo>
                  <a:pt x="14412" y="1891"/>
                </a:lnTo>
                <a:lnTo>
                  <a:pt x="14516" y="1891"/>
                </a:lnTo>
                <a:lnTo>
                  <a:pt x="14655" y="1600"/>
                </a:lnTo>
                <a:lnTo>
                  <a:pt x="14655" y="1309"/>
                </a:lnTo>
                <a:lnTo>
                  <a:pt x="14898" y="1309"/>
                </a:lnTo>
                <a:lnTo>
                  <a:pt x="15037" y="1091"/>
                </a:lnTo>
                <a:lnTo>
                  <a:pt x="15037" y="1600"/>
                </a:lnTo>
                <a:lnTo>
                  <a:pt x="14898" y="1600"/>
                </a:lnTo>
                <a:lnTo>
                  <a:pt x="14898" y="1891"/>
                </a:lnTo>
                <a:lnTo>
                  <a:pt x="15940" y="3200"/>
                </a:lnTo>
                <a:lnTo>
                  <a:pt x="17363" y="6473"/>
                </a:lnTo>
                <a:lnTo>
                  <a:pt x="17606" y="6473"/>
                </a:lnTo>
                <a:lnTo>
                  <a:pt x="17606" y="5964"/>
                </a:lnTo>
                <a:lnTo>
                  <a:pt x="17745" y="5964"/>
                </a:lnTo>
                <a:lnTo>
                  <a:pt x="17850" y="6182"/>
                </a:lnTo>
                <a:lnTo>
                  <a:pt x="17850" y="6473"/>
                </a:lnTo>
                <a:lnTo>
                  <a:pt x="17988" y="6473"/>
                </a:lnTo>
                <a:lnTo>
                  <a:pt x="18127" y="6764"/>
                </a:lnTo>
                <a:lnTo>
                  <a:pt x="18266" y="6473"/>
                </a:lnTo>
                <a:lnTo>
                  <a:pt x="18370" y="6473"/>
                </a:lnTo>
                <a:lnTo>
                  <a:pt x="18509" y="6764"/>
                </a:lnTo>
                <a:lnTo>
                  <a:pt x="18648" y="6473"/>
                </a:lnTo>
                <a:lnTo>
                  <a:pt x="18891" y="6473"/>
                </a:lnTo>
                <a:lnTo>
                  <a:pt x="18752" y="6182"/>
                </a:lnTo>
                <a:lnTo>
                  <a:pt x="19412" y="6182"/>
                </a:lnTo>
                <a:lnTo>
                  <a:pt x="19551" y="6473"/>
                </a:lnTo>
                <a:lnTo>
                  <a:pt x="19655" y="6764"/>
                </a:lnTo>
                <a:lnTo>
                  <a:pt x="19655" y="6982"/>
                </a:lnTo>
                <a:lnTo>
                  <a:pt x="19933" y="6982"/>
                </a:lnTo>
                <a:lnTo>
                  <a:pt x="20037" y="7273"/>
                </a:lnTo>
                <a:lnTo>
                  <a:pt x="20176" y="7273"/>
                </a:lnTo>
                <a:lnTo>
                  <a:pt x="20176" y="8073"/>
                </a:lnTo>
                <a:lnTo>
                  <a:pt x="20558" y="8073"/>
                </a:lnTo>
                <a:lnTo>
                  <a:pt x="20836" y="7782"/>
                </a:lnTo>
                <a:lnTo>
                  <a:pt x="21079" y="7782"/>
                </a:lnTo>
                <a:lnTo>
                  <a:pt x="21218" y="7564"/>
                </a:lnTo>
                <a:lnTo>
                  <a:pt x="21218" y="8073"/>
                </a:lnTo>
                <a:lnTo>
                  <a:pt x="21322" y="8073"/>
                </a:lnTo>
                <a:lnTo>
                  <a:pt x="21461" y="8364"/>
                </a:lnTo>
                <a:lnTo>
                  <a:pt x="21600" y="8364"/>
                </a:lnTo>
                <a:lnTo>
                  <a:pt x="21600" y="8655"/>
                </a:lnTo>
                <a:lnTo>
                  <a:pt x="21461" y="8873"/>
                </a:lnTo>
                <a:lnTo>
                  <a:pt x="21322" y="9164"/>
                </a:lnTo>
                <a:lnTo>
                  <a:pt x="21322" y="9455"/>
                </a:lnTo>
                <a:lnTo>
                  <a:pt x="21218" y="9673"/>
                </a:lnTo>
                <a:lnTo>
                  <a:pt x="21079" y="9673"/>
                </a:lnTo>
                <a:lnTo>
                  <a:pt x="20940" y="9964"/>
                </a:lnTo>
                <a:lnTo>
                  <a:pt x="20940" y="10545"/>
                </a:lnTo>
                <a:lnTo>
                  <a:pt x="21079" y="11055"/>
                </a:lnTo>
                <a:lnTo>
                  <a:pt x="21218" y="11345"/>
                </a:lnTo>
                <a:lnTo>
                  <a:pt x="21218" y="11564"/>
                </a:lnTo>
                <a:lnTo>
                  <a:pt x="21079" y="11855"/>
                </a:lnTo>
                <a:lnTo>
                  <a:pt x="20940" y="11855"/>
                </a:lnTo>
                <a:lnTo>
                  <a:pt x="20836" y="12145"/>
                </a:lnTo>
                <a:lnTo>
                  <a:pt x="20697" y="12145"/>
                </a:lnTo>
                <a:lnTo>
                  <a:pt x="20697" y="11855"/>
                </a:lnTo>
                <a:lnTo>
                  <a:pt x="20558" y="11855"/>
                </a:lnTo>
                <a:lnTo>
                  <a:pt x="20315" y="12145"/>
                </a:lnTo>
                <a:lnTo>
                  <a:pt x="20176" y="12145"/>
                </a:lnTo>
                <a:lnTo>
                  <a:pt x="19933" y="11855"/>
                </a:lnTo>
                <a:lnTo>
                  <a:pt x="19794" y="11855"/>
                </a:lnTo>
                <a:lnTo>
                  <a:pt x="19655" y="12436"/>
                </a:lnTo>
                <a:lnTo>
                  <a:pt x="19655" y="12945"/>
                </a:lnTo>
                <a:lnTo>
                  <a:pt x="19551" y="13455"/>
                </a:lnTo>
                <a:lnTo>
                  <a:pt x="19551" y="14327"/>
                </a:lnTo>
                <a:lnTo>
                  <a:pt x="19794" y="14327"/>
                </a:lnTo>
                <a:lnTo>
                  <a:pt x="19655" y="14545"/>
                </a:lnTo>
                <a:lnTo>
                  <a:pt x="19655" y="14836"/>
                </a:lnTo>
                <a:lnTo>
                  <a:pt x="19169" y="14836"/>
                </a:lnTo>
                <a:lnTo>
                  <a:pt x="18891" y="15127"/>
                </a:lnTo>
                <a:lnTo>
                  <a:pt x="18509" y="15127"/>
                </a:lnTo>
                <a:lnTo>
                  <a:pt x="18370" y="15345"/>
                </a:lnTo>
                <a:lnTo>
                  <a:pt x="18509" y="15636"/>
                </a:lnTo>
                <a:lnTo>
                  <a:pt x="18752" y="15636"/>
                </a:lnTo>
                <a:lnTo>
                  <a:pt x="18752" y="16436"/>
                </a:lnTo>
                <a:lnTo>
                  <a:pt x="18891" y="16436"/>
                </a:lnTo>
                <a:lnTo>
                  <a:pt x="18891" y="16727"/>
                </a:lnTo>
                <a:lnTo>
                  <a:pt x="19030" y="17018"/>
                </a:lnTo>
                <a:lnTo>
                  <a:pt x="19030" y="17236"/>
                </a:lnTo>
                <a:lnTo>
                  <a:pt x="19169" y="17236"/>
                </a:lnTo>
                <a:lnTo>
                  <a:pt x="19169" y="17818"/>
                </a:lnTo>
                <a:lnTo>
                  <a:pt x="19030" y="18036"/>
                </a:lnTo>
                <a:lnTo>
                  <a:pt x="19169" y="18327"/>
                </a:lnTo>
                <a:lnTo>
                  <a:pt x="19030" y="18327"/>
                </a:lnTo>
                <a:lnTo>
                  <a:pt x="19030" y="18909"/>
                </a:lnTo>
                <a:lnTo>
                  <a:pt x="18891" y="19127"/>
                </a:lnTo>
                <a:lnTo>
                  <a:pt x="18648" y="18909"/>
                </a:lnTo>
                <a:lnTo>
                  <a:pt x="18370" y="18327"/>
                </a:lnTo>
                <a:lnTo>
                  <a:pt x="16565" y="18327"/>
                </a:lnTo>
                <a:lnTo>
                  <a:pt x="16460" y="18618"/>
                </a:lnTo>
                <a:lnTo>
                  <a:pt x="16183" y="18327"/>
                </a:lnTo>
                <a:lnTo>
                  <a:pt x="15280" y="18327"/>
                </a:lnTo>
                <a:lnTo>
                  <a:pt x="15280" y="19127"/>
                </a:lnTo>
                <a:lnTo>
                  <a:pt x="14412" y="19127"/>
                </a:lnTo>
                <a:lnTo>
                  <a:pt x="14273" y="18909"/>
                </a:lnTo>
                <a:lnTo>
                  <a:pt x="13995" y="18909"/>
                </a:lnTo>
                <a:lnTo>
                  <a:pt x="13995" y="19127"/>
                </a:lnTo>
                <a:lnTo>
                  <a:pt x="13891" y="19418"/>
                </a:lnTo>
                <a:lnTo>
                  <a:pt x="13752" y="19418"/>
                </a:lnTo>
                <a:lnTo>
                  <a:pt x="13752" y="19709"/>
                </a:lnTo>
                <a:lnTo>
                  <a:pt x="13613" y="19927"/>
                </a:lnTo>
                <a:lnTo>
                  <a:pt x="13370" y="20218"/>
                </a:lnTo>
                <a:lnTo>
                  <a:pt x="13231" y="20800"/>
                </a:lnTo>
                <a:lnTo>
                  <a:pt x="13092" y="21309"/>
                </a:lnTo>
                <a:lnTo>
                  <a:pt x="12849" y="21600"/>
                </a:lnTo>
                <a:lnTo>
                  <a:pt x="12606" y="21309"/>
                </a:lnTo>
                <a:lnTo>
                  <a:pt x="12224" y="21309"/>
                </a:lnTo>
                <a:lnTo>
                  <a:pt x="11946" y="21600"/>
                </a:lnTo>
                <a:lnTo>
                  <a:pt x="11807" y="21600"/>
                </a:lnTo>
                <a:lnTo>
                  <a:pt x="11564" y="20218"/>
                </a:lnTo>
                <a:lnTo>
                  <a:pt x="11182" y="20218"/>
                </a:lnTo>
                <a:lnTo>
                  <a:pt x="11182" y="18618"/>
                </a:lnTo>
                <a:lnTo>
                  <a:pt x="10939" y="18909"/>
                </a:lnTo>
                <a:lnTo>
                  <a:pt x="10800" y="18036"/>
                </a:lnTo>
                <a:lnTo>
                  <a:pt x="10522" y="17818"/>
                </a:lnTo>
                <a:lnTo>
                  <a:pt x="8751" y="17818"/>
                </a:lnTo>
                <a:lnTo>
                  <a:pt x="8230" y="17236"/>
                </a:lnTo>
                <a:lnTo>
                  <a:pt x="7952" y="17018"/>
                </a:lnTo>
                <a:lnTo>
                  <a:pt x="7050" y="15927"/>
                </a:lnTo>
                <a:lnTo>
                  <a:pt x="5522" y="16436"/>
                </a:lnTo>
                <a:lnTo>
                  <a:pt x="6042" y="21600"/>
                </a:lnTo>
                <a:lnTo>
                  <a:pt x="5660" y="21600"/>
                </a:lnTo>
                <a:lnTo>
                  <a:pt x="5278" y="20800"/>
                </a:lnTo>
                <a:lnTo>
                  <a:pt x="4896" y="20509"/>
                </a:lnTo>
                <a:lnTo>
                  <a:pt x="4480" y="20218"/>
                </a:lnTo>
                <a:lnTo>
                  <a:pt x="4237" y="20509"/>
                </a:lnTo>
                <a:lnTo>
                  <a:pt x="3855" y="21018"/>
                </a:lnTo>
                <a:lnTo>
                  <a:pt x="3855" y="20218"/>
                </a:lnTo>
                <a:lnTo>
                  <a:pt x="3994" y="19927"/>
                </a:lnTo>
                <a:lnTo>
                  <a:pt x="3994" y="19709"/>
                </a:lnTo>
                <a:lnTo>
                  <a:pt x="3473" y="19709"/>
                </a:lnTo>
                <a:lnTo>
                  <a:pt x="3473" y="19418"/>
                </a:lnTo>
                <a:lnTo>
                  <a:pt x="3334" y="19418"/>
                </a:lnTo>
                <a:lnTo>
                  <a:pt x="3334" y="19127"/>
                </a:lnTo>
                <a:lnTo>
                  <a:pt x="3091" y="19127"/>
                </a:lnTo>
                <a:lnTo>
                  <a:pt x="3091" y="18909"/>
                </a:lnTo>
                <a:lnTo>
                  <a:pt x="2952" y="18327"/>
                </a:lnTo>
                <a:lnTo>
                  <a:pt x="2813" y="18327"/>
                </a:lnTo>
                <a:lnTo>
                  <a:pt x="2813" y="18036"/>
                </a:lnTo>
                <a:lnTo>
                  <a:pt x="2709" y="18036"/>
                </a:lnTo>
                <a:lnTo>
                  <a:pt x="2709" y="17818"/>
                </a:lnTo>
                <a:lnTo>
                  <a:pt x="2431" y="17818"/>
                </a:lnTo>
                <a:lnTo>
                  <a:pt x="2431" y="17236"/>
                </a:lnTo>
                <a:lnTo>
                  <a:pt x="2813" y="17236"/>
                </a:lnTo>
                <a:lnTo>
                  <a:pt x="2813" y="17527"/>
                </a:lnTo>
                <a:lnTo>
                  <a:pt x="2952" y="17236"/>
                </a:lnTo>
                <a:lnTo>
                  <a:pt x="3091" y="17236"/>
                </a:lnTo>
                <a:lnTo>
                  <a:pt x="2952" y="17236"/>
                </a:lnTo>
                <a:lnTo>
                  <a:pt x="2952" y="17018"/>
                </a:lnTo>
                <a:lnTo>
                  <a:pt x="2813" y="16727"/>
                </a:lnTo>
                <a:lnTo>
                  <a:pt x="2813" y="16436"/>
                </a:lnTo>
                <a:lnTo>
                  <a:pt x="2952" y="16145"/>
                </a:lnTo>
                <a:lnTo>
                  <a:pt x="3334" y="16145"/>
                </a:lnTo>
                <a:lnTo>
                  <a:pt x="3473" y="15927"/>
                </a:lnTo>
                <a:lnTo>
                  <a:pt x="3473" y="16145"/>
                </a:lnTo>
                <a:lnTo>
                  <a:pt x="3994" y="16145"/>
                </a:lnTo>
                <a:lnTo>
                  <a:pt x="3855" y="15927"/>
                </a:lnTo>
                <a:lnTo>
                  <a:pt x="3716" y="15927"/>
                </a:lnTo>
                <a:lnTo>
                  <a:pt x="3716" y="15345"/>
                </a:lnTo>
                <a:lnTo>
                  <a:pt x="3855" y="15345"/>
                </a:lnTo>
                <a:lnTo>
                  <a:pt x="3716" y="15127"/>
                </a:lnTo>
                <a:lnTo>
                  <a:pt x="3716" y="14836"/>
                </a:lnTo>
                <a:lnTo>
                  <a:pt x="3855" y="14545"/>
                </a:lnTo>
                <a:lnTo>
                  <a:pt x="3716" y="14545"/>
                </a:lnTo>
                <a:lnTo>
                  <a:pt x="3716" y="14036"/>
                </a:lnTo>
                <a:lnTo>
                  <a:pt x="3577" y="14036"/>
                </a:lnTo>
                <a:lnTo>
                  <a:pt x="3577" y="13745"/>
                </a:lnTo>
                <a:lnTo>
                  <a:pt x="3195" y="13745"/>
                </a:lnTo>
                <a:lnTo>
                  <a:pt x="3195" y="14036"/>
                </a:lnTo>
                <a:lnTo>
                  <a:pt x="2813" y="14036"/>
                </a:lnTo>
                <a:lnTo>
                  <a:pt x="2813" y="13745"/>
                </a:lnTo>
                <a:lnTo>
                  <a:pt x="2570" y="13745"/>
                </a:lnTo>
                <a:lnTo>
                  <a:pt x="2431" y="14036"/>
                </a:lnTo>
                <a:lnTo>
                  <a:pt x="2292" y="14036"/>
                </a:lnTo>
                <a:lnTo>
                  <a:pt x="2188" y="14327"/>
                </a:lnTo>
                <a:lnTo>
                  <a:pt x="2049" y="14327"/>
                </a:lnTo>
                <a:lnTo>
                  <a:pt x="2049" y="14545"/>
                </a:lnTo>
                <a:lnTo>
                  <a:pt x="1667" y="14545"/>
                </a:lnTo>
                <a:close/>
                <a:moveTo>
                  <a:pt x="1667" y="1454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30" name="AutoShape 14"/>
          <p:cNvSpPr/>
          <p:nvPr/>
        </p:nvSpPr>
        <p:spPr bwMode="auto">
          <a:xfrm>
            <a:off x="6937239" y="3259193"/>
            <a:ext cx="287803" cy="19463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001" y="21600"/>
                </a:moveTo>
                <a:lnTo>
                  <a:pt x="17329" y="19995"/>
                </a:lnTo>
                <a:lnTo>
                  <a:pt x="17658" y="19411"/>
                </a:lnTo>
                <a:lnTo>
                  <a:pt x="17658" y="18389"/>
                </a:lnTo>
                <a:lnTo>
                  <a:pt x="17329" y="18389"/>
                </a:lnTo>
                <a:lnTo>
                  <a:pt x="17329" y="16784"/>
                </a:lnTo>
                <a:lnTo>
                  <a:pt x="16754" y="16784"/>
                </a:lnTo>
                <a:lnTo>
                  <a:pt x="16426" y="16200"/>
                </a:lnTo>
                <a:lnTo>
                  <a:pt x="16426" y="15178"/>
                </a:lnTo>
                <a:lnTo>
                  <a:pt x="17329" y="15178"/>
                </a:lnTo>
                <a:lnTo>
                  <a:pt x="17329" y="14595"/>
                </a:lnTo>
                <a:lnTo>
                  <a:pt x="17904" y="14011"/>
                </a:lnTo>
                <a:lnTo>
                  <a:pt x="17658" y="13573"/>
                </a:lnTo>
                <a:lnTo>
                  <a:pt x="18233" y="13573"/>
                </a:lnTo>
                <a:lnTo>
                  <a:pt x="18890" y="12989"/>
                </a:lnTo>
                <a:lnTo>
                  <a:pt x="18561" y="12405"/>
                </a:lnTo>
                <a:lnTo>
                  <a:pt x="18561" y="11822"/>
                </a:lnTo>
                <a:lnTo>
                  <a:pt x="18890" y="11822"/>
                </a:lnTo>
                <a:lnTo>
                  <a:pt x="19136" y="11384"/>
                </a:lnTo>
                <a:lnTo>
                  <a:pt x="19465" y="11384"/>
                </a:lnTo>
                <a:lnTo>
                  <a:pt x="19793" y="10800"/>
                </a:lnTo>
                <a:lnTo>
                  <a:pt x="20040" y="11384"/>
                </a:lnTo>
                <a:lnTo>
                  <a:pt x="21271" y="11384"/>
                </a:lnTo>
                <a:lnTo>
                  <a:pt x="21600" y="10800"/>
                </a:lnTo>
                <a:lnTo>
                  <a:pt x="21600" y="10216"/>
                </a:lnTo>
                <a:lnTo>
                  <a:pt x="21025" y="9195"/>
                </a:lnTo>
                <a:lnTo>
                  <a:pt x="20697" y="9195"/>
                </a:lnTo>
                <a:lnTo>
                  <a:pt x="20697" y="10216"/>
                </a:lnTo>
                <a:lnTo>
                  <a:pt x="20368" y="10216"/>
                </a:lnTo>
                <a:lnTo>
                  <a:pt x="20040" y="9778"/>
                </a:lnTo>
                <a:lnTo>
                  <a:pt x="19465" y="9778"/>
                </a:lnTo>
                <a:lnTo>
                  <a:pt x="19136" y="9195"/>
                </a:lnTo>
                <a:lnTo>
                  <a:pt x="19465" y="8611"/>
                </a:lnTo>
                <a:lnTo>
                  <a:pt x="19793" y="7589"/>
                </a:lnTo>
                <a:lnTo>
                  <a:pt x="19793" y="7005"/>
                </a:lnTo>
                <a:lnTo>
                  <a:pt x="19465" y="7005"/>
                </a:lnTo>
                <a:lnTo>
                  <a:pt x="19465" y="7589"/>
                </a:lnTo>
                <a:lnTo>
                  <a:pt x="19136" y="8027"/>
                </a:lnTo>
                <a:lnTo>
                  <a:pt x="18561" y="8611"/>
                </a:lnTo>
                <a:lnTo>
                  <a:pt x="18233" y="9778"/>
                </a:lnTo>
                <a:lnTo>
                  <a:pt x="17904" y="10800"/>
                </a:lnTo>
                <a:lnTo>
                  <a:pt x="17329" y="11384"/>
                </a:lnTo>
                <a:lnTo>
                  <a:pt x="16754" y="10800"/>
                </a:lnTo>
                <a:lnTo>
                  <a:pt x="15851" y="10800"/>
                </a:lnTo>
                <a:lnTo>
                  <a:pt x="15194" y="11384"/>
                </a:lnTo>
                <a:lnTo>
                  <a:pt x="14865" y="11384"/>
                </a:lnTo>
                <a:lnTo>
                  <a:pt x="14290" y="8611"/>
                </a:lnTo>
                <a:lnTo>
                  <a:pt x="13387" y="8611"/>
                </a:lnTo>
                <a:lnTo>
                  <a:pt x="13387" y="5400"/>
                </a:lnTo>
                <a:lnTo>
                  <a:pt x="12812" y="5984"/>
                </a:lnTo>
                <a:lnTo>
                  <a:pt x="12484" y="4232"/>
                </a:lnTo>
                <a:lnTo>
                  <a:pt x="11827" y="3795"/>
                </a:lnTo>
                <a:lnTo>
                  <a:pt x="7638" y="3795"/>
                </a:lnTo>
                <a:lnTo>
                  <a:pt x="6406" y="2627"/>
                </a:lnTo>
                <a:lnTo>
                  <a:pt x="5749" y="2189"/>
                </a:lnTo>
                <a:lnTo>
                  <a:pt x="3614" y="0"/>
                </a:lnTo>
                <a:lnTo>
                  <a:pt x="0" y="1022"/>
                </a:lnTo>
                <a:lnTo>
                  <a:pt x="1232" y="11384"/>
                </a:lnTo>
                <a:lnTo>
                  <a:pt x="2135" y="11384"/>
                </a:lnTo>
                <a:lnTo>
                  <a:pt x="2464" y="10800"/>
                </a:lnTo>
                <a:lnTo>
                  <a:pt x="2135" y="10216"/>
                </a:lnTo>
                <a:lnTo>
                  <a:pt x="2135" y="9778"/>
                </a:lnTo>
                <a:lnTo>
                  <a:pt x="2464" y="8611"/>
                </a:lnTo>
                <a:lnTo>
                  <a:pt x="2710" y="8611"/>
                </a:lnTo>
                <a:lnTo>
                  <a:pt x="3039" y="8027"/>
                </a:lnTo>
                <a:lnTo>
                  <a:pt x="3614" y="8027"/>
                </a:lnTo>
                <a:lnTo>
                  <a:pt x="3614" y="7589"/>
                </a:lnTo>
                <a:lnTo>
                  <a:pt x="4271" y="7589"/>
                </a:lnTo>
                <a:lnTo>
                  <a:pt x="5174" y="8027"/>
                </a:lnTo>
                <a:lnTo>
                  <a:pt x="5749" y="9195"/>
                </a:lnTo>
                <a:lnTo>
                  <a:pt x="6078" y="9778"/>
                </a:lnTo>
                <a:lnTo>
                  <a:pt x="6981" y="10216"/>
                </a:lnTo>
                <a:lnTo>
                  <a:pt x="7884" y="11384"/>
                </a:lnTo>
                <a:lnTo>
                  <a:pt x="7884" y="10800"/>
                </a:lnTo>
                <a:lnTo>
                  <a:pt x="8213" y="10800"/>
                </a:lnTo>
                <a:lnTo>
                  <a:pt x="8788" y="11384"/>
                </a:lnTo>
                <a:lnTo>
                  <a:pt x="9116" y="12989"/>
                </a:lnTo>
                <a:lnTo>
                  <a:pt x="9445" y="12989"/>
                </a:lnTo>
                <a:lnTo>
                  <a:pt x="9445" y="13573"/>
                </a:lnTo>
                <a:lnTo>
                  <a:pt x="9773" y="14595"/>
                </a:lnTo>
                <a:lnTo>
                  <a:pt x="10348" y="15178"/>
                </a:lnTo>
                <a:lnTo>
                  <a:pt x="10923" y="15616"/>
                </a:lnTo>
                <a:lnTo>
                  <a:pt x="11827" y="16784"/>
                </a:lnTo>
                <a:lnTo>
                  <a:pt x="13059" y="17805"/>
                </a:lnTo>
                <a:lnTo>
                  <a:pt x="13962" y="18973"/>
                </a:lnTo>
                <a:lnTo>
                  <a:pt x="14865" y="18973"/>
                </a:lnTo>
                <a:lnTo>
                  <a:pt x="15522" y="19411"/>
                </a:lnTo>
                <a:lnTo>
                  <a:pt x="15522" y="21016"/>
                </a:lnTo>
                <a:lnTo>
                  <a:pt x="16097" y="21016"/>
                </a:lnTo>
                <a:lnTo>
                  <a:pt x="16426" y="21600"/>
                </a:lnTo>
                <a:lnTo>
                  <a:pt x="16754" y="21600"/>
                </a:lnTo>
                <a:lnTo>
                  <a:pt x="16754" y="21016"/>
                </a:lnTo>
                <a:lnTo>
                  <a:pt x="17001" y="21600"/>
                </a:lnTo>
                <a:close/>
                <a:moveTo>
                  <a:pt x="17001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31" name="AutoShape 15"/>
          <p:cNvSpPr/>
          <p:nvPr/>
        </p:nvSpPr>
        <p:spPr bwMode="auto">
          <a:xfrm>
            <a:off x="6884597" y="3327262"/>
            <a:ext cx="259325" cy="1749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41"/>
                </a:moveTo>
                <a:lnTo>
                  <a:pt x="21600" y="13155"/>
                </a:lnTo>
                <a:lnTo>
                  <a:pt x="20871" y="12668"/>
                </a:lnTo>
                <a:lnTo>
                  <a:pt x="19868" y="12668"/>
                </a:lnTo>
                <a:lnTo>
                  <a:pt x="18866" y="11368"/>
                </a:lnTo>
                <a:lnTo>
                  <a:pt x="17499" y="10232"/>
                </a:lnTo>
                <a:lnTo>
                  <a:pt x="16496" y="8932"/>
                </a:lnTo>
                <a:lnTo>
                  <a:pt x="15858" y="8445"/>
                </a:lnTo>
                <a:lnTo>
                  <a:pt x="15220" y="7795"/>
                </a:lnTo>
                <a:lnTo>
                  <a:pt x="14856" y="6659"/>
                </a:lnTo>
                <a:lnTo>
                  <a:pt x="14856" y="6009"/>
                </a:lnTo>
                <a:lnTo>
                  <a:pt x="14491" y="6009"/>
                </a:lnTo>
                <a:lnTo>
                  <a:pt x="14127" y="4223"/>
                </a:lnTo>
                <a:lnTo>
                  <a:pt x="13489" y="3573"/>
                </a:lnTo>
                <a:lnTo>
                  <a:pt x="13124" y="3573"/>
                </a:lnTo>
                <a:lnTo>
                  <a:pt x="13124" y="4223"/>
                </a:lnTo>
                <a:lnTo>
                  <a:pt x="12122" y="2923"/>
                </a:lnTo>
                <a:lnTo>
                  <a:pt x="11119" y="2436"/>
                </a:lnTo>
                <a:lnTo>
                  <a:pt x="10754" y="1786"/>
                </a:lnTo>
                <a:lnTo>
                  <a:pt x="10116" y="487"/>
                </a:lnTo>
                <a:lnTo>
                  <a:pt x="9114" y="0"/>
                </a:lnTo>
                <a:lnTo>
                  <a:pt x="8385" y="0"/>
                </a:lnTo>
                <a:lnTo>
                  <a:pt x="8385" y="487"/>
                </a:lnTo>
                <a:lnTo>
                  <a:pt x="7747" y="487"/>
                </a:lnTo>
                <a:lnTo>
                  <a:pt x="7382" y="1137"/>
                </a:lnTo>
                <a:lnTo>
                  <a:pt x="7109" y="1137"/>
                </a:lnTo>
                <a:lnTo>
                  <a:pt x="6744" y="2436"/>
                </a:lnTo>
                <a:lnTo>
                  <a:pt x="6744" y="2923"/>
                </a:lnTo>
                <a:lnTo>
                  <a:pt x="7109" y="3573"/>
                </a:lnTo>
                <a:lnTo>
                  <a:pt x="6744" y="4223"/>
                </a:lnTo>
                <a:lnTo>
                  <a:pt x="4739" y="4223"/>
                </a:lnTo>
                <a:lnTo>
                  <a:pt x="3737" y="2436"/>
                </a:lnTo>
                <a:lnTo>
                  <a:pt x="2734" y="1786"/>
                </a:lnTo>
                <a:lnTo>
                  <a:pt x="1641" y="1137"/>
                </a:lnTo>
                <a:lnTo>
                  <a:pt x="1003" y="1786"/>
                </a:lnTo>
                <a:lnTo>
                  <a:pt x="0" y="2923"/>
                </a:lnTo>
                <a:lnTo>
                  <a:pt x="0" y="3573"/>
                </a:lnTo>
                <a:lnTo>
                  <a:pt x="365" y="3573"/>
                </a:lnTo>
                <a:lnTo>
                  <a:pt x="365" y="4223"/>
                </a:lnTo>
                <a:lnTo>
                  <a:pt x="638" y="4223"/>
                </a:lnTo>
                <a:lnTo>
                  <a:pt x="638" y="4710"/>
                </a:lnTo>
                <a:lnTo>
                  <a:pt x="1003" y="5359"/>
                </a:lnTo>
                <a:lnTo>
                  <a:pt x="1003" y="8932"/>
                </a:lnTo>
                <a:lnTo>
                  <a:pt x="1641" y="9582"/>
                </a:lnTo>
                <a:lnTo>
                  <a:pt x="1641" y="8932"/>
                </a:lnTo>
                <a:lnTo>
                  <a:pt x="1367" y="8932"/>
                </a:lnTo>
                <a:lnTo>
                  <a:pt x="2005" y="8932"/>
                </a:lnTo>
                <a:lnTo>
                  <a:pt x="2370" y="8445"/>
                </a:lnTo>
                <a:lnTo>
                  <a:pt x="2370" y="9582"/>
                </a:lnTo>
                <a:lnTo>
                  <a:pt x="2734" y="9582"/>
                </a:lnTo>
                <a:lnTo>
                  <a:pt x="2734" y="10232"/>
                </a:lnTo>
                <a:lnTo>
                  <a:pt x="1641" y="10232"/>
                </a:lnTo>
                <a:lnTo>
                  <a:pt x="1641" y="10719"/>
                </a:lnTo>
                <a:lnTo>
                  <a:pt x="2005" y="11368"/>
                </a:lnTo>
                <a:lnTo>
                  <a:pt x="2005" y="10719"/>
                </a:lnTo>
                <a:lnTo>
                  <a:pt x="2370" y="10719"/>
                </a:lnTo>
                <a:lnTo>
                  <a:pt x="2734" y="11368"/>
                </a:lnTo>
                <a:lnTo>
                  <a:pt x="3008" y="11368"/>
                </a:lnTo>
                <a:lnTo>
                  <a:pt x="3008" y="14454"/>
                </a:lnTo>
                <a:lnTo>
                  <a:pt x="3372" y="14941"/>
                </a:lnTo>
                <a:lnTo>
                  <a:pt x="3737" y="16241"/>
                </a:lnTo>
                <a:lnTo>
                  <a:pt x="4739" y="16241"/>
                </a:lnTo>
                <a:lnTo>
                  <a:pt x="4739" y="15591"/>
                </a:lnTo>
                <a:lnTo>
                  <a:pt x="5013" y="14941"/>
                </a:lnTo>
                <a:lnTo>
                  <a:pt x="5742" y="14454"/>
                </a:lnTo>
                <a:lnTo>
                  <a:pt x="6380" y="13805"/>
                </a:lnTo>
                <a:lnTo>
                  <a:pt x="7109" y="14454"/>
                </a:lnTo>
                <a:lnTo>
                  <a:pt x="7109" y="13805"/>
                </a:lnTo>
                <a:lnTo>
                  <a:pt x="7382" y="13155"/>
                </a:lnTo>
                <a:lnTo>
                  <a:pt x="7747" y="13805"/>
                </a:lnTo>
                <a:lnTo>
                  <a:pt x="8111" y="13805"/>
                </a:lnTo>
                <a:lnTo>
                  <a:pt x="8385" y="14454"/>
                </a:lnTo>
                <a:lnTo>
                  <a:pt x="9114" y="14454"/>
                </a:lnTo>
                <a:lnTo>
                  <a:pt x="9752" y="15591"/>
                </a:lnTo>
                <a:lnTo>
                  <a:pt x="10116" y="15591"/>
                </a:lnTo>
                <a:lnTo>
                  <a:pt x="10481" y="14941"/>
                </a:lnTo>
                <a:lnTo>
                  <a:pt x="11119" y="15591"/>
                </a:lnTo>
                <a:lnTo>
                  <a:pt x="11484" y="15591"/>
                </a:lnTo>
                <a:lnTo>
                  <a:pt x="11484" y="16890"/>
                </a:lnTo>
                <a:lnTo>
                  <a:pt x="11757" y="16241"/>
                </a:lnTo>
                <a:lnTo>
                  <a:pt x="12486" y="16890"/>
                </a:lnTo>
                <a:lnTo>
                  <a:pt x="13124" y="18027"/>
                </a:lnTo>
                <a:lnTo>
                  <a:pt x="13853" y="18027"/>
                </a:lnTo>
                <a:lnTo>
                  <a:pt x="14127" y="18677"/>
                </a:lnTo>
                <a:lnTo>
                  <a:pt x="14127" y="20463"/>
                </a:lnTo>
                <a:lnTo>
                  <a:pt x="14491" y="20463"/>
                </a:lnTo>
                <a:lnTo>
                  <a:pt x="14856" y="21113"/>
                </a:lnTo>
                <a:lnTo>
                  <a:pt x="16223" y="21113"/>
                </a:lnTo>
                <a:lnTo>
                  <a:pt x="16223" y="21600"/>
                </a:lnTo>
                <a:lnTo>
                  <a:pt x="16861" y="21600"/>
                </a:lnTo>
                <a:lnTo>
                  <a:pt x="17225" y="21113"/>
                </a:lnTo>
                <a:lnTo>
                  <a:pt x="17225" y="20463"/>
                </a:lnTo>
                <a:lnTo>
                  <a:pt x="17499" y="20463"/>
                </a:lnTo>
                <a:lnTo>
                  <a:pt x="17225" y="19814"/>
                </a:lnTo>
                <a:lnTo>
                  <a:pt x="17863" y="19814"/>
                </a:lnTo>
                <a:lnTo>
                  <a:pt x="18592" y="19164"/>
                </a:lnTo>
                <a:lnTo>
                  <a:pt x="18592" y="18677"/>
                </a:lnTo>
                <a:lnTo>
                  <a:pt x="18866" y="18677"/>
                </a:lnTo>
                <a:lnTo>
                  <a:pt x="18866" y="17377"/>
                </a:lnTo>
                <a:lnTo>
                  <a:pt x="19230" y="16890"/>
                </a:lnTo>
                <a:lnTo>
                  <a:pt x="19230" y="15591"/>
                </a:lnTo>
                <a:lnTo>
                  <a:pt x="19868" y="15591"/>
                </a:lnTo>
                <a:lnTo>
                  <a:pt x="20597" y="14941"/>
                </a:lnTo>
                <a:lnTo>
                  <a:pt x="21600" y="14941"/>
                </a:lnTo>
                <a:close/>
                <a:moveTo>
                  <a:pt x="21600" y="1494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32" name="AutoShape 16"/>
          <p:cNvSpPr/>
          <p:nvPr/>
        </p:nvSpPr>
        <p:spPr bwMode="auto">
          <a:xfrm>
            <a:off x="8103985" y="3838842"/>
            <a:ext cx="178636" cy="29301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7855" y="720"/>
                </a:moveTo>
                <a:cubicBezTo>
                  <a:pt x="8345" y="720"/>
                  <a:pt x="8345" y="720"/>
                  <a:pt x="8345" y="720"/>
                </a:cubicBezTo>
                <a:cubicBezTo>
                  <a:pt x="8345" y="1080"/>
                  <a:pt x="8345" y="1080"/>
                  <a:pt x="8345" y="1080"/>
                </a:cubicBezTo>
                <a:cubicBezTo>
                  <a:pt x="7855" y="720"/>
                  <a:pt x="7855" y="720"/>
                  <a:pt x="7855" y="720"/>
                </a:cubicBezTo>
                <a:close/>
                <a:moveTo>
                  <a:pt x="7855" y="360"/>
                </a:moveTo>
                <a:cubicBezTo>
                  <a:pt x="7855" y="360"/>
                  <a:pt x="7855" y="360"/>
                  <a:pt x="7855" y="360"/>
                </a:cubicBezTo>
                <a:cubicBezTo>
                  <a:pt x="7364" y="360"/>
                  <a:pt x="7364" y="360"/>
                  <a:pt x="7364" y="360"/>
                </a:cubicBezTo>
                <a:cubicBezTo>
                  <a:pt x="7855" y="360"/>
                  <a:pt x="7855" y="360"/>
                  <a:pt x="7855" y="360"/>
                </a:cubicBezTo>
                <a:close/>
                <a:moveTo>
                  <a:pt x="8345" y="0"/>
                </a:moveTo>
                <a:cubicBezTo>
                  <a:pt x="8345" y="0"/>
                  <a:pt x="8345" y="0"/>
                  <a:pt x="8345" y="0"/>
                </a:cubicBezTo>
                <a:cubicBezTo>
                  <a:pt x="8345" y="0"/>
                  <a:pt x="8345" y="0"/>
                  <a:pt x="8345" y="0"/>
                </a:cubicBezTo>
                <a:cubicBezTo>
                  <a:pt x="8345" y="0"/>
                  <a:pt x="8345" y="0"/>
                  <a:pt x="8345" y="0"/>
                </a:cubicBezTo>
                <a:close/>
                <a:moveTo>
                  <a:pt x="9327" y="720"/>
                </a:moveTo>
                <a:cubicBezTo>
                  <a:pt x="9327" y="720"/>
                  <a:pt x="9327" y="720"/>
                  <a:pt x="9327" y="720"/>
                </a:cubicBezTo>
                <a:cubicBezTo>
                  <a:pt x="9327" y="1080"/>
                  <a:pt x="9327" y="1080"/>
                  <a:pt x="9327" y="1080"/>
                </a:cubicBezTo>
                <a:cubicBezTo>
                  <a:pt x="9818" y="720"/>
                  <a:pt x="9818" y="720"/>
                  <a:pt x="9818" y="720"/>
                </a:cubicBezTo>
                <a:cubicBezTo>
                  <a:pt x="9818" y="720"/>
                  <a:pt x="9327" y="720"/>
                  <a:pt x="9327" y="720"/>
                </a:cubicBezTo>
                <a:close/>
                <a:moveTo>
                  <a:pt x="9818" y="7920"/>
                </a:moveTo>
                <a:cubicBezTo>
                  <a:pt x="9818" y="7920"/>
                  <a:pt x="9818" y="7920"/>
                  <a:pt x="9818" y="7920"/>
                </a:cubicBezTo>
                <a:cubicBezTo>
                  <a:pt x="10309" y="8280"/>
                  <a:pt x="10309" y="8280"/>
                  <a:pt x="10309" y="8280"/>
                </a:cubicBezTo>
                <a:cubicBezTo>
                  <a:pt x="10800" y="8640"/>
                  <a:pt x="10800" y="8640"/>
                  <a:pt x="10800" y="8640"/>
                </a:cubicBezTo>
                <a:cubicBezTo>
                  <a:pt x="11291" y="8280"/>
                  <a:pt x="11291" y="8280"/>
                  <a:pt x="11291" y="8280"/>
                </a:cubicBezTo>
                <a:cubicBezTo>
                  <a:pt x="11291" y="8280"/>
                  <a:pt x="11291" y="8280"/>
                  <a:pt x="11291" y="8280"/>
                </a:cubicBezTo>
                <a:cubicBezTo>
                  <a:pt x="11782" y="7920"/>
                  <a:pt x="11782" y="7920"/>
                  <a:pt x="11782" y="7920"/>
                </a:cubicBezTo>
                <a:cubicBezTo>
                  <a:pt x="12273" y="7920"/>
                  <a:pt x="12273" y="7920"/>
                  <a:pt x="12273" y="7920"/>
                </a:cubicBezTo>
                <a:cubicBezTo>
                  <a:pt x="12764" y="8280"/>
                  <a:pt x="12764" y="8280"/>
                  <a:pt x="12764" y="8280"/>
                </a:cubicBezTo>
                <a:cubicBezTo>
                  <a:pt x="13255" y="8640"/>
                  <a:pt x="13255" y="8640"/>
                  <a:pt x="13255" y="8640"/>
                </a:cubicBezTo>
                <a:cubicBezTo>
                  <a:pt x="12764" y="8640"/>
                  <a:pt x="12764" y="8640"/>
                  <a:pt x="12764" y="8640"/>
                </a:cubicBezTo>
                <a:cubicBezTo>
                  <a:pt x="13255" y="9000"/>
                  <a:pt x="13255" y="9000"/>
                  <a:pt x="13255" y="9000"/>
                </a:cubicBezTo>
                <a:cubicBezTo>
                  <a:pt x="13745" y="8640"/>
                  <a:pt x="13745" y="8640"/>
                  <a:pt x="13745" y="8640"/>
                </a:cubicBezTo>
                <a:cubicBezTo>
                  <a:pt x="13255" y="8640"/>
                  <a:pt x="13255" y="8640"/>
                  <a:pt x="13255" y="8640"/>
                </a:cubicBezTo>
                <a:cubicBezTo>
                  <a:pt x="13745" y="8280"/>
                  <a:pt x="13745" y="8280"/>
                  <a:pt x="13745" y="8280"/>
                </a:cubicBezTo>
                <a:cubicBezTo>
                  <a:pt x="13745" y="8640"/>
                  <a:pt x="13745" y="8640"/>
                  <a:pt x="13745" y="8640"/>
                </a:cubicBezTo>
                <a:cubicBezTo>
                  <a:pt x="14236" y="8640"/>
                  <a:pt x="14236" y="8640"/>
                  <a:pt x="14236" y="8640"/>
                </a:cubicBezTo>
                <a:cubicBezTo>
                  <a:pt x="14727" y="9000"/>
                  <a:pt x="14727" y="9000"/>
                  <a:pt x="14727" y="9000"/>
                </a:cubicBezTo>
                <a:cubicBezTo>
                  <a:pt x="14727" y="9000"/>
                  <a:pt x="14727" y="9000"/>
                  <a:pt x="14727" y="9000"/>
                </a:cubicBezTo>
                <a:cubicBezTo>
                  <a:pt x="14727" y="9000"/>
                  <a:pt x="14727" y="9000"/>
                  <a:pt x="14727" y="9000"/>
                </a:cubicBezTo>
                <a:cubicBezTo>
                  <a:pt x="14236" y="9000"/>
                  <a:pt x="14236" y="9000"/>
                  <a:pt x="14236" y="9000"/>
                </a:cubicBezTo>
                <a:cubicBezTo>
                  <a:pt x="14236" y="9000"/>
                  <a:pt x="14236" y="9000"/>
                  <a:pt x="14236" y="9000"/>
                </a:cubicBezTo>
                <a:cubicBezTo>
                  <a:pt x="14236" y="9360"/>
                  <a:pt x="14236" y="9360"/>
                  <a:pt x="14236" y="9360"/>
                </a:cubicBezTo>
                <a:cubicBezTo>
                  <a:pt x="14727" y="9720"/>
                  <a:pt x="14727" y="9720"/>
                  <a:pt x="14727" y="9720"/>
                </a:cubicBezTo>
                <a:cubicBezTo>
                  <a:pt x="14727" y="10080"/>
                  <a:pt x="14727" y="10080"/>
                  <a:pt x="14727" y="10080"/>
                </a:cubicBezTo>
                <a:cubicBezTo>
                  <a:pt x="15218" y="10080"/>
                  <a:pt x="15218" y="10080"/>
                  <a:pt x="15218" y="10080"/>
                </a:cubicBezTo>
                <a:cubicBezTo>
                  <a:pt x="15218" y="10080"/>
                  <a:pt x="15218" y="10080"/>
                  <a:pt x="15218" y="10080"/>
                </a:cubicBezTo>
                <a:cubicBezTo>
                  <a:pt x="15709" y="10080"/>
                  <a:pt x="15709" y="10080"/>
                  <a:pt x="15709" y="10080"/>
                </a:cubicBezTo>
                <a:cubicBezTo>
                  <a:pt x="15709" y="10080"/>
                  <a:pt x="15709" y="10080"/>
                  <a:pt x="15709" y="10080"/>
                </a:cubicBezTo>
                <a:cubicBezTo>
                  <a:pt x="15709" y="10440"/>
                  <a:pt x="15709" y="10440"/>
                  <a:pt x="15709" y="10440"/>
                </a:cubicBezTo>
                <a:cubicBezTo>
                  <a:pt x="15709" y="10440"/>
                  <a:pt x="15709" y="10440"/>
                  <a:pt x="15709" y="10440"/>
                </a:cubicBezTo>
                <a:cubicBezTo>
                  <a:pt x="15709" y="10800"/>
                  <a:pt x="15709" y="10800"/>
                  <a:pt x="15709" y="10800"/>
                </a:cubicBezTo>
                <a:cubicBezTo>
                  <a:pt x="15218" y="10800"/>
                  <a:pt x="15218" y="10800"/>
                  <a:pt x="15218" y="10800"/>
                </a:cubicBezTo>
                <a:cubicBezTo>
                  <a:pt x="14727" y="10440"/>
                  <a:pt x="14727" y="10440"/>
                  <a:pt x="14727" y="10440"/>
                </a:cubicBezTo>
                <a:cubicBezTo>
                  <a:pt x="15218" y="10440"/>
                  <a:pt x="15218" y="10440"/>
                  <a:pt x="15218" y="10440"/>
                </a:cubicBezTo>
                <a:cubicBezTo>
                  <a:pt x="15218" y="10440"/>
                  <a:pt x="15218" y="10440"/>
                  <a:pt x="15218" y="10440"/>
                </a:cubicBezTo>
                <a:cubicBezTo>
                  <a:pt x="14727" y="10080"/>
                  <a:pt x="14727" y="10080"/>
                  <a:pt x="14727" y="10080"/>
                </a:cubicBezTo>
                <a:cubicBezTo>
                  <a:pt x="14727" y="10440"/>
                  <a:pt x="14727" y="10440"/>
                  <a:pt x="14727" y="10440"/>
                </a:cubicBezTo>
                <a:cubicBezTo>
                  <a:pt x="14236" y="10440"/>
                  <a:pt x="14236" y="10440"/>
                  <a:pt x="14236" y="10440"/>
                </a:cubicBezTo>
                <a:cubicBezTo>
                  <a:pt x="13745" y="10080"/>
                  <a:pt x="13745" y="10080"/>
                  <a:pt x="13745" y="10080"/>
                </a:cubicBezTo>
                <a:cubicBezTo>
                  <a:pt x="13745" y="10080"/>
                  <a:pt x="13745" y="10080"/>
                  <a:pt x="13745" y="10080"/>
                </a:cubicBezTo>
                <a:cubicBezTo>
                  <a:pt x="13745" y="9720"/>
                  <a:pt x="13745" y="9720"/>
                  <a:pt x="13745" y="9720"/>
                </a:cubicBezTo>
                <a:cubicBezTo>
                  <a:pt x="13255" y="9360"/>
                  <a:pt x="13255" y="9360"/>
                  <a:pt x="13255" y="9360"/>
                </a:cubicBezTo>
                <a:cubicBezTo>
                  <a:pt x="12764" y="9360"/>
                  <a:pt x="12764" y="9360"/>
                  <a:pt x="12764" y="9360"/>
                </a:cubicBezTo>
                <a:cubicBezTo>
                  <a:pt x="12764" y="9000"/>
                  <a:pt x="12764" y="9000"/>
                  <a:pt x="12764" y="9000"/>
                </a:cubicBezTo>
                <a:cubicBezTo>
                  <a:pt x="12273" y="8640"/>
                  <a:pt x="12273" y="8640"/>
                  <a:pt x="12273" y="8640"/>
                </a:cubicBezTo>
                <a:cubicBezTo>
                  <a:pt x="12273" y="8640"/>
                  <a:pt x="12273" y="8640"/>
                  <a:pt x="12273" y="8640"/>
                </a:cubicBezTo>
                <a:cubicBezTo>
                  <a:pt x="11782" y="8640"/>
                  <a:pt x="11782" y="8640"/>
                  <a:pt x="11782" y="8640"/>
                </a:cubicBezTo>
                <a:cubicBezTo>
                  <a:pt x="11782" y="8640"/>
                  <a:pt x="11782" y="8640"/>
                  <a:pt x="11782" y="8640"/>
                </a:cubicBezTo>
                <a:cubicBezTo>
                  <a:pt x="12273" y="9360"/>
                  <a:pt x="12273" y="9360"/>
                  <a:pt x="12273" y="9360"/>
                </a:cubicBezTo>
                <a:cubicBezTo>
                  <a:pt x="12273" y="9720"/>
                  <a:pt x="12273" y="9720"/>
                  <a:pt x="12273" y="9720"/>
                </a:cubicBezTo>
                <a:cubicBezTo>
                  <a:pt x="12273" y="9720"/>
                  <a:pt x="12273" y="9720"/>
                  <a:pt x="12273" y="9720"/>
                </a:cubicBezTo>
                <a:cubicBezTo>
                  <a:pt x="11782" y="9360"/>
                  <a:pt x="11782" y="9360"/>
                  <a:pt x="11782" y="9360"/>
                </a:cubicBezTo>
                <a:cubicBezTo>
                  <a:pt x="11291" y="9000"/>
                  <a:pt x="11291" y="9000"/>
                  <a:pt x="11291" y="9000"/>
                </a:cubicBezTo>
                <a:cubicBezTo>
                  <a:pt x="11291" y="9000"/>
                  <a:pt x="11291" y="9000"/>
                  <a:pt x="11291" y="9000"/>
                </a:cubicBezTo>
                <a:cubicBezTo>
                  <a:pt x="10309" y="8640"/>
                  <a:pt x="10309" y="8640"/>
                  <a:pt x="10309" y="8640"/>
                </a:cubicBezTo>
                <a:cubicBezTo>
                  <a:pt x="9818" y="8640"/>
                  <a:pt x="9818" y="8640"/>
                  <a:pt x="9818" y="8640"/>
                </a:cubicBezTo>
                <a:cubicBezTo>
                  <a:pt x="9327" y="9000"/>
                  <a:pt x="9327" y="9000"/>
                  <a:pt x="9327" y="9000"/>
                </a:cubicBezTo>
                <a:cubicBezTo>
                  <a:pt x="9818" y="9000"/>
                  <a:pt x="9818" y="9000"/>
                  <a:pt x="9818" y="9000"/>
                </a:cubicBezTo>
                <a:cubicBezTo>
                  <a:pt x="9327" y="9360"/>
                  <a:pt x="9327" y="9360"/>
                  <a:pt x="9327" y="9360"/>
                </a:cubicBezTo>
                <a:cubicBezTo>
                  <a:pt x="8836" y="9000"/>
                  <a:pt x="8836" y="9000"/>
                  <a:pt x="8836" y="9000"/>
                </a:cubicBezTo>
                <a:cubicBezTo>
                  <a:pt x="8345" y="9000"/>
                  <a:pt x="8345" y="9000"/>
                  <a:pt x="8345" y="9000"/>
                </a:cubicBezTo>
                <a:cubicBezTo>
                  <a:pt x="7855" y="9000"/>
                  <a:pt x="7855" y="9000"/>
                  <a:pt x="7855" y="9000"/>
                </a:cubicBezTo>
                <a:cubicBezTo>
                  <a:pt x="8345" y="9000"/>
                  <a:pt x="8345" y="9000"/>
                  <a:pt x="8345" y="9000"/>
                </a:cubicBezTo>
                <a:cubicBezTo>
                  <a:pt x="7855" y="8640"/>
                  <a:pt x="7855" y="8640"/>
                  <a:pt x="7855" y="8640"/>
                </a:cubicBezTo>
                <a:cubicBezTo>
                  <a:pt x="7855" y="8640"/>
                  <a:pt x="7855" y="8640"/>
                  <a:pt x="7855" y="8640"/>
                </a:cubicBezTo>
                <a:cubicBezTo>
                  <a:pt x="7855" y="9000"/>
                  <a:pt x="7855" y="9000"/>
                  <a:pt x="7855" y="9000"/>
                </a:cubicBezTo>
                <a:cubicBezTo>
                  <a:pt x="7364" y="8640"/>
                  <a:pt x="7364" y="8640"/>
                  <a:pt x="7364" y="8640"/>
                </a:cubicBezTo>
                <a:cubicBezTo>
                  <a:pt x="7364" y="8280"/>
                  <a:pt x="7364" y="8280"/>
                  <a:pt x="7364" y="8280"/>
                </a:cubicBezTo>
                <a:cubicBezTo>
                  <a:pt x="7364" y="8280"/>
                  <a:pt x="7364" y="8280"/>
                  <a:pt x="7364" y="8280"/>
                </a:cubicBezTo>
                <a:cubicBezTo>
                  <a:pt x="7855" y="7920"/>
                  <a:pt x="7855" y="7920"/>
                  <a:pt x="7855" y="7920"/>
                </a:cubicBezTo>
                <a:cubicBezTo>
                  <a:pt x="8345" y="7560"/>
                  <a:pt x="8345" y="7560"/>
                  <a:pt x="8345" y="7560"/>
                </a:cubicBezTo>
                <a:cubicBezTo>
                  <a:pt x="7855" y="7200"/>
                  <a:pt x="7855" y="7200"/>
                  <a:pt x="7855" y="7200"/>
                </a:cubicBezTo>
                <a:cubicBezTo>
                  <a:pt x="7364" y="7200"/>
                  <a:pt x="7364" y="7200"/>
                  <a:pt x="7364" y="7200"/>
                </a:cubicBezTo>
                <a:cubicBezTo>
                  <a:pt x="7364" y="7560"/>
                  <a:pt x="7364" y="7560"/>
                  <a:pt x="7364" y="7560"/>
                </a:cubicBezTo>
                <a:cubicBezTo>
                  <a:pt x="7364" y="7560"/>
                  <a:pt x="7364" y="7560"/>
                  <a:pt x="7364" y="7560"/>
                </a:cubicBezTo>
                <a:cubicBezTo>
                  <a:pt x="7364" y="7920"/>
                  <a:pt x="7364" y="7920"/>
                  <a:pt x="7364" y="7920"/>
                </a:cubicBezTo>
                <a:cubicBezTo>
                  <a:pt x="6873" y="7920"/>
                  <a:pt x="6873" y="7920"/>
                  <a:pt x="6873" y="7920"/>
                </a:cubicBezTo>
                <a:cubicBezTo>
                  <a:pt x="6382" y="7560"/>
                  <a:pt x="6382" y="7560"/>
                  <a:pt x="6382" y="7560"/>
                </a:cubicBezTo>
                <a:cubicBezTo>
                  <a:pt x="6382" y="7200"/>
                  <a:pt x="6382" y="7200"/>
                  <a:pt x="6382" y="7200"/>
                </a:cubicBezTo>
                <a:cubicBezTo>
                  <a:pt x="6382" y="7200"/>
                  <a:pt x="6382" y="7200"/>
                  <a:pt x="6382" y="7200"/>
                </a:cubicBezTo>
                <a:cubicBezTo>
                  <a:pt x="6382" y="7200"/>
                  <a:pt x="6382" y="7200"/>
                  <a:pt x="6382" y="7200"/>
                </a:cubicBezTo>
                <a:cubicBezTo>
                  <a:pt x="5891" y="7200"/>
                  <a:pt x="5891" y="7200"/>
                  <a:pt x="5891" y="7200"/>
                </a:cubicBezTo>
                <a:cubicBezTo>
                  <a:pt x="5891" y="6480"/>
                  <a:pt x="5891" y="6480"/>
                  <a:pt x="5891" y="6480"/>
                </a:cubicBezTo>
                <a:cubicBezTo>
                  <a:pt x="5891" y="6120"/>
                  <a:pt x="5891" y="6120"/>
                  <a:pt x="5891" y="6120"/>
                </a:cubicBezTo>
                <a:cubicBezTo>
                  <a:pt x="5400" y="5760"/>
                  <a:pt x="5400" y="5760"/>
                  <a:pt x="5400" y="5760"/>
                </a:cubicBezTo>
                <a:cubicBezTo>
                  <a:pt x="5891" y="5760"/>
                  <a:pt x="5891" y="5760"/>
                  <a:pt x="5891" y="5760"/>
                </a:cubicBezTo>
                <a:cubicBezTo>
                  <a:pt x="5400" y="5400"/>
                  <a:pt x="5400" y="5400"/>
                  <a:pt x="5400" y="5400"/>
                </a:cubicBezTo>
                <a:cubicBezTo>
                  <a:pt x="5400" y="5400"/>
                  <a:pt x="5400" y="5400"/>
                  <a:pt x="5400" y="5400"/>
                </a:cubicBezTo>
                <a:cubicBezTo>
                  <a:pt x="5400" y="5040"/>
                  <a:pt x="5400" y="5040"/>
                  <a:pt x="5400" y="5040"/>
                </a:cubicBezTo>
                <a:cubicBezTo>
                  <a:pt x="5400" y="4680"/>
                  <a:pt x="5400" y="4680"/>
                  <a:pt x="5400" y="4680"/>
                </a:cubicBezTo>
                <a:cubicBezTo>
                  <a:pt x="5400" y="5040"/>
                  <a:pt x="5400" y="5040"/>
                  <a:pt x="5400" y="5040"/>
                </a:cubicBezTo>
                <a:cubicBezTo>
                  <a:pt x="5891" y="5040"/>
                  <a:pt x="5891" y="5040"/>
                  <a:pt x="5891" y="5040"/>
                </a:cubicBezTo>
                <a:cubicBezTo>
                  <a:pt x="6382" y="5040"/>
                  <a:pt x="6382" y="5040"/>
                  <a:pt x="6382" y="5040"/>
                </a:cubicBezTo>
                <a:cubicBezTo>
                  <a:pt x="6382" y="4680"/>
                  <a:pt x="6382" y="4680"/>
                  <a:pt x="6382" y="4680"/>
                </a:cubicBezTo>
                <a:cubicBezTo>
                  <a:pt x="5891" y="4320"/>
                  <a:pt x="5891" y="4320"/>
                  <a:pt x="5891" y="4320"/>
                </a:cubicBezTo>
                <a:cubicBezTo>
                  <a:pt x="5891" y="3960"/>
                  <a:pt x="5891" y="3960"/>
                  <a:pt x="5891" y="3960"/>
                </a:cubicBezTo>
                <a:cubicBezTo>
                  <a:pt x="6382" y="3240"/>
                  <a:pt x="6382" y="3240"/>
                  <a:pt x="6382" y="3240"/>
                </a:cubicBezTo>
                <a:cubicBezTo>
                  <a:pt x="6382" y="2520"/>
                  <a:pt x="6382" y="2520"/>
                  <a:pt x="6382" y="2520"/>
                </a:cubicBezTo>
                <a:cubicBezTo>
                  <a:pt x="6382" y="2160"/>
                  <a:pt x="6382" y="2160"/>
                  <a:pt x="6382" y="2160"/>
                </a:cubicBezTo>
                <a:cubicBezTo>
                  <a:pt x="6873" y="1800"/>
                  <a:pt x="6873" y="1800"/>
                  <a:pt x="6873" y="1800"/>
                </a:cubicBezTo>
                <a:cubicBezTo>
                  <a:pt x="6873" y="1440"/>
                  <a:pt x="6873" y="1440"/>
                  <a:pt x="6873" y="1440"/>
                </a:cubicBezTo>
                <a:cubicBezTo>
                  <a:pt x="7364" y="1440"/>
                  <a:pt x="7364" y="1440"/>
                  <a:pt x="7364" y="1440"/>
                </a:cubicBezTo>
                <a:cubicBezTo>
                  <a:pt x="8345" y="1440"/>
                  <a:pt x="8345" y="1440"/>
                  <a:pt x="8345" y="1440"/>
                </a:cubicBezTo>
                <a:cubicBezTo>
                  <a:pt x="8345" y="1800"/>
                  <a:pt x="8345" y="1800"/>
                  <a:pt x="8345" y="1800"/>
                </a:cubicBezTo>
                <a:cubicBezTo>
                  <a:pt x="8836" y="1800"/>
                  <a:pt x="8836" y="1800"/>
                  <a:pt x="8836" y="1800"/>
                </a:cubicBezTo>
                <a:cubicBezTo>
                  <a:pt x="8836" y="1800"/>
                  <a:pt x="8836" y="1800"/>
                  <a:pt x="8836" y="1800"/>
                </a:cubicBezTo>
                <a:cubicBezTo>
                  <a:pt x="9818" y="1800"/>
                  <a:pt x="9818" y="1800"/>
                  <a:pt x="9818" y="1800"/>
                </a:cubicBezTo>
                <a:cubicBezTo>
                  <a:pt x="9818" y="1440"/>
                  <a:pt x="9818" y="1440"/>
                  <a:pt x="9818" y="1440"/>
                </a:cubicBezTo>
                <a:cubicBezTo>
                  <a:pt x="9818" y="1440"/>
                  <a:pt x="9818" y="1440"/>
                  <a:pt x="9818" y="1440"/>
                </a:cubicBezTo>
                <a:cubicBezTo>
                  <a:pt x="10309" y="1440"/>
                  <a:pt x="10309" y="1440"/>
                  <a:pt x="10309" y="1440"/>
                </a:cubicBezTo>
                <a:cubicBezTo>
                  <a:pt x="10309" y="1440"/>
                  <a:pt x="10309" y="1440"/>
                  <a:pt x="10309" y="1440"/>
                </a:cubicBezTo>
                <a:cubicBezTo>
                  <a:pt x="10309" y="1800"/>
                  <a:pt x="10309" y="1800"/>
                  <a:pt x="10309" y="1800"/>
                </a:cubicBezTo>
                <a:cubicBezTo>
                  <a:pt x="10309" y="1800"/>
                  <a:pt x="10309" y="1800"/>
                  <a:pt x="10309" y="1800"/>
                </a:cubicBezTo>
                <a:cubicBezTo>
                  <a:pt x="9818" y="2520"/>
                  <a:pt x="9818" y="2520"/>
                  <a:pt x="9818" y="2520"/>
                </a:cubicBezTo>
                <a:cubicBezTo>
                  <a:pt x="10309" y="2880"/>
                  <a:pt x="10309" y="2880"/>
                  <a:pt x="10309" y="2880"/>
                </a:cubicBezTo>
                <a:cubicBezTo>
                  <a:pt x="10800" y="2880"/>
                  <a:pt x="10800" y="2880"/>
                  <a:pt x="10800" y="2880"/>
                </a:cubicBezTo>
                <a:cubicBezTo>
                  <a:pt x="10800" y="3240"/>
                  <a:pt x="10800" y="3240"/>
                  <a:pt x="10800" y="3240"/>
                </a:cubicBezTo>
                <a:cubicBezTo>
                  <a:pt x="11291" y="3600"/>
                  <a:pt x="11291" y="3600"/>
                  <a:pt x="11291" y="3600"/>
                </a:cubicBezTo>
                <a:cubicBezTo>
                  <a:pt x="10800" y="4320"/>
                  <a:pt x="10800" y="4320"/>
                  <a:pt x="10800" y="4320"/>
                </a:cubicBezTo>
                <a:cubicBezTo>
                  <a:pt x="10800" y="4680"/>
                  <a:pt x="10800" y="4680"/>
                  <a:pt x="10800" y="4680"/>
                </a:cubicBezTo>
                <a:cubicBezTo>
                  <a:pt x="10800" y="5040"/>
                  <a:pt x="10800" y="5040"/>
                  <a:pt x="10800" y="5040"/>
                </a:cubicBezTo>
                <a:cubicBezTo>
                  <a:pt x="10309" y="5400"/>
                  <a:pt x="10309" y="5400"/>
                  <a:pt x="10309" y="5400"/>
                </a:cubicBezTo>
                <a:cubicBezTo>
                  <a:pt x="10309" y="5400"/>
                  <a:pt x="10309" y="5400"/>
                  <a:pt x="10309" y="5400"/>
                </a:cubicBezTo>
                <a:cubicBezTo>
                  <a:pt x="10309" y="5040"/>
                  <a:pt x="10309" y="5040"/>
                  <a:pt x="10309" y="5040"/>
                </a:cubicBezTo>
                <a:cubicBezTo>
                  <a:pt x="10309" y="5040"/>
                  <a:pt x="10309" y="5040"/>
                  <a:pt x="10309" y="5040"/>
                </a:cubicBezTo>
                <a:cubicBezTo>
                  <a:pt x="9327" y="5400"/>
                  <a:pt x="9327" y="5400"/>
                  <a:pt x="9327" y="5400"/>
                </a:cubicBezTo>
                <a:cubicBezTo>
                  <a:pt x="9327" y="5760"/>
                  <a:pt x="9327" y="5760"/>
                  <a:pt x="9327" y="5760"/>
                </a:cubicBezTo>
                <a:cubicBezTo>
                  <a:pt x="9327" y="6120"/>
                  <a:pt x="9327" y="6120"/>
                  <a:pt x="9327" y="6120"/>
                </a:cubicBezTo>
                <a:cubicBezTo>
                  <a:pt x="9327" y="6480"/>
                  <a:pt x="9327" y="6480"/>
                  <a:pt x="9327" y="6480"/>
                </a:cubicBezTo>
                <a:cubicBezTo>
                  <a:pt x="9327" y="6840"/>
                  <a:pt x="9327" y="6840"/>
                  <a:pt x="9327" y="6840"/>
                </a:cubicBezTo>
                <a:cubicBezTo>
                  <a:pt x="9327" y="6840"/>
                  <a:pt x="9327" y="6840"/>
                  <a:pt x="9327" y="6840"/>
                </a:cubicBezTo>
                <a:cubicBezTo>
                  <a:pt x="9327" y="7200"/>
                  <a:pt x="9327" y="7200"/>
                  <a:pt x="9327" y="7200"/>
                </a:cubicBezTo>
                <a:cubicBezTo>
                  <a:pt x="9818" y="7560"/>
                  <a:pt x="9818" y="7560"/>
                  <a:pt x="9818" y="7560"/>
                </a:cubicBezTo>
                <a:cubicBezTo>
                  <a:pt x="9818" y="7560"/>
                  <a:pt x="9818" y="7560"/>
                  <a:pt x="9818" y="7560"/>
                </a:cubicBezTo>
                <a:cubicBezTo>
                  <a:pt x="9818" y="7920"/>
                  <a:pt x="9818" y="7920"/>
                  <a:pt x="9818" y="7920"/>
                </a:cubicBezTo>
                <a:close/>
                <a:moveTo>
                  <a:pt x="10309" y="7920"/>
                </a:moveTo>
                <a:cubicBezTo>
                  <a:pt x="10309" y="8280"/>
                  <a:pt x="10309" y="8280"/>
                  <a:pt x="10309" y="8280"/>
                </a:cubicBezTo>
                <a:cubicBezTo>
                  <a:pt x="10800" y="8280"/>
                  <a:pt x="10800" y="8280"/>
                  <a:pt x="10800" y="8280"/>
                </a:cubicBezTo>
                <a:cubicBezTo>
                  <a:pt x="10800" y="8280"/>
                  <a:pt x="10800" y="8280"/>
                  <a:pt x="10800" y="8280"/>
                </a:cubicBezTo>
                <a:cubicBezTo>
                  <a:pt x="10309" y="7920"/>
                  <a:pt x="10309" y="7920"/>
                  <a:pt x="10309" y="7920"/>
                </a:cubicBezTo>
                <a:close/>
                <a:moveTo>
                  <a:pt x="10309" y="6840"/>
                </a:moveTo>
                <a:cubicBezTo>
                  <a:pt x="10309" y="7200"/>
                  <a:pt x="10309" y="7200"/>
                  <a:pt x="10309" y="7200"/>
                </a:cubicBezTo>
                <a:cubicBezTo>
                  <a:pt x="10309" y="7560"/>
                  <a:pt x="10309" y="7560"/>
                  <a:pt x="10309" y="7560"/>
                </a:cubicBezTo>
                <a:cubicBezTo>
                  <a:pt x="10309" y="7560"/>
                  <a:pt x="10309" y="7560"/>
                  <a:pt x="10309" y="7560"/>
                </a:cubicBezTo>
                <a:cubicBezTo>
                  <a:pt x="10800" y="7560"/>
                  <a:pt x="10800" y="7560"/>
                  <a:pt x="10800" y="7560"/>
                </a:cubicBezTo>
                <a:cubicBezTo>
                  <a:pt x="10800" y="6840"/>
                  <a:pt x="10800" y="6840"/>
                  <a:pt x="10800" y="6840"/>
                </a:cubicBezTo>
                <a:cubicBezTo>
                  <a:pt x="10800" y="6840"/>
                  <a:pt x="10800" y="6840"/>
                  <a:pt x="10800" y="6840"/>
                </a:cubicBezTo>
                <a:cubicBezTo>
                  <a:pt x="10800" y="6840"/>
                  <a:pt x="10800" y="6840"/>
                  <a:pt x="10800" y="6840"/>
                </a:cubicBezTo>
                <a:cubicBezTo>
                  <a:pt x="10309" y="6840"/>
                  <a:pt x="10309" y="6840"/>
                  <a:pt x="10309" y="6840"/>
                </a:cubicBezTo>
                <a:close/>
                <a:moveTo>
                  <a:pt x="6382" y="8640"/>
                </a:moveTo>
                <a:cubicBezTo>
                  <a:pt x="6382" y="9000"/>
                  <a:pt x="6382" y="9000"/>
                  <a:pt x="6382" y="9000"/>
                </a:cubicBezTo>
                <a:cubicBezTo>
                  <a:pt x="6873" y="9000"/>
                  <a:pt x="6873" y="9000"/>
                  <a:pt x="6873" y="9000"/>
                </a:cubicBezTo>
                <a:cubicBezTo>
                  <a:pt x="6873" y="9000"/>
                  <a:pt x="6873" y="9000"/>
                  <a:pt x="6873" y="9000"/>
                </a:cubicBezTo>
                <a:cubicBezTo>
                  <a:pt x="6382" y="8640"/>
                  <a:pt x="6382" y="8640"/>
                  <a:pt x="6382" y="8640"/>
                </a:cubicBezTo>
                <a:cubicBezTo>
                  <a:pt x="6382" y="8640"/>
                  <a:pt x="6382" y="8640"/>
                  <a:pt x="6382" y="8640"/>
                </a:cubicBezTo>
                <a:close/>
                <a:moveTo>
                  <a:pt x="6873" y="9360"/>
                </a:moveTo>
                <a:cubicBezTo>
                  <a:pt x="6873" y="9360"/>
                  <a:pt x="6873" y="9360"/>
                  <a:pt x="6873" y="9360"/>
                </a:cubicBezTo>
                <a:cubicBezTo>
                  <a:pt x="7364" y="9360"/>
                  <a:pt x="7364" y="9360"/>
                  <a:pt x="7364" y="9360"/>
                </a:cubicBezTo>
                <a:cubicBezTo>
                  <a:pt x="7364" y="9720"/>
                  <a:pt x="7364" y="9720"/>
                  <a:pt x="7364" y="9720"/>
                </a:cubicBezTo>
                <a:cubicBezTo>
                  <a:pt x="7855" y="10080"/>
                  <a:pt x="7855" y="10080"/>
                  <a:pt x="7855" y="10080"/>
                </a:cubicBezTo>
                <a:cubicBezTo>
                  <a:pt x="7855" y="10080"/>
                  <a:pt x="7855" y="10080"/>
                  <a:pt x="7855" y="10080"/>
                </a:cubicBezTo>
                <a:cubicBezTo>
                  <a:pt x="7855" y="10440"/>
                  <a:pt x="7855" y="10440"/>
                  <a:pt x="7855" y="10440"/>
                </a:cubicBezTo>
                <a:cubicBezTo>
                  <a:pt x="8345" y="10800"/>
                  <a:pt x="8345" y="10800"/>
                  <a:pt x="8345" y="10800"/>
                </a:cubicBezTo>
                <a:cubicBezTo>
                  <a:pt x="8345" y="11160"/>
                  <a:pt x="8345" y="11160"/>
                  <a:pt x="8345" y="11160"/>
                </a:cubicBezTo>
                <a:cubicBezTo>
                  <a:pt x="8836" y="11160"/>
                  <a:pt x="8836" y="11160"/>
                  <a:pt x="8836" y="11160"/>
                </a:cubicBezTo>
                <a:cubicBezTo>
                  <a:pt x="9327" y="11520"/>
                  <a:pt x="9327" y="11520"/>
                  <a:pt x="9327" y="11520"/>
                </a:cubicBezTo>
                <a:cubicBezTo>
                  <a:pt x="9818" y="11160"/>
                  <a:pt x="9818" y="11160"/>
                  <a:pt x="9818" y="11160"/>
                </a:cubicBezTo>
                <a:cubicBezTo>
                  <a:pt x="9818" y="10800"/>
                  <a:pt x="9818" y="10800"/>
                  <a:pt x="9818" y="10800"/>
                </a:cubicBezTo>
                <a:cubicBezTo>
                  <a:pt x="9818" y="10800"/>
                  <a:pt x="9818" y="10800"/>
                  <a:pt x="9818" y="10800"/>
                </a:cubicBezTo>
                <a:cubicBezTo>
                  <a:pt x="9818" y="10440"/>
                  <a:pt x="9818" y="10440"/>
                  <a:pt x="9818" y="10440"/>
                </a:cubicBezTo>
                <a:cubicBezTo>
                  <a:pt x="9818" y="10440"/>
                  <a:pt x="9818" y="10440"/>
                  <a:pt x="9818" y="10440"/>
                </a:cubicBezTo>
                <a:cubicBezTo>
                  <a:pt x="9818" y="10080"/>
                  <a:pt x="9818" y="10080"/>
                  <a:pt x="9818" y="10080"/>
                </a:cubicBezTo>
                <a:cubicBezTo>
                  <a:pt x="9818" y="10080"/>
                  <a:pt x="9818" y="10080"/>
                  <a:pt x="9818" y="10080"/>
                </a:cubicBezTo>
                <a:cubicBezTo>
                  <a:pt x="9327" y="9720"/>
                  <a:pt x="9327" y="9720"/>
                  <a:pt x="9327" y="9720"/>
                </a:cubicBezTo>
                <a:cubicBezTo>
                  <a:pt x="8345" y="9360"/>
                  <a:pt x="8345" y="9360"/>
                  <a:pt x="8345" y="9360"/>
                </a:cubicBezTo>
                <a:cubicBezTo>
                  <a:pt x="7855" y="9360"/>
                  <a:pt x="7855" y="9360"/>
                  <a:pt x="7855" y="9360"/>
                </a:cubicBezTo>
                <a:cubicBezTo>
                  <a:pt x="7364" y="9360"/>
                  <a:pt x="7364" y="9360"/>
                  <a:pt x="7364" y="9360"/>
                </a:cubicBezTo>
                <a:cubicBezTo>
                  <a:pt x="6873" y="9360"/>
                  <a:pt x="6873" y="9360"/>
                  <a:pt x="6873" y="9360"/>
                </a:cubicBezTo>
                <a:close/>
                <a:moveTo>
                  <a:pt x="15709" y="8280"/>
                </a:moveTo>
                <a:cubicBezTo>
                  <a:pt x="15218" y="8640"/>
                  <a:pt x="15218" y="8640"/>
                  <a:pt x="15218" y="8640"/>
                </a:cubicBezTo>
                <a:cubicBezTo>
                  <a:pt x="15709" y="8640"/>
                  <a:pt x="15709" y="8640"/>
                  <a:pt x="15709" y="8640"/>
                </a:cubicBezTo>
                <a:cubicBezTo>
                  <a:pt x="15218" y="9000"/>
                  <a:pt x="15218" y="9000"/>
                  <a:pt x="15218" y="9000"/>
                </a:cubicBezTo>
                <a:cubicBezTo>
                  <a:pt x="15218" y="9000"/>
                  <a:pt x="15218" y="9000"/>
                  <a:pt x="15218" y="9000"/>
                </a:cubicBezTo>
                <a:cubicBezTo>
                  <a:pt x="15218" y="9360"/>
                  <a:pt x="15218" y="9360"/>
                  <a:pt x="15218" y="9360"/>
                </a:cubicBezTo>
                <a:cubicBezTo>
                  <a:pt x="16200" y="9000"/>
                  <a:pt x="16200" y="9000"/>
                  <a:pt x="16200" y="9000"/>
                </a:cubicBezTo>
                <a:cubicBezTo>
                  <a:pt x="16200" y="9000"/>
                  <a:pt x="16200" y="9000"/>
                  <a:pt x="16200" y="9000"/>
                </a:cubicBezTo>
                <a:cubicBezTo>
                  <a:pt x="15709" y="8640"/>
                  <a:pt x="15709" y="8640"/>
                  <a:pt x="15709" y="8640"/>
                </a:cubicBezTo>
                <a:cubicBezTo>
                  <a:pt x="15709" y="8280"/>
                  <a:pt x="15709" y="8280"/>
                  <a:pt x="15709" y="8280"/>
                </a:cubicBezTo>
                <a:close/>
                <a:moveTo>
                  <a:pt x="10309" y="9360"/>
                </a:moveTo>
                <a:cubicBezTo>
                  <a:pt x="10800" y="9720"/>
                  <a:pt x="10800" y="9720"/>
                  <a:pt x="10800" y="9720"/>
                </a:cubicBezTo>
                <a:cubicBezTo>
                  <a:pt x="10800" y="9720"/>
                  <a:pt x="10800" y="9720"/>
                  <a:pt x="10800" y="9720"/>
                </a:cubicBezTo>
                <a:cubicBezTo>
                  <a:pt x="11291" y="9360"/>
                  <a:pt x="11291" y="9360"/>
                  <a:pt x="11291" y="9360"/>
                </a:cubicBezTo>
                <a:cubicBezTo>
                  <a:pt x="10800" y="9360"/>
                  <a:pt x="10800" y="9360"/>
                  <a:pt x="10800" y="9360"/>
                </a:cubicBezTo>
                <a:cubicBezTo>
                  <a:pt x="10309" y="9000"/>
                  <a:pt x="10309" y="9000"/>
                  <a:pt x="10309" y="9000"/>
                </a:cubicBezTo>
                <a:cubicBezTo>
                  <a:pt x="10309" y="9360"/>
                  <a:pt x="10309" y="9360"/>
                  <a:pt x="10309" y="9360"/>
                </a:cubicBezTo>
                <a:cubicBezTo>
                  <a:pt x="10309" y="9360"/>
                  <a:pt x="10309" y="9360"/>
                  <a:pt x="10309" y="9360"/>
                </a:cubicBezTo>
                <a:close/>
                <a:moveTo>
                  <a:pt x="11291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11160"/>
                  <a:pt x="10800" y="11160"/>
                  <a:pt x="10800" y="11160"/>
                </a:cubicBezTo>
                <a:cubicBezTo>
                  <a:pt x="10800" y="11520"/>
                  <a:pt x="10800" y="11520"/>
                  <a:pt x="10800" y="11520"/>
                </a:cubicBezTo>
                <a:cubicBezTo>
                  <a:pt x="11291" y="11520"/>
                  <a:pt x="11291" y="11520"/>
                  <a:pt x="11291" y="11520"/>
                </a:cubicBezTo>
                <a:cubicBezTo>
                  <a:pt x="11291" y="11160"/>
                  <a:pt x="11291" y="11160"/>
                  <a:pt x="11291" y="11160"/>
                </a:cubicBezTo>
                <a:cubicBezTo>
                  <a:pt x="11291" y="10800"/>
                  <a:pt x="11291" y="10800"/>
                  <a:pt x="11291" y="10800"/>
                </a:cubicBezTo>
                <a:cubicBezTo>
                  <a:pt x="11291" y="10440"/>
                  <a:pt x="11291" y="10440"/>
                  <a:pt x="11291" y="10440"/>
                </a:cubicBezTo>
                <a:cubicBezTo>
                  <a:pt x="11291" y="10800"/>
                  <a:pt x="11291" y="10800"/>
                  <a:pt x="11291" y="10800"/>
                </a:cubicBezTo>
                <a:close/>
                <a:moveTo>
                  <a:pt x="12273" y="10800"/>
                </a:moveTo>
                <a:cubicBezTo>
                  <a:pt x="11782" y="10800"/>
                  <a:pt x="11782" y="10800"/>
                  <a:pt x="11782" y="10800"/>
                </a:cubicBezTo>
                <a:cubicBezTo>
                  <a:pt x="12273" y="11160"/>
                  <a:pt x="12273" y="11160"/>
                  <a:pt x="12273" y="11160"/>
                </a:cubicBezTo>
                <a:cubicBezTo>
                  <a:pt x="12273" y="11160"/>
                  <a:pt x="12273" y="11160"/>
                  <a:pt x="12273" y="11160"/>
                </a:cubicBezTo>
                <a:cubicBezTo>
                  <a:pt x="12764" y="10800"/>
                  <a:pt x="12764" y="10800"/>
                  <a:pt x="12764" y="10800"/>
                </a:cubicBezTo>
                <a:cubicBezTo>
                  <a:pt x="12273" y="10800"/>
                  <a:pt x="12273" y="10800"/>
                  <a:pt x="12273" y="10800"/>
                </a:cubicBezTo>
                <a:close/>
                <a:moveTo>
                  <a:pt x="13745" y="10080"/>
                </a:moveTo>
                <a:cubicBezTo>
                  <a:pt x="13255" y="9720"/>
                  <a:pt x="13255" y="9720"/>
                  <a:pt x="13255" y="9720"/>
                </a:cubicBezTo>
                <a:cubicBezTo>
                  <a:pt x="12764" y="9720"/>
                  <a:pt x="12764" y="9720"/>
                  <a:pt x="12764" y="9720"/>
                </a:cubicBezTo>
                <a:cubicBezTo>
                  <a:pt x="12764" y="10080"/>
                  <a:pt x="12764" y="10080"/>
                  <a:pt x="12764" y="10080"/>
                </a:cubicBezTo>
                <a:cubicBezTo>
                  <a:pt x="13745" y="10440"/>
                  <a:pt x="13745" y="10440"/>
                  <a:pt x="13745" y="10440"/>
                </a:cubicBezTo>
                <a:cubicBezTo>
                  <a:pt x="13745" y="10440"/>
                  <a:pt x="13745" y="10440"/>
                  <a:pt x="13745" y="10440"/>
                </a:cubicBezTo>
                <a:cubicBezTo>
                  <a:pt x="13745" y="10080"/>
                  <a:pt x="13745" y="10080"/>
                  <a:pt x="13745" y="10080"/>
                </a:cubicBezTo>
                <a:close/>
                <a:moveTo>
                  <a:pt x="14236" y="10800"/>
                </a:moveTo>
                <a:cubicBezTo>
                  <a:pt x="14727" y="10800"/>
                  <a:pt x="14727" y="10800"/>
                  <a:pt x="14727" y="10800"/>
                </a:cubicBezTo>
                <a:cubicBezTo>
                  <a:pt x="14727" y="11160"/>
                  <a:pt x="14727" y="11160"/>
                  <a:pt x="14727" y="11160"/>
                </a:cubicBezTo>
                <a:cubicBezTo>
                  <a:pt x="15218" y="11160"/>
                  <a:pt x="15218" y="11160"/>
                  <a:pt x="15218" y="11160"/>
                </a:cubicBezTo>
                <a:cubicBezTo>
                  <a:pt x="14727" y="10800"/>
                  <a:pt x="14727" y="10800"/>
                  <a:pt x="14727" y="10800"/>
                </a:cubicBezTo>
                <a:cubicBezTo>
                  <a:pt x="14236" y="10800"/>
                  <a:pt x="14236" y="10800"/>
                  <a:pt x="14236" y="10800"/>
                </a:cubicBezTo>
                <a:close/>
                <a:moveTo>
                  <a:pt x="13745" y="11880"/>
                </a:moveTo>
                <a:cubicBezTo>
                  <a:pt x="14236" y="11520"/>
                  <a:pt x="14236" y="11520"/>
                  <a:pt x="14236" y="11520"/>
                </a:cubicBezTo>
                <a:cubicBezTo>
                  <a:pt x="14236" y="11160"/>
                  <a:pt x="14236" y="11160"/>
                  <a:pt x="14236" y="11160"/>
                </a:cubicBezTo>
                <a:cubicBezTo>
                  <a:pt x="14727" y="11880"/>
                  <a:pt x="14727" y="11880"/>
                  <a:pt x="14727" y="11880"/>
                </a:cubicBezTo>
                <a:cubicBezTo>
                  <a:pt x="15218" y="11880"/>
                  <a:pt x="15218" y="11880"/>
                  <a:pt x="15218" y="11880"/>
                </a:cubicBezTo>
                <a:cubicBezTo>
                  <a:pt x="15709" y="11880"/>
                  <a:pt x="15709" y="11880"/>
                  <a:pt x="15709" y="11880"/>
                </a:cubicBezTo>
                <a:cubicBezTo>
                  <a:pt x="15709" y="11520"/>
                  <a:pt x="15709" y="11520"/>
                  <a:pt x="15709" y="11520"/>
                </a:cubicBezTo>
                <a:cubicBezTo>
                  <a:pt x="15218" y="11520"/>
                  <a:pt x="15218" y="11520"/>
                  <a:pt x="15218" y="11520"/>
                </a:cubicBezTo>
                <a:cubicBezTo>
                  <a:pt x="14727" y="11160"/>
                  <a:pt x="14727" y="11160"/>
                  <a:pt x="14727" y="11160"/>
                </a:cubicBezTo>
                <a:cubicBezTo>
                  <a:pt x="14236" y="11160"/>
                  <a:pt x="14236" y="11160"/>
                  <a:pt x="14236" y="11160"/>
                </a:cubicBezTo>
                <a:cubicBezTo>
                  <a:pt x="14236" y="10800"/>
                  <a:pt x="14236" y="10800"/>
                  <a:pt x="14236" y="10800"/>
                </a:cubicBezTo>
                <a:cubicBezTo>
                  <a:pt x="13745" y="10800"/>
                  <a:pt x="13745" y="10800"/>
                  <a:pt x="13745" y="10800"/>
                </a:cubicBezTo>
                <a:cubicBezTo>
                  <a:pt x="13745" y="10800"/>
                  <a:pt x="13745" y="10800"/>
                  <a:pt x="13745" y="10800"/>
                </a:cubicBezTo>
                <a:cubicBezTo>
                  <a:pt x="13745" y="10800"/>
                  <a:pt x="13745" y="10800"/>
                  <a:pt x="13745" y="10800"/>
                </a:cubicBezTo>
                <a:cubicBezTo>
                  <a:pt x="13745" y="11160"/>
                  <a:pt x="13745" y="11160"/>
                  <a:pt x="13745" y="11160"/>
                </a:cubicBezTo>
                <a:cubicBezTo>
                  <a:pt x="13745" y="11160"/>
                  <a:pt x="13745" y="11160"/>
                  <a:pt x="13745" y="11160"/>
                </a:cubicBezTo>
                <a:cubicBezTo>
                  <a:pt x="13745" y="11520"/>
                  <a:pt x="13745" y="11520"/>
                  <a:pt x="13745" y="11520"/>
                </a:cubicBezTo>
                <a:cubicBezTo>
                  <a:pt x="13745" y="11520"/>
                  <a:pt x="13745" y="11520"/>
                  <a:pt x="13745" y="11520"/>
                </a:cubicBezTo>
                <a:cubicBezTo>
                  <a:pt x="13745" y="11880"/>
                  <a:pt x="13745" y="11880"/>
                  <a:pt x="13745" y="11880"/>
                </a:cubicBezTo>
                <a:close/>
                <a:moveTo>
                  <a:pt x="11782" y="13680"/>
                </a:moveTo>
                <a:cubicBezTo>
                  <a:pt x="11291" y="14040"/>
                  <a:pt x="11291" y="14040"/>
                  <a:pt x="11291" y="14040"/>
                </a:cubicBezTo>
                <a:cubicBezTo>
                  <a:pt x="11291" y="14040"/>
                  <a:pt x="11291" y="14040"/>
                  <a:pt x="11291" y="14040"/>
                </a:cubicBezTo>
                <a:cubicBezTo>
                  <a:pt x="10800" y="13680"/>
                  <a:pt x="10800" y="13680"/>
                  <a:pt x="10800" y="13680"/>
                </a:cubicBezTo>
                <a:cubicBezTo>
                  <a:pt x="11291" y="13320"/>
                  <a:pt x="11291" y="13320"/>
                  <a:pt x="11291" y="13320"/>
                </a:cubicBezTo>
                <a:cubicBezTo>
                  <a:pt x="11291" y="12600"/>
                  <a:pt x="11291" y="12600"/>
                  <a:pt x="11291" y="12600"/>
                </a:cubicBezTo>
                <a:cubicBezTo>
                  <a:pt x="11291" y="12240"/>
                  <a:pt x="11291" y="12240"/>
                  <a:pt x="11291" y="12240"/>
                </a:cubicBezTo>
                <a:cubicBezTo>
                  <a:pt x="11291" y="12240"/>
                  <a:pt x="11291" y="12240"/>
                  <a:pt x="11291" y="12240"/>
                </a:cubicBezTo>
                <a:cubicBezTo>
                  <a:pt x="11291" y="12240"/>
                  <a:pt x="11291" y="12240"/>
                  <a:pt x="11291" y="12240"/>
                </a:cubicBezTo>
                <a:cubicBezTo>
                  <a:pt x="10800" y="11880"/>
                  <a:pt x="10800" y="11880"/>
                  <a:pt x="10800" y="11880"/>
                </a:cubicBezTo>
                <a:cubicBezTo>
                  <a:pt x="10800" y="11880"/>
                  <a:pt x="10800" y="11880"/>
                  <a:pt x="10800" y="11880"/>
                </a:cubicBezTo>
                <a:cubicBezTo>
                  <a:pt x="11291" y="11880"/>
                  <a:pt x="11291" y="11880"/>
                  <a:pt x="11291" y="11880"/>
                </a:cubicBezTo>
                <a:cubicBezTo>
                  <a:pt x="11782" y="11880"/>
                  <a:pt x="11782" y="11880"/>
                  <a:pt x="11782" y="11880"/>
                </a:cubicBezTo>
                <a:cubicBezTo>
                  <a:pt x="11782" y="12240"/>
                  <a:pt x="11782" y="12240"/>
                  <a:pt x="11782" y="12240"/>
                </a:cubicBezTo>
                <a:cubicBezTo>
                  <a:pt x="11782" y="12240"/>
                  <a:pt x="11782" y="12240"/>
                  <a:pt x="11782" y="12240"/>
                </a:cubicBezTo>
                <a:cubicBezTo>
                  <a:pt x="12273" y="12240"/>
                  <a:pt x="12273" y="12240"/>
                  <a:pt x="12273" y="12240"/>
                </a:cubicBezTo>
                <a:cubicBezTo>
                  <a:pt x="12273" y="12240"/>
                  <a:pt x="12273" y="12240"/>
                  <a:pt x="12273" y="12240"/>
                </a:cubicBezTo>
                <a:cubicBezTo>
                  <a:pt x="12764" y="12240"/>
                  <a:pt x="12764" y="12240"/>
                  <a:pt x="12764" y="12240"/>
                </a:cubicBezTo>
                <a:cubicBezTo>
                  <a:pt x="13255" y="12600"/>
                  <a:pt x="13255" y="12600"/>
                  <a:pt x="13255" y="12600"/>
                </a:cubicBezTo>
                <a:cubicBezTo>
                  <a:pt x="13255" y="12240"/>
                  <a:pt x="13255" y="12240"/>
                  <a:pt x="13255" y="12240"/>
                </a:cubicBezTo>
                <a:cubicBezTo>
                  <a:pt x="13745" y="12240"/>
                  <a:pt x="13745" y="12240"/>
                  <a:pt x="13745" y="12240"/>
                </a:cubicBezTo>
                <a:cubicBezTo>
                  <a:pt x="13745" y="12240"/>
                  <a:pt x="13745" y="12240"/>
                  <a:pt x="13745" y="12240"/>
                </a:cubicBezTo>
                <a:cubicBezTo>
                  <a:pt x="13745" y="12600"/>
                  <a:pt x="13745" y="12600"/>
                  <a:pt x="13745" y="12600"/>
                </a:cubicBezTo>
                <a:cubicBezTo>
                  <a:pt x="13745" y="12600"/>
                  <a:pt x="13745" y="12600"/>
                  <a:pt x="13745" y="12600"/>
                </a:cubicBezTo>
                <a:cubicBezTo>
                  <a:pt x="13255" y="12960"/>
                  <a:pt x="13255" y="12960"/>
                  <a:pt x="13255" y="12960"/>
                </a:cubicBezTo>
                <a:cubicBezTo>
                  <a:pt x="12764" y="13320"/>
                  <a:pt x="12764" y="13320"/>
                  <a:pt x="12764" y="13320"/>
                </a:cubicBezTo>
                <a:cubicBezTo>
                  <a:pt x="12764" y="13680"/>
                  <a:pt x="12764" y="13680"/>
                  <a:pt x="12764" y="13680"/>
                </a:cubicBezTo>
                <a:cubicBezTo>
                  <a:pt x="12273" y="13680"/>
                  <a:pt x="12273" y="13680"/>
                  <a:pt x="12273" y="13680"/>
                </a:cubicBezTo>
                <a:cubicBezTo>
                  <a:pt x="12273" y="13680"/>
                  <a:pt x="12273" y="13680"/>
                  <a:pt x="12273" y="13680"/>
                </a:cubicBezTo>
                <a:cubicBezTo>
                  <a:pt x="12273" y="13680"/>
                  <a:pt x="12273" y="13680"/>
                  <a:pt x="12273" y="13680"/>
                </a:cubicBezTo>
                <a:cubicBezTo>
                  <a:pt x="11782" y="13680"/>
                  <a:pt x="11782" y="13680"/>
                  <a:pt x="11782" y="13680"/>
                </a:cubicBezTo>
                <a:close/>
                <a:moveTo>
                  <a:pt x="12764" y="13680"/>
                </a:moveTo>
                <a:cubicBezTo>
                  <a:pt x="12273" y="13680"/>
                  <a:pt x="12273" y="13680"/>
                  <a:pt x="12273" y="13680"/>
                </a:cubicBezTo>
                <a:cubicBezTo>
                  <a:pt x="12273" y="14040"/>
                  <a:pt x="12273" y="14040"/>
                  <a:pt x="12273" y="14040"/>
                </a:cubicBezTo>
                <a:cubicBezTo>
                  <a:pt x="12273" y="14040"/>
                  <a:pt x="12273" y="14040"/>
                  <a:pt x="12273" y="14040"/>
                </a:cubicBezTo>
                <a:cubicBezTo>
                  <a:pt x="12764" y="14040"/>
                  <a:pt x="12764" y="14040"/>
                  <a:pt x="12764" y="14040"/>
                </a:cubicBezTo>
                <a:cubicBezTo>
                  <a:pt x="12764" y="13680"/>
                  <a:pt x="12764" y="13680"/>
                  <a:pt x="12764" y="13680"/>
                </a:cubicBezTo>
                <a:cubicBezTo>
                  <a:pt x="12764" y="13680"/>
                  <a:pt x="12764" y="13680"/>
                  <a:pt x="12764" y="13680"/>
                </a:cubicBezTo>
                <a:close/>
                <a:moveTo>
                  <a:pt x="16200" y="13680"/>
                </a:moveTo>
                <a:cubicBezTo>
                  <a:pt x="16200" y="13680"/>
                  <a:pt x="16200" y="13680"/>
                  <a:pt x="16200" y="13680"/>
                </a:cubicBezTo>
                <a:cubicBezTo>
                  <a:pt x="16200" y="13680"/>
                  <a:pt x="16200" y="13680"/>
                  <a:pt x="16200" y="13680"/>
                </a:cubicBezTo>
                <a:cubicBezTo>
                  <a:pt x="16200" y="13680"/>
                  <a:pt x="16200" y="13680"/>
                  <a:pt x="16200" y="13680"/>
                </a:cubicBezTo>
                <a:close/>
                <a:moveTo>
                  <a:pt x="14236" y="15480"/>
                </a:moveTo>
                <a:cubicBezTo>
                  <a:pt x="14727" y="15120"/>
                  <a:pt x="14727" y="15120"/>
                  <a:pt x="14727" y="15120"/>
                </a:cubicBezTo>
                <a:cubicBezTo>
                  <a:pt x="14727" y="14760"/>
                  <a:pt x="14727" y="14760"/>
                  <a:pt x="14727" y="14760"/>
                </a:cubicBezTo>
                <a:cubicBezTo>
                  <a:pt x="15709" y="14040"/>
                  <a:pt x="15709" y="14040"/>
                  <a:pt x="15709" y="14040"/>
                </a:cubicBezTo>
                <a:cubicBezTo>
                  <a:pt x="15709" y="14040"/>
                  <a:pt x="15709" y="14040"/>
                  <a:pt x="15709" y="14040"/>
                </a:cubicBezTo>
                <a:cubicBezTo>
                  <a:pt x="15709" y="13680"/>
                  <a:pt x="15709" y="13680"/>
                  <a:pt x="15709" y="13680"/>
                </a:cubicBezTo>
                <a:cubicBezTo>
                  <a:pt x="15709" y="13320"/>
                  <a:pt x="15709" y="13320"/>
                  <a:pt x="15709" y="13320"/>
                </a:cubicBezTo>
                <a:cubicBezTo>
                  <a:pt x="15709" y="12960"/>
                  <a:pt x="15709" y="12960"/>
                  <a:pt x="15709" y="12960"/>
                </a:cubicBezTo>
                <a:cubicBezTo>
                  <a:pt x="15218" y="12960"/>
                  <a:pt x="15218" y="12960"/>
                  <a:pt x="15218" y="12960"/>
                </a:cubicBezTo>
                <a:cubicBezTo>
                  <a:pt x="15218" y="13680"/>
                  <a:pt x="15218" y="13680"/>
                  <a:pt x="15218" y="13680"/>
                </a:cubicBezTo>
                <a:cubicBezTo>
                  <a:pt x="14727" y="14040"/>
                  <a:pt x="14727" y="14040"/>
                  <a:pt x="14727" y="14040"/>
                </a:cubicBezTo>
                <a:cubicBezTo>
                  <a:pt x="14727" y="14400"/>
                  <a:pt x="14727" y="14400"/>
                  <a:pt x="14727" y="14400"/>
                </a:cubicBezTo>
                <a:cubicBezTo>
                  <a:pt x="14727" y="14760"/>
                  <a:pt x="14727" y="14760"/>
                  <a:pt x="14727" y="14760"/>
                </a:cubicBezTo>
                <a:cubicBezTo>
                  <a:pt x="14236" y="15120"/>
                  <a:pt x="14236" y="15120"/>
                  <a:pt x="14236" y="15120"/>
                </a:cubicBezTo>
                <a:cubicBezTo>
                  <a:pt x="14236" y="15120"/>
                  <a:pt x="14236" y="15120"/>
                  <a:pt x="14236" y="15120"/>
                </a:cubicBezTo>
                <a:cubicBezTo>
                  <a:pt x="14236" y="15480"/>
                  <a:pt x="14236" y="15480"/>
                  <a:pt x="14236" y="15480"/>
                </a:cubicBezTo>
                <a:close/>
                <a:moveTo>
                  <a:pt x="13745" y="15480"/>
                </a:moveTo>
                <a:cubicBezTo>
                  <a:pt x="13745" y="14760"/>
                  <a:pt x="13745" y="14760"/>
                  <a:pt x="13745" y="14760"/>
                </a:cubicBezTo>
                <a:cubicBezTo>
                  <a:pt x="14236" y="14040"/>
                  <a:pt x="14236" y="14040"/>
                  <a:pt x="14236" y="14040"/>
                </a:cubicBezTo>
                <a:cubicBezTo>
                  <a:pt x="14727" y="13680"/>
                  <a:pt x="14727" y="13680"/>
                  <a:pt x="14727" y="13680"/>
                </a:cubicBezTo>
                <a:cubicBezTo>
                  <a:pt x="14727" y="13320"/>
                  <a:pt x="14727" y="13320"/>
                  <a:pt x="14727" y="13320"/>
                </a:cubicBezTo>
                <a:cubicBezTo>
                  <a:pt x="14236" y="13320"/>
                  <a:pt x="14236" y="13320"/>
                  <a:pt x="14236" y="13320"/>
                </a:cubicBezTo>
                <a:cubicBezTo>
                  <a:pt x="14236" y="13320"/>
                  <a:pt x="14236" y="13320"/>
                  <a:pt x="14236" y="13320"/>
                </a:cubicBezTo>
                <a:cubicBezTo>
                  <a:pt x="13745" y="13320"/>
                  <a:pt x="13745" y="13320"/>
                  <a:pt x="13745" y="13320"/>
                </a:cubicBezTo>
                <a:cubicBezTo>
                  <a:pt x="13255" y="13320"/>
                  <a:pt x="13255" y="13320"/>
                  <a:pt x="13255" y="13320"/>
                </a:cubicBezTo>
                <a:cubicBezTo>
                  <a:pt x="13255" y="13680"/>
                  <a:pt x="13255" y="13680"/>
                  <a:pt x="13255" y="13680"/>
                </a:cubicBezTo>
                <a:cubicBezTo>
                  <a:pt x="13255" y="14040"/>
                  <a:pt x="13255" y="14040"/>
                  <a:pt x="13255" y="14040"/>
                </a:cubicBezTo>
                <a:cubicBezTo>
                  <a:pt x="13255" y="14400"/>
                  <a:pt x="13255" y="14400"/>
                  <a:pt x="13255" y="14400"/>
                </a:cubicBezTo>
                <a:cubicBezTo>
                  <a:pt x="12764" y="14760"/>
                  <a:pt x="12764" y="14760"/>
                  <a:pt x="12764" y="14760"/>
                </a:cubicBezTo>
                <a:cubicBezTo>
                  <a:pt x="12273" y="14760"/>
                  <a:pt x="12273" y="14760"/>
                  <a:pt x="12273" y="14760"/>
                </a:cubicBezTo>
                <a:cubicBezTo>
                  <a:pt x="12273" y="15120"/>
                  <a:pt x="12273" y="15120"/>
                  <a:pt x="12273" y="15120"/>
                </a:cubicBezTo>
                <a:cubicBezTo>
                  <a:pt x="12273" y="15480"/>
                  <a:pt x="12273" y="15480"/>
                  <a:pt x="12273" y="15480"/>
                </a:cubicBezTo>
                <a:cubicBezTo>
                  <a:pt x="12764" y="15480"/>
                  <a:pt x="12764" y="15480"/>
                  <a:pt x="12764" y="15480"/>
                </a:cubicBezTo>
                <a:cubicBezTo>
                  <a:pt x="13255" y="15840"/>
                  <a:pt x="13255" y="15840"/>
                  <a:pt x="13255" y="15840"/>
                </a:cubicBezTo>
                <a:cubicBezTo>
                  <a:pt x="13255" y="15840"/>
                  <a:pt x="13255" y="15840"/>
                  <a:pt x="13255" y="15840"/>
                </a:cubicBezTo>
                <a:cubicBezTo>
                  <a:pt x="13255" y="16200"/>
                  <a:pt x="13255" y="16200"/>
                  <a:pt x="13255" y="16200"/>
                </a:cubicBezTo>
                <a:cubicBezTo>
                  <a:pt x="13745" y="16200"/>
                  <a:pt x="13745" y="16200"/>
                  <a:pt x="13745" y="16200"/>
                </a:cubicBezTo>
                <a:cubicBezTo>
                  <a:pt x="14236" y="15840"/>
                  <a:pt x="14236" y="15840"/>
                  <a:pt x="14236" y="15840"/>
                </a:cubicBezTo>
                <a:cubicBezTo>
                  <a:pt x="14236" y="15840"/>
                  <a:pt x="14236" y="15840"/>
                  <a:pt x="14236" y="15840"/>
                </a:cubicBezTo>
                <a:cubicBezTo>
                  <a:pt x="13745" y="15480"/>
                  <a:pt x="13745" y="15480"/>
                  <a:pt x="13745" y="15480"/>
                </a:cubicBezTo>
                <a:close/>
                <a:moveTo>
                  <a:pt x="15218" y="15840"/>
                </a:moveTo>
                <a:cubicBezTo>
                  <a:pt x="15218" y="15840"/>
                  <a:pt x="15218" y="15840"/>
                  <a:pt x="15218" y="15840"/>
                </a:cubicBezTo>
                <a:cubicBezTo>
                  <a:pt x="15218" y="16200"/>
                  <a:pt x="15218" y="16200"/>
                  <a:pt x="15218" y="16200"/>
                </a:cubicBezTo>
                <a:cubicBezTo>
                  <a:pt x="14727" y="16200"/>
                  <a:pt x="14727" y="16200"/>
                  <a:pt x="14727" y="16200"/>
                </a:cubicBezTo>
                <a:cubicBezTo>
                  <a:pt x="14727" y="16200"/>
                  <a:pt x="14727" y="16200"/>
                  <a:pt x="14727" y="16200"/>
                </a:cubicBezTo>
                <a:cubicBezTo>
                  <a:pt x="14727" y="15840"/>
                  <a:pt x="14727" y="15840"/>
                  <a:pt x="14727" y="15840"/>
                </a:cubicBezTo>
                <a:cubicBezTo>
                  <a:pt x="15218" y="15840"/>
                  <a:pt x="15218" y="15840"/>
                  <a:pt x="15218" y="15840"/>
                </a:cubicBezTo>
                <a:close/>
                <a:moveTo>
                  <a:pt x="16200" y="14400"/>
                </a:moveTo>
                <a:cubicBezTo>
                  <a:pt x="16691" y="14400"/>
                  <a:pt x="16691" y="14400"/>
                  <a:pt x="16691" y="14400"/>
                </a:cubicBezTo>
                <a:cubicBezTo>
                  <a:pt x="16691" y="14760"/>
                  <a:pt x="16691" y="14760"/>
                  <a:pt x="16691" y="14760"/>
                </a:cubicBezTo>
                <a:cubicBezTo>
                  <a:pt x="16691" y="15120"/>
                  <a:pt x="16691" y="15120"/>
                  <a:pt x="16691" y="15120"/>
                </a:cubicBezTo>
                <a:cubicBezTo>
                  <a:pt x="16691" y="15120"/>
                  <a:pt x="16691" y="15120"/>
                  <a:pt x="16691" y="15120"/>
                </a:cubicBezTo>
                <a:cubicBezTo>
                  <a:pt x="16200" y="15480"/>
                  <a:pt x="16200" y="15480"/>
                  <a:pt x="16200" y="15480"/>
                </a:cubicBezTo>
                <a:cubicBezTo>
                  <a:pt x="15709" y="15480"/>
                  <a:pt x="15709" y="15480"/>
                  <a:pt x="15709" y="15480"/>
                </a:cubicBezTo>
                <a:cubicBezTo>
                  <a:pt x="15709" y="15120"/>
                  <a:pt x="15709" y="15120"/>
                  <a:pt x="15709" y="15120"/>
                </a:cubicBezTo>
                <a:cubicBezTo>
                  <a:pt x="15218" y="15120"/>
                  <a:pt x="15218" y="15120"/>
                  <a:pt x="15218" y="15120"/>
                </a:cubicBezTo>
                <a:cubicBezTo>
                  <a:pt x="15709" y="14760"/>
                  <a:pt x="15709" y="14760"/>
                  <a:pt x="15709" y="14760"/>
                </a:cubicBezTo>
                <a:cubicBezTo>
                  <a:pt x="16200" y="14400"/>
                  <a:pt x="16200" y="14400"/>
                  <a:pt x="16200" y="14400"/>
                </a:cubicBezTo>
                <a:close/>
                <a:moveTo>
                  <a:pt x="18164" y="14400"/>
                </a:moveTo>
                <a:cubicBezTo>
                  <a:pt x="18655" y="14760"/>
                  <a:pt x="18655" y="14760"/>
                  <a:pt x="18655" y="14760"/>
                </a:cubicBezTo>
                <a:cubicBezTo>
                  <a:pt x="18655" y="15120"/>
                  <a:pt x="18655" y="15120"/>
                  <a:pt x="18655" y="15120"/>
                </a:cubicBezTo>
                <a:cubicBezTo>
                  <a:pt x="18164" y="14760"/>
                  <a:pt x="18164" y="14760"/>
                  <a:pt x="18164" y="14760"/>
                </a:cubicBezTo>
                <a:cubicBezTo>
                  <a:pt x="18164" y="14400"/>
                  <a:pt x="18164" y="14400"/>
                  <a:pt x="18164" y="14400"/>
                </a:cubicBezTo>
                <a:close/>
                <a:moveTo>
                  <a:pt x="17182" y="15840"/>
                </a:moveTo>
                <a:cubicBezTo>
                  <a:pt x="17673" y="15840"/>
                  <a:pt x="17673" y="15840"/>
                  <a:pt x="17673" y="15840"/>
                </a:cubicBezTo>
                <a:cubicBezTo>
                  <a:pt x="17673" y="16200"/>
                  <a:pt x="17673" y="16200"/>
                  <a:pt x="17673" y="16200"/>
                </a:cubicBezTo>
                <a:cubicBezTo>
                  <a:pt x="17182" y="15840"/>
                  <a:pt x="17182" y="15840"/>
                  <a:pt x="17182" y="15840"/>
                </a:cubicBezTo>
                <a:cubicBezTo>
                  <a:pt x="17182" y="15840"/>
                  <a:pt x="17182" y="15840"/>
                  <a:pt x="17182" y="15840"/>
                </a:cubicBezTo>
                <a:cubicBezTo>
                  <a:pt x="17182" y="15840"/>
                  <a:pt x="17182" y="15840"/>
                  <a:pt x="17182" y="15840"/>
                </a:cubicBezTo>
                <a:close/>
                <a:moveTo>
                  <a:pt x="16691" y="12240"/>
                </a:moveTo>
                <a:cubicBezTo>
                  <a:pt x="16691" y="12600"/>
                  <a:pt x="16691" y="12600"/>
                  <a:pt x="16691" y="12600"/>
                </a:cubicBezTo>
                <a:cubicBezTo>
                  <a:pt x="16200" y="12600"/>
                  <a:pt x="16200" y="12600"/>
                  <a:pt x="16200" y="12600"/>
                </a:cubicBezTo>
                <a:cubicBezTo>
                  <a:pt x="16200" y="12240"/>
                  <a:pt x="16200" y="12240"/>
                  <a:pt x="16200" y="12240"/>
                </a:cubicBezTo>
                <a:cubicBezTo>
                  <a:pt x="16200" y="12240"/>
                  <a:pt x="16200" y="12240"/>
                  <a:pt x="16200" y="12240"/>
                </a:cubicBezTo>
                <a:cubicBezTo>
                  <a:pt x="16691" y="12240"/>
                  <a:pt x="16691" y="12240"/>
                  <a:pt x="16691" y="12240"/>
                </a:cubicBezTo>
                <a:close/>
                <a:moveTo>
                  <a:pt x="17673" y="12600"/>
                </a:moveTo>
                <a:cubicBezTo>
                  <a:pt x="18164" y="12960"/>
                  <a:pt x="18164" y="12960"/>
                  <a:pt x="18164" y="12960"/>
                </a:cubicBezTo>
                <a:cubicBezTo>
                  <a:pt x="18164" y="12960"/>
                  <a:pt x="18164" y="12960"/>
                  <a:pt x="18164" y="12960"/>
                </a:cubicBezTo>
                <a:cubicBezTo>
                  <a:pt x="18655" y="12960"/>
                  <a:pt x="18655" y="12960"/>
                  <a:pt x="18655" y="12960"/>
                </a:cubicBezTo>
                <a:cubicBezTo>
                  <a:pt x="19145" y="12960"/>
                  <a:pt x="19145" y="12960"/>
                  <a:pt x="19145" y="12960"/>
                </a:cubicBezTo>
                <a:cubicBezTo>
                  <a:pt x="19145" y="12960"/>
                  <a:pt x="19145" y="12960"/>
                  <a:pt x="19145" y="12960"/>
                </a:cubicBezTo>
                <a:cubicBezTo>
                  <a:pt x="19145" y="12960"/>
                  <a:pt x="19145" y="12960"/>
                  <a:pt x="19145" y="12960"/>
                </a:cubicBezTo>
                <a:cubicBezTo>
                  <a:pt x="19145" y="12960"/>
                  <a:pt x="19145" y="12960"/>
                  <a:pt x="19145" y="12960"/>
                </a:cubicBezTo>
                <a:cubicBezTo>
                  <a:pt x="19145" y="12600"/>
                  <a:pt x="19145" y="12600"/>
                  <a:pt x="19145" y="12600"/>
                </a:cubicBezTo>
                <a:cubicBezTo>
                  <a:pt x="18655" y="12600"/>
                  <a:pt x="18655" y="12600"/>
                  <a:pt x="18655" y="12600"/>
                </a:cubicBezTo>
                <a:cubicBezTo>
                  <a:pt x="18655" y="12240"/>
                  <a:pt x="18655" y="12240"/>
                  <a:pt x="18655" y="12240"/>
                </a:cubicBezTo>
                <a:cubicBezTo>
                  <a:pt x="18655" y="11520"/>
                  <a:pt x="18655" y="11520"/>
                  <a:pt x="18655" y="11520"/>
                </a:cubicBezTo>
                <a:cubicBezTo>
                  <a:pt x="18655" y="11520"/>
                  <a:pt x="18655" y="11520"/>
                  <a:pt x="18655" y="11520"/>
                </a:cubicBezTo>
                <a:cubicBezTo>
                  <a:pt x="18655" y="11160"/>
                  <a:pt x="18655" y="11160"/>
                  <a:pt x="18655" y="11160"/>
                </a:cubicBezTo>
                <a:cubicBezTo>
                  <a:pt x="18164" y="10800"/>
                  <a:pt x="18164" y="10800"/>
                  <a:pt x="18164" y="10800"/>
                </a:cubicBezTo>
                <a:cubicBezTo>
                  <a:pt x="18164" y="10800"/>
                  <a:pt x="18164" y="10800"/>
                  <a:pt x="18164" y="10800"/>
                </a:cubicBezTo>
                <a:cubicBezTo>
                  <a:pt x="17673" y="10800"/>
                  <a:pt x="17673" y="10800"/>
                  <a:pt x="17673" y="10800"/>
                </a:cubicBezTo>
                <a:cubicBezTo>
                  <a:pt x="17673" y="10800"/>
                  <a:pt x="17673" y="10800"/>
                  <a:pt x="17673" y="10800"/>
                </a:cubicBezTo>
                <a:cubicBezTo>
                  <a:pt x="17182" y="10800"/>
                  <a:pt x="17182" y="10800"/>
                  <a:pt x="17182" y="10800"/>
                </a:cubicBezTo>
                <a:cubicBezTo>
                  <a:pt x="17182" y="10800"/>
                  <a:pt x="17182" y="10800"/>
                  <a:pt x="17182" y="10800"/>
                </a:cubicBezTo>
                <a:cubicBezTo>
                  <a:pt x="17182" y="10800"/>
                  <a:pt x="17182" y="10800"/>
                  <a:pt x="17182" y="10800"/>
                </a:cubicBezTo>
                <a:cubicBezTo>
                  <a:pt x="16691" y="10800"/>
                  <a:pt x="16691" y="10800"/>
                  <a:pt x="16691" y="10800"/>
                </a:cubicBezTo>
                <a:cubicBezTo>
                  <a:pt x="16200" y="10800"/>
                  <a:pt x="16200" y="10800"/>
                  <a:pt x="16200" y="10800"/>
                </a:cubicBezTo>
                <a:cubicBezTo>
                  <a:pt x="16200" y="10800"/>
                  <a:pt x="16200" y="10800"/>
                  <a:pt x="16200" y="10800"/>
                </a:cubicBezTo>
                <a:cubicBezTo>
                  <a:pt x="16200" y="10800"/>
                  <a:pt x="16200" y="10800"/>
                  <a:pt x="16200" y="10800"/>
                </a:cubicBezTo>
                <a:cubicBezTo>
                  <a:pt x="16200" y="11520"/>
                  <a:pt x="16200" y="11520"/>
                  <a:pt x="16200" y="11520"/>
                </a:cubicBezTo>
                <a:cubicBezTo>
                  <a:pt x="17182" y="11520"/>
                  <a:pt x="17182" y="11520"/>
                  <a:pt x="17182" y="11520"/>
                </a:cubicBezTo>
                <a:cubicBezTo>
                  <a:pt x="17673" y="12240"/>
                  <a:pt x="17673" y="12240"/>
                  <a:pt x="17673" y="12240"/>
                </a:cubicBezTo>
                <a:cubicBezTo>
                  <a:pt x="17673" y="12240"/>
                  <a:pt x="17673" y="12240"/>
                  <a:pt x="17673" y="12240"/>
                </a:cubicBezTo>
                <a:cubicBezTo>
                  <a:pt x="17673" y="12240"/>
                  <a:pt x="17673" y="12240"/>
                  <a:pt x="17673" y="12240"/>
                </a:cubicBezTo>
                <a:cubicBezTo>
                  <a:pt x="17182" y="12600"/>
                  <a:pt x="17182" y="12600"/>
                  <a:pt x="17182" y="12600"/>
                </a:cubicBezTo>
                <a:cubicBezTo>
                  <a:pt x="17182" y="12600"/>
                  <a:pt x="17182" y="12600"/>
                  <a:pt x="17182" y="12600"/>
                </a:cubicBezTo>
                <a:cubicBezTo>
                  <a:pt x="17673" y="12600"/>
                  <a:pt x="17673" y="12600"/>
                  <a:pt x="17673" y="12600"/>
                </a:cubicBezTo>
                <a:cubicBezTo>
                  <a:pt x="17673" y="12600"/>
                  <a:pt x="17673" y="12600"/>
                  <a:pt x="17673" y="12600"/>
                </a:cubicBezTo>
                <a:cubicBezTo>
                  <a:pt x="17673" y="12600"/>
                  <a:pt x="17673" y="12600"/>
                  <a:pt x="17673" y="12600"/>
                </a:cubicBezTo>
                <a:close/>
                <a:moveTo>
                  <a:pt x="17182" y="12600"/>
                </a:moveTo>
                <a:cubicBezTo>
                  <a:pt x="17182" y="12960"/>
                  <a:pt x="17182" y="12960"/>
                  <a:pt x="17182" y="12960"/>
                </a:cubicBezTo>
                <a:cubicBezTo>
                  <a:pt x="16691" y="12600"/>
                  <a:pt x="16691" y="12600"/>
                  <a:pt x="16691" y="12600"/>
                </a:cubicBezTo>
                <a:cubicBezTo>
                  <a:pt x="16200" y="12600"/>
                  <a:pt x="16200" y="12600"/>
                  <a:pt x="16200" y="12600"/>
                </a:cubicBezTo>
                <a:cubicBezTo>
                  <a:pt x="16200" y="12960"/>
                  <a:pt x="16200" y="12960"/>
                  <a:pt x="16200" y="12960"/>
                </a:cubicBezTo>
                <a:cubicBezTo>
                  <a:pt x="16200" y="13320"/>
                  <a:pt x="16200" y="13320"/>
                  <a:pt x="16200" y="13320"/>
                </a:cubicBezTo>
                <a:cubicBezTo>
                  <a:pt x="16691" y="13320"/>
                  <a:pt x="16691" y="13320"/>
                  <a:pt x="16691" y="13320"/>
                </a:cubicBezTo>
                <a:cubicBezTo>
                  <a:pt x="16691" y="13320"/>
                  <a:pt x="16691" y="13320"/>
                  <a:pt x="16691" y="13320"/>
                </a:cubicBezTo>
                <a:cubicBezTo>
                  <a:pt x="17182" y="13320"/>
                  <a:pt x="17182" y="13320"/>
                  <a:pt x="17182" y="13320"/>
                </a:cubicBezTo>
                <a:cubicBezTo>
                  <a:pt x="17182" y="13680"/>
                  <a:pt x="17182" y="13680"/>
                  <a:pt x="17182" y="13680"/>
                </a:cubicBezTo>
                <a:cubicBezTo>
                  <a:pt x="17182" y="14040"/>
                  <a:pt x="17182" y="14040"/>
                  <a:pt x="17182" y="14040"/>
                </a:cubicBezTo>
                <a:cubicBezTo>
                  <a:pt x="17182" y="14400"/>
                  <a:pt x="17182" y="14400"/>
                  <a:pt x="17182" y="14400"/>
                </a:cubicBezTo>
                <a:cubicBezTo>
                  <a:pt x="17673" y="14760"/>
                  <a:pt x="17673" y="14760"/>
                  <a:pt x="17673" y="14760"/>
                </a:cubicBezTo>
                <a:cubicBezTo>
                  <a:pt x="17673" y="14400"/>
                  <a:pt x="17673" y="14400"/>
                  <a:pt x="17673" y="14400"/>
                </a:cubicBezTo>
                <a:cubicBezTo>
                  <a:pt x="18164" y="14400"/>
                  <a:pt x="18164" y="14400"/>
                  <a:pt x="18164" y="14400"/>
                </a:cubicBezTo>
                <a:cubicBezTo>
                  <a:pt x="18655" y="14400"/>
                  <a:pt x="18655" y="14400"/>
                  <a:pt x="18655" y="14400"/>
                </a:cubicBezTo>
                <a:cubicBezTo>
                  <a:pt x="18655" y="14040"/>
                  <a:pt x="18655" y="14040"/>
                  <a:pt x="18655" y="14040"/>
                </a:cubicBezTo>
                <a:cubicBezTo>
                  <a:pt x="18164" y="13680"/>
                  <a:pt x="18164" y="13680"/>
                  <a:pt x="18164" y="13680"/>
                </a:cubicBezTo>
                <a:cubicBezTo>
                  <a:pt x="17673" y="13680"/>
                  <a:pt x="17673" y="13680"/>
                  <a:pt x="17673" y="13680"/>
                </a:cubicBezTo>
                <a:cubicBezTo>
                  <a:pt x="17673" y="13320"/>
                  <a:pt x="17673" y="13320"/>
                  <a:pt x="17673" y="13320"/>
                </a:cubicBezTo>
                <a:cubicBezTo>
                  <a:pt x="17673" y="12960"/>
                  <a:pt x="17673" y="12960"/>
                  <a:pt x="17673" y="12960"/>
                </a:cubicBezTo>
                <a:cubicBezTo>
                  <a:pt x="17182" y="12600"/>
                  <a:pt x="17182" y="12600"/>
                  <a:pt x="17182" y="12600"/>
                </a:cubicBezTo>
                <a:close/>
                <a:moveTo>
                  <a:pt x="19636" y="13320"/>
                </a:moveTo>
                <a:cubicBezTo>
                  <a:pt x="19636" y="13320"/>
                  <a:pt x="19636" y="13320"/>
                  <a:pt x="19636" y="13320"/>
                </a:cubicBezTo>
                <a:cubicBezTo>
                  <a:pt x="19636" y="13320"/>
                  <a:pt x="19636" y="13320"/>
                  <a:pt x="19636" y="13320"/>
                </a:cubicBezTo>
                <a:cubicBezTo>
                  <a:pt x="19636" y="13320"/>
                  <a:pt x="19636" y="13320"/>
                  <a:pt x="19636" y="13320"/>
                </a:cubicBezTo>
                <a:cubicBezTo>
                  <a:pt x="19636" y="13320"/>
                  <a:pt x="19636" y="13320"/>
                  <a:pt x="19636" y="13320"/>
                </a:cubicBezTo>
                <a:close/>
                <a:moveTo>
                  <a:pt x="19636" y="13680"/>
                </a:moveTo>
                <a:cubicBezTo>
                  <a:pt x="19145" y="13680"/>
                  <a:pt x="19145" y="13680"/>
                  <a:pt x="19145" y="13680"/>
                </a:cubicBezTo>
                <a:cubicBezTo>
                  <a:pt x="19145" y="13680"/>
                  <a:pt x="19145" y="13680"/>
                  <a:pt x="19145" y="13680"/>
                </a:cubicBezTo>
                <a:cubicBezTo>
                  <a:pt x="19636" y="13680"/>
                  <a:pt x="19636" y="13680"/>
                  <a:pt x="19636" y="13680"/>
                </a:cubicBezTo>
                <a:cubicBezTo>
                  <a:pt x="19636" y="13680"/>
                  <a:pt x="19636" y="13680"/>
                  <a:pt x="19636" y="13680"/>
                </a:cubicBezTo>
                <a:close/>
                <a:moveTo>
                  <a:pt x="19636" y="15120"/>
                </a:moveTo>
                <a:cubicBezTo>
                  <a:pt x="19636" y="14760"/>
                  <a:pt x="19636" y="14760"/>
                  <a:pt x="19636" y="14760"/>
                </a:cubicBezTo>
                <a:cubicBezTo>
                  <a:pt x="19145" y="14400"/>
                  <a:pt x="19145" y="14400"/>
                  <a:pt x="19145" y="14400"/>
                </a:cubicBezTo>
                <a:cubicBezTo>
                  <a:pt x="19145" y="14400"/>
                  <a:pt x="19145" y="14400"/>
                  <a:pt x="19145" y="14400"/>
                </a:cubicBezTo>
                <a:cubicBezTo>
                  <a:pt x="19636" y="14040"/>
                  <a:pt x="19636" y="14040"/>
                  <a:pt x="19636" y="14040"/>
                </a:cubicBezTo>
                <a:cubicBezTo>
                  <a:pt x="19145" y="14040"/>
                  <a:pt x="19145" y="14040"/>
                  <a:pt x="19145" y="14040"/>
                </a:cubicBezTo>
                <a:cubicBezTo>
                  <a:pt x="19145" y="14040"/>
                  <a:pt x="19145" y="14040"/>
                  <a:pt x="19145" y="14040"/>
                </a:cubicBezTo>
                <a:cubicBezTo>
                  <a:pt x="19145" y="14400"/>
                  <a:pt x="19145" y="14400"/>
                  <a:pt x="19145" y="14400"/>
                </a:cubicBezTo>
                <a:cubicBezTo>
                  <a:pt x="19145" y="14760"/>
                  <a:pt x="19145" y="14760"/>
                  <a:pt x="19145" y="14760"/>
                </a:cubicBezTo>
                <a:cubicBezTo>
                  <a:pt x="19145" y="14760"/>
                  <a:pt x="19145" y="14760"/>
                  <a:pt x="19145" y="14760"/>
                </a:cubicBezTo>
                <a:cubicBezTo>
                  <a:pt x="19145" y="15120"/>
                  <a:pt x="19145" y="15120"/>
                  <a:pt x="19145" y="15120"/>
                </a:cubicBezTo>
                <a:cubicBezTo>
                  <a:pt x="19636" y="15120"/>
                  <a:pt x="19636" y="15120"/>
                  <a:pt x="19636" y="15120"/>
                </a:cubicBezTo>
                <a:close/>
                <a:moveTo>
                  <a:pt x="20127" y="15120"/>
                </a:moveTo>
                <a:cubicBezTo>
                  <a:pt x="20127" y="15480"/>
                  <a:pt x="20127" y="15480"/>
                  <a:pt x="20127" y="15480"/>
                </a:cubicBezTo>
                <a:cubicBezTo>
                  <a:pt x="20127" y="15480"/>
                  <a:pt x="20127" y="15480"/>
                  <a:pt x="20127" y="15480"/>
                </a:cubicBezTo>
                <a:cubicBezTo>
                  <a:pt x="20127" y="15120"/>
                  <a:pt x="20127" y="15120"/>
                  <a:pt x="20127" y="15120"/>
                </a:cubicBezTo>
                <a:cubicBezTo>
                  <a:pt x="20127" y="15120"/>
                  <a:pt x="20127" y="15120"/>
                  <a:pt x="20127" y="15120"/>
                </a:cubicBezTo>
                <a:close/>
                <a:moveTo>
                  <a:pt x="20127" y="14400"/>
                </a:moveTo>
                <a:cubicBezTo>
                  <a:pt x="20127" y="14760"/>
                  <a:pt x="20127" y="14760"/>
                  <a:pt x="20127" y="14760"/>
                </a:cubicBezTo>
                <a:cubicBezTo>
                  <a:pt x="20127" y="15120"/>
                  <a:pt x="20127" y="15120"/>
                  <a:pt x="20127" y="15120"/>
                </a:cubicBezTo>
                <a:cubicBezTo>
                  <a:pt x="20127" y="15120"/>
                  <a:pt x="20127" y="15120"/>
                  <a:pt x="20127" y="15120"/>
                </a:cubicBezTo>
                <a:cubicBezTo>
                  <a:pt x="20618" y="15120"/>
                  <a:pt x="20618" y="15120"/>
                  <a:pt x="20618" y="15120"/>
                </a:cubicBezTo>
                <a:cubicBezTo>
                  <a:pt x="20618" y="14760"/>
                  <a:pt x="20618" y="14760"/>
                  <a:pt x="20618" y="14760"/>
                </a:cubicBezTo>
                <a:cubicBezTo>
                  <a:pt x="20127" y="14400"/>
                  <a:pt x="20127" y="14400"/>
                  <a:pt x="20127" y="14400"/>
                </a:cubicBezTo>
                <a:close/>
                <a:moveTo>
                  <a:pt x="11782" y="19440"/>
                </a:moveTo>
                <a:cubicBezTo>
                  <a:pt x="11291" y="19080"/>
                  <a:pt x="11291" y="19080"/>
                  <a:pt x="11291" y="19080"/>
                </a:cubicBezTo>
                <a:cubicBezTo>
                  <a:pt x="11782" y="18720"/>
                  <a:pt x="11782" y="18720"/>
                  <a:pt x="11782" y="18720"/>
                </a:cubicBezTo>
                <a:cubicBezTo>
                  <a:pt x="11782" y="18360"/>
                  <a:pt x="11782" y="18360"/>
                  <a:pt x="11782" y="18360"/>
                </a:cubicBezTo>
                <a:cubicBezTo>
                  <a:pt x="11782" y="18360"/>
                  <a:pt x="11782" y="18360"/>
                  <a:pt x="11782" y="18360"/>
                </a:cubicBezTo>
                <a:cubicBezTo>
                  <a:pt x="12273" y="18000"/>
                  <a:pt x="12273" y="18000"/>
                  <a:pt x="12273" y="18000"/>
                </a:cubicBezTo>
                <a:cubicBezTo>
                  <a:pt x="12273" y="18000"/>
                  <a:pt x="12273" y="18000"/>
                  <a:pt x="12273" y="18000"/>
                </a:cubicBezTo>
                <a:cubicBezTo>
                  <a:pt x="12764" y="17640"/>
                  <a:pt x="12764" y="17640"/>
                  <a:pt x="12764" y="17640"/>
                </a:cubicBezTo>
                <a:cubicBezTo>
                  <a:pt x="13255" y="17640"/>
                  <a:pt x="13255" y="17640"/>
                  <a:pt x="13255" y="17640"/>
                </a:cubicBezTo>
                <a:cubicBezTo>
                  <a:pt x="13745" y="17640"/>
                  <a:pt x="13745" y="17640"/>
                  <a:pt x="13745" y="17640"/>
                </a:cubicBezTo>
                <a:cubicBezTo>
                  <a:pt x="13745" y="17280"/>
                  <a:pt x="13745" y="17280"/>
                  <a:pt x="13745" y="17280"/>
                </a:cubicBezTo>
                <a:cubicBezTo>
                  <a:pt x="13745" y="17280"/>
                  <a:pt x="13745" y="17280"/>
                  <a:pt x="13745" y="17280"/>
                </a:cubicBezTo>
                <a:cubicBezTo>
                  <a:pt x="14236" y="16920"/>
                  <a:pt x="14236" y="16920"/>
                  <a:pt x="14236" y="16920"/>
                </a:cubicBezTo>
                <a:cubicBezTo>
                  <a:pt x="14727" y="16560"/>
                  <a:pt x="14727" y="16560"/>
                  <a:pt x="14727" y="16560"/>
                </a:cubicBezTo>
                <a:cubicBezTo>
                  <a:pt x="14727" y="16560"/>
                  <a:pt x="14727" y="16560"/>
                  <a:pt x="14727" y="16560"/>
                </a:cubicBezTo>
                <a:cubicBezTo>
                  <a:pt x="15709" y="16920"/>
                  <a:pt x="15709" y="16920"/>
                  <a:pt x="15709" y="16920"/>
                </a:cubicBezTo>
                <a:cubicBezTo>
                  <a:pt x="15709" y="17640"/>
                  <a:pt x="15709" y="17640"/>
                  <a:pt x="15709" y="17640"/>
                </a:cubicBezTo>
                <a:cubicBezTo>
                  <a:pt x="15218" y="18000"/>
                  <a:pt x="15218" y="18000"/>
                  <a:pt x="15218" y="18000"/>
                </a:cubicBezTo>
                <a:cubicBezTo>
                  <a:pt x="15218" y="17640"/>
                  <a:pt x="15218" y="17640"/>
                  <a:pt x="15218" y="17640"/>
                </a:cubicBezTo>
                <a:cubicBezTo>
                  <a:pt x="15709" y="17640"/>
                  <a:pt x="15709" y="17640"/>
                  <a:pt x="15709" y="17640"/>
                </a:cubicBezTo>
                <a:cubicBezTo>
                  <a:pt x="16200" y="17640"/>
                  <a:pt x="16200" y="17640"/>
                  <a:pt x="16200" y="17640"/>
                </a:cubicBezTo>
                <a:cubicBezTo>
                  <a:pt x="16691" y="16920"/>
                  <a:pt x="16691" y="16920"/>
                  <a:pt x="16691" y="16920"/>
                </a:cubicBezTo>
                <a:cubicBezTo>
                  <a:pt x="17182" y="16920"/>
                  <a:pt x="17182" y="16920"/>
                  <a:pt x="17182" y="16920"/>
                </a:cubicBezTo>
                <a:cubicBezTo>
                  <a:pt x="17182" y="17280"/>
                  <a:pt x="17182" y="17280"/>
                  <a:pt x="17182" y="17280"/>
                </a:cubicBezTo>
                <a:cubicBezTo>
                  <a:pt x="17673" y="16920"/>
                  <a:pt x="17673" y="16920"/>
                  <a:pt x="17673" y="16920"/>
                </a:cubicBezTo>
                <a:cubicBezTo>
                  <a:pt x="17673" y="16920"/>
                  <a:pt x="17673" y="16920"/>
                  <a:pt x="17673" y="16920"/>
                </a:cubicBezTo>
                <a:cubicBezTo>
                  <a:pt x="17182" y="16920"/>
                  <a:pt x="17182" y="16920"/>
                  <a:pt x="17182" y="16920"/>
                </a:cubicBezTo>
                <a:cubicBezTo>
                  <a:pt x="17673" y="16200"/>
                  <a:pt x="17673" y="16200"/>
                  <a:pt x="17673" y="16200"/>
                </a:cubicBezTo>
                <a:cubicBezTo>
                  <a:pt x="18164" y="16200"/>
                  <a:pt x="18164" y="16200"/>
                  <a:pt x="18164" y="16200"/>
                </a:cubicBezTo>
                <a:cubicBezTo>
                  <a:pt x="18164" y="16560"/>
                  <a:pt x="18164" y="16560"/>
                  <a:pt x="18164" y="16560"/>
                </a:cubicBezTo>
                <a:cubicBezTo>
                  <a:pt x="18655" y="16200"/>
                  <a:pt x="18655" y="16200"/>
                  <a:pt x="18655" y="16200"/>
                </a:cubicBezTo>
                <a:cubicBezTo>
                  <a:pt x="18655" y="15840"/>
                  <a:pt x="18655" y="15840"/>
                  <a:pt x="18655" y="15840"/>
                </a:cubicBezTo>
                <a:cubicBezTo>
                  <a:pt x="18655" y="15840"/>
                  <a:pt x="18655" y="15840"/>
                  <a:pt x="18655" y="15840"/>
                </a:cubicBezTo>
                <a:cubicBezTo>
                  <a:pt x="19145" y="16200"/>
                  <a:pt x="19145" y="16200"/>
                  <a:pt x="19145" y="16200"/>
                </a:cubicBezTo>
                <a:cubicBezTo>
                  <a:pt x="19145" y="15840"/>
                  <a:pt x="19145" y="15840"/>
                  <a:pt x="19145" y="15840"/>
                </a:cubicBezTo>
                <a:cubicBezTo>
                  <a:pt x="18655" y="15480"/>
                  <a:pt x="18655" y="15480"/>
                  <a:pt x="18655" y="15480"/>
                </a:cubicBezTo>
                <a:cubicBezTo>
                  <a:pt x="18655" y="15120"/>
                  <a:pt x="18655" y="15120"/>
                  <a:pt x="18655" y="15120"/>
                </a:cubicBezTo>
                <a:cubicBezTo>
                  <a:pt x="19145" y="15120"/>
                  <a:pt x="19145" y="15120"/>
                  <a:pt x="19145" y="15120"/>
                </a:cubicBezTo>
                <a:cubicBezTo>
                  <a:pt x="19145" y="15120"/>
                  <a:pt x="19145" y="15120"/>
                  <a:pt x="19145" y="15120"/>
                </a:cubicBezTo>
                <a:cubicBezTo>
                  <a:pt x="19636" y="15480"/>
                  <a:pt x="19636" y="15480"/>
                  <a:pt x="19636" y="15480"/>
                </a:cubicBezTo>
                <a:cubicBezTo>
                  <a:pt x="20127" y="15840"/>
                  <a:pt x="20127" y="15840"/>
                  <a:pt x="20127" y="15840"/>
                </a:cubicBezTo>
                <a:cubicBezTo>
                  <a:pt x="20618" y="15840"/>
                  <a:pt x="20618" y="15840"/>
                  <a:pt x="20618" y="15840"/>
                </a:cubicBezTo>
                <a:cubicBezTo>
                  <a:pt x="20618" y="15840"/>
                  <a:pt x="20618" y="15840"/>
                  <a:pt x="20618" y="15840"/>
                </a:cubicBezTo>
                <a:cubicBezTo>
                  <a:pt x="20618" y="15840"/>
                  <a:pt x="20618" y="15840"/>
                  <a:pt x="20618" y="15840"/>
                </a:cubicBezTo>
                <a:cubicBezTo>
                  <a:pt x="21109" y="16200"/>
                  <a:pt x="21109" y="16200"/>
                  <a:pt x="21109" y="16200"/>
                </a:cubicBezTo>
                <a:cubicBezTo>
                  <a:pt x="21109" y="16560"/>
                  <a:pt x="21109" y="16560"/>
                  <a:pt x="21109" y="16560"/>
                </a:cubicBezTo>
                <a:cubicBezTo>
                  <a:pt x="20618" y="16560"/>
                  <a:pt x="20618" y="16560"/>
                  <a:pt x="20618" y="16560"/>
                </a:cubicBezTo>
                <a:cubicBezTo>
                  <a:pt x="20618" y="16920"/>
                  <a:pt x="20618" y="16920"/>
                  <a:pt x="20618" y="16920"/>
                </a:cubicBezTo>
                <a:cubicBezTo>
                  <a:pt x="21109" y="16920"/>
                  <a:pt x="21109" y="16920"/>
                  <a:pt x="21109" y="16920"/>
                </a:cubicBezTo>
                <a:cubicBezTo>
                  <a:pt x="21109" y="16920"/>
                  <a:pt x="21109" y="16920"/>
                  <a:pt x="21109" y="16920"/>
                </a:cubicBezTo>
                <a:cubicBezTo>
                  <a:pt x="21109" y="17280"/>
                  <a:pt x="21109" y="17280"/>
                  <a:pt x="21109" y="17280"/>
                </a:cubicBezTo>
                <a:cubicBezTo>
                  <a:pt x="21109" y="17640"/>
                  <a:pt x="21109" y="17640"/>
                  <a:pt x="21109" y="17640"/>
                </a:cubicBezTo>
                <a:cubicBezTo>
                  <a:pt x="21109" y="17280"/>
                  <a:pt x="21109" y="17280"/>
                  <a:pt x="21109" y="17280"/>
                </a:cubicBezTo>
                <a:cubicBezTo>
                  <a:pt x="21109" y="17640"/>
                  <a:pt x="21109" y="17640"/>
                  <a:pt x="21109" y="17640"/>
                </a:cubicBezTo>
                <a:cubicBezTo>
                  <a:pt x="21109" y="18000"/>
                  <a:pt x="21109" y="18000"/>
                  <a:pt x="21109" y="18000"/>
                </a:cubicBezTo>
                <a:cubicBezTo>
                  <a:pt x="21600" y="18360"/>
                  <a:pt x="21600" y="18360"/>
                  <a:pt x="21600" y="18360"/>
                </a:cubicBezTo>
                <a:cubicBezTo>
                  <a:pt x="21600" y="18720"/>
                  <a:pt x="21600" y="18720"/>
                  <a:pt x="21600" y="18720"/>
                </a:cubicBezTo>
                <a:cubicBezTo>
                  <a:pt x="21600" y="19080"/>
                  <a:pt x="21600" y="19080"/>
                  <a:pt x="21600" y="19080"/>
                </a:cubicBezTo>
                <a:cubicBezTo>
                  <a:pt x="21600" y="19440"/>
                  <a:pt x="21600" y="19440"/>
                  <a:pt x="21600" y="19440"/>
                </a:cubicBezTo>
                <a:cubicBezTo>
                  <a:pt x="21600" y="19440"/>
                  <a:pt x="21600" y="19440"/>
                  <a:pt x="21600" y="19440"/>
                </a:cubicBezTo>
                <a:cubicBezTo>
                  <a:pt x="21600" y="19440"/>
                  <a:pt x="21600" y="19440"/>
                  <a:pt x="21600" y="19440"/>
                </a:cubicBezTo>
                <a:cubicBezTo>
                  <a:pt x="21109" y="19440"/>
                  <a:pt x="21109" y="19440"/>
                  <a:pt x="21109" y="19440"/>
                </a:cubicBezTo>
                <a:cubicBezTo>
                  <a:pt x="21109" y="19440"/>
                  <a:pt x="21109" y="19440"/>
                  <a:pt x="21109" y="19440"/>
                </a:cubicBezTo>
                <a:cubicBezTo>
                  <a:pt x="21109" y="19440"/>
                  <a:pt x="21109" y="19440"/>
                  <a:pt x="21109" y="19440"/>
                </a:cubicBezTo>
                <a:cubicBezTo>
                  <a:pt x="21109" y="20160"/>
                  <a:pt x="21109" y="20160"/>
                  <a:pt x="21109" y="20160"/>
                </a:cubicBezTo>
                <a:cubicBezTo>
                  <a:pt x="21109" y="20160"/>
                  <a:pt x="21109" y="20160"/>
                  <a:pt x="21109" y="20160"/>
                </a:cubicBezTo>
                <a:cubicBezTo>
                  <a:pt x="21109" y="20520"/>
                  <a:pt x="21109" y="20520"/>
                  <a:pt x="21109" y="20520"/>
                </a:cubicBezTo>
                <a:cubicBezTo>
                  <a:pt x="21109" y="20160"/>
                  <a:pt x="21109" y="20160"/>
                  <a:pt x="21109" y="20160"/>
                </a:cubicBezTo>
                <a:cubicBezTo>
                  <a:pt x="20618" y="19800"/>
                  <a:pt x="20618" y="19800"/>
                  <a:pt x="20618" y="19800"/>
                </a:cubicBezTo>
                <a:cubicBezTo>
                  <a:pt x="20618" y="19800"/>
                  <a:pt x="20618" y="19800"/>
                  <a:pt x="20618" y="19800"/>
                </a:cubicBezTo>
                <a:cubicBezTo>
                  <a:pt x="20618" y="19440"/>
                  <a:pt x="20618" y="19440"/>
                  <a:pt x="20618" y="19440"/>
                </a:cubicBezTo>
                <a:cubicBezTo>
                  <a:pt x="20618" y="19080"/>
                  <a:pt x="20618" y="19080"/>
                  <a:pt x="20618" y="19080"/>
                </a:cubicBezTo>
                <a:cubicBezTo>
                  <a:pt x="20127" y="18720"/>
                  <a:pt x="20127" y="18720"/>
                  <a:pt x="20127" y="18720"/>
                </a:cubicBezTo>
                <a:cubicBezTo>
                  <a:pt x="19636" y="19080"/>
                  <a:pt x="19636" y="19080"/>
                  <a:pt x="19636" y="19080"/>
                </a:cubicBezTo>
                <a:cubicBezTo>
                  <a:pt x="19145" y="19440"/>
                  <a:pt x="19145" y="19440"/>
                  <a:pt x="19145" y="19440"/>
                </a:cubicBezTo>
                <a:cubicBezTo>
                  <a:pt x="19145" y="19800"/>
                  <a:pt x="19145" y="19800"/>
                  <a:pt x="19145" y="19800"/>
                </a:cubicBezTo>
                <a:cubicBezTo>
                  <a:pt x="19636" y="20160"/>
                  <a:pt x="19636" y="20160"/>
                  <a:pt x="19636" y="20160"/>
                </a:cubicBezTo>
                <a:cubicBezTo>
                  <a:pt x="19636" y="20520"/>
                  <a:pt x="19636" y="20520"/>
                  <a:pt x="19636" y="20520"/>
                </a:cubicBezTo>
                <a:cubicBezTo>
                  <a:pt x="20127" y="20520"/>
                  <a:pt x="20127" y="20520"/>
                  <a:pt x="20127" y="20520"/>
                </a:cubicBezTo>
                <a:cubicBezTo>
                  <a:pt x="20127" y="20880"/>
                  <a:pt x="20127" y="20880"/>
                  <a:pt x="20127" y="20880"/>
                </a:cubicBezTo>
                <a:cubicBezTo>
                  <a:pt x="19145" y="21240"/>
                  <a:pt x="19145" y="21240"/>
                  <a:pt x="19145" y="21240"/>
                </a:cubicBezTo>
                <a:cubicBezTo>
                  <a:pt x="19145" y="21600"/>
                  <a:pt x="19145" y="21600"/>
                  <a:pt x="19145" y="21600"/>
                </a:cubicBezTo>
                <a:cubicBezTo>
                  <a:pt x="19145" y="21240"/>
                  <a:pt x="19145" y="21240"/>
                  <a:pt x="19145" y="21240"/>
                </a:cubicBezTo>
                <a:cubicBezTo>
                  <a:pt x="18655" y="21240"/>
                  <a:pt x="18655" y="21240"/>
                  <a:pt x="18655" y="21240"/>
                </a:cubicBezTo>
                <a:cubicBezTo>
                  <a:pt x="19145" y="20880"/>
                  <a:pt x="19145" y="20880"/>
                  <a:pt x="19145" y="20880"/>
                </a:cubicBezTo>
                <a:cubicBezTo>
                  <a:pt x="18655" y="20880"/>
                  <a:pt x="18655" y="20880"/>
                  <a:pt x="18655" y="20880"/>
                </a:cubicBezTo>
                <a:cubicBezTo>
                  <a:pt x="18655" y="20880"/>
                  <a:pt x="18655" y="20880"/>
                  <a:pt x="18655" y="20880"/>
                </a:cubicBezTo>
                <a:cubicBezTo>
                  <a:pt x="18655" y="21240"/>
                  <a:pt x="18655" y="21240"/>
                  <a:pt x="18655" y="21240"/>
                </a:cubicBezTo>
                <a:cubicBezTo>
                  <a:pt x="18164" y="21240"/>
                  <a:pt x="18164" y="21240"/>
                  <a:pt x="18164" y="21240"/>
                </a:cubicBezTo>
                <a:cubicBezTo>
                  <a:pt x="17673" y="21240"/>
                  <a:pt x="17673" y="21240"/>
                  <a:pt x="17673" y="21240"/>
                </a:cubicBezTo>
                <a:cubicBezTo>
                  <a:pt x="17182" y="20880"/>
                  <a:pt x="17182" y="20880"/>
                  <a:pt x="17182" y="20880"/>
                </a:cubicBezTo>
                <a:cubicBezTo>
                  <a:pt x="16691" y="20880"/>
                  <a:pt x="16691" y="20880"/>
                  <a:pt x="16691" y="20880"/>
                </a:cubicBezTo>
                <a:cubicBezTo>
                  <a:pt x="16691" y="20520"/>
                  <a:pt x="16691" y="20520"/>
                  <a:pt x="16691" y="20520"/>
                </a:cubicBezTo>
                <a:cubicBezTo>
                  <a:pt x="16200" y="20160"/>
                  <a:pt x="16200" y="20160"/>
                  <a:pt x="16200" y="20160"/>
                </a:cubicBezTo>
                <a:cubicBezTo>
                  <a:pt x="16200" y="20160"/>
                  <a:pt x="16200" y="20160"/>
                  <a:pt x="16200" y="20160"/>
                </a:cubicBezTo>
                <a:cubicBezTo>
                  <a:pt x="16200" y="19800"/>
                  <a:pt x="16200" y="19800"/>
                  <a:pt x="16200" y="19800"/>
                </a:cubicBezTo>
                <a:cubicBezTo>
                  <a:pt x="16200" y="19800"/>
                  <a:pt x="16200" y="19800"/>
                  <a:pt x="16200" y="19800"/>
                </a:cubicBezTo>
                <a:cubicBezTo>
                  <a:pt x="15709" y="19440"/>
                  <a:pt x="15709" y="19440"/>
                  <a:pt x="15709" y="19440"/>
                </a:cubicBezTo>
                <a:cubicBezTo>
                  <a:pt x="16200" y="19440"/>
                  <a:pt x="16200" y="19440"/>
                  <a:pt x="16200" y="19440"/>
                </a:cubicBezTo>
                <a:cubicBezTo>
                  <a:pt x="16200" y="19080"/>
                  <a:pt x="16200" y="19080"/>
                  <a:pt x="16200" y="19080"/>
                </a:cubicBezTo>
                <a:cubicBezTo>
                  <a:pt x="16200" y="19080"/>
                  <a:pt x="16200" y="19080"/>
                  <a:pt x="16200" y="19080"/>
                </a:cubicBezTo>
                <a:cubicBezTo>
                  <a:pt x="16691" y="19080"/>
                  <a:pt x="16691" y="19080"/>
                  <a:pt x="16691" y="19080"/>
                </a:cubicBezTo>
                <a:cubicBezTo>
                  <a:pt x="16200" y="19080"/>
                  <a:pt x="16200" y="19080"/>
                  <a:pt x="16200" y="19080"/>
                </a:cubicBezTo>
                <a:cubicBezTo>
                  <a:pt x="16200" y="18720"/>
                  <a:pt x="16200" y="18720"/>
                  <a:pt x="16200" y="18720"/>
                </a:cubicBezTo>
                <a:cubicBezTo>
                  <a:pt x="15709" y="18360"/>
                  <a:pt x="15709" y="18360"/>
                  <a:pt x="15709" y="18360"/>
                </a:cubicBezTo>
                <a:cubicBezTo>
                  <a:pt x="15218" y="18360"/>
                  <a:pt x="15218" y="18360"/>
                  <a:pt x="15218" y="18360"/>
                </a:cubicBezTo>
                <a:cubicBezTo>
                  <a:pt x="15218" y="18360"/>
                  <a:pt x="15218" y="18360"/>
                  <a:pt x="15218" y="18360"/>
                </a:cubicBezTo>
                <a:cubicBezTo>
                  <a:pt x="14727" y="18360"/>
                  <a:pt x="14727" y="18360"/>
                  <a:pt x="14727" y="18360"/>
                </a:cubicBezTo>
                <a:cubicBezTo>
                  <a:pt x="14727" y="18360"/>
                  <a:pt x="14727" y="18360"/>
                  <a:pt x="14727" y="18360"/>
                </a:cubicBezTo>
                <a:cubicBezTo>
                  <a:pt x="14727" y="18360"/>
                  <a:pt x="14727" y="18360"/>
                  <a:pt x="14727" y="18360"/>
                </a:cubicBezTo>
                <a:cubicBezTo>
                  <a:pt x="14727" y="18720"/>
                  <a:pt x="14727" y="18720"/>
                  <a:pt x="14727" y="18720"/>
                </a:cubicBezTo>
                <a:cubicBezTo>
                  <a:pt x="14727" y="18720"/>
                  <a:pt x="14727" y="18720"/>
                  <a:pt x="14727" y="18720"/>
                </a:cubicBezTo>
                <a:cubicBezTo>
                  <a:pt x="14727" y="18720"/>
                  <a:pt x="14727" y="18720"/>
                  <a:pt x="14727" y="18720"/>
                </a:cubicBezTo>
                <a:cubicBezTo>
                  <a:pt x="14236" y="18720"/>
                  <a:pt x="14236" y="18720"/>
                  <a:pt x="14236" y="18720"/>
                </a:cubicBezTo>
                <a:cubicBezTo>
                  <a:pt x="14236" y="18720"/>
                  <a:pt x="14236" y="18720"/>
                  <a:pt x="14236" y="18720"/>
                </a:cubicBezTo>
                <a:cubicBezTo>
                  <a:pt x="14236" y="18360"/>
                  <a:pt x="14236" y="18360"/>
                  <a:pt x="14236" y="18360"/>
                </a:cubicBezTo>
                <a:cubicBezTo>
                  <a:pt x="13745" y="18360"/>
                  <a:pt x="13745" y="18360"/>
                  <a:pt x="13745" y="18360"/>
                </a:cubicBezTo>
                <a:cubicBezTo>
                  <a:pt x="13745" y="18360"/>
                  <a:pt x="13745" y="18360"/>
                  <a:pt x="13745" y="18360"/>
                </a:cubicBezTo>
                <a:cubicBezTo>
                  <a:pt x="13745" y="18720"/>
                  <a:pt x="13745" y="18720"/>
                  <a:pt x="13745" y="18720"/>
                </a:cubicBezTo>
                <a:cubicBezTo>
                  <a:pt x="13745" y="18720"/>
                  <a:pt x="13745" y="18720"/>
                  <a:pt x="13745" y="18720"/>
                </a:cubicBezTo>
                <a:cubicBezTo>
                  <a:pt x="13255" y="18720"/>
                  <a:pt x="13255" y="18720"/>
                  <a:pt x="13255" y="18720"/>
                </a:cubicBezTo>
                <a:cubicBezTo>
                  <a:pt x="13255" y="18720"/>
                  <a:pt x="13255" y="18720"/>
                  <a:pt x="13255" y="18720"/>
                </a:cubicBezTo>
                <a:cubicBezTo>
                  <a:pt x="13255" y="18360"/>
                  <a:pt x="13255" y="18360"/>
                  <a:pt x="13255" y="18360"/>
                </a:cubicBezTo>
                <a:cubicBezTo>
                  <a:pt x="13255" y="18360"/>
                  <a:pt x="13255" y="18360"/>
                  <a:pt x="13255" y="18360"/>
                </a:cubicBezTo>
                <a:cubicBezTo>
                  <a:pt x="12764" y="18360"/>
                  <a:pt x="12764" y="18360"/>
                  <a:pt x="12764" y="18360"/>
                </a:cubicBezTo>
                <a:cubicBezTo>
                  <a:pt x="12764" y="18720"/>
                  <a:pt x="12764" y="18720"/>
                  <a:pt x="12764" y="18720"/>
                </a:cubicBezTo>
                <a:cubicBezTo>
                  <a:pt x="12273" y="18720"/>
                  <a:pt x="12273" y="18720"/>
                  <a:pt x="12273" y="18720"/>
                </a:cubicBezTo>
                <a:cubicBezTo>
                  <a:pt x="11782" y="19440"/>
                  <a:pt x="11782" y="19440"/>
                  <a:pt x="11782" y="19440"/>
                </a:cubicBezTo>
                <a:cubicBezTo>
                  <a:pt x="11782" y="19440"/>
                  <a:pt x="11782" y="19440"/>
                  <a:pt x="11782" y="19440"/>
                </a:cubicBezTo>
                <a:close/>
                <a:moveTo>
                  <a:pt x="11291" y="19800"/>
                </a:moveTo>
                <a:cubicBezTo>
                  <a:pt x="11291" y="20160"/>
                  <a:pt x="11291" y="20160"/>
                  <a:pt x="11291" y="20160"/>
                </a:cubicBezTo>
                <a:cubicBezTo>
                  <a:pt x="11291" y="20160"/>
                  <a:pt x="11291" y="20160"/>
                  <a:pt x="11291" y="20160"/>
                </a:cubicBezTo>
                <a:cubicBezTo>
                  <a:pt x="11782" y="20520"/>
                  <a:pt x="11782" y="20520"/>
                  <a:pt x="11782" y="20520"/>
                </a:cubicBezTo>
                <a:cubicBezTo>
                  <a:pt x="12273" y="20160"/>
                  <a:pt x="12273" y="20160"/>
                  <a:pt x="12273" y="20160"/>
                </a:cubicBezTo>
                <a:cubicBezTo>
                  <a:pt x="12273" y="19800"/>
                  <a:pt x="12273" y="19800"/>
                  <a:pt x="12273" y="19800"/>
                </a:cubicBezTo>
                <a:cubicBezTo>
                  <a:pt x="11782" y="19800"/>
                  <a:pt x="11782" y="19800"/>
                  <a:pt x="11782" y="19800"/>
                </a:cubicBezTo>
                <a:cubicBezTo>
                  <a:pt x="11782" y="19800"/>
                  <a:pt x="11782" y="19800"/>
                  <a:pt x="11782" y="19800"/>
                </a:cubicBezTo>
                <a:cubicBezTo>
                  <a:pt x="11291" y="19800"/>
                  <a:pt x="11291" y="19800"/>
                  <a:pt x="11291" y="19800"/>
                </a:cubicBezTo>
                <a:cubicBezTo>
                  <a:pt x="11291" y="19800"/>
                  <a:pt x="11291" y="19800"/>
                  <a:pt x="11291" y="19800"/>
                </a:cubicBezTo>
                <a:close/>
                <a:moveTo>
                  <a:pt x="6382" y="11520"/>
                </a:moveTo>
                <a:cubicBezTo>
                  <a:pt x="5891" y="11520"/>
                  <a:pt x="5891" y="11520"/>
                  <a:pt x="5891" y="11520"/>
                </a:cubicBezTo>
                <a:cubicBezTo>
                  <a:pt x="5891" y="11160"/>
                  <a:pt x="5891" y="11160"/>
                  <a:pt x="5891" y="11160"/>
                </a:cubicBezTo>
                <a:cubicBezTo>
                  <a:pt x="5891" y="11160"/>
                  <a:pt x="5891" y="11160"/>
                  <a:pt x="5891" y="11160"/>
                </a:cubicBezTo>
                <a:cubicBezTo>
                  <a:pt x="6382" y="11160"/>
                  <a:pt x="6382" y="11160"/>
                  <a:pt x="6382" y="11160"/>
                </a:cubicBezTo>
                <a:cubicBezTo>
                  <a:pt x="6382" y="11520"/>
                  <a:pt x="6382" y="11520"/>
                  <a:pt x="6382" y="11520"/>
                </a:cubicBezTo>
                <a:cubicBezTo>
                  <a:pt x="6873" y="11520"/>
                  <a:pt x="6873" y="11520"/>
                  <a:pt x="6873" y="11520"/>
                </a:cubicBezTo>
                <a:cubicBezTo>
                  <a:pt x="6873" y="11520"/>
                  <a:pt x="6873" y="11520"/>
                  <a:pt x="6873" y="11520"/>
                </a:cubicBezTo>
                <a:cubicBezTo>
                  <a:pt x="6873" y="11880"/>
                  <a:pt x="6873" y="11880"/>
                  <a:pt x="6873" y="11880"/>
                </a:cubicBezTo>
                <a:cubicBezTo>
                  <a:pt x="6873" y="11520"/>
                  <a:pt x="6873" y="11520"/>
                  <a:pt x="6873" y="11520"/>
                </a:cubicBezTo>
                <a:cubicBezTo>
                  <a:pt x="6382" y="11520"/>
                  <a:pt x="6382" y="11520"/>
                  <a:pt x="6382" y="11520"/>
                </a:cubicBezTo>
                <a:close/>
                <a:moveTo>
                  <a:pt x="5891" y="11880"/>
                </a:moveTo>
                <a:cubicBezTo>
                  <a:pt x="6382" y="11880"/>
                  <a:pt x="6382" y="11880"/>
                  <a:pt x="6382" y="11880"/>
                </a:cubicBezTo>
                <a:cubicBezTo>
                  <a:pt x="6382" y="11880"/>
                  <a:pt x="6382" y="11880"/>
                  <a:pt x="6382" y="11880"/>
                </a:cubicBezTo>
                <a:cubicBezTo>
                  <a:pt x="6382" y="12240"/>
                  <a:pt x="6382" y="12240"/>
                  <a:pt x="6382" y="12240"/>
                </a:cubicBezTo>
                <a:cubicBezTo>
                  <a:pt x="6382" y="12240"/>
                  <a:pt x="6382" y="12240"/>
                  <a:pt x="6382" y="12240"/>
                </a:cubicBezTo>
                <a:cubicBezTo>
                  <a:pt x="5891" y="12240"/>
                  <a:pt x="5891" y="12240"/>
                  <a:pt x="5891" y="12240"/>
                </a:cubicBezTo>
                <a:cubicBezTo>
                  <a:pt x="5891" y="11880"/>
                  <a:pt x="5891" y="11880"/>
                  <a:pt x="5891" y="11880"/>
                </a:cubicBezTo>
                <a:cubicBezTo>
                  <a:pt x="5891" y="11880"/>
                  <a:pt x="5891" y="11880"/>
                  <a:pt x="5891" y="11880"/>
                </a:cubicBezTo>
                <a:close/>
                <a:moveTo>
                  <a:pt x="6382" y="14040"/>
                </a:moveTo>
                <a:cubicBezTo>
                  <a:pt x="6382" y="13680"/>
                  <a:pt x="6382" y="13680"/>
                  <a:pt x="6382" y="13680"/>
                </a:cubicBezTo>
                <a:cubicBezTo>
                  <a:pt x="6382" y="13680"/>
                  <a:pt x="6382" y="13680"/>
                  <a:pt x="6382" y="13680"/>
                </a:cubicBezTo>
                <a:cubicBezTo>
                  <a:pt x="6382" y="13680"/>
                  <a:pt x="6382" y="13680"/>
                  <a:pt x="6382" y="13680"/>
                </a:cubicBezTo>
                <a:cubicBezTo>
                  <a:pt x="6873" y="14040"/>
                  <a:pt x="6873" y="14040"/>
                  <a:pt x="6873" y="14040"/>
                </a:cubicBezTo>
                <a:cubicBezTo>
                  <a:pt x="6873" y="14040"/>
                  <a:pt x="6873" y="14040"/>
                  <a:pt x="6873" y="14040"/>
                </a:cubicBezTo>
                <a:cubicBezTo>
                  <a:pt x="6382" y="14040"/>
                  <a:pt x="6382" y="14040"/>
                  <a:pt x="6382" y="14040"/>
                </a:cubicBezTo>
                <a:cubicBezTo>
                  <a:pt x="5891" y="14040"/>
                  <a:pt x="5891" y="14040"/>
                  <a:pt x="5891" y="14040"/>
                </a:cubicBezTo>
                <a:cubicBezTo>
                  <a:pt x="6382" y="14040"/>
                  <a:pt x="6382" y="14040"/>
                  <a:pt x="6382" y="14040"/>
                </a:cubicBezTo>
                <a:close/>
                <a:moveTo>
                  <a:pt x="982" y="17280"/>
                </a:moveTo>
                <a:cubicBezTo>
                  <a:pt x="1473" y="16920"/>
                  <a:pt x="1473" y="16920"/>
                  <a:pt x="1473" y="16920"/>
                </a:cubicBezTo>
                <a:cubicBezTo>
                  <a:pt x="1473" y="16920"/>
                  <a:pt x="1473" y="16920"/>
                  <a:pt x="1473" y="16920"/>
                </a:cubicBezTo>
                <a:cubicBezTo>
                  <a:pt x="1964" y="16560"/>
                  <a:pt x="1964" y="16560"/>
                  <a:pt x="1964" y="16560"/>
                </a:cubicBezTo>
                <a:cubicBezTo>
                  <a:pt x="2455" y="16560"/>
                  <a:pt x="2455" y="16560"/>
                  <a:pt x="2455" y="16560"/>
                </a:cubicBezTo>
                <a:cubicBezTo>
                  <a:pt x="2945" y="16200"/>
                  <a:pt x="2945" y="16200"/>
                  <a:pt x="2945" y="16200"/>
                </a:cubicBezTo>
                <a:cubicBezTo>
                  <a:pt x="3436" y="15840"/>
                  <a:pt x="3436" y="15840"/>
                  <a:pt x="3436" y="15840"/>
                </a:cubicBezTo>
                <a:cubicBezTo>
                  <a:pt x="3436" y="15840"/>
                  <a:pt x="3436" y="15840"/>
                  <a:pt x="3436" y="15840"/>
                </a:cubicBezTo>
                <a:cubicBezTo>
                  <a:pt x="3927" y="15480"/>
                  <a:pt x="3927" y="15480"/>
                  <a:pt x="3927" y="15480"/>
                </a:cubicBezTo>
                <a:cubicBezTo>
                  <a:pt x="3927" y="15480"/>
                  <a:pt x="3927" y="15480"/>
                  <a:pt x="3927" y="15480"/>
                </a:cubicBezTo>
                <a:cubicBezTo>
                  <a:pt x="3927" y="15120"/>
                  <a:pt x="3927" y="15120"/>
                  <a:pt x="3927" y="15120"/>
                </a:cubicBezTo>
                <a:cubicBezTo>
                  <a:pt x="4418" y="14760"/>
                  <a:pt x="4418" y="14760"/>
                  <a:pt x="4418" y="14760"/>
                </a:cubicBezTo>
                <a:cubicBezTo>
                  <a:pt x="4909" y="14760"/>
                  <a:pt x="4909" y="14760"/>
                  <a:pt x="4909" y="14760"/>
                </a:cubicBezTo>
                <a:cubicBezTo>
                  <a:pt x="4909" y="14400"/>
                  <a:pt x="4909" y="14400"/>
                  <a:pt x="4909" y="14400"/>
                </a:cubicBezTo>
                <a:cubicBezTo>
                  <a:pt x="5400" y="14040"/>
                  <a:pt x="5400" y="14040"/>
                  <a:pt x="5400" y="14040"/>
                </a:cubicBezTo>
                <a:cubicBezTo>
                  <a:pt x="5891" y="14040"/>
                  <a:pt x="5891" y="14040"/>
                  <a:pt x="5891" y="14040"/>
                </a:cubicBezTo>
                <a:cubicBezTo>
                  <a:pt x="5891" y="14040"/>
                  <a:pt x="5891" y="14040"/>
                  <a:pt x="5891" y="14040"/>
                </a:cubicBezTo>
                <a:cubicBezTo>
                  <a:pt x="5891" y="13680"/>
                  <a:pt x="5891" y="13680"/>
                  <a:pt x="5891" y="13680"/>
                </a:cubicBezTo>
                <a:cubicBezTo>
                  <a:pt x="5400" y="13320"/>
                  <a:pt x="5400" y="13320"/>
                  <a:pt x="5400" y="13320"/>
                </a:cubicBezTo>
                <a:cubicBezTo>
                  <a:pt x="5400" y="12960"/>
                  <a:pt x="5400" y="12960"/>
                  <a:pt x="5400" y="12960"/>
                </a:cubicBezTo>
                <a:cubicBezTo>
                  <a:pt x="5400" y="12600"/>
                  <a:pt x="5400" y="12600"/>
                  <a:pt x="5400" y="12600"/>
                </a:cubicBezTo>
                <a:cubicBezTo>
                  <a:pt x="5400" y="12600"/>
                  <a:pt x="5400" y="12600"/>
                  <a:pt x="5400" y="12600"/>
                </a:cubicBezTo>
                <a:cubicBezTo>
                  <a:pt x="4909" y="12960"/>
                  <a:pt x="4909" y="12960"/>
                  <a:pt x="4909" y="12960"/>
                </a:cubicBezTo>
                <a:cubicBezTo>
                  <a:pt x="4909" y="13680"/>
                  <a:pt x="4909" y="13680"/>
                  <a:pt x="4909" y="13680"/>
                </a:cubicBezTo>
                <a:cubicBezTo>
                  <a:pt x="4909" y="13320"/>
                  <a:pt x="4909" y="13320"/>
                  <a:pt x="4909" y="13320"/>
                </a:cubicBezTo>
                <a:cubicBezTo>
                  <a:pt x="4909" y="13680"/>
                  <a:pt x="4909" y="13680"/>
                  <a:pt x="4909" y="13680"/>
                </a:cubicBezTo>
                <a:cubicBezTo>
                  <a:pt x="4909" y="14040"/>
                  <a:pt x="4909" y="14040"/>
                  <a:pt x="4909" y="14040"/>
                </a:cubicBezTo>
                <a:cubicBezTo>
                  <a:pt x="4909" y="14040"/>
                  <a:pt x="4909" y="14040"/>
                  <a:pt x="4909" y="14040"/>
                </a:cubicBezTo>
                <a:cubicBezTo>
                  <a:pt x="4418" y="14040"/>
                  <a:pt x="4418" y="14040"/>
                  <a:pt x="4418" y="14040"/>
                </a:cubicBezTo>
                <a:cubicBezTo>
                  <a:pt x="3927" y="14400"/>
                  <a:pt x="3927" y="14400"/>
                  <a:pt x="3927" y="14400"/>
                </a:cubicBezTo>
                <a:cubicBezTo>
                  <a:pt x="3927" y="14760"/>
                  <a:pt x="3927" y="14760"/>
                  <a:pt x="3927" y="14760"/>
                </a:cubicBezTo>
                <a:cubicBezTo>
                  <a:pt x="3436" y="14760"/>
                  <a:pt x="3436" y="14760"/>
                  <a:pt x="3436" y="14760"/>
                </a:cubicBezTo>
                <a:cubicBezTo>
                  <a:pt x="2945" y="15480"/>
                  <a:pt x="2945" y="15480"/>
                  <a:pt x="2945" y="15480"/>
                </a:cubicBezTo>
                <a:cubicBezTo>
                  <a:pt x="2455" y="15840"/>
                  <a:pt x="2455" y="15840"/>
                  <a:pt x="2455" y="15840"/>
                </a:cubicBezTo>
                <a:cubicBezTo>
                  <a:pt x="1964" y="15840"/>
                  <a:pt x="1964" y="15840"/>
                  <a:pt x="1964" y="15840"/>
                </a:cubicBezTo>
                <a:cubicBezTo>
                  <a:pt x="1964" y="16200"/>
                  <a:pt x="1964" y="16200"/>
                  <a:pt x="1964" y="16200"/>
                </a:cubicBezTo>
                <a:cubicBezTo>
                  <a:pt x="1473" y="16200"/>
                  <a:pt x="1473" y="16200"/>
                  <a:pt x="1473" y="16200"/>
                </a:cubicBezTo>
                <a:cubicBezTo>
                  <a:pt x="982" y="16920"/>
                  <a:pt x="982" y="16920"/>
                  <a:pt x="982" y="16920"/>
                </a:cubicBezTo>
                <a:cubicBezTo>
                  <a:pt x="982" y="16920"/>
                  <a:pt x="982" y="16920"/>
                  <a:pt x="982" y="16920"/>
                </a:cubicBezTo>
                <a:cubicBezTo>
                  <a:pt x="982" y="17280"/>
                  <a:pt x="982" y="17280"/>
                  <a:pt x="982" y="17280"/>
                </a:cubicBezTo>
                <a:close/>
                <a:moveTo>
                  <a:pt x="982" y="17280"/>
                </a:moveTo>
                <a:cubicBezTo>
                  <a:pt x="491" y="17280"/>
                  <a:pt x="491" y="17280"/>
                  <a:pt x="491" y="17280"/>
                </a:cubicBezTo>
                <a:cubicBezTo>
                  <a:pt x="982" y="17280"/>
                  <a:pt x="982" y="17280"/>
                  <a:pt x="982" y="17280"/>
                </a:cubicBezTo>
                <a:cubicBezTo>
                  <a:pt x="982" y="17280"/>
                  <a:pt x="982" y="17280"/>
                  <a:pt x="982" y="17280"/>
                </a:cubicBezTo>
                <a:close/>
                <a:moveTo>
                  <a:pt x="982" y="17280"/>
                </a:moveTo>
                <a:cubicBezTo>
                  <a:pt x="982" y="17280"/>
                  <a:pt x="982" y="17280"/>
                  <a:pt x="982" y="17280"/>
                </a:cubicBezTo>
                <a:cubicBezTo>
                  <a:pt x="1473" y="17640"/>
                  <a:pt x="1473" y="17640"/>
                  <a:pt x="1473" y="17640"/>
                </a:cubicBezTo>
                <a:cubicBezTo>
                  <a:pt x="982" y="17280"/>
                  <a:pt x="982" y="17280"/>
                  <a:pt x="982" y="17280"/>
                </a:cubicBezTo>
                <a:close/>
                <a:moveTo>
                  <a:pt x="491" y="17640"/>
                </a:moveTo>
                <a:cubicBezTo>
                  <a:pt x="0" y="17640"/>
                  <a:pt x="0" y="17640"/>
                  <a:pt x="0" y="17640"/>
                </a:cubicBezTo>
                <a:cubicBezTo>
                  <a:pt x="0" y="18000"/>
                  <a:pt x="0" y="18000"/>
                  <a:pt x="0" y="18000"/>
                </a:cubicBezTo>
                <a:cubicBezTo>
                  <a:pt x="491" y="18360"/>
                  <a:pt x="491" y="18360"/>
                  <a:pt x="491" y="18360"/>
                </a:cubicBezTo>
                <a:cubicBezTo>
                  <a:pt x="491" y="18360"/>
                  <a:pt x="491" y="18360"/>
                  <a:pt x="491" y="18360"/>
                </a:cubicBezTo>
                <a:cubicBezTo>
                  <a:pt x="491" y="18000"/>
                  <a:pt x="491" y="18000"/>
                  <a:pt x="491" y="18000"/>
                </a:cubicBezTo>
                <a:cubicBezTo>
                  <a:pt x="491" y="17640"/>
                  <a:pt x="491" y="17640"/>
                  <a:pt x="491" y="17640"/>
                </a:cubicBezTo>
                <a:close/>
                <a:moveTo>
                  <a:pt x="491" y="1764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33" name="AutoShape 17"/>
          <p:cNvSpPr/>
          <p:nvPr/>
        </p:nvSpPr>
        <p:spPr bwMode="auto">
          <a:xfrm>
            <a:off x="7719960" y="4112182"/>
            <a:ext cx="826301" cy="35629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1244"/>
                </a:moveTo>
                <a:cubicBezTo>
                  <a:pt x="21494" y="15682"/>
                  <a:pt x="21494" y="15682"/>
                  <a:pt x="21494" y="15682"/>
                </a:cubicBezTo>
                <a:cubicBezTo>
                  <a:pt x="21494" y="15978"/>
                  <a:pt x="21494" y="15978"/>
                  <a:pt x="21494" y="15978"/>
                </a:cubicBezTo>
                <a:cubicBezTo>
                  <a:pt x="21494" y="16274"/>
                  <a:pt x="21494" y="16274"/>
                  <a:pt x="21494" y="16274"/>
                </a:cubicBezTo>
                <a:cubicBezTo>
                  <a:pt x="21494" y="16274"/>
                  <a:pt x="21494" y="16274"/>
                  <a:pt x="21494" y="16274"/>
                </a:cubicBezTo>
                <a:cubicBezTo>
                  <a:pt x="21494" y="19233"/>
                  <a:pt x="21494" y="19233"/>
                  <a:pt x="21494" y="19233"/>
                </a:cubicBezTo>
                <a:cubicBezTo>
                  <a:pt x="21494" y="19233"/>
                  <a:pt x="21494" y="19233"/>
                  <a:pt x="21494" y="19233"/>
                </a:cubicBezTo>
                <a:cubicBezTo>
                  <a:pt x="21388" y="19233"/>
                  <a:pt x="21388" y="19233"/>
                  <a:pt x="21388" y="19233"/>
                </a:cubicBezTo>
                <a:cubicBezTo>
                  <a:pt x="21176" y="18937"/>
                  <a:pt x="21176" y="18937"/>
                  <a:pt x="21176" y="18937"/>
                </a:cubicBezTo>
                <a:cubicBezTo>
                  <a:pt x="21176" y="18641"/>
                  <a:pt x="21176" y="18641"/>
                  <a:pt x="21176" y="18641"/>
                </a:cubicBezTo>
                <a:cubicBezTo>
                  <a:pt x="21176" y="18641"/>
                  <a:pt x="21176" y="18641"/>
                  <a:pt x="21176" y="18641"/>
                </a:cubicBezTo>
                <a:cubicBezTo>
                  <a:pt x="21071" y="18345"/>
                  <a:pt x="21071" y="18345"/>
                  <a:pt x="21071" y="18345"/>
                </a:cubicBezTo>
                <a:cubicBezTo>
                  <a:pt x="21071" y="18345"/>
                  <a:pt x="21071" y="18345"/>
                  <a:pt x="21071" y="18345"/>
                </a:cubicBezTo>
                <a:cubicBezTo>
                  <a:pt x="21071" y="18049"/>
                  <a:pt x="21071" y="18049"/>
                  <a:pt x="21071" y="18049"/>
                </a:cubicBezTo>
                <a:cubicBezTo>
                  <a:pt x="21071" y="18049"/>
                  <a:pt x="21071" y="18049"/>
                  <a:pt x="21071" y="18049"/>
                </a:cubicBezTo>
                <a:cubicBezTo>
                  <a:pt x="21071" y="17753"/>
                  <a:pt x="21071" y="17753"/>
                  <a:pt x="21071" y="17753"/>
                </a:cubicBezTo>
                <a:cubicBezTo>
                  <a:pt x="21071" y="18049"/>
                  <a:pt x="21071" y="18049"/>
                  <a:pt x="21071" y="18049"/>
                </a:cubicBezTo>
                <a:cubicBezTo>
                  <a:pt x="20965" y="18049"/>
                  <a:pt x="20965" y="18049"/>
                  <a:pt x="20965" y="18049"/>
                </a:cubicBezTo>
                <a:cubicBezTo>
                  <a:pt x="20859" y="18049"/>
                  <a:pt x="20859" y="18049"/>
                  <a:pt x="20859" y="18049"/>
                </a:cubicBezTo>
                <a:cubicBezTo>
                  <a:pt x="20753" y="18049"/>
                  <a:pt x="20753" y="18049"/>
                  <a:pt x="20753" y="18049"/>
                </a:cubicBezTo>
                <a:cubicBezTo>
                  <a:pt x="20647" y="18049"/>
                  <a:pt x="20647" y="18049"/>
                  <a:pt x="20647" y="18049"/>
                </a:cubicBezTo>
                <a:cubicBezTo>
                  <a:pt x="20647" y="18049"/>
                  <a:pt x="20647" y="18049"/>
                  <a:pt x="20647" y="18049"/>
                </a:cubicBezTo>
                <a:cubicBezTo>
                  <a:pt x="20541" y="18049"/>
                  <a:pt x="20541" y="18049"/>
                  <a:pt x="20541" y="18049"/>
                </a:cubicBezTo>
                <a:cubicBezTo>
                  <a:pt x="20435" y="18049"/>
                  <a:pt x="20435" y="18049"/>
                  <a:pt x="20435" y="18049"/>
                </a:cubicBezTo>
                <a:cubicBezTo>
                  <a:pt x="20541" y="18049"/>
                  <a:pt x="20541" y="18049"/>
                  <a:pt x="20541" y="18049"/>
                </a:cubicBezTo>
                <a:cubicBezTo>
                  <a:pt x="20541" y="17753"/>
                  <a:pt x="20541" y="17753"/>
                  <a:pt x="20541" y="17753"/>
                </a:cubicBezTo>
                <a:cubicBezTo>
                  <a:pt x="20541" y="17458"/>
                  <a:pt x="20541" y="17458"/>
                  <a:pt x="20541" y="17458"/>
                </a:cubicBezTo>
                <a:cubicBezTo>
                  <a:pt x="20541" y="17458"/>
                  <a:pt x="20541" y="17458"/>
                  <a:pt x="20541" y="17458"/>
                </a:cubicBezTo>
                <a:cubicBezTo>
                  <a:pt x="20647" y="17162"/>
                  <a:pt x="20647" y="17162"/>
                  <a:pt x="20647" y="17162"/>
                </a:cubicBezTo>
                <a:cubicBezTo>
                  <a:pt x="20541" y="17162"/>
                  <a:pt x="20541" y="17162"/>
                  <a:pt x="20541" y="17162"/>
                </a:cubicBezTo>
                <a:cubicBezTo>
                  <a:pt x="20435" y="16866"/>
                  <a:pt x="20435" y="16866"/>
                  <a:pt x="20435" y="16866"/>
                </a:cubicBezTo>
                <a:cubicBezTo>
                  <a:pt x="20541" y="16866"/>
                  <a:pt x="20541" y="16866"/>
                  <a:pt x="20541" y="16866"/>
                </a:cubicBezTo>
                <a:cubicBezTo>
                  <a:pt x="20541" y="16866"/>
                  <a:pt x="20541" y="16866"/>
                  <a:pt x="20541" y="16866"/>
                </a:cubicBezTo>
                <a:cubicBezTo>
                  <a:pt x="20647" y="16866"/>
                  <a:pt x="20647" y="16866"/>
                  <a:pt x="20647" y="16866"/>
                </a:cubicBezTo>
                <a:cubicBezTo>
                  <a:pt x="20753" y="16866"/>
                  <a:pt x="20753" y="16866"/>
                  <a:pt x="20753" y="16866"/>
                </a:cubicBezTo>
                <a:cubicBezTo>
                  <a:pt x="20647" y="16866"/>
                  <a:pt x="20647" y="16866"/>
                  <a:pt x="20647" y="16866"/>
                </a:cubicBezTo>
                <a:cubicBezTo>
                  <a:pt x="20541" y="16866"/>
                  <a:pt x="20541" y="16866"/>
                  <a:pt x="20541" y="16866"/>
                </a:cubicBezTo>
                <a:cubicBezTo>
                  <a:pt x="20435" y="16866"/>
                  <a:pt x="20435" y="16866"/>
                  <a:pt x="20435" y="16866"/>
                </a:cubicBezTo>
                <a:cubicBezTo>
                  <a:pt x="20435" y="16570"/>
                  <a:pt x="20435" y="16570"/>
                  <a:pt x="20435" y="16570"/>
                </a:cubicBezTo>
                <a:cubicBezTo>
                  <a:pt x="20435" y="16570"/>
                  <a:pt x="20435" y="16570"/>
                  <a:pt x="20435" y="16570"/>
                </a:cubicBezTo>
                <a:cubicBezTo>
                  <a:pt x="20435" y="16570"/>
                  <a:pt x="20435" y="16570"/>
                  <a:pt x="20435" y="16570"/>
                </a:cubicBezTo>
                <a:cubicBezTo>
                  <a:pt x="20541" y="16570"/>
                  <a:pt x="20541" y="16570"/>
                  <a:pt x="20541" y="16570"/>
                </a:cubicBezTo>
                <a:cubicBezTo>
                  <a:pt x="20541" y="16274"/>
                  <a:pt x="20541" y="16274"/>
                  <a:pt x="20541" y="16274"/>
                </a:cubicBezTo>
                <a:cubicBezTo>
                  <a:pt x="20329" y="15978"/>
                  <a:pt x="20329" y="15978"/>
                  <a:pt x="20329" y="15978"/>
                </a:cubicBezTo>
                <a:cubicBezTo>
                  <a:pt x="20329" y="15978"/>
                  <a:pt x="20329" y="15978"/>
                  <a:pt x="20329" y="15978"/>
                </a:cubicBezTo>
                <a:cubicBezTo>
                  <a:pt x="20224" y="15682"/>
                  <a:pt x="20224" y="15682"/>
                  <a:pt x="20224" y="15682"/>
                </a:cubicBezTo>
                <a:cubicBezTo>
                  <a:pt x="20329" y="15682"/>
                  <a:pt x="20329" y="15682"/>
                  <a:pt x="20329" y="15682"/>
                </a:cubicBezTo>
                <a:cubicBezTo>
                  <a:pt x="20224" y="15386"/>
                  <a:pt x="20224" y="15386"/>
                  <a:pt x="20224" y="15386"/>
                </a:cubicBezTo>
                <a:cubicBezTo>
                  <a:pt x="20224" y="15090"/>
                  <a:pt x="20224" y="15090"/>
                  <a:pt x="20224" y="15090"/>
                </a:cubicBezTo>
                <a:cubicBezTo>
                  <a:pt x="20329" y="15090"/>
                  <a:pt x="20329" y="15090"/>
                  <a:pt x="20329" y="15090"/>
                </a:cubicBezTo>
                <a:cubicBezTo>
                  <a:pt x="20224" y="15090"/>
                  <a:pt x="20224" y="15090"/>
                  <a:pt x="20224" y="15090"/>
                </a:cubicBezTo>
                <a:cubicBezTo>
                  <a:pt x="20118" y="14795"/>
                  <a:pt x="20118" y="14795"/>
                  <a:pt x="20118" y="14795"/>
                </a:cubicBezTo>
                <a:cubicBezTo>
                  <a:pt x="20118" y="14795"/>
                  <a:pt x="20118" y="14795"/>
                  <a:pt x="20118" y="14795"/>
                </a:cubicBezTo>
                <a:cubicBezTo>
                  <a:pt x="20118" y="14795"/>
                  <a:pt x="20118" y="14795"/>
                  <a:pt x="20118" y="14795"/>
                </a:cubicBezTo>
                <a:cubicBezTo>
                  <a:pt x="20224" y="14499"/>
                  <a:pt x="20224" y="14499"/>
                  <a:pt x="20224" y="14499"/>
                </a:cubicBezTo>
                <a:cubicBezTo>
                  <a:pt x="20118" y="14795"/>
                  <a:pt x="20118" y="14795"/>
                  <a:pt x="20118" y="14795"/>
                </a:cubicBezTo>
                <a:cubicBezTo>
                  <a:pt x="20012" y="14499"/>
                  <a:pt x="20012" y="14499"/>
                  <a:pt x="20012" y="14499"/>
                </a:cubicBezTo>
                <a:cubicBezTo>
                  <a:pt x="20012" y="14499"/>
                  <a:pt x="20012" y="14499"/>
                  <a:pt x="20012" y="14499"/>
                </a:cubicBezTo>
                <a:cubicBezTo>
                  <a:pt x="20012" y="14499"/>
                  <a:pt x="20012" y="14499"/>
                  <a:pt x="20012" y="14499"/>
                </a:cubicBezTo>
                <a:cubicBezTo>
                  <a:pt x="20012" y="14203"/>
                  <a:pt x="20012" y="14203"/>
                  <a:pt x="20012" y="14203"/>
                </a:cubicBezTo>
                <a:cubicBezTo>
                  <a:pt x="20012" y="14499"/>
                  <a:pt x="20012" y="14499"/>
                  <a:pt x="20012" y="14499"/>
                </a:cubicBezTo>
                <a:cubicBezTo>
                  <a:pt x="19906" y="14499"/>
                  <a:pt x="19906" y="14499"/>
                  <a:pt x="19906" y="14499"/>
                </a:cubicBezTo>
                <a:cubicBezTo>
                  <a:pt x="19800" y="14203"/>
                  <a:pt x="19800" y="14203"/>
                  <a:pt x="19800" y="14203"/>
                </a:cubicBezTo>
                <a:cubicBezTo>
                  <a:pt x="19694" y="14203"/>
                  <a:pt x="19694" y="14203"/>
                  <a:pt x="19694" y="14203"/>
                </a:cubicBezTo>
                <a:cubicBezTo>
                  <a:pt x="19588" y="13907"/>
                  <a:pt x="19588" y="13907"/>
                  <a:pt x="19588" y="13907"/>
                </a:cubicBezTo>
                <a:cubicBezTo>
                  <a:pt x="19482" y="13907"/>
                  <a:pt x="19482" y="13907"/>
                  <a:pt x="19482" y="13907"/>
                </a:cubicBezTo>
                <a:cubicBezTo>
                  <a:pt x="19271" y="13907"/>
                  <a:pt x="19271" y="13907"/>
                  <a:pt x="19271" y="13907"/>
                </a:cubicBezTo>
                <a:cubicBezTo>
                  <a:pt x="18953" y="13611"/>
                  <a:pt x="18953" y="13611"/>
                  <a:pt x="18953" y="13611"/>
                </a:cubicBezTo>
                <a:cubicBezTo>
                  <a:pt x="18847" y="13611"/>
                  <a:pt x="18847" y="13611"/>
                  <a:pt x="18847" y="13611"/>
                </a:cubicBezTo>
                <a:cubicBezTo>
                  <a:pt x="18741" y="13315"/>
                  <a:pt x="18741" y="13315"/>
                  <a:pt x="18741" y="13315"/>
                </a:cubicBezTo>
                <a:cubicBezTo>
                  <a:pt x="18635" y="13315"/>
                  <a:pt x="18635" y="13315"/>
                  <a:pt x="18635" y="13315"/>
                </a:cubicBezTo>
                <a:cubicBezTo>
                  <a:pt x="18635" y="13315"/>
                  <a:pt x="18635" y="13315"/>
                  <a:pt x="18635" y="13315"/>
                </a:cubicBezTo>
                <a:cubicBezTo>
                  <a:pt x="18529" y="13019"/>
                  <a:pt x="18529" y="13019"/>
                  <a:pt x="18529" y="13019"/>
                </a:cubicBezTo>
                <a:cubicBezTo>
                  <a:pt x="18529" y="13019"/>
                  <a:pt x="18529" y="13019"/>
                  <a:pt x="18529" y="13019"/>
                </a:cubicBezTo>
                <a:cubicBezTo>
                  <a:pt x="18635" y="13019"/>
                  <a:pt x="18635" y="13019"/>
                  <a:pt x="18635" y="13019"/>
                </a:cubicBezTo>
                <a:cubicBezTo>
                  <a:pt x="18635" y="13019"/>
                  <a:pt x="18635" y="13019"/>
                  <a:pt x="18635" y="13019"/>
                </a:cubicBezTo>
                <a:cubicBezTo>
                  <a:pt x="18635" y="13019"/>
                  <a:pt x="18635" y="13019"/>
                  <a:pt x="18635" y="13019"/>
                </a:cubicBezTo>
                <a:cubicBezTo>
                  <a:pt x="18635" y="13019"/>
                  <a:pt x="18635" y="13019"/>
                  <a:pt x="18635" y="13019"/>
                </a:cubicBezTo>
                <a:cubicBezTo>
                  <a:pt x="18529" y="13019"/>
                  <a:pt x="18529" y="13019"/>
                  <a:pt x="18529" y="13019"/>
                </a:cubicBezTo>
                <a:cubicBezTo>
                  <a:pt x="18424" y="13019"/>
                  <a:pt x="18424" y="13019"/>
                  <a:pt x="18424" y="13019"/>
                </a:cubicBezTo>
                <a:cubicBezTo>
                  <a:pt x="18424" y="12723"/>
                  <a:pt x="18424" y="12723"/>
                  <a:pt x="18424" y="12723"/>
                </a:cubicBezTo>
                <a:cubicBezTo>
                  <a:pt x="18424" y="12723"/>
                  <a:pt x="18424" y="12723"/>
                  <a:pt x="18424" y="12723"/>
                </a:cubicBezTo>
                <a:cubicBezTo>
                  <a:pt x="18318" y="13019"/>
                  <a:pt x="18318" y="13019"/>
                  <a:pt x="18318" y="13019"/>
                </a:cubicBezTo>
                <a:cubicBezTo>
                  <a:pt x="18318" y="12723"/>
                  <a:pt x="18318" y="12723"/>
                  <a:pt x="18318" y="12723"/>
                </a:cubicBezTo>
                <a:cubicBezTo>
                  <a:pt x="18318" y="12723"/>
                  <a:pt x="18318" y="12723"/>
                  <a:pt x="18318" y="12723"/>
                </a:cubicBezTo>
                <a:cubicBezTo>
                  <a:pt x="18318" y="12723"/>
                  <a:pt x="18318" y="12723"/>
                  <a:pt x="18318" y="12723"/>
                </a:cubicBezTo>
                <a:cubicBezTo>
                  <a:pt x="18212" y="12723"/>
                  <a:pt x="18212" y="12723"/>
                  <a:pt x="18212" y="12723"/>
                </a:cubicBezTo>
                <a:cubicBezTo>
                  <a:pt x="18212" y="12723"/>
                  <a:pt x="18212" y="12723"/>
                  <a:pt x="18212" y="12723"/>
                </a:cubicBezTo>
                <a:cubicBezTo>
                  <a:pt x="18212" y="12427"/>
                  <a:pt x="18212" y="12427"/>
                  <a:pt x="18212" y="12427"/>
                </a:cubicBezTo>
                <a:cubicBezTo>
                  <a:pt x="18106" y="12132"/>
                  <a:pt x="18106" y="12132"/>
                  <a:pt x="18106" y="12132"/>
                </a:cubicBezTo>
                <a:cubicBezTo>
                  <a:pt x="18212" y="11836"/>
                  <a:pt x="18212" y="11836"/>
                  <a:pt x="18212" y="11836"/>
                </a:cubicBezTo>
                <a:cubicBezTo>
                  <a:pt x="18212" y="11540"/>
                  <a:pt x="18212" y="11540"/>
                  <a:pt x="18212" y="11540"/>
                </a:cubicBezTo>
                <a:cubicBezTo>
                  <a:pt x="18106" y="11836"/>
                  <a:pt x="18106" y="11836"/>
                  <a:pt x="18106" y="11836"/>
                </a:cubicBezTo>
                <a:cubicBezTo>
                  <a:pt x="18106" y="12132"/>
                  <a:pt x="18106" y="12132"/>
                  <a:pt x="18106" y="12132"/>
                </a:cubicBezTo>
                <a:cubicBezTo>
                  <a:pt x="18106" y="12132"/>
                  <a:pt x="18106" y="12132"/>
                  <a:pt x="18106" y="12132"/>
                </a:cubicBezTo>
                <a:cubicBezTo>
                  <a:pt x="18000" y="12427"/>
                  <a:pt x="18000" y="12427"/>
                  <a:pt x="18000" y="12427"/>
                </a:cubicBezTo>
                <a:cubicBezTo>
                  <a:pt x="18000" y="12723"/>
                  <a:pt x="18000" y="12723"/>
                  <a:pt x="18000" y="12723"/>
                </a:cubicBezTo>
                <a:cubicBezTo>
                  <a:pt x="18000" y="12723"/>
                  <a:pt x="18000" y="12723"/>
                  <a:pt x="18000" y="12723"/>
                </a:cubicBezTo>
                <a:cubicBezTo>
                  <a:pt x="17894" y="13019"/>
                  <a:pt x="17894" y="13019"/>
                  <a:pt x="17894" y="13019"/>
                </a:cubicBezTo>
                <a:cubicBezTo>
                  <a:pt x="17788" y="13315"/>
                  <a:pt x="17788" y="13315"/>
                  <a:pt x="17788" y="13315"/>
                </a:cubicBezTo>
                <a:cubicBezTo>
                  <a:pt x="17682" y="13019"/>
                  <a:pt x="17682" y="13019"/>
                  <a:pt x="17682" y="13019"/>
                </a:cubicBezTo>
                <a:cubicBezTo>
                  <a:pt x="17682" y="12723"/>
                  <a:pt x="17682" y="12723"/>
                  <a:pt x="17682" y="12723"/>
                </a:cubicBezTo>
                <a:cubicBezTo>
                  <a:pt x="17682" y="12427"/>
                  <a:pt x="17682" y="12427"/>
                  <a:pt x="17682" y="12427"/>
                </a:cubicBezTo>
                <a:cubicBezTo>
                  <a:pt x="17682" y="12427"/>
                  <a:pt x="17682" y="12427"/>
                  <a:pt x="17682" y="12427"/>
                </a:cubicBezTo>
                <a:cubicBezTo>
                  <a:pt x="17682" y="12427"/>
                  <a:pt x="17682" y="12427"/>
                  <a:pt x="17682" y="12427"/>
                </a:cubicBezTo>
                <a:cubicBezTo>
                  <a:pt x="17682" y="12132"/>
                  <a:pt x="17682" y="12132"/>
                  <a:pt x="17682" y="12132"/>
                </a:cubicBezTo>
                <a:cubicBezTo>
                  <a:pt x="17576" y="12132"/>
                  <a:pt x="17576" y="12132"/>
                  <a:pt x="17576" y="12132"/>
                </a:cubicBezTo>
                <a:cubicBezTo>
                  <a:pt x="17576" y="12132"/>
                  <a:pt x="17576" y="12132"/>
                  <a:pt x="17576" y="12132"/>
                </a:cubicBezTo>
                <a:cubicBezTo>
                  <a:pt x="17576" y="11836"/>
                  <a:pt x="17576" y="11836"/>
                  <a:pt x="17576" y="11836"/>
                </a:cubicBezTo>
                <a:cubicBezTo>
                  <a:pt x="17471" y="11836"/>
                  <a:pt x="17471" y="11836"/>
                  <a:pt x="17471" y="11836"/>
                </a:cubicBezTo>
                <a:cubicBezTo>
                  <a:pt x="17365" y="11836"/>
                  <a:pt x="17365" y="11836"/>
                  <a:pt x="17365" y="11836"/>
                </a:cubicBezTo>
                <a:cubicBezTo>
                  <a:pt x="17365" y="11540"/>
                  <a:pt x="17365" y="11540"/>
                  <a:pt x="17365" y="11540"/>
                </a:cubicBezTo>
                <a:cubicBezTo>
                  <a:pt x="17365" y="11540"/>
                  <a:pt x="17365" y="11540"/>
                  <a:pt x="17365" y="11540"/>
                </a:cubicBezTo>
                <a:cubicBezTo>
                  <a:pt x="17471" y="11540"/>
                  <a:pt x="17471" y="11540"/>
                  <a:pt x="17471" y="11540"/>
                </a:cubicBezTo>
                <a:cubicBezTo>
                  <a:pt x="17576" y="11540"/>
                  <a:pt x="17576" y="11540"/>
                  <a:pt x="17576" y="11540"/>
                </a:cubicBezTo>
                <a:cubicBezTo>
                  <a:pt x="17576" y="11540"/>
                  <a:pt x="17576" y="11540"/>
                  <a:pt x="17576" y="11540"/>
                </a:cubicBezTo>
                <a:cubicBezTo>
                  <a:pt x="17682" y="11540"/>
                  <a:pt x="17682" y="11540"/>
                  <a:pt x="17682" y="11540"/>
                </a:cubicBezTo>
                <a:cubicBezTo>
                  <a:pt x="17788" y="11540"/>
                  <a:pt x="17788" y="11540"/>
                  <a:pt x="17788" y="11540"/>
                </a:cubicBezTo>
                <a:cubicBezTo>
                  <a:pt x="17788" y="11244"/>
                  <a:pt x="17788" y="11244"/>
                  <a:pt x="17788" y="11244"/>
                </a:cubicBezTo>
                <a:cubicBezTo>
                  <a:pt x="17894" y="11244"/>
                  <a:pt x="17894" y="11244"/>
                  <a:pt x="17894" y="11244"/>
                </a:cubicBezTo>
                <a:cubicBezTo>
                  <a:pt x="18000" y="11244"/>
                  <a:pt x="18000" y="11244"/>
                  <a:pt x="18000" y="11244"/>
                </a:cubicBezTo>
                <a:cubicBezTo>
                  <a:pt x="18106" y="11540"/>
                  <a:pt x="18106" y="11540"/>
                  <a:pt x="18106" y="11540"/>
                </a:cubicBezTo>
                <a:cubicBezTo>
                  <a:pt x="18106" y="11244"/>
                  <a:pt x="18106" y="11244"/>
                  <a:pt x="18106" y="11244"/>
                </a:cubicBezTo>
                <a:cubicBezTo>
                  <a:pt x="18212" y="11244"/>
                  <a:pt x="18212" y="11244"/>
                  <a:pt x="18212" y="11244"/>
                </a:cubicBezTo>
                <a:cubicBezTo>
                  <a:pt x="18212" y="11244"/>
                  <a:pt x="18212" y="11244"/>
                  <a:pt x="18212" y="11244"/>
                </a:cubicBezTo>
                <a:cubicBezTo>
                  <a:pt x="18212" y="10948"/>
                  <a:pt x="18212" y="10948"/>
                  <a:pt x="18212" y="10948"/>
                </a:cubicBezTo>
                <a:cubicBezTo>
                  <a:pt x="18212" y="10652"/>
                  <a:pt x="18212" y="10652"/>
                  <a:pt x="18212" y="10652"/>
                </a:cubicBezTo>
                <a:cubicBezTo>
                  <a:pt x="18000" y="10652"/>
                  <a:pt x="18000" y="10652"/>
                  <a:pt x="18000" y="10652"/>
                </a:cubicBezTo>
                <a:cubicBezTo>
                  <a:pt x="18000" y="10652"/>
                  <a:pt x="18000" y="10652"/>
                  <a:pt x="18000" y="10652"/>
                </a:cubicBezTo>
                <a:cubicBezTo>
                  <a:pt x="18000" y="10948"/>
                  <a:pt x="18000" y="10948"/>
                  <a:pt x="18000" y="10948"/>
                </a:cubicBezTo>
                <a:cubicBezTo>
                  <a:pt x="17894" y="10652"/>
                  <a:pt x="17894" y="10652"/>
                  <a:pt x="17894" y="10652"/>
                </a:cubicBezTo>
                <a:cubicBezTo>
                  <a:pt x="17788" y="10948"/>
                  <a:pt x="17788" y="10948"/>
                  <a:pt x="17788" y="10948"/>
                </a:cubicBezTo>
                <a:cubicBezTo>
                  <a:pt x="17682" y="10948"/>
                  <a:pt x="17682" y="10948"/>
                  <a:pt x="17682" y="10948"/>
                </a:cubicBezTo>
                <a:cubicBezTo>
                  <a:pt x="17682" y="10948"/>
                  <a:pt x="17682" y="10948"/>
                  <a:pt x="17682" y="10948"/>
                </a:cubicBezTo>
                <a:cubicBezTo>
                  <a:pt x="17576" y="10948"/>
                  <a:pt x="17576" y="10948"/>
                  <a:pt x="17576" y="10948"/>
                </a:cubicBezTo>
                <a:cubicBezTo>
                  <a:pt x="17471" y="10948"/>
                  <a:pt x="17471" y="10948"/>
                  <a:pt x="17471" y="10948"/>
                </a:cubicBezTo>
                <a:cubicBezTo>
                  <a:pt x="17471" y="10948"/>
                  <a:pt x="17471" y="10948"/>
                  <a:pt x="17471" y="10948"/>
                </a:cubicBezTo>
                <a:cubicBezTo>
                  <a:pt x="17365" y="10652"/>
                  <a:pt x="17365" y="10652"/>
                  <a:pt x="17365" y="10652"/>
                </a:cubicBezTo>
                <a:cubicBezTo>
                  <a:pt x="17259" y="10356"/>
                  <a:pt x="17259" y="10356"/>
                  <a:pt x="17259" y="10356"/>
                </a:cubicBezTo>
                <a:cubicBezTo>
                  <a:pt x="17365" y="10356"/>
                  <a:pt x="17365" y="10356"/>
                  <a:pt x="17365" y="10356"/>
                </a:cubicBezTo>
                <a:cubicBezTo>
                  <a:pt x="17259" y="10060"/>
                  <a:pt x="17259" y="10060"/>
                  <a:pt x="17259" y="10060"/>
                </a:cubicBezTo>
                <a:cubicBezTo>
                  <a:pt x="17153" y="9764"/>
                  <a:pt x="17153" y="9764"/>
                  <a:pt x="17153" y="9764"/>
                </a:cubicBezTo>
                <a:cubicBezTo>
                  <a:pt x="17047" y="9764"/>
                  <a:pt x="17047" y="9764"/>
                  <a:pt x="17047" y="9764"/>
                </a:cubicBezTo>
                <a:cubicBezTo>
                  <a:pt x="17047" y="9764"/>
                  <a:pt x="17047" y="9764"/>
                  <a:pt x="17047" y="9764"/>
                </a:cubicBezTo>
                <a:cubicBezTo>
                  <a:pt x="16941" y="10060"/>
                  <a:pt x="16941" y="10060"/>
                  <a:pt x="16941" y="10060"/>
                </a:cubicBezTo>
                <a:cubicBezTo>
                  <a:pt x="16835" y="9764"/>
                  <a:pt x="16835" y="9764"/>
                  <a:pt x="16835" y="9764"/>
                </a:cubicBezTo>
                <a:cubicBezTo>
                  <a:pt x="16941" y="9764"/>
                  <a:pt x="16941" y="9764"/>
                  <a:pt x="16941" y="9764"/>
                </a:cubicBezTo>
                <a:cubicBezTo>
                  <a:pt x="17047" y="9468"/>
                  <a:pt x="17047" y="9468"/>
                  <a:pt x="17047" y="9468"/>
                </a:cubicBezTo>
                <a:cubicBezTo>
                  <a:pt x="17047" y="9468"/>
                  <a:pt x="17047" y="9468"/>
                  <a:pt x="17047" y="9468"/>
                </a:cubicBezTo>
                <a:cubicBezTo>
                  <a:pt x="16941" y="9173"/>
                  <a:pt x="16941" y="9173"/>
                  <a:pt x="16941" y="9173"/>
                </a:cubicBezTo>
                <a:cubicBezTo>
                  <a:pt x="17047" y="9173"/>
                  <a:pt x="17047" y="9173"/>
                  <a:pt x="17047" y="9173"/>
                </a:cubicBezTo>
                <a:cubicBezTo>
                  <a:pt x="17153" y="9173"/>
                  <a:pt x="17153" y="9173"/>
                  <a:pt x="17153" y="9173"/>
                </a:cubicBezTo>
                <a:cubicBezTo>
                  <a:pt x="17259" y="8877"/>
                  <a:pt x="17259" y="8877"/>
                  <a:pt x="17259" y="8877"/>
                </a:cubicBezTo>
                <a:cubicBezTo>
                  <a:pt x="17365" y="8877"/>
                  <a:pt x="17365" y="8877"/>
                  <a:pt x="17365" y="8877"/>
                </a:cubicBezTo>
                <a:cubicBezTo>
                  <a:pt x="17471" y="8581"/>
                  <a:pt x="17471" y="8581"/>
                  <a:pt x="17471" y="8581"/>
                </a:cubicBezTo>
                <a:cubicBezTo>
                  <a:pt x="17471" y="8581"/>
                  <a:pt x="17471" y="8581"/>
                  <a:pt x="17471" y="8581"/>
                </a:cubicBezTo>
                <a:cubicBezTo>
                  <a:pt x="17576" y="8581"/>
                  <a:pt x="17576" y="8581"/>
                  <a:pt x="17576" y="8581"/>
                </a:cubicBezTo>
                <a:cubicBezTo>
                  <a:pt x="17894" y="8581"/>
                  <a:pt x="17894" y="8581"/>
                  <a:pt x="17894" y="8581"/>
                </a:cubicBezTo>
                <a:cubicBezTo>
                  <a:pt x="18000" y="8877"/>
                  <a:pt x="18000" y="8877"/>
                  <a:pt x="18000" y="8877"/>
                </a:cubicBezTo>
                <a:cubicBezTo>
                  <a:pt x="18212" y="8877"/>
                  <a:pt x="18212" y="8877"/>
                  <a:pt x="18212" y="8877"/>
                </a:cubicBezTo>
                <a:cubicBezTo>
                  <a:pt x="18318" y="8877"/>
                  <a:pt x="18318" y="8877"/>
                  <a:pt x="18318" y="8877"/>
                </a:cubicBezTo>
                <a:cubicBezTo>
                  <a:pt x="18318" y="9173"/>
                  <a:pt x="18318" y="9173"/>
                  <a:pt x="18318" y="9173"/>
                </a:cubicBezTo>
                <a:cubicBezTo>
                  <a:pt x="18318" y="9173"/>
                  <a:pt x="18318" y="9173"/>
                  <a:pt x="18318" y="9173"/>
                </a:cubicBezTo>
                <a:cubicBezTo>
                  <a:pt x="18318" y="9468"/>
                  <a:pt x="18318" y="9468"/>
                  <a:pt x="18318" y="9468"/>
                </a:cubicBezTo>
                <a:cubicBezTo>
                  <a:pt x="18424" y="9764"/>
                  <a:pt x="18424" y="9764"/>
                  <a:pt x="18424" y="9764"/>
                </a:cubicBezTo>
                <a:cubicBezTo>
                  <a:pt x="18424" y="9764"/>
                  <a:pt x="18424" y="9764"/>
                  <a:pt x="18424" y="9764"/>
                </a:cubicBezTo>
                <a:cubicBezTo>
                  <a:pt x="18424" y="10060"/>
                  <a:pt x="18424" y="10060"/>
                  <a:pt x="18424" y="10060"/>
                </a:cubicBezTo>
                <a:cubicBezTo>
                  <a:pt x="18318" y="10356"/>
                  <a:pt x="18318" y="10356"/>
                  <a:pt x="18318" y="10356"/>
                </a:cubicBezTo>
                <a:cubicBezTo>
                  <a:pt x="18318" y="10652"/>
                  <a:pt x="18318" y="10652"/>
                  <a:pt x="18318" y="10652"/>
                </a:cubicBezTo>
                <a:cubicBezTo>
                  <a:pt x="18424" y="11244"/>
                  <a:pt x="18424" y="11244"/>
                  <a:pt x="18424" y="11244"/>
                </a:cubicBezTo>
                <a:cubicBezTo>
                  <a:pt x="18424" y="11540"/>
                  <a:pt x="18424" y="11540"/>
                  <a:pt x="18424" y="11540"/>
                </a:cubicBezTo>
                <a:cubicBezTo>
                  <a:pt x="18529" y="11540"/>
                  <a:pt x="18529" y="11540"/>
                  <a:pt x="18529" y="11540"/>
                </a:cubicBezTo>
                <a:cubicBezTo>
                  <a:pt x="18529" y="11540"/>
                  <a:pt x="18529" y="11540"/>
                  <a:pt x="18529" y="11540"/>
                </a:cubicBezTo>
                <a:cubicBezTo>
                  <a:pt x="18529" y="11244"/>
                  <a:pt x="18529" y="11244"/>
                  <a:pt x="18529" y="11244"/>
                </a:cubicBezTo>
                <a:cubicBezTo>
                  <a:pt x="18529" y="11244"/>
                  <a:pt x="18529" y="11244"/>
                  <a:pt x="18529" y="11244"/>
                </a:cubicBezTo>
                <a:cubicBezTo>
                  <a:pt x="18635" y="11244"/>
                  <a:pt x="18635" y="11244"/>
                  <a:pt x="18635" y="11244"/>
                </a:cubicBezTo>
                <a:cubicBezTo>
                  <a:pt x="18635" y="11540"/>
                  <a:pt x="18635" y="11540"/>
                  <a:pt x="18635" y="11540"/>
                </a:cubicBezTo>
                <a:cubicBezTo>
                  <a:pt x="18635" y="11836"/>
                  <a:pt x="18635" y="11836"/>
                  <a:pt x="18635" y="11836"/>
                </a:cubicBezTo>
                <a:cubicBezTo>
                  <a:pt x="18635" y="11836"/>
                  <a:pt x="18635" y="11836"/>
                  <a:pt x="18635" y="11836"/>
                </a:cubicBezTo>
                <a:cubicBezTo>
                  <a:pt x="18741" y="11836"/>
                  <a:pt x="18741" y="11836"/>
                  <a:pt x="18741" y="11836"/>
                </a:cubicBezTo>
                <a:cubicBezTo>
                  <a:pt x="18847" y="12132"/>
                  <a:pt x="18847" y="12132"/>
                  <a:pt x="18847" y="12132"/>
                </a:cubicBezTo>
                <a:cubicBezTo>
                  <a:pt x="18847" y="12132"/>
                  <a:pt x="18847" y="12132"/>
                  <a:pt x="18847" y="12132"/>
                </a:cubicBezTo>
                <a:cubicBezTo>
                  <a:pt x="18953" y="12132"/>
                  <a:pt x="18953" y="12132"/>
                  <a:pt x="18953" y="12132"/>
                </a:cubicBezTo>
                <a:cubicBezTo>
                  <a:pt x="19059" y="12132"/>
                  <a:pt x="19059" y="12132"/>
                  <a:pt x="19059" y="12132"/>
                </a:cubicBezTo>
                <a:cubicBezTo>
                  <a:pt x="19059" y="11836"/>
                  <a:pt x="19059" y="11836"/>
                  <a:pt x="19059" y="11836"/>
                </a:cubicBezTo>
                <a:cubicBezTo>
                  <a:pt x="19059" y="11836"/>
                  <a:pt x="19059" y="11836"/>
                  <a:pt x="19059" y="11836"/>
                </a:cubicBezTo>
                <a:cubicBezTo>
                  <a:pt x="19165" y="11836"/>
                  <a:pt x="19165" y="11836"/>
                  <a:pt x="19165" y="11836"/>
                </a:cubicBezTo>
                <a:cubicBezTo>
                  <a:pt x="19165" y="11540"/>
                  <a:pt x="19165" y="11540"/>
                  <a:pt x="19165" y="11540"/>
                </a:cubicBezTo>
                <a:cubicBezTo>
                  <a:pt x="19165" y="11244"/>
                  <a:pt x="19165" y="11244"/>
                  <a:pt x="19165" y="11244"/>
                </a:cubicBezTo>
                <a:cubicBezTo>
                  <a:pt x="19271" y="11244"/>
                  <a:pt x="19271" y="11244"/>
                  <a:pt x="19271" y="11244"/>
                </a:cubicBezTo>
                <a:cubicBezTo>
                  <a:pt x="19376" y="11244"/>
                  <a:pt x="19376" y="11244"/>
                  <a:pt x="19376" y="11244"/>
                </a:cubicBezTo>
                <a:cubicBezTo>
                  <a:pt x="19376" y="10948"/>
                  <a:pt x="19376" y="10948"/>
                  <a:pt x="19376" y="10948"/>
                </a:cubicBezTo>
                <a:cubicBezTo>
                  <a:pt x="19482" y="10652"/>
                  <a:pt x="19482" y="10652"/>
                  <a:pt x="19482" y="10652"/>
                </a:cubicBezTo>
                <a:cubicBezTo>
                  <a:pt x="19482" y="10948"/>
                  <a:pt x="19482" y="10948"/>
                  <a:pt x="19482" y="10948"/>
                </a:cubicBezTo>
                <a:cubicBezTo>
                  <a:pt x="19588" y="10948"/>
                  <a:pt x="19588" y="10948"/>
                  <a:pt x="19588" y="10948"/>
                </a:cubicBezTo>
                <a:cubicBezTo>
                  <a:pt x="19588" y="10652"/>
                  <a:pt x="19588" y="10652"/>
                  <a:pt x="19588" y="10652"/>
                </a:cubicBezTo>
                <a:cubicBezTo>
                  <a:pt x="19800" y="10652"/>
                  <a:pt x="19800" y="10652"/>
                  <a:pt x="19800" y="10652"/>
                </a:cubicBezTo>
                <a:cubicBezTo>
                  <a:pt x="19800" y="10652"/>
                  <a:pt x="19800" y="10652"/>
                  <a:pt x="19800" y="10652"/>
                </a:cubicBezTo>
                <a:cubicBezTo>
                  <a:pt x="19694" y="10356"/>
                  <a:pt x="19694" y="10356"/>
                  <a:pt x="19694" y="10356"/>
                </a:cubicBezTo>
                <a:cubicBezTo>
                  <a:pt x="19800" y="10060"/>
                  <a:pt x="19800" y="10060"/>
                  <a:pt x="19800" y="10060"/>
                </a:cubicBezTo>
                <a:cubicBezTo>
                  <a:pt x="20012" y="9764"/>
                  <a:pt x="20012" y="9764"/>
                  <a:pt x="20012" y="9764"/>
                </a:cubicBezTo>
                <a:cubicBezTo>
                  <a:pt x="20118" y="9764"/>
                  <a:pt x="20118" y="9764"/>
                  <a:pt x="20118" y="9764"/>
                </a:cubicBezTo>
                <a:cubicBezTo>
                  <a:pt x="20224" y="10060"/>
                  <a:pt x="20224" y="10060"/>
                  <a:pt x="20224" y="10060"/>
                </a:cubicBezTo>
                <a:cubicBezTo>
                  <a:pt x="20329" y="10060"/>
                  <a:pt x="20329" y="10060"/>
                  <a:pt x="20329" y="10060"/>
                </a:cubicBezTo>
                <a:cubicBezTo>
                  <a:pt x="20435" y="10356"/>
                  <a:pt x="20435" y="10356"/>
                  <a:pt x="20435" y="10356"/>
                </a:cubicBezTo>
                <a:cubicBezTo>
                  <a:pt x="20541" y="10356"/>
                  <a:pt x="20541" y="10356"/>
                  <a:pt x="20541" y="10356"/>
                </a:cubicBezTo>
                <a:cubicBezTo>
                  <a:pt x="20647" y="10652"/>
                  <a:pt x="20647" y="10652"/>
                  <a:pt x="20647" y="10652"/>
                </a:cubicBezTo>
                <a:cubicBezTo>
                  <a:pt x="20753" y="10652"/>
                  <a:pt x="20753" y="10652"/>
                  <a:pt x="20753" y="10652"/>
                </a:cubicBezTo>
                <a:cubicBezTo>
                  <a:pt x="21071" y="10948"/>
                  <a:pt x="21071" y="10948"/>
                  <a:pt x="21071" y="10948"/>
                </a:cubicBezTo>
                <a:cubicBezTo>
                  <a:pt x="21176" y="10948"/>
                  <a:pt x="21176" y="10948"/>
                  <a:pt x="21176" y="10948"/>
                </a:cubicBezTo>
                <a:cubicBezTo>
                  <a:pt x="21176" y="10948"/>
                  <a:pt x="21176" y="10948"/>
                  <a:pt x="21176" y="10948"/>
                </a:cubicBezTo>
                <a:cubicBezTo>
                  <a:pt x="21282" y="10948"/>
                  <a:pt x="21282" y="10948"/>
                  <a:pt x="21282" y="10948"/>
                </a:cubicBezTo>
                <a:cubicBezTo>
                  <a:pt x="21388" y="10948"/>
                  <a:pt x="21388" y="10948"/>
                  <a:pt x="21388" y="10948"/>
                </a:cubicBezTo>
                <a:cubicBezTo>
                  <a:pt x="21494" y="10948"/>
                  <a:pt x="21494" y="10948"/>
                  <a:pt x="21494" y="10948"/>
                </a:cubicBezTo>
                <a:cubicBezTo>
                  <a:pt x="21494" y="11244"/>
                  <a:pt x="21494" y="11244"/>
                  <a:pt x="21494" y="11244"/>
                </a:cubicBezTo>
                <a:cubicBezTo>
                  <a:pt x="21494" y="11244"/>
                  <a:pt x="21494" y="11244"/>
                  <a:pt x="21494" y="11244"/>
                </a:cubicBezTo>
                <a:cubicBezTo>
                  <a:pt x="21494" y="11244"/>
                  <a:pt x="21494" y="11244"/>
                  <a:pt x="21494" y="11244"/>
                </a:cubicBezTo>
                <a:cubicBezTo>
                  <a:pt x="21600" y="11244"/>
                  <a:pt x="21600" y="11244"/>
                  <a:pt x="21600" y="11244"/>
                </a:cubicBezTo>
                <a:cubicBezTo>
                  <a:pt x="21600" y="11244"/>
                  <a:pt x="21600" y="11244"/>
                  <a:pt x="21600" y="11244"/>
                </a:cubicBezTo>
                <a:close/>
                <a:moveTo>
                  <a:pt x="15988" y="7989"/>
                </a:moveTo>
                <a:cubicBezTo>
                  <a:pt x="16200" y="8285"/>
                  <a:pt x="16200" y="8285"/>
                  <a:pt x="16200" y="8285"/>
                </a:cubicBezTo>
                <a:cubicBezTo>
                  <a:pt x="16200" y="8285"/>
                  <a:pt x="16200" y="8285"/>
                  <a:pt x="16200" y="8285"/>
                </a:cubicBezTo>
                <a:cubicBezTo>
                  <a:pt x="16094" y="8285"/>
                  <a:pt x="16094" y="8285"/>
                  <a:pt x="16094" y="8285"/>
                </a:cubicBezTo>
                <a:cubicBezTo>
                  <a:pt x="15988" y="7989"/>
                  <a:pt x="15988" y="7989"/>
                  <a:pt x="15988" y="7989"/>
                </a:cubicBezTo>
                <a:close/>
                <a:moveTo>
                  <a:pt x="16941" y="8581"/>
                </a:moveTo>
                <a:cubicBezTo>
                  <a:pt x="17047" y="8581"/>
                  <a:pt x="17047" y="8581"/>
                  <a:pt x="17047" y="8581"/>
                </a:cubicBezTo>
                <a:cubicBezTo>
                  <a:pt x="17047" y="8581"/>
                  <a:pt x="17047" y="8581"/>
                  <a:pt x="17047" y="8581"/>
                </a:cubicBezTo>
                <a:cubicBezTo>
                  <a:pt x="17047" y="8285"/>
                  <a:pt x="17047" y="8285"/>
                  <a:pt x="17047" y="8285"/>
                </a:cubicBezTo>
                <a:cubicBezTo>
                  <a:pt x="16941" y="8285"/>
                  <a:pt x="16941" y="8285"/>
                  <a:pt x="16941" y="8285"/>
                </a:cubicBezTo>
                <a:cubicBezTo>
                  <a:pt x="16835" y="8285"/>
                  <a:pt x="16835" y="8285"/>
                  <a:pt x="16835" y="8285"/>
                </a:cubicBezTo>
                <a:cubicBezTo>
                  <a:pt x="16729" y="8285"/>
                  <a:pt x="16729" y="8285"/>
                  <a:pt x="16729" y="8285"/>
                </a:cubicBezTo>
                <a:cubicBezTo>
                  <a:pt x="16624" y="8285"/>
                  <a:pt x="16624" y="8285"/>
                  <a:pt x="16624" y="8285"/>
                </a:cubicBezTo>
                <a:cubicBezTo>
                  <a:pt x="16624" y="8285"/>
                  <a:pt x="16624" y="8285"/>
                  <a:pt x="16624" y="8285"/>
                </a:cubicBezTo>
                <a:cubicBezTo>
                  <a:pt x="16624" y="8285"/>
                  <a:pt x="16624" y="8285"/>
                  <a:pt x="16624" y="8285"/>
                </a:cubicBezTo>
                <a:cubicBezTo>
                  <a:pt x="16518" y="8581"/>
                  <a:pt x="16518" y="8581"/>
                  <a:pt x="16518" y="8581"/>
                </a:cubicBezTo>
                <a:cubicBezTo>
                  <a:pt x="16729" y="8581"/>
                  <a:pt x="16729" y="8581"/>
                  <a:pt x="16729" y="8581"/>
                </a:cubicBezTo>
                <a:cubicBezTo>
                  <a:pt x="16729" y="8581"/>
                  <a:pt x="16729" y="8581"/>
                  <a:pt x="16729" y="8581"/>
                </a:cubicBezTo>
                <a:cubicBezTo>
                  <a:pt x="16835" y="8581"/>
                  <a:pt x="16835" y="8581"/>
                  <a:pt x="16835" y="8581"/>
                </a:cubicBezTo>
                <a:cubicBezTo>
                  <a:pt x="16835" y="8581"/>
                  <a:pt x="16835" y="8581"/>
                  <a:pt x="16835" y="8581"/>
                </a:cubicBezTo>
                <a:cubicBezTo>
                  <a:pt x="16729" y="8285"/>
                  <a:pt x="16729" y="8285"/>
                  <a:pt x="16729" y="8285"/>
                </a:cubicBezTo>
                <a:cubicBezTo>
                  <a:pt x="16729" y="8285"/>
                  <a:pt x="16729" y="8285"/>
                  <a:pt x="16729" y="8285"/>
                </a:cubicBezTo>
                <a:cubicBezTo>
                  <a:pt x="16835" y="8285"/>
                  <a:pt x="16835" y="8285"/>
                  <a:pt x="16835" y="8285"/>
                </a:cubicBezTo>
                <a:cubicBezTo>
                  <a:pt x="16941" y="8581"/>
                  <a:pt x="16941" y="8581"/>
                  <a:pt x="16941" y="8581"/>
                </a:cubicBezTo>
                <a:close/>
                <a:moveTo>
                  <a:pt x="16835" y="9173"/>
                </a:moveTo>
                <a:cubicBezTo>
                  <a:pt x="16729" y="9173"/>
                  <a:pt x="16729" y="9173"/>
                  <a:pt x="16729" y="9173"/>
                </a:cubicBezTo>
                <a:cubicBezTo>
                  <a:pt x="16624" y="9173"/>
                  <a:pt x="16624" y="9173"/>
                  <a:pt x="16624" y="9173"/>
                </a:cubicBezTo>
                <a:cubicBezTo>
                  <a:pt x="16624" y="9173"/>
                  <a:pt x="16624" y="9173"/>
                  <a:pt x="16624" y="9173"/>
                </a:cubicBezTo>
                <a:cubicBezTo>
                  <a:pt x="16835" y="9173"/>
                  <a:pt x="16835" y="9173"/>
                  <a:pt x="16835" y="9173"/>
                </a:cubicBezTo>
                <a:close/>
                <a:moveTo>
                  <a:pt x="16835" y="9173"/>
                </a:moveTo>
                <a:cubicBezTo>
                  <a:pt x="16835" y="9173"/>
                  <a:pt x="16835" y="9173"/>
                  <a:pt x="16835" y="9173"/>
                </a:cubicBezTo>
                <a:cubicBezTo>
                  <a:pt x="16729" y="9173"/>
                  <a:pt x="16729" y="9173"/>
                  <a:pt x="16729" y="9173"/>
                </a:cubicBezTo>
                <a:cubicBezTo>
                  <a:pt x="16835" y="9173"/>
                  <a:pt x="16835" y="9173"/>
                  <a:pt x="16835" y="9173"/>
                </a:cubicBezTo>
                <a:close/>
                <a:moveTo>
                  <a:pt x="16835" y="9173"/>
                </a:moveTo>
                <a:cubicBezTo>
                  <a:pt x="16729" y="9468"/>
                  <a:pt x="16729" y="9468"/>
                  <a:pt x="16729" y="9468"/>
                </a:cubicBezTo>
                <a:cubicBezTo>
                  <a:pt x="16729" y="9764"/>
                  <a:pt x="16729" y="9764"/>
                  <a:pt x="16729" y="9764"/>
                </a:cubicBezTo>
                <a:cubicBezTo>
                  <a:pt x="16835" y="9764"/>
                  <a:pt x="16835" y="9764"/>
                  <a:pt x="16835" y="9764"/>
                </a:cubicBezTo>
                <a:cubicBezTo>
                  <a:pt x="16835" y="9764"/>
                  <a:pt x="16835" y="9764"/>
                  <a:pt x="16835" y="9764"/>
                </a:cubicBezTo>
                <a:cubicBezTo>
                  <a:pt x="16941" y="9173"/>
                  <a:pt x="16941" y="9173"/>
                  <a:pt x="16941" y="9173"/>
                </a:cubicBezTo>
                <a:cubicBezTo>
                  <a:pt x="16835" y="9173"/>
                  <a:pt x="16835" y="9173"/>
                  <a:pt x="16835" y="9173"/>
                </a:cubicBezTo>
                <a:close/>
                <a:moveTo>
                  <a:pt x="14188" y="3551"/>
                </a:moveTo>
                <a:cubicBezTo>
                  <a:pt x="14294" y="3551"/>
                  <a:pt x="14294" y="3551"/>
                  <a:pt x="14294" y="3551"/>
                </a:cubicBezTo>
                <a:cubicBezTo>
                  <a:pt x="14294" y="3847"/>
                  <a:pt x="14294" y="3847"/>
                  <a:pt x="14294" y="3847"/>
                </a:cubicBezTo>
                <a:cubicBezTo>
                  <a:pt x="14294" y="4142"/>
                  <a:pt x="14294" y="4142"/>
                  <a:pt x="14294" y="4142"/>
                </a:cubicBezTo>
                <a:cubicBezTo>
                  <a:pt x="14188" y="3847"/>
                  <a:pt x="14188" y="3847"/>
                  <a:pt x="14188" y="3847"/>
                </a:cubicBezTo>
                <a:cubicBezTo>
                  <a:pt x="14188" y="3551"/>
                  <a:pt x="14188" y="3551"/>
                  <a:pt x="14188" y="3551"/>
                </a:cubicBezTo>
                <a:cubicBezTo>
                  <a:pt x="14188" y="3551"/>
                  <a:pt x="14188" y="3551"/>
                  <a:pt x="14188" y="3551"/>
                </a:cubicBezTo>
                <a:close/>
                <a:moveTo>
                  <a:pt x="14824" y="2663"/>
                </a:moveTo>
                <a:cubicBezTo>
                  <a:pt x="14824" y="2959"/>
                  <a:pt x="14824" y="2959"/>
                  <a:pt x="14824" y="2959"/>
                </a:cubicBezTo>
                <a:cubicBezTo>
                  <a:pt x="14824" y="2959"/>
                  <a:pt x="14824" y="2959"/>
                  <a:pt x="14824" y="2959"/>
                </a:cubicBezTo>
                <a:cubicBezTo>
                  <a:pt x="14929" y="2959"/>
                  <a:pt x="14929" y="2959"/>
                  <a:pt x="14929" y="2959"/>
                </a:cubicBezTo>
                <a:cubicBezTo>
                  <a:pt x="14929" y="2959"/>
                  <a:pt x="14929" y="2959"/>
                  <a:pt x="14929" y="2959"/>
                </a:cubicBezTo>
                <a:cubicBezTo>
                  <a:pt x="14929" y="2663"/>
                  <a:pt x="14929" y="2663"/>
                  <a:pt x="14929" y="2663"/>
                </a:cubicBezTo>
                <a:cubicBezTo>
                  <a:pt x="14824" y="2367"/>
                  <a:pt x="14824" y="2367"/>
                  <a:pt x="14824" y="2367"/>
                </a:cubicBezTo>
                <a:cubicBezTo>
                  <a:pt x="14824" y="2663"/>
                  <a:pt x="14824" y="2663"/>
                  <a:pt x="14824" y="2663"/>
                </a:cubicBezTo>
                <a:close/>
                <a:moveTo>
                  <a:pt x="14824" y="3255"/>
                </a:moveTo>
                <a:cubicBezTo>
                  <a:pt x="14824" y="3255"/>
                  <a:pt x="14824" y="3255"/>
                  <a:pt x="14824" y="3255"/>
                </a:cubicBezTo>
                <a:cubicBezTo>
                  <a:pt x="14824" y="3255"/>
                  <a:pt x="14824" y="3255"/>
                  <a:pt x="14824" y="3255"/>
                </a:cubicBezTo>
                <a:cubicBezTo>
                  <a:pt x="14824" y="3255"/>
                  <a:pt x="14824" y="3255"/>
                  <a:pt x="14824" y="3255"/>
                </a:cubicBezTo>
                <a:cubicBezTo>
                  <a:pt x="14824" y="3255"/>
                  <a:pt x="14824" y="3255"/>
                  <a:pt x="14824" y="3255"/>
                </a:cubicBezTo>
                <a:close/>
                <a:moveTo>
                  <a:pt x="15565" y="5326"/>
                </a:moveTo>
                <a:cubicBezTo>
                  <a:pt x="15565" y="5622"/>
                  <a:pt x="15565" y="5622"/>
                  <a:pt x="15565" y="5622"/>
                </a:cubicBezTo>
                <a:cubicBezTo>
                  <a:pt x="15671" y="5622"/>
                  <a:pt x="15671" y="5622"/>
                  <a:pt x="15671" y="5622"/>
                </a:cubicBezTo>
                <a:cubicBezTo>
                  <a:pt x="15671" y="5622"/>
                  <a:pt x="15671" y="5622"/>
                  <a:pt x="15671" y="5622"/>
                </a:cubicBezTo>
                <a:cubicBezTo>
                  <a:pt x="15776" y="5326"/>
                  <a:pt x="15776" y="5326"/>
                  <a:pt x="15776" y="5326"/>
                </a:cubicBezTo>
                <a:cubicBezTo>
                  <a:pt x="15776" y="5326"/>
                  <a:pt x="15776" y="5326"/>
                  <a:pt x="15776" y="5326"/>
                </a:cubicBezTo>
                <a:cubicBezTo>
                  <a:pt x="15671" y="5030"/>
                  <a:pt x="15671" y="5030"/>
                  <a:pt x="15671" y="5030"/>
                </a:cubicBezTo>
                <a:cubicBezTo>
                  <a:pt x="15565" y="5326"/>
                  <a:pt x="15565" y="5326"/>
                  <a:pt x="15565" y="5326"/>
                </a:cubicBezTo>
                <a:cubicBezTo>
                  <a:pt x="15565" y="5326"/>
                  <a:pt x="15565" y="5326"/>
                  <a:pt x="15565" y="5326"/>
                </a:cubicBezTo>
                <a:close/>
                <a:moveTo>
                  <a:pt x="15459" y="8581"/>
                </a:moveTo>
                <a:cubicBezTo>
                  <a:pt x="15459" y="8877"/>
                  <a:pt x="15459" y="8877"/>
                  <a:pt x="15459" y="8877"/>
                </a:cubicBezTo>
                <a:cubicBezTo>
                  <a:pt x="15565" y="9173"/>
                  <a:pt x="15565" y="9173"/>
                  <a:pt x="15565" y="9173"/>
                </a:cubicBezTo>
                <a:cubicBezTo>
                  <a:pt x="15671" y="9173"/>
                  <a:pt x="15671" y="9173"/>
                  <a:pt x="15671" y="9173"/>
                </a:cubicBezTo>
                <a:cubicBezTo>
                  <a:pt x="15565" y="9173"/>
                  <a:pt x="15565" y="9173"/>
                  <a:pt x="15565" y="9173"/>
                </a:cubicBezTo>
                <a:cubicBezTo>
                  <a:pt x="15565" y="9468"/>
                  <a:pt x="15565" y="9468"/>
                  <a:pt x="15565" y="9468"/>
                </a:cubicBezTo>
                <a:cubicBezTo>
                  <a:pt x="15565" y="9173"/>
                  <a:pt x="15565" y="9173"/>
                  <a:pt x="15565" y="9173"/>
                </a:cubicBezTo>
                <a:cubicBezTo>
                  <a:pt x="15459" y="9173"/>
                  <a:pt x="15459" y="9173"/>
                  <a:pt x="15459" y="9173"/>
                </a:cubicBezTo>
                <a:cubicBezTo>
                  <a:pt x="15459" y="8877"/>
                  <a:pt x="15459" y="8877"/>
                  <a:pt x="15459" y="8877"/>
                </a:cubicBezTo>
                <a:cubicBezTo>
                  <a:pt x="15353" y="8581"/>
                  <a:pt x="15353" y="8581"/>
                  <a:pt x="15353" y="8581"/>
                </a:cubicBezTo>
                <a:cubicBezTo>
                  <a:pt x="15247" y="8285"/>
                  <a:pt x="15247" y="8285"/>
                  <a:pt x="15247" y="8285"/>
                </a:cubicBezTo>
                <a:cubicBezTo>
                  <a:pt x="15353" y="7989"/>
                  <a:pt x="15353" y="7989"/>
                  <a:pt x="15353" y="7989"/>
                </a:cubicBezTo>
                <a:cubicBezTo>
                  <a:pt x="15247" y="7989"/>
                  <a:pt x="15247" y="7989"/>
                  <a:pt x="15247" y="7989"/>
                </a:cubicBezTo>
                <a:cubicBezTo>
                  <a:pt x="15247" y="7693"/>
                  <a:pt x="15247" y="7693"/>
                  <a:pt x="15247" y="7693"/>
                </a:cubicBezTo>
                <a:cubicBezTo>
                  <a:pt x="15247" y="7693"/>
                  <a:pt x="15247" y="7693"/>
                  <a:pt x="15247" y="7693"/>
                </a:cubicBezTo>
                <a:cubicBezTo>
                  <a:pt x="15247" y="7397"/>
                  <a:pt x="15247" y="7397"/>
                  <a:pt x="15247" y="7397"/>
                </a:cubicBezTo>
                <a:cubicBezTo>
                  <a:pt x="15247" y="7101"/>
                  <a:pt x="15247" y="7101"/>
                  <a:pt x="15247" y="7101"/>
                </a:cubicBezTo>
                <a:cubicBezTo>
                  <a:pt x="15247" y="7101"/>
                  <a:pt x="15247" y="7101"/>
                  <a:pt x="15247" y="7101"/>
                </a:cubicBezTo>
                <a:cubicBezTo>
                  <a:pt x="15141" y="6805"/>
                  <a:pt x="15141" y="6805"/>
                  <a:pt x="15141" y="6805"/>
                </a:cubicBezTo>
                <a:cubicBezTo>
                  <a:pt x="15141" y="6510"/>
                  <a:pt x="15141" y="6510"/>
                  <a:pt x="15141" y="6510"/>
                </a:cubicBezTo>
                <a:cubicBezTo>
                  <a:pt x="15247" y="6510"/>
                  <a:pt x="15247" y="6510"/>
                  <a:pt x="15247" y="6510"/>
                </a:cubicBezTo>
                <a:cubicBezTo>
                  <a:pt x="15247" y="6214"/>
                  <a:pt x="15247" y="6214"/>
                  <a:pt x="15247" y="6214"/>
                </a:cubicBezTo>
                <a:cubicBezTo>
                  <a:pt x="15247" y="5918"/>
                  <a:pt x="15247" y="5918"/>
                  <a:pt x="15247" y="5918"/>
                </a:cubicBezTo>
                <a:cubicBezTo>
                  <a:pt x="15459" y="5326"/>
                  <a:pt x="15459" y="5326"/>
                  <a:pt x="15459" y="5326"/>
                </a:cubicBezTo>
                <a:cubicBezTo>
                  <a:pt x="15459" y="5326"/>
                  <a:pt x="15459" y="5326"/>
                  <a:pt x="15459" y="5326"/>
                </a:cubicBezTo>
                <a:cubicBezTo>
                  <a:pt x="15459" y="5622"/>
                  <a:pt x="15459" y="5622"/>
                  <a:pt x="15459" y="5622"/>
                </a:cubicBezTo>
                <a:cubicBezTo>
                  <a:pt x="15353" y="5918"/>
                  <a:pt x="15353" y="5918"/>
                  <a:pt x="15353" y="5918"/>
                </a:cubicBezTo>
                <a:cubicBezTo>
                  <a:pt x="15353" y="5918"/>
                  <a:pt x="15353" y="5918"/>
                  <a:pt x="15353" y="5918"/>
                </a:cubicBezTo>
                <a:cubicBezTo>
                  <a:pt x="15459" y="5918"/>
                  <a:pt x="15459" y="5918"/>
                  <a:pt x="15459" y="5918"/>
                </a:cubicBezTo>
                <a:cubicBezTo>
                  <a:pt x="15459" y="6214"/>
                  <a:pt x="15459" y="6214"/>
                  <a:pt x="15459" y="6214"/>
                </a:cubicBezTo>
                <a:cubicBezTo>
                  <a:pt x="15459" y="6510"/>
                  <a:pt x="15459" y="6510"/>
                  <a:pt x="15459" y="6510"/>
                </a:cubicBezTo>
                <a:cubicBezTo>
                  <a:pt x="15353" y="6805"/>
                  <a:pt x="15353" y="6805"/>
                  <a:pt x="15353" y="6805"/>
                </a:cubicBezTo>
                <a:cubicBezTo>
                  <a:pt x="15247" y="6805"/>
                  <a:pt x="15247" y="6805"/>
                  <a:pt x="15247" y="6805"/>
                </a:cubicBezTo>
                <a:cubicBezTo>
                  <a:pt x="15353" y="7101"/>
                  <a:pt x="15353" y="7101"/>
                  <a:pt x="15353" y="7101"/>
                </a:cubicBezTo>
                <a:cubicBezTo>
                  <a:pt x="15353" y="7101"/>
                  <a:pt x="15353" y="7101"/>
                  <a:pt x="15353" y="7101"/>
                </a:cubicBezTo>
                <a:cubicBezTo>
                  <a:pt x="15459" y="6805"/>
                  <a:pt x="15459" y="6805"/>
                  <a:pt x="15459" y="6805"/>
                </a:cubicBezTo>
                <a:cubicBezTo>
                  <a:pt x="15459" y="6805"/>
                  <a:pt x="15459" y="6805"/>
                  <a:pt x="15459" y="6805"/>
                </a:cubicBezTo>
                <a:cubicBezTo>
                  <a:pt x="15565" y="6510"/>
                  <a:pt x="15565" y="6510"/>
                  <a:pt x="15565" y="6510"/>
                </a:cubicBezTo>
                <a:cubicBezTo>
                  <a:pt x="15459" y="6510"/>
                  <a:pt x="15459" y="6510"/>
                  <a:pt x="15459" y="6510"/>
                </a:cubicBezTo>
                <a:cubicBezTo>
                  <a:pt x="15459" y="6510"/>
                  <a:pt x="15459" y="6510"/>
                  <a:pt x="15459" y="6510"/>
                </a:cubicBezTo>
                <a:cubicBezTo>
                  <a:pt x="15671" y="6214"/>
                  <a:pt x="15671" y="6214"/>
                  <a:pt x="15671" y="6214"/>
                </a:cubicBezTo>
                <a:cubicBezTo>
                  <a:pt x="15776" y="6214"/>
                  <a:pt x="15776" y="6214"/>
                  <a:pt x="15776" y="6214"/>
                </a:cubicBezTo>
                <a:cubicBezTo>
                  <a:pt x="15882" y="6214"/>
                  <a:pt x="15882" y="6214"/>
                  <a:pt x="15882" y="6214"/>
                </a:cubicBezTo>
                <a:cubicBezTo>
                  <a:pt x="15882" y="6510"/>
                  <a:pt x="15882" y="6510"/>
                  <a:pt x="15882" y="6510"/>
                </a:cubicBezTo>
                <a:cubicBezTo>
                  <a:pt x="15776" y="6805"/>
                  <a:pt x="15776" y="6805"/>
                  <a:pt x="15776" y="6805"/>
                </a:cubicBezTo>
                <a:cubicBezTo>
                  <a:pt x="15565" y="7101"/>
                  <a:pt x="15565" y="7101"/>
                  <a:pt x="15565" y="7101"/>
                </a:cubicBezTo>
                <a:cubicBezTo>
                  <a:pt x="15565" y="7101"/>
                  <a:pt x="15565" y="7101"/>
                  <a:pt x="15565" y="7101"/>
                </a:cubicBezTo>
                <a:cubicBezTo>
                  <a:pt x="15565" y="7397"/>
                  <a:pt x="15565" y="7397"/>
                  <a:pt x="15565" y="7397"/>
                </a:cubicBezTo>
                <a:cubicBezTo>
                  <a:pt x="15671" y="7397"/>
                  <a:pt x="15671" y="7397"/>
                  <a:pt x="15671" y="7397"/>
                </a:cubicBezTo>
                <a:cubicBezTo>
                  <a:pt x="15776" y="7693"/>
                  <a:pt x="15776" y="7693"/>
                  <a:pt x="15776" y="7693"/>
                </a:cubicBezTo>
                <a:cubicBezTo>
                  <a:pt x="15776" y="7693"/>
                  <a:pt x="15776" y="7693"/>
                  <a:pt x="15776" y="7693"/>
                </a:cubicBezTo>
                <a:cubicBezTo>
                  <a:pt x="15882" y="7693"/>
                  <a:pt x="15882" y="7693"/>
                  <a:pt x="15882" y="7693"/>
                </a:cubicBezTo>
                <a:cubicBezTo>
                  <a:pt x="15776" y="7989"/>
                  <a:pt x="15776" y="7989"/>
                  <a:pt x="15776" y="7989"/>
                </a:cubicBezTo>
                <a:cubicBezTo>
                  <a:pt x="15671" y="7693"/>
                  <a:pt x="15671" y="7693"/>
                  <a:pt x="15671" y="7693"/>
                </a:cubicBezTo>
                <a:cubicBezTo>
                  <a:pt x="15565" y="7693"/>
                  <a:pt x="15565" y="7693"/>
                  <a:pt x="15565" y="7693"/>
                </a:cubicBezTo>
                <a:cubicBezTo>
                  <a:pt x="15459" y="7693"/>
                  <a:pt x="15459" y="7693"/>
                  <a:pt x="15459" y="7693"/>
                </a:cubicBezTo>
                <a:cubicBezTo>
                  <a:pt x="15353" y="7693"/>
                  <a:pt x="15353" y="7693"/>
                  <a:pt x="15353" y="7693"/>
                </a:cubicBezTo>
                <a:cubicBezTo>
                  <a:pt x="15353" y="7989"/>
                  <a:pt x="15353" y="7989"/>
                  <a:pt x="15353" y="7989"/>
                </a:cubicBezTo>
                <a:cubicBezTo>
                  <a:pt x="15459" y="8581"/>
                  <a:pt x="15459" y="8581"/>
                  <a:pt x="15459" y="8581"/>
                </a:cubicBezTo>
                <a:close/>
                <a:moveTo>
                  <a:pt x="15035" y="9173"/>
                </a:moveTo>
                <a:cubicBezTo>
                  <a:pt x="15141" y="9173"/>
                  <a:pt x="15141" y="9173"/>
                  <a:pt x="15141" y="9173"/>
                </a:cubicBezTo>
                <a:cubicBezTo>
                  <a:pt x="15035" y="9173"/>
                  <a:pt x="15035" y="9173"/>
                  <a:pt x="15035" y="9173"/>
                </a:cubicBezTo>
                <a:cubicBezTo>
                  <a:pt x="15035" y="8877"/>
                  <a:pt x="15035" y="8877"/>
                  <a:pt x="15035" y="8877"/>
                </a:cubicBezTo>
                <a:cubicBezTo>
                  <a:pt x="15035" y="9173"/>
                  <a:pt x="15035" y="9173"/>
                  <a:pt x="15035" y="9173"/>
                </a:cubicBezTo>
                <a:close/>
                <a:moveTo>
                  <a:pt x="15035" y="8581"/>
                </a:moveTo>
                <a:cubicBezTo>
                  <a:pt x="15035" y="8581"/>
                  <a:pt x="15035" y="8581"/>
                  <a:pt x="15035" y="8581"/>
                </a:cubicBezTo>
                <a:cubicBezTo>
                  <a:pt x="15035" y="8877"/>
                  <a:pt x="15035" y="8877"/>
                  <a:pt x="15035" y="8877"/>
                </a:cubicBezTo>
                <a:cubicBezTo>
                  <a:pt x="15035" y="8877"/>
                  <a:pt x="15035" y="8877"/>
                  <a:pt x="15035" y="8877"/>
                </a:cubicBezTo>
                <a:cubicBezTo>
                  <a:pt x="15035" y="8581"/>
                  <a:pt x="15035" y="8581"/>
                  <a:pt x="15035" y="8581"/>
                </a:cubicBezTo>
                <a:cubicBezTo>
                  <a:pt x="15035" y="8581"/>
                  <a:pt x="15035" y="8581"/>
                  <a:pt x="15035" y="8581"/>
                </a:cubicBezTo>
                <a:close/>
                <a:moveTo>
                  <a:pt x="15141" y="8581"/>
                </a:moveTo>
                <a:cubicBezTo>
                  <a:pt x="15141" y="8877"/>
                  <a:pt x="15141" y="8877"/>
                  <a:pt x="15141" y="8877"/>
                </a:cubicBezTo>
                <a:cubicBezTo>
                  <a:pt x="15141" y="8877"/>
                  <a:pt x="15141" y="8877"/>
                  <a:pt x="15141" y="8877"/>
                </a:cubicBezTo>
                <a:cubicBezTo>
                  <a:pt x="15141" y="9173"/>
                  <a:pt x="15141" y="9173"/>
                  <a:pt x="15141" y="9173"/>
                </a:cubicBezTo>
                <a:cubicBezTo>
                  <a:pt x="15247" y="9173"/>
                  <a:pt x="15247" y="9173"/>
                  <a:pt x="15247" y="9173"/>
                </a:cubicBezTo>
                <a:cubicBezTo>
                  <a:pt x="15353" y="9173"/>
                  <a:pt x="15353" y="9173"/>
                  <a:pt x="15353" y="9173"/>
                </a:cubicBezTo>
                <a:cubicBezTo>
                  <a:pt x="15353" y="9173"/>
                  <a:pt x="15353" y="9173"/>
                  <a:pt x="15353" y="9173"/>
                </a:cubicBezTo>
                <a:cubicBezTo>
                  <a:pt x="15353" y="8877"/>
                  <a:pt x="15353" y="8877"/>
                  <a:pt x="15353" y="8877"/>
                </a:cubicBezTo>
                <a:cubicBezTo>
                  <a:pt x="15247" y="8877"/>
                  <a:pt x="15247" y="8877"/>
                  <a:pt x="15247" y="8877"/>
                </a:cubicBezTo>
                <a:cubicBezTo>
                  <a:pt x="15247" y="8877"/>
                  <a:pt x="15247" y="8877"/>
                  <a:pt x="15247" y="8877"/>
                </a:cubicBezTo>
                <a:cubicBezTo>
                  <a:pt x="15247" y="8581"/>
                  <a:pt x="15247" y="8581"/>
                  <a:pt x="15247" y="8581"/>
                </a:cubicBezTo>
                <a:cubicBezTo>
                  <a:pt x="15141" y="8581"/>
                  <a:pt x="15141" y="8581"/>
                  <a:pt x="15141" y="8581"/>
                </a:cubicBezTo>
                <a:close/>
                <a:moveTo>
                  <a:pt x="15141" y="10060"/>
                </a:moveTo>
                <a:cubicBezTo>
                  <a:pt x="15247" y="9764"/>
                  <a:pt x="15247" y="9764"/>
                  <a:pt x="15247" y="9764"/>
                </a:cubicBezTo>
                <a:cubicBezTo>
                  <a:pt x="15353" y="9764"/>
                  <a:pt x="15353" y="9764"/>
                  <a:pt x="15353" y="9764"/>
                </a:cubicBezTo>
                <a:cubicBezTo>
                  <a:pt x="15459" y="10060"/>
                  <a:pt x="15459" y="10060"/>
                  <a:pt x="15459" y="10060"/>
                </a:cubicBezTo>
                <a:cubicBezTo>
                  <a:pt x="15459" y="10356"/>
                  <a:pt x="15459" y="10356"/>
                  <a:pt x="15459" y="10356"/>
                </a:cubicBezTo>
                <a:cubicBezTo>
                  <a:pt x="15459" y="10356"/>
                  <a:pt x="15459" y="10356"/>
                  <a:pt x="15459" y="10356"/>
                </a:cubicBezTo>
                <a:cubicBezTo>
                  <a:pt x="15353" y="10356"/>
                  <a:pt x="15353" y="10356"/>
                  <a:pt x="15353" y="10356"/>
                </a:cubicBezTo>
                <a:cubicBezTo>
                  <a:pt x="15247" y="10356"/>
                  <a:pt x="15247" y="10356"/>
                  <a:pt x="15247" y="10356"/>
                </a:cubicBezTo>
                <a:cubicBezTo>
                  <a:pt x="15141" y="10356"/>
                  <a:pt x="15141" y="10356"/>
                  <a:pt x="15141" y="10356"/>
                </a:cubicBezTo>
                <a:cubicBezTo>
                  <a:pt x="15141" y="10060"/>
                  <a:pt x="15141" y="10060"/>
                  <a:pt x="15141" y="10060"/>
                </a:cubicBezTo>
                <a:close/>
                <a:moveTo>
                  <a:pt x="16518" y="10060"/>
                </a:moveTo>
                <a:cubicBezTo>
                  <a:pt x="16306" y="10356"/>
                  <a:pt x="16306" y="10356"/>
                  <a:pt x="16306" y="10356"/>
                </a:cubicBezTo>
                <a:cubicBezTo>
                  <a:pt x="16306" y="10356"/>
                  <a:pt x="16306" y="10356"/>
                  <a:pt x="16306" y="10356"/>
                </a:cubicBezTo>
                <a:cubicBezTo>
                  <a:pt x="16306" y="10356"/>
                  <a:pt x="16306" y="10356"/>
                  <a:pt x="16306" y="10356"/>
                </a:cubicBezTo>
                <a:cubicBezTo>
                  <a:pt x="16412" y="10652"/>
                  <a:pt x="16412" y="10652"/>
                  <a:pt x="16412" y="10652"/>
                </a:cubicBezTo>
                <a:cubicBezTo>
                  <a:pt x="16624" y="10652"/>
                  <a:pt x="16624" y="10652"/>
                  <a:pt x="16624" y="10652"/>
                </a:cubicBezTo>
                <a:cubicBezTo>
                  <a:pt x="16518" y="10356"/>
                  <a:pt x="16518" y="10356"/>
                  <a:pt x="16518" y="10356"/>
                </a:cubicBezTo>
                <a:cubicBezTo>
                  <a:pt x="16518" y="10356"/>
                  <a:pt x="16518" y="10356"/>
                  <a:pt x="16518" y="10356"/>
                </a:cubicBezTo>
                <a:cubicBezTo>
                  <a:pt x="16518" y="10060"/>
                  <a:pt x="16518" y="10060"/>
                  <a:pt x="16518" y="10060"/>
                </a:cubicBezTo>
                <a:close/>
                <a:moveTo>
                  <a:pt x="15671" y="12427"/>
                </a:moveTo>
                <a:cubicBezTo>
                  <a:pt x="15776" y="12427"/>
                  <a:pt x="15776" y="12427"/>
                  <a:pt x="15776" y="12427"/>
                </a:cubicBezTo>
                <a:cubicBezTo>
                  <a:pt x="15776" y="12427"/>
                  <a:pt x="15776" y="12427"/>
                  <a:pt x="15776" y="12427"/>
                </a:cubicBezTo>
                <a:cubicBezTo>
                  <a:pt x="15671" y="12723"/>
                  <a:pt x="15671" y="12723"/>
                  <a:pt x="15671" y="12723"/>
                </a:cubicBezTo>
                <a:cubicBezTo>
                  <a:pt x="15671" y="12427"/>
                  <a:pt x="15671" y="12427"/>
                  <a:pt x="15671" y="12427"/>
                </a:cubicBezTo>
                <a:close/>
                <a:moveTo>
                  <a:pt x="15565" y="12427"/>
                </a:moveTo>
                <a:cubicBezTo>
                  <a:pt x="15671" y="12427"/>
                  <a:pt x="15671" y="12427"/>
                  <a:pt x="15671" y="12427"/>
                </a:cubicBezTo>
                <a:cubicBezTo>
                  <a:pt x="15671" y="12723"/>
                  <a:pt x="15671" y="12723"/>
                  <a:pt x="15671" y="12723"/>
                </a:cubicBezTo>
                <a:cubicBezTo>
                  <a:pt x="15565" y="12723"/>
                  <a:pt x="15565" y="12723"/>
                  <a:pt x="15565" y="12723"/>
                </a:cubicBezTo>
                <a:cubicBezTo>
                  <a:pt x="15565" y="12427"/>
                  <a:pt x="15565" y="12427"/>
                  <a:pt x="15565" y="12427"/>
                </a:cubicBezTo>
                <a:close/>
                <a:moveTo>
                  <a:pt x="15353" y="12723"/>
                </a:moveTo>
                <a:cubicBezTo>
                  <a:pt x="15459" y="12427"/>
                  <a:pt x="15459" y="12427"/>
                  <a:pt x="15459" y="12427"/>
                </a:cubicBezTo>
                <a:cubicBezTo>
                  <a:pt x="15459" y="12427"/>
                  <a:pt x="15459" y="12427"/>
                  <a:pt x="15459" y="12427"/>
                </a:cubicBezTo>
                <a:cubicBezTo>
                  <a:pt x="15565" y="12427"/>
                  <a:pt x="15565" y="12427"/>
                  <a:pt x="15565" y="12427"/>
                </a:cubicBezTo>
                <a:cubicBezTo>
                  <a:pt x="15459" y="12723"/>
                  <a:pt x="15459" y="12723"/>
                  <a:pt x="15459" y="12723"/>
                </a:cubicBezTo>
                <a:cubicBezTo>
                  <a:pt x="15459" y="12723"/>
                  <a:pt x="15459" y="12723"/>
                  <a:pt x="15459" y="12723"/>
                </a:cubicBezTo>
                <a:cubicBezTo>
                  <a:pt x="15459" y="12723"/>
                  <a:pt x="15459" y="12723"/>
                  <a:pt x="15459" y="12723"/>
                </a:cubicBezTo>
                <a:cubicBezTo>
                  <a:pt x="15353" y="12723"/>
                  <a:pt x="15353" y="12723"/>
                  <a:pt x="15353" y="12723"/>
                </a:cubicBezTo>
                <a:close/>
                <a:moveTo>
                  <a:pt x="15353" y="11836"/>
                </a:moveTo>
                <a:cubicBezTo>
                  <a:pt x="15247" y="12132"/>
                  <a:pt x="15247" y="12132"/>
                  <a:pt x="15247" y="12132"/>
                </a:cubicBezTo>
                <a:cubicBezTo>
                  <a:pt x="15353" y="12132"/>
                  <a:pt x="15353" y="12132"/>
                  <a:pt x="15353" y="12132"/>
                </a:cubicBezTo>
                <a:cubicBezTo>
                  <a:pt x="15353" y="11836"/>
                  <a:pt x="15353" y="11836"/>
                  <a:pt x="15353" y="11836"/>
                </a:cubicBezTo>
                <a:close/>
                <a:moveTo>
                  <a:pt x="15459" y="11540"/>
                </a:moveTo>
                <a:cubicBezTo>
                  <a:pt x="15353" y="11836"/>
                  <a:pt x="15353" y="11836"/>
                  <a:pt x="15353" y="11836"/>
                </a:cubicBezTo>
                <a:cubicBezTo>
                  <a:pt x="15353" y="11836"/>
                  <a:pt x="15353" y="11836"/>
                  <a:pt x="15353" y="11836"/>
                </a:cubicBezTo>
                <a:cubicBezTo>
                  <a:pt x="15459" y="11836"/>
                  <a:pt x="15459" y="11836"/>
                  <a:pt x="15459" y="11836"/>
                </a:cubicBezTo>
                <a:cubicBezTo>
                  <a:pt x="15459" y="11540"/>
                  <a:pt x="15459" y="11540"/>
                  <a:pt x="15459" y="11540"/>
                </a:cubicBezTo>
                <a:close/>
                <a:moveTo>
                  <a:pt x="15459" y="12427"/>
                </a:moveTo>
                <a:cubicBezTo>
                  <a:pt x="15565" y="12132"/>
                  <a:pt x="15565" y="12132"/>
                  <a:pt x="15565" y="12132"/>
                </a:cubicBezTo>
                <a:cubicBezTo>
                  <a:pt x="15565" y="12132"/>
                  <a:pt x="15565" y="12132"/>
                  <a:pt x="15565" y="12132"/>
                </a:cubicBezTo>
                <a:cubicBezTo>
                  <a:pt x="15671" y="12427"/>
                  <a:pt x="15671" y="12427"/>
                  <a:pt x="15671" y="12427"/>
                </a:cubicBezTo>
                <a:cubicBezTo>
                  <a:pt x="15776" y="12427"/>
                  <a:pt x="15776" y="12427"/>
                  <a:pt x="15776" y="12427"/>
                </a:cubicBezTo>
                <a:cubicBezTo>
                  <a:pt x="15776" y="12132"/>
                  <a:pt x="15776" y="12132"/>
                  <a:pt x="15776" y="12132"/>
                </a:cubicBezTo>
                <a:cubicBezTo>
                  <a:pt x="15882" y="12132"/>
                  <a:pt x="15882" y="12132"/>
                  <a:pt x="15882" y="12132"/>
                </a:cubicBezTo>
                <a:cubicBezTo>
                  <a:pt x="15882" y="12427"/>
                  <a:pt x="15882" y="12427"/>
                  <a:pt x="15882" y="12427"/>
                </a:cubicBezTo>
                <a:cubicBezTo>
                  <a:pt x="16094" y="12427"/>
                  <a:pt x="16094" y="12427"/>
                  <a:pt x="16094" y="12427"/>
                </a:cubicBezTo>
                <a:cubicBezTo>
                  <a:pt x="16200" y="12132"/>
                  <a:pt x="16200" y="12132"/>
                  <a:pt x="16200" y="12132"/>
                </a:cubicBezTo>
                <a:cubicBezTo>
                  <a:pt x="16306" y="12132"/>
                  <a:pt x="16306" y="12132"/>
                  <a:pt x="16306" y="12132"/>
                </a:cubicBezTo>
                <a:cubicBezTo>
                  <a:pt x="16412" y="12427"/>
                  <a:pt x="16412" y="12427"/>
                  <a:pt x="16412" y="12427"/>
                </a:cubicBezTo>
                <a:cubicBezTo>
                  <a:pt x="16518" y="12427"/>
                  <a:pt x="16518" y="12427"/>
                  <a:pt x="16518" y="12427"/>
                </a:cubicBezTo>
                <a:cubicBezTo>
                  <a:pt x="16624" y="12723"/>
                  <a:pt x="16624" y="12723"/>
                  <a:pt x="16624" y="12723"/>
                </a:cubicBezTo>
                <a:cubicBezTo>
                  <a:pt x="16729" y="12723"/>
                  <a:pt x="16729" y="12723"/>
                  <a:pt x="16729" y="12723"/>
                </a:cubicBezTo>
                <a:cubicBezTo>
                  <a:pt x="16729" y="12723"/>
                  <a:pt x="16729" y="12723"/>
                  <a:pt x="16729" y="12723"/>
                </a:cubicBezTo>
                <a:cubicBezTo>
                  <a:pt x="16729" y="12132"/>
                  <a:pt x="16729" y="12132"/>
                  <a:pt x="16729" y="12132"/>
                </a:cubicBezTo>
                <a:cubicBezTo>
                  <a:pt x="16518" y="11836"/>
                  <a:pt x="16518" y="11836"/>
                  <a:pt x="16518" y="11836"/>
                </a:cubicBezTo>
                <a:cubicBezTo>
                  <a:pt x="16306" y="11836"/>
                  <a:pt x="16306" y="11836"/>
                  <a:pt x="16306" y="11836"/>
                </a:cubicBezTo>
                <a:cubicBezTo>
                  <a:pt x="16200" y="11540"/>
                  <a:pt x="16200" y="11540"/>
                  <a:pt x="16200" y="11540"/>
                </a:cubicBezTo>
                <a:cubicBezTo>
                  <a:pt x="16094" y="11540"/>
                  <a:pt x="16094" y="11540"/>
                  <a:pt x="16094" y="11540"/>
                </a:cubicBezTo>
                <a:cubicBezTo>
                  <a:pt x="15988" y="11836"/>
                  <a:pt x="15988" y="11836"/>
                  <a:pt x="15988" y="11836"/>
                </a:cubicBezTo>
                <a:cubicBezTo>
                  <a:pt x="15882" y="11836"/>
                  <a:pt x="15882" y="11836"/>
                  <a:pt x="15882" y="11836"/>
                </a:cubicBezTo>
                <a:cubicBezTo>
                  <a:pt x="15882" y="11540"/>
                  <a:pt x="15882" y="11540"/>
                  <a:pt x="15882" y="11540"/>
                </a:cubicBezTo>
                <a:cubicBezTo>
                  <a:pt x="15671" y="11540"/>
                  <a:pt x="15671" y="11540"/>
                  <a:pt x="15671" y="11540"/>
                </a:cubicBezTo>
                <a:cubicBezTo>
                  <a:pt x="15565" y="11540"/>
                  <a:pt x="15565" y="11540"/>
                  <a:pt x="15565" y="11540"/>
                </a:cubicBezTo>
                <a:cubicBezTo>
                  <a:pt x="15459" y="11836"/>
                  <a:pt x="15459" y="11836"/>
                  <a:pt x="15459" y="11836"/>
                </a:cubicBezTo>
                <a:cubicBezTo>
                  <a:pt x="15459" y="11836"/>
                  <a:pt x="15459" y="11836"/>
                  <a:pt x="15459" y="11836"/>
                </a:cubicBezTo>
                <a:cubicBezTo>
                  <a:pt x="15353" y="12132"/>
                  <a:pt x="15353" y="12132"/>
                  <a:pt x="15353" y="12132"/>
                </a:cubicBezTo>
                <a:cubicBezTo>
                  <a:pt x="15353" y="12132"/>
                  <a:pt x="15353" y="12132"/>
                  <a:pt x="15353" y="12132"/>
                </a:cubicBezTo>
                <a:cubicBezTo>
                  <a:pt x="15353" y="12427"/>
                  <a:pt x="15353" y="12427"/>
                  <a:pt x="15353" y="12427"/>
                </a:cubicBezTo>
                <a:cubicBezTo>
                  <a:pt x="15459" y="12427"/>
                  <a:pt x="15459" y="12427"/>
                  <a:pt x="15459" y="12427"/>
                </a:cubicBezTo>
                <a:close/>
                <a:moveTo>
                  <a:pt x="14506" y="11836"/>
                </a:moveTo>
                <a:cubicBezTo>
                  <a:pt x="14612" y="12132"/>
                  <a:pt x="14612" y="12132"/>
                  <a:pt x="14612" y="12132"/>
                </a:cubicBezTo>
                <a:cubicBezTo>
                  <a:pt x="14718" y="11836"/>
                  <a:pt x="14718" y="11836"/>
                  <a:pt x="14718" y="11836"/>
                </a:cubicBezTo>
                <a:cubicBezTo>
                  <a:pt x="14824" y="11836"/>
                  <a:pt x="14824" y="11836"/>
                  <a:pt x="14824" y="11836"/>
                </a:cubicBezTo>
                <a:cubicBezTo>
                  <a:pt x="15035" y="12132"/>
                  <a:pt x="15035" y="12132"/>
                  <a:pt x="15035" y="12132"/>
                </a:cubicBezTo>
                <a:cubicBezTo>
                  <a:pt x="15035" y="12132"/>
                  <a:pt x="15035" y="12132"/>
                  <a:pt x="15035" y="12132"/>
                </a:cubicBezTo>
                <a:cubicBezTo>
                  <a:pt x="15035" y="12427"/>
                  <a:pt x="15035" y="12427"/>
                  <a:pt x="15035" y="12427"/>
                </a:cubicBezTo>
                <a:cubicBezTo>
                  <a:pt x="15035" y="12723"/>
                  <a:pt x="15035" y="12723"/>
                  <a:pt x="15035" y="12723"/>
                </a:cubicBezTo>
                <a:cubicBezTo>
                  <a:pt x="15035" y="12723"/>
                  <a:pt x="15035" y="12723"/>
                  <a:pt x="15035" y="12723"/>
                </a:cubicBezTo>
                <a:cubicBezTo>
                  <a:pt x="14929" y="12723"/>
                  <a:pt x="14929" y="12723"/>
                  <a:pt x="14929" y="12723"/>
                </a:cubicBezTo>
                <a:cubicBezTo>
                  <a:pt x="14824" y="12723"/>
                  <a:pt x="14824" y="12723"/>
                  <a:pt x="14824" y="12723"/>
                </a:cubicBezTo>
                <a:cubicBezTo>
                  <a:pt x="14718" y="12723"/>
                  <a:pt x="14718" y="12723"/>
                  <a:pt x="14718" y="12723"/>
                </a:cubicBezTo>
                <a:cubicBezTo>
                  <a:pt x="14612" y="12723"/>
                  <a:pt x="14612" y="12723"/>
                  <a:pt x="14612" y="12723"/>
                </a:cubicBezTo>
                <a:cubicBezTo>
                  <a:pt x="14506" y="12723"/>
                  <a:pt x="14506" y="12723"/>
                  <a:pt x="14506" y="12723"/>
                </a:cubicBezTo>
                <a:cubicBezTo>
                  <a:pt x="14400" y="12427"/>
                  <a:pt x="14400" y="12427"/>
                  <a:pt x="14400" y="12427"/>
                </a:cubicBezTo>
                <a:cubicBezTo>
                  <a:pt x="14400" y="12132"/>
                  <a:pt x="14400" y="12132"/>
                  <a:pt x="14400" y="12132"/>
                </a:cubicBezTo>
                <a:cubicBezTo>
                  <a:pt x="14506" y="11836"/>
                  <a:pt x="14506" y="11836"/>
                  <a:pt x="14506" y="11836"/>
                </a:cubicBezTo>
                <a:close/>
                <a:moveTo>
                  <a:pt x="11965" y="16866"/>
                </a:moveTo>
                <a:cubicBezTo>
                  <a:pt x="11859" y="16866"/>
                  <a:pt x="11859" y="16866"/>
                  <a:pt x="11859" y="16866"/>
                </a:cubicBezTo>
                <a:cubicBezTo>
                  <a:pt x="11859" y="16866"/>
                  <a:pt x="11859" y="16866"/>
                  <a:pt x="11859" y="16866"/>
                </a:cubicBezTo>
                <a:cubicBezTo>
                  <a:pt x="11859" y="16866"/>
                  <a:pt x="11859" y="16866"/>
                  <a:pt x="11859" y="16866"/>
                </a:cubicBezTo>
                <a:cubicBezTo>
                  <a:pt x="11965" y="16866"/>
                  <a:pt x="11965" y="16866"/>
                  <a:pt x="11965" y="16866"/>
                </a:cubicBezTo>
                <a:close/>
                <a:moveTo>
                  <a:pt x="11859" y="15090"/>
                </a:moveTo>
                <a:cubicBezTo>
                  <a:pt x="11859" y="15682"/>
                  <a:pt x="11859" y="15682"/>
                  <a:pt x="11859" y="15682"/>
                </a:cubicBezTo>
                <a:cubicBezTo>
                  <a:pt x="11859" y="15682"/>
                  <a:pt x="11859" y="15682"/>
                  <a:pt x="11859" y="15682"/>
                </a:cubicBezTo>
                <a:cubicBezTo>
                  <a:pt x="11859" y="15978"/>
                  <a:pt x="11859" y="15978"/>
                  <a:pt x="11859" y="15978"/>
                </a:cubicBezTo>
                <a:cubicBezTo>
                  <a:pt x="11859" y="15978"/>
                  <a:pt x="11859" y="15978"/>
                  <a:pt x="11859" y="15978"/>
                </a:cubicBezTo>
                <a:cubicBezTo>
                  <a:pt x="11753" y="15682"/>
                  <a:pt x="11753" y="15682"/>
                  <a:pt x="11753" y="15682"/>
                </a:cubicBezTo>
                <a:cubicBezTo>
                  <a:pt x="11753" y="15386"/>
                  <a:pt x="11753" y="15386"/>
                  <a:pt x="11753" y="15386"/>
                </a:cubicBezTo>
                <a:cubicBezTo>
                  <a:pt x="11859" y="15386"/>
                  <a:pt x="11859" y="15386"/>
                  <a:pt x="11859" y="15386"/>
                </a:cubicBezTo>
                <a:cubicBezTo>
                  <a:pt x="11859" y="15090"/>
                  <a:pt x="11859" y="15090"/>
                  <a:pt x="11859" y="15090"/>
                </a:cubicBezTo>
                <a:close/>
                <a:moveTo>
                  <a:pt x="14400" y="10652"/>
                </a:moveTo>
                <a:cubicBezTo>
                  <a:pt x="14400" y="10948"/>
                  <a:pt x="14400" y="10948"/>
                  <a:pt x="14400" y="10948"/>
                </a:cubicBezTo>
                <a:cubicBezTo>
                  <a:pt x="14506" y="10948"/>
                  <a:pt x="14506" y="10948"/>
                  <a:pt x="14506" y="10948"/>
                </a:cubicBezTo>
                <a:cubicBezTo>
                  <a:pt x="14506" y="11244"/>
                  <a:pt x="14506" y="11244"/>
                  <a:pt x="14506" y="11244"/>
                </a:cubicBezTo>
                <a:cubicBezTo>
                  <a:pt x="14506" y="11244"/>
                  <a:pt x="14506" y="11244"/>
                  <a:pt x="14506" y="11244"/>
                </a:cubicBezTo>
                <a:cubicBezTo>
                  <a:pt x="14400" y="10948"/>
                  <a:pt x="14400" y="10948"/>
                  <a:pt x="14400" y="10948"/>
                </a:cubicBezTo>
                <a:cubicBezTo>
                  <a:pt x="14400" y="10652"/>
                  <a:pt x="14400" y="10652"/>
                  <a:pt x="14400" y="10652"/>
                </a:cubicBezTo>
                <a:cubicBezTo>
                  <a:pt x="14400" y="10652"/>
                  <a:pt x="14400" y="10652"/>
                  <a:pt x="14400" y="10652"/>
                </a:cubicBezTo>
                <a:close/>
                <a:moveTo>
                  <a:pt x="14188" y="10356"/>
                </a:moveTo>
                <a:cubicBezTo>
                  <a:pt x="14188" y="10356"/>
                  <a:pt x="14188" y="10356"/>
                  <a:pt x="14188" y="10356"/>
                </a:cubicBezTo>
                <a:cubicBezTo>
                  <a:pt x="14294" y="10356"/>
                  <a:pt x="14294" y="10356"/>
                  <a:pt x="14294" y="10356"/>
                </a:cubicBezTo>
                <a:cubicBezTo>
                  <a:pt x="14400" y="10356"/>
                  <a:pt x="14400" y="10356"/>
                  <a:pt x="14400" y="10356"/>
                </a:cubicBezTo>
                <a:cubicBezTo>
                  <a:pt x="14506" y="10356"/>
                  <a:pt x="14506" y="10356"/>
                  <a:pt x="14506" y="10356"/>
                </a:cubicBezTo>
                <a:cubicBezTo>
                  <a:pt x="14612" y="10356"/>
                  <a:pt x="14612" y="10356"/>
                  <a:pt x="14612" y="10356"/>
                </a:cubicBezTo>
                <a:cubicBezTo>
                  <a:pt x="14506" y="10356"/>
                  <a:pt x="14506" y="10356"/>
                  <a:pt x="14506" y="10356"/>
                </a:cubicBezTo>
                <a:cubicBezTo>
                  <a:pt x="14294" y="10652"/>
                  <a:pt x="14294" y="10652"/>
                  <a:pt x="14294" y="10652"/>
                </a:cubicBezTo>
                <a:cubicBezTo>
                  <a:pt x="14188" y="10356"/>
                  <a:pt x="14188" y="10356"/>
                  <a:pt x="14188" y="10356"/>
                </a:cubicBezTo>
                <a:cubicBezTo>
                  <a:pt x="14188" y="10356"/>
                  <a:pt x="14188" y="10356"/>
                  <a:pt x="14188" y="10356"/>
                </a:cubicBezTo>
                <a:cubicBezTo>
                  <a:pt x="14188" y="10356"/>
                  <a:pt x="14188" y="10356"/>
                  <a:pt x="14188" y="10356"/>
                </a:cubicBezTo>
                <a:close/>
                <a:moveTo>
                  <a:pt x="13659" y="10356"/>
                </a:moveTo>
                <a:cubicBezTo>
                  <a:pt x="13765" y="10356"/>
                  <a:pt x="13765" y="10356"/>
                  <a:pt x="13765" y="10356"/>
                </a:cubicBezTo>
                <a:cubicBezTo>
                  <a:pt x="13765" y="10356"/>
                  <a:pt x="13765" y="10356"/>
                  <a:pt x="13765" y="10356"/>
                </a:cubicBezTo>
                <a:cubicBezTo>
                  <a:pt x="13871" y="10060"/>
                  <a:pt x="13871" y="10060"/>
                  <a:pt x="13871" y="10060"/>
                </a:cubicBezTo>
                <a:cubicBezTo>
                  <a:pt x="13976" y="10356"/>
                  <a:pt x="13976" y="10356"/>
                  <a:pt x="13976" y="10356"/>
                </a:cubicBezTo>
                <a:cubicBezTo>
                  <a:pt x="13976" y="10356"/>
                  <a:pt x="13976" y="10356"/>
                  <a:pt x="13976" y="10356"/>
                </a:cubicBezTo>
                <a:cubicBezTo>
                  <a:pt x="14082" y="10356"/>
                  <a:pt x="14082" y="10356"/>
                  <a:pt x="14082" y="10356"/>
                </a:cubicBezTo>
                <a:cubicBezTo>
                  <a:pt x="14188" y="10356"/>
                  <a:pt x="14188" y="10356"/>
                  <a:pt x="14188" y="10356"/>
                </a:cubicBezTo>
                <a:cubicBezTo>
                  <a:pt x="14188" y="10356"/>
                  <a:pt x="14188" y="10356"/>
                  <a:pt x="14188" y="10356"/>
                </a:cubicBezTo>
                <a:cubicBezTo>
                  <a:pt x="14082" y="10356"/>
                  <a:pt x="14082" y="10356"/>
                  <a:pt x="14082" y="10356"/>
                </a:cubicBezTo>
                <a:cubicBezTo>
                  <a:pt x="13976" y="10652"/>
                  <a:pt x="13976" y="10652"/>
                  <a:pt x="13976" y="10652"/>
                </a:cubicBezTo>
                <a:cubicBezTo>
                  <a:pt x="13976" y="10356"/>
                  <a:pt x="13976" y="10356"/>
                  <a:pt x="13976" y="10356"/>
                </a:cubicBezTo>
                <a:cubicBezTo>
                  <a:pt x="13871" y="10652"/>
                  <a:pt x="13871" y="10652"/>
                  <a:pt x="13871" y="10652"/>
                </a:cubicBezTo>
                <a:cubicBezTo>
                  <a:pt x="13765" y="10652"/>
                  <a:pt x="13765" y="10652"/>
                  <a:pt x="13765" y="10652"/>
                </a:cubicBezTo>
                <a:cubicBezTo>
                  <a:pt x="13659" y="10356"/>
                  <a:pt x="13659" y="10356"/>
                  <a:pt x="13659" y="10356"/>
                </a:cubicBezTo>
                <a:cubicBezTo>
                  <a:pt x="13659" y="10356"/>
                  <a:pt x="13659" y="10356"/>
                  <a:pt x="13659" y="10356"/>
                </a:cubicBezTo>
                <a:close/>
                <a:moveTo>
                  <a:pt x="12918" y="14795"/>
                </a:moveTo>
                <a:cubicBezTo>
                  <a:pt x="12918" y="14499"/>
                  <a:pt x="12918" y="14499"/>
                  <a:pt x="12918" y="14499"/>
                </a:cubicBezTo>
                <a:cubicBezTo>
                  <a:pt x="13024" y="13907"/>
                  <a:pt x="13024" y="13907"/>
                  <a:pt x="13024" y="13907"/>
                </a:cubicBezTo>
                <a:cubicBezTo>
                  <a:pt x="13024" y="13611"/>
                  <a:pt x="13024" y="13611"/>
                  <a:pt x="13024" y="13611"/>
                </a:cubicBezTo>
                <a:cubicBezTo>
                  <a:pt x="13024" y="13611"/>
                  <a:pt x="13024" y="13611"/>
                  <a:pt x="13024" y="13611"/>
                </a:cubicBezTo>
                <a:cubicBezTo>
                  <a:pt x="13129" y="13611"/>
                  <a:pt x="13129" y="13611"/>
                  <a:pt x="13129" y="13611"/>
                </a:cubicBezTo>
                <a:cubicBezTo>
                  <a:pt x="13129" y="13611"/>
                  <a:pt x="13129" y="13611"/>
                  <a:pt x="13129" y="13611"/>
                </a:cubicBezTo>
                <a:cubicBezTo>
                  <a:pt x="13129" y="13907"/>
                  <a:pt x="13129" y="13907"/>
                  <a:pt x="13129" y="13907"/>
                </a:cubicBezTo>
                <a:cubicBezTo>
                  <a:pt x="13129" y="13907"/>
                  <a:pt x="13129" y="13907"/>
                  <a:pt x="13129" y="13907"/>
                </a:cubicBezTo>
                <a:cubicBezTo>
                  <a:pt x="13129" y="13907"/>
                  <a:pt x="13129" y="13907"/>
                  <a:pt x="13129" y="13907"/>
                </a:cubicBezTo>
                <a:cubicBezTo>
                  <a:pt x="13129" y="13907"/>
                  <a:pt x="13129" y="13907"/>
                  <a:pt x="13129" y="13907"/>
                </a:cubicBezTo>
                <a:cubicBezTo>
                  <a:pt x="13024" y="14203"/>
                  <a:pt x="13024" y="14203"/>
                  <a:pt x="13024" y="14203"/>
                </a:cubicBezTo>
                <a:cubicBezTo>
                  <a:pt x="13024" y="14203"/>
                  <a:pt x="13024" y="14203"/>
                  <a:pt x="13024" y="14203"/>
                </a:cubicBezTo>
                <a:cubicBezTo>
                  <a:pt x="13024" y="14499"/>
                  <a:pt x="13024" y="14499"/>
                  <a:pt x="13024" y="14499"/>
                </a:cubicBezTo>
                <a:cubicBezTo>
                  <a:pt x="13129" y="14499"/>
                  <a:pt x="13129" y="14499"/>
                  <a:pt x="13129" y="14499"/>
                </a:cubicBezTo>
                <a:cubicBezTo>
                  <a:pt x="13129" y="14499"/>
                  <a:pt x="13129" y="14499"/>
                  <a:pt x="13129" y="14499"/>
                </a:cubicBezTo>
                <a:cubicBezTo>
                  <a:pt x="13129" y="14795"/>
                  <a:pt x="13129" y="14795"/>
                  <a:pt x="13129" y="14795"/>
                </a:cubicBezTo>
                <a:cubicBezTo>
                  <a:pt x="13024" y="14795"/>
                  <a:pt x="13024" y="14795"/>
                  <a:pt x="13024" y="14795"/>
                </a:cubicBezTo>
                <a:cubicBezTo>
                  <a:pt x="13024" y="14795"/>
                  <a:pt x="13024" y="14795"/>
                  <a:pt x="13024" y="14795"/>
                </a:cubicBezTo>
                <a:cubicBezTo>
                  <a:pt x="12918" y="15090"/>
                  <a:pt x="12918" y="15090"/>
                  <a:pt x="12918" y="15090"/>
                </a:cubicBezTo>
                <a:cubicBezTo>
                  <a:pt x="12918" y="14795"/>
                  <a:pt x="12918" y="14795"/>
                  <a:pt x="12918" y="14795"/>
                </a:cubicBezTo>
                <a:cubicBezTo>
                  <a:pt x="12918" y="14795"/>
                  <a:pt x="12918" y="14795"/>
                  <a:pt x="12918" y="14795"/>
                </a:cubicBezTo>
                <a:close/>
                <a:moveTo>
                  <a:pt x="12706" y="14499"/>
                </a:moveTo>
                <a:cubicBezTo>
                  <a:pt x="12706" y="14499"/>
                  <a:pt x="12706" y="14499"/>
                  <a:pt x="12706" y="14499"/>
                </a:cubicBezTo>
                <a:cubicBezTo>
                  <a:pt x="12706" y="14795"/>
                  <a:pt x="12706" y="14795"/>
                  <a:pt x="12706" y="14795"/>
                </a:cubicBezTo>
                <a:cubicBezTo>
                  <a:pt x="12812" y="14795"/>
                  <a:pt x="12812" y="14795"/>
                  <a:pt x="12812" y="14795"/>
                </a:cubicBezTo>
                <a:cubicBezTo>
                  <a:pt x="12812" y="14499"/>
                  <a:pt x="12812" y="14499"/>
                  <a:pt x="12812" y="14499"/>
                </a:cubicBezTo>
                <a:cubicBezTo>
                  <a:pt x="12812" y="14499"/>
                  <a:pt x="12812" y="14499"/>
                  <a:pt x="12812" y="14499"/>
                </a:cubicBezTo>
                <a:cubicBezTo>
                  <a:pt x="12812" y="14203"/>
                  <a:pt x="12812" y="14203"/>
                  <a:pt x="12812" y="14203"/>
                </a:cubicBezTo>
                <a:cubicBezTo>
                  <a:pt x="12918" y="14203"/>
                  <a:pt x="12918" y="14203"/>
                  <a:pt x="12918" y="14203"/>
                </a:cubicBezTo>
                <a:cubicBezTo>
                  <a:pt x="12918" y="14203"/>
                  <a:pt x="12918" y="14203"/>
                  <a:pt x="12918" y="14203"/>
                </a:cubicBezTo>
                <a:cubicBezTo>
                  <a:pt x="12812" y="13907"/>
                  <a:pt x="12812" y="13907"/>
                  <a:pt x="12812" y="13907"/>
                </a:cubicBezTo>
                <a:cubicBezTo>
                  <a:pt x="12812" y="13907"/>
                  <a:pt x="12812" y="13907"/>
                  <a:pt x="12812" y="13907"/>
                </a:cubicBezTo>
                <a:cubicBezTo>
                  <a:pt x="12706" y="14203"/>
                  <a:pt x="12706" y="14203"/>
                  <a:pt x="12706" y="14203"/>
                </a:cubicBezTo>
                <a:cubicBezTo>
                  <a:pt x="12706" y="14203"/>
                  <a:pt x="12706" y="14203"/>
                  <a:pt x="12706" y="14203"/>
                </a:cubicBezTo>
                <a:cubicBezTo>
                  <a:pt x="12706" y="14499"/>
                  <a:pt x="12706" y="14499"/>
                  <a:pt x="12706" y="14499"/>
                </a:cubicBezTo>
                <a:close/>
                <a:moveTo>
                  <a:pt x="12494" y="14203"/>
                </a:moveTo>
                <a:cubicBezTo>
                  <a:pt x="12494" y="14499"/>
                  <a:pt x="12494" y="14499"/>
                  <a:pt x="12494" y="14499"/>
                </a:cubicBezTo>
                <a:cubicBezTo>
                  <a:pt x="12388" y="14499"/>
                  <a:pt x="12388" y="14499"/>
                  <a:pt x="12388" y="14499"/>
                </a:cubicBezTo>
                <a:cubicBezTo>
                  <a:pt x="12494" y="14795"/>
                  <a:pt x="12494" y="14795"/>
                  <a:pt x="12494" y="14795"/>
                </a:cubicBezTo>
                <a:cubicBezTo>
                  <a:pt x="12494" y="14795"/>
                  <a:pt x="12494" y="14795"/>
                  <a:pt x="12494" y="14795"/>
                </a:cubicBezTo>
                <a:cubicBezTo>
                  <a:pt x="12600" y="14795"/>
                  <a:pt x="12600" y="14795"/>
                  <a:pt x="12600" y="14795"/>
                </a:cubicBezTo>
                <a:cubicBezTo>
                  <a:pt x="12600" y="14499"/>
                  <a:pt x="12600" y="14499"/>
                  <a:pt x="12600" y="14499"/>
                </a:cubicBezTo>
                <a:cubicBezTo>
                  <a:pt x="12494" y="14203"/>
                  <a:pt x="12494" y="14203"/>
                  <a:pt x="12494" y="14203"/>
                </a:cubicBezTo>
                <a:cubicBezTo>
                  <a:pt x="12494" y="14203"/>
                  <a:pt x="12494" y="14203"/>
                  <a:pt x="12494" y="14203"/>
                </a:cubicBezTo>
                <a:close/>
                <a:moveTo>
                  <a:pt x="13129" y="10356"/>
                </a:moveTo>
                <a:cubicBezTo>
                  <a:pt x="13024" y="10652"/>
                  <a:pt x="13024" y="10652"/>
                  <a:pt x="13024" y="10652"/>
                </a:cubicBezTo>
                <a:cubicBezTo>
                  <a:pt x="13129" y="10652"/>
                  <a:pt x="13129" y="10652"/>
                  <a:pt x="13129" y="10652"/>
                </a:cubicBezTo>
                <a:cubicBezTo>
                  <a:pt x="13129" y="10652"/>
                  <a:pt x="13129" y="10356"/>
                  <a:pt x="13129" y="10356"/>
                </a:cubicBezTo>
                <a:close/>
                <a:moveTo>
                  <a:pt x="13235" y="10356"/>
                </a:moveTo>
                <a:cubicBezTo>
                  <a:pt x="13235" y="10356"/>
                  <a:pt x="13235" y="10356"/>
                  <a:pt x="13235" y="10356"/>
                </a:cubicBezTo>
                <a:cubicBezTo>
                  <a:pt x="13235" y="10356"/>
                  <a:pt x="13235" y="10356"/>
                  <a:pt x="13235" y="10356"/>
                </a:cubicBezTo>
                <a:cubicBezTo>
                  <a:pt x="13235" y="10356"/>
                  <a:pt x="13235" y="10356"/>
                  <a:pt x="13235" y="10356"/>
                </a:cubicBezTo>
                <a:close/>
                <a:moveTo>
                  <a:pt x="13341" y="10060"/>
                </a:moveTo>
                <a:cubicBezTo>
                  <a:pt x="13341" y="10060"/>
                  <a:pt x="13341" y="10060"/>
                  <a:pt x="13341" y="10060"/>
                </a:cubicBezTo>
                <a:cubicBezTo>
                  <a:pt x="13341" y="10356"/>
                  <a:pt x="13341" y="10356"/>
                  <a:pt x="13341" y="10356"/>
                </a:cubicBezTo>
                <a:cubicBezTo>
                  <a:pt x="13341" y="10060"/>
                  <a:pt x="13341" y="10060"/>
                  <a:pt x="13341" y="10060"/>
                </a:cubicBezTo>
                <a:close/>
                <a:moveTo>
                  <a:pt x="13024" y="9764"/>
                </a:moveTo>
                <a:cubicBezTo>
                  <a:pt x="13129" y="9764"/>
                  <a:pt x="13129" y="9764"/>
                  <a:pt x="13129" y="9764"/>
                </a:cubicBezTo>
                <a:cubicBezTo>
                  <a:pt x="13235" y="9764"/>
                  <a:pt x="13235" y="9764"/>
                  <a:pt x="13235" y="9764"/>
                </a:cubicBezTo>
                <a:cubicBezTo>
                  <a:pt x="13235" y="9764"/>
                  <a:pt x="13235" y="9764"/>
                  <a:pt x="13235" y="9764"/>
                </a:cubicBezTo>
                <a:cubicBezTo>
                  <a:pt x="13235" y="9764"/>
                  <a:pt x="13235" y="9764"/>
                  <a:pt x="13235" y="9764"/>
                </a:cubicBezTo>
                <a:cubicBezTo>
                  <a:pt x="13235" y="9764"/>
                  <a:pt x="13235" y="9764"/>
                  <a:pt x="13235" y="9764"/>
                </a:cubicBezTo>
                <a:cubicBezTo>
                  <a:pt x="13341" y="9764"/>
                  <a:pt x="13341" y="9764"/>
                  <a:pt x="13341" y="9764"/>
                </a:cubicBezTo>
                <a:cubicBezTo>
                  <a:pt x="13341" y="9764"/>
                  <a:pt x="13341" y="9764"/>
                  <a:pt x="13341" y="9764"/>
                </a:cubicBezTo>
                <a:cubicBezTo>
                  <a:pt x="13341" y="10060"/>
                  <a:pt x="13341" y="10060"/>
                  <a:pt x="13341" y="10060"/>
                </a:cubicBezTo>
                <a:cubicBezTo>
                  <a:pt x="13235" y="10060"/>
                  <a:pt x="13235" y="10060"/>
                  <a:pt x="13235" y="10060"/>
                </a:cubicBezTo>
                <a:cubicBezTo>
                  <a:pt x="13235" y="10060"/>
                  <a:pt x="13235" y="10060"/>
                  <a:pt x="13235" y="10060"/>
                </a:cubicBezTo>
                <a:cubicBezTo>
                  <a:pt x="13235" y="10060"/>
                  <a:pt x="13235" y="10060"/>
                  <a:pt x="13235" y="10060"/>
                </a:cubicBezTo>
                <a:cubicBezTo>
                  <a:pt x="13129" y="10060"/>
                  <a:pt x="13129" y="10060"/>
                  <a:pt x="13129" y="10060"/>
                </a:cubicBezTo>
                <a:cubicBezTo>
                  <a:pt x="13024" y="10060"/>
                  <a:pt x="13024" y="10060"/>
                  <a:pt x="13024" y="10060"/>
                </a:cubicBezTo>
                <a:cubicBezTo>
                  <a:pt x="13024" y="10060"/>
                  <a:pt x="13024" y="10060"/>
                  <a:pt x="13024" y="10060"/>
                </a:cubicBezTo>
                <a:cubicBezTo>
                  <a:pt x="13024" y="9764"/>
                  <a:pt x="13024" y="9764"/>
                  <a:pt x="13024" y="9764"/>
                </a:cubicBezTo>
                <a:close/>
                <a:moveTo>
                  <a:pt x="12494" y="8581"/>
                </a:moveTo>
                <a:cubicBezTo>
                  <a:pt x="12600" y="8581"/>
                  <a:pt x="12600" y="8581"/>
                  <a:pt x="12600" y="8581"/>
                </a:cubicBezTo>
                <a:cubicBezTo>
                  <a:pt x="12600" y="8581"/>
                  <a:pt x="12600" y="8581"/>
                  <a:pt x="12600" y="8581"/>
                </a:cubicBezTo>
                <a:cubicBezTo>
                  <a:pt x="12600" y="8581"/>
                  <a:pt x="12494" y="8581"/>
                  <a:pt x="12494" y="8581"/>
                </a:cubicBezTo>
                <a:close/>
                <a:moveTo>
                  <a:pt x="12388" y="8581"/>
                </a:moveTo>
                <a:cubicBezTo>
                  <a:pt x="12494" y="8581"/>
                  <a:pt x="12494" y="8581"/>
                  <a:pt x="12494" y="8581"/>
                </a:cubicBezTo>
                <a:cubicBezTo>
                  <a:pt x="12494" y="8877"/>
                  <a:pt x="12494" y="8877"/>
                  <a:pt x="12494" y="8877"/>
                </a:cubicBezTo>
                <a:cubicBezTo>
                  <a:pt x="12494" y="8877"/>
                  <a:pt x="12494" y="8877"/>
                  <a:pt x="12494" y="8877"/>
                </a:cubicBezTo>
                <a:cubicBezTo>
                  <a:pt x="12388" y="8581"/>
                  <a:pt x="12388" y="8581"/>
                  <a:pt x="12388" y="8581"/>
                </a:cubicBezTo>
                <a:close/>
                <a:moveTo>
                  <a:pt x="11859" y="7693"/>
                </a:moveTo>
                <a:cubicBezTo>
                  <a:pt x="11965" y="7397"/>
                  <a:pt x="11965" y="7397"/>
                  <a:pt x="11965" y="7397"/>
                </a:cubicBezTo>
                <a:cubicBezTo>
                  <a:pt x="12071" y="7693"/>
                  <a:pt x="12071" y="7693"/>
                  <a:pt x="12071" y="7693"/>
                </a:cubicBezTo>
                <a:cubicBezTo>
                  <a:pt x="12176" y="7693"/>
                  <a:pt x="12176" y="7693"/>
                  <a:pt x="12176" y="7693"/>
                </a:cubicBezTo>
                <a:cubicBezTo>
                  <a:pt x="12388" y="7397"/>
                  <a:pt x="12388" y="7397"/>
                  <a:pt x="12388" y="7397"/>
                </a:cubicBezTo>
                <a:cubicBezTo>
                  <a:pt x="12494" y="7397"/>
                  <a:pt x="12494" y="7397"/>
                  <a:pt x="12494" y="7397"/>
                </a:cubicBezTo>
                <a:cubicBezTo>
                  <a:pt x="12494" y="7693"/>
                  <a:pt x="12494" y="7693"/>
                  <a:pt x="12494" y="7693"/>
                </a:cubicBezTo>
                <a:cubicBezTo>
                  <a:pt x="12600" y="7693"/>
                  <a:pt x="12600" y="7693"/>
                  <a:pt x="12600" y="7693"/>
                </a:cubicBezTo>
                <a:cubicBezTo>
                  <a:pt x="12706" y="7693"/>
                  <a:pt x="12706" y="7693"/>
                  <a:pt x="12706" y="7693"/>
                </a:cubicBezTo>
                <a:cubicBezTo>
                  <a:pt x="12918" y="7693"/>
                  <a:pt x="12918" y="7693"/>
                  <a:pt x="12918" y="7693"/>
                </a:cubicBezTo>
                <a:cubicBezTo>
                  <a:pt x="13024" y="7693"/>
                  <a:pt x="13024" y="7693"/>
                  <a:pt x="13024" y="7693"/>
                </a:cubicBezTo>
                <a:cubicBezTo>
                  <a:pt x="13024" y="7693"/>
                  <a:pt x="13024" y="7693"/>
                  <a:pt x="13024" y="7693"/>
                </a:cubicBezTo>
                <a:cubicBezTo>
                  <a:pt x="13129" y="7693"/>
                  <a:pt x="13129" y="7693"/>
                  <a:pt x="13129" y="7693"/>
                </a:cubicBezTo>
                <a:cubicBezTo>
                  <a:pt x="13235" y="7693"/>
                  <a:pt x="13235" y="7693"/>
                  <a:pt x="13235" y="7693"/>
                </a:cubicBezTo>
                <a:cubicBezTo>
                  <a:pt x="13235" y="7693"/>
                  <a:pt x="13235" y="7693"/>
                  <a:pt x="13235" y="7693"/>
                </a:cubicBezTo>
                <a:cubicBezTo>
                  <a:pt x="13341" y="7989"/>
                  <a:pt x="13341" y="7989"/>
                  <a:pt x="13341" y="7989"/>
                </a:cubicBezTo>
                <a:cubicBezTo>
                  <a:pt x="13659" y="7693"/>
                  <a:pt x="13659" y="7693"/>
                  <a:pt x="13659" y="7693"/>
                </a:cubicBezTo>
                <a:cubicBezTo>
                  <a:pt x="13871" y="7397"/>
                  <a:pt x="13871" y="7397"/>
                  <a:pt x="13871" y="7397"/>
                </a:cubicBezTo>
                <a:cubicBezTo>
                  <a:pt x="13871" y="7101"/>
                  <a:pt x="13871" y="7101"/>
                  <a:pt x="13871" y="7101"/>
                </a:cubicBezTo>
                <a:cubicBezTo>
                  <a:pt x="13976" y="7101"/>
                  <a:pt x="13976" y="7101"/>
                  <a:pt x="13976" y="7101"/>
                </a:cubicBezTo>
                <a:cubicBezTo>
                  <a:pt x="13976" y="7101"/>
                  <a:pt x="13976" y="7101"/>
                  <a:pt x="13976" y="7101"/>
                </a:cubicBezTo>
                <a:cubicBezTo>
                  <a:pt x="14082" y="6805"/>
                  <a:pt x="14082" y="6805"/>
                  <a:pt x="14082" y="6805"/>
                </a:cubicBezTo>
                <a:cubicBezTo>
                  <a:pt x="14082" y="6805"/>
                  <a:pt x="14082" y="6805"/>
                  <a:pt x="14082" y="6805"/>
                </a:cubicBezTo>
                <a:cubicBezTo>
                  <a:pt x="14082" y="6510"/>
                  <a:pt x="14082" y="6510"/>
                  <a:pt x="14082" y="6510"/>
                </a:cubicBezTo>
                <a:cubicBezTo>
                  <a:pt x="14188" y="6510"/>
                  <a:pt x="14188" y="6510"/>
                  <a:pt x="14188" y="6510"/>
                </a:cubicBezTo>
                <a:cubicBezTo>
                  <a:pt x="14082" y="6214"/>
                  <a:pt x="14082" y="6214"/>
                  <a:pt x="14082" y="6214"/>
                </a:cubicBezTo>
                <a:cubicBezTo>
                  <a:pt x="14082" y="6214"/>
                  <a:pt x="14082" y="6214"/>
                  <a:pt x="14082" y="6214"/>
                </a:cubicBezTo>
                <a:cubicBezTo>
                  <a:pt x="13976" y="6214"/>
                  <a:pt x="13976" y="6214"/>
                  <a:pt x="13976" y="6214"/>
                </a:cubicBezTo>
                <a:cubicBezTo>
                  <a:pt x="13871" y="6214"/>
                  <a:pt x="13871" y="6214"/>
                  <a:pt x="13871" y="6214"/>
                </a:cubicBezTo>
                <a:cubicBezTo>
                  <a:pt x="13871" y="6510"/>
                  <a:pt x="13871" y="6510"/>
                  <a:pt x="13871" y="6510"/>
                </a:cubicBezTo>
                <a:cubicBezTo>
                  <a:pt x="13765" y="6510"/>
                  <a:pt x="13765" y="6510"/>
                  <a:pt x="13765" y="6510"/>
                </a:cubicBezTo>
                <a:cubicBezTo>
                  <a:pt x="13765" y="6805"/>
                  <a:pt x="13765" y="6805"/>
                  <a:pt x="13765" y="6805"/>
                </a:cubicBezTo>
                <a:cubicBezTo>
                  <a:pt x="13659" y="6805"/>
                  <a:pt x="13659" y="6805"/>
                  <a:pt x="13659" y="6805"/>
                </a:cubicBezTo>
                <a:cubicBezTo>
                  <a:pt x="13659" y="6805"/>
                  <a:pt x="13659" y="6805"/>
                  <a:pt x="13659" y="6805"/>
                </a:cubicBezTo>
                <a:cubicBezTo>
                  <a:pt x="13553" y="7101"/>
                  <a:pt x="13553" y="7101"/>
                  <a:pt x="13553" y="7101"/>
                </a:cubicBezTo>
                <a:cubicBezTo>
                  <a:pt x="13447" y="7101"/>
                  <a:pt x="13447" y="7101"/>
                  <a:pt x="13447" y="7101"/>
                </a:cubicBezTo>
                <a:cubicBezTo>
                  <a:pt x="13235" y="7101"/>
                  <a:pt x="13235" y="7101"/>
                  <a:pt x="13235" y="7101"/>
                </a:cubicBezTo>
                <a:cubicBezTo>
                  <a:pt x="13024" y="7101"/>
                  <a:pt x="13024" y="7101"/>
                  <a:pt x="13024" y="7101"/>
                </a:cubicBezTo>
                <a:cubicBezTo>
                  <a:pt x="13024" y="7101"/>
                  <a:pt x="13024" y="7101"/>
                  <a:pt x="13024" y="7101"/>
                </a:cubicBezTo>
                <a:cubicBezTo>
                  <a:pt x="12918" y="7101"/>
                  <a:pt x="12918" y="7101"/>
                  <a:pt x="12918" y="7101"/>
                </a:cubicBezTo>
                <a:cubicBezTo>
                  <a:pt x="12918" y="6805"/>
                  <a:pt x="12918" y="6805"/>
                  <a:pt x="12918" y="6805"/>
                </a:cubicBezTo>
                <a:cubicBezTo>
                  <a:pt x="12812" y="6805"/>
                  <a:pt x="12812" y="6805"/>
                  <a:pt x="12812" y="6805"/>
                </a:cubicBezTo>
                <a:cubicBezTo>
                  <a:pt x="12706" y="6805"/>
                  <a:pt x="12706" y="6805"/>
                  <a:pt x="12706" y="6805"/>
                </a:cubicBezTo>
                <a:cubicBezTo>
                  <a:pt x="12600" y="6805"/>
                  <a:pt x="12600" y="6805"/>
                  <a:pt x="12600" y="6805"/>
                </a:cubicBezTo>
                <a:cubicBezTo>
                  <a:pt x="12494" y="6805"/>
                  <a:pt x="12494" y="6805"/>
                  <a:pt x="12494" y="6805"/>
                </a:cubicBezTo>
                <a:cubicBezTo>
                  <a:pt x="12494" y="6805"/>
                  <a:pt x="12494" y="6805"/>
                  <a:pt x="12494" y="6805"/>
                </a:cubicBezTo>
                <a:cubicBezTo>
                  <a:pt x="12388" y="6805"/>
                  <a:pt x="12388" y="6805"/>
                  <a:pt x="12388" y="6805"/>
                </a:cubicBezTo>
                <a:cubicBezTo>
                  <a:pt x="12282" y="6510"/>
                  <a:pt x="12282" y="6510"/>
                  <a:pt x="12282" y="6510"/>
                </a:cubicBezTo>
                <a:cubicBezTo>
                  <a:pt x="12176" y="6510"/>
                  <a:pt x="12176" y="6510"/>
                  <a:pt x="12176" y="6510"/>
                </a:cubicBezTo>
                <a:cubicBezTo>
                  <a:pt x="12071" y="6510"/>
                  <a:pt x="12071" y="6510"/>
                  <a:pt x="12071" y="6510"/>
                </a:cubicBezTo>
                <a:cubicBezTo>
                  <a:pt x="12071" y="6805"/>
                  <a:pt x="12071" y="6805"/>
                  <a:pt x="12071" y="6805"/>
                </a:cubicBezTo>
                <a:cubicBezTo>
                  <a:pt x="11965" y="6805"/>
                  <a:pt x="11965" y="6805"/>
                  <a:pt x="11965" y="6805"/>
                </a:cubicBezTo>
                <a:cubicBezTo>
                  <a:pt x="11965" y="7101"/>
                  <a:pt x="11965" y="7101"/>
                  <a:pt x="11965" y="7101"/>
                </a:cubicBezTo>
                <a:cubicBezTo>
                  <a:pt x="11859" y="7397"/>
                  <a:pt x="11859" y="7397"/>
                  <a:pt x="11859" y="7397"/>
                </a:cubicBezTo>
                <a:cubicBezTo>
                  <a:pt x="11753" y="7101"/>
                  <a:pt x="11753" y="7101"/>
                  <a:pt x="11753" y="7101"/>
                </a:cubicBezTo>
                <a:cubicBezTo>
                  <a:pt x="11647" y="7101"/>
                  <a:pt x="11647" y="7101"/>
                  <a:pt x="11647" y="7101"/>
                </a:cubicBezTo>
                <a:cubicBezTo>
                  <a:pt x="11647" y="7397"/>
                  <a:pt x="11647" y="7397"/>
                  <a:pt x="11647" y="7397"/>
                </a:cubicBezTo>
                <a:cubicBezTo>
                  <a:pt x="11647" y="7397"/>
                  <a:pt x="11647" y="7397"/>
                  <a:pt x="11647" y="7397"/>
                </a:cubicBezTo>
                <a:cubicBezTo>
                  <a:pt x="11541" y="7693"/>
                  <a:pt x="11541" y="7693"/>
                  <a:pt x="11541" y="7693"/>
                </a:cubicBezTo>
                <a:cubicBezTo>
                  <a:pt x="11541" y="7989"/>
                  <a:pt x="11541" y="7989"/>
                  <a:pt x="11541" y="7989"/>
                </a:cubicBezTo>
                <a:cubicBezTo>
                  <a:pt x="11541" y="8285"/>
                  <a:pt x="11541" y="8285"/>
                  <a:pt x="11541" y="8285"/>
                </a:cubicBezTo>
                <a:cubicBezTo>
                  <a:pt x="11541" y="8581"/>
                  <a:pt x="11541" y="8581"/>
                  <a:pt x="11541" y="8581"/>
                </a:cubicBezTo>
                <a:cubicBezTo>
                  <a:pt x="11541" y="8877"/>
                  <a:pt x="11541" y="8877"/>
                  <a:pt x="11541" y="8877"/>
                </a:cubicBezTo>
                <a:cubicBezTo>
                  <a:pt x="11541" y="9173"/>
                  <a:pt x="11541" y="9173"/>
                  <a:pt x="11541" y="9173"/>
                </a:cubicBezTo>
                <a:cubicBezTo>
                  <a:pt x="11541" y="9173"/>
                  <a:pt x="11541" y="9173"/>
                  <a:pt x="11541" y="9173"/>
                </a:cubicBezTo>
                <a:cubicBezTo>
                  <a:pt x="11541" y="9173"/>
                  <a:pt x="11541" y="9173"/>
                  <a:pt x="11541" y="9173"/>
                </a:cubicBezTo>
                <a:cubicBezTo>
                  <a:pt x="11541" y="8877"/>
                  <a:pt x="11541" y="8877"/>
                  <a:pt x="11541" y="8877"/>
                </a:cubicBezTo>
                <a:cubicBezTo>
                  <a:pt x="11435" y="9173"/>
                  <a:pt x="11435" y="9173"/>
                  <a:pt x="11435" y="9173"/>
                </a:cubicBezTo>
                <a:cubicBezTo>
                  <a:pt x="11329" y="9173"/>
                  <a:pt x="11329" y="9173"/>
                  <a:pt x="11329" y="9173"/>
                </a:cubicBezTo>
                <a:cubicBezTo>
                  <a:pt x="11329" y="9468"/>
                  <a:pt x="11329" y="9468"/>
                  <a:pt x="11329" y="9468"/>
                </a:cubicBezTo>
                <a:cubicBezTo>
                  <a:pt x="11224" y="9468"/>
                  <a:pt x="11224" y="9468"/>
                  <a:pt x="11224" y="9468"/>
                </a:cubicBezTo>
                <a:cubicBezTo>
                  <a:pt x="11329" y="9764"/>
                  <a:pt x="11329" y="9764"/>
                  <a:pt x="11329" y="9764"/>
                </a:cubicBezTo>
                <a:cubicBezTo>
                  <a:pt x="11224" y="10060"/>
                  <a:pt x="11224" y="10060"/>
                  <a:pt x="11224" y="10060"/>
                </a:cubicBezTo>
                <a:cubicBezTo>
                  <a:pt x="11329" y="10652"/>
                  <a:pt x="11329" y="10652"/>
                  <a:pt x="11329" y="10652"/>
                </a:cubicBezTo>
                <a:cubicBezTo>
                  <a:pt x="11224" y="10652"/>
                  <a:pt x="11224" y="10652"/>
                  <a:pt x="11224" y="10652"/>
                </a:cubicBezTo>
                <a:cubicBezTo>
                  <a:pt x="11224" y="10948"/>
                  <a:pt x="11224" y="10948"/>
                  <a:pt x="11224" y="10948"/>
                </a:cubicBezTo>
                <a:cubicBezTo>
                  <a:pt x="11224" y="10948"/>
                  <a:pt x="11224" y="10948"/>
                  <a:pt x="11224" y="10948"/>
                </a:cubicBezTo>
                <a:cubicBezTo>
                  <a:pt x="11224" y="11244"/>
                  <a:pt x="11224" y="11244"/>
                  <a:pt x="11224" y="11244"/>
                </a:cubicBezTo>
                <a:cubicBezTo>
                  <a:pt x="11118" y="11540"/>
                  <a:pt x="11118" y="11540"/>
                  <a:pt x="11118" y="11540"/>
                </a:cubicBezTo>
                <a:cubicBezTo>
                  <a:pt x="11012" y="11836"/>
                  <a:pt x="11012" y="11836"/>
                  <a:pt x="11012" y="11836"/>
                </a:cubicBezTo>
                <a:cubicBezTo>
                  <a:pt x="11012" y="11836"/>
                  <a:pt x="11012" y="11836"/>
                  <a:pt x="11012" y="11836"/>
                </a:cubicBezTo>
                <a:cubicBezTo>
                  <a:pt x="11012" y="11836"/>
                  <a:pt x="11012" y="11836"/>
                  <a:pt x="11012" y="11836"/>
                </a:cubicBezTo>
                <a:cubicBezTo>
                  <a:pt x="11118" y="12427"/>
                  <a:pt x="11118" y="12427"/>
                  <a:pt x="11118" y="12427"/>
                </a:cubicBezTo>
                <a:cubicBezTo>
                  <a:pt x="11118" y="12427"/>
                  <a:pt x="11118" y="12427"/>
                  <a:pt x="11118" y="12427"/>
                </a:cubicBezTo>
                <a:cubicBezTo>
                  <a:pt x="11118" y="12427"/>
                  <a:pt x="11118" y="12427"/>
                  <a:pt x="11118" y="12427"/>
                </a:cubicBezTo>
                <a:cubicBezTo>
                  <a:pt x="11224" y="12427"/>
                  <a:pt x="11224" y="12427"/>
                  <a:pt x="11224" y="12427"/>
                </a:cubicBezTo>
                <a:cubicBezTo>
                  <a:pt x="11329" y="12427"/>
                  <a:pt x="11329" y="12427"/>
                  <a:pt x="11329" y="12427"/>
                </a:cubicBezTo>
                <a:cubicBezTo>
                  <a:pt x="11329" y="12427"/>
                  <a:pt x="11329" y="12427"/>
                  <a:pt x="11329" y="12427"/>
                </a:cubicBezTo>
                <a:cubicBezTo>
                  <a:pt x="11329" y="12723"/>
                  <a:pt x="11329" y="12723"/>
                  <a:pt x="11329" y="12723"/>
                </a:cubicBezTo>
                <a:cubicBezTo>
                  <a:pt x="11435" y="13315"/>
                  <a:pt x="11435" y="13315"/>
                  <a:pt x="11435" y="13315"/>
                </a:cubicBezTo>
                <a:cubicBezTo>
                  <a:pt x="11435" y="13315"/>
                  <a:pt x="11435" y="13315"/>
                  <a:pt x="11435" y="13315"/>
                </a:cubicBezTo>
                <a:cubicBezTo>
                  <a:pt x="11329" y="13611"/>
                  <a:pt x="11329" y="13611"/>
                  <a:pt x="11329" y="13611"/>
                </a:cubicBezTo>
                <a:cubicBezTo>
                  <a:pt x="11329" y="13907"/>
                  <a:pt x="11329" y="13907"/>
                  <a:pt x="11329" y="13907"/>
                </a:cubicBezTo>
                <a:cubicBezTo>
                  <a:pt x="11329" y="14499"/>
                  <a:pt x="11329" y="14499"/>
                  <a:pt x="11329" y="14499"/>
                </a:cubicBezTo>
                <a:cubicBezTo>
                  <a:pt x="11329" y="14795"/>
                  <a:pt x="11329" y="14795"/>
                  <a:pt x="11329" y="14795"/>
                </a:cubicBezTo>
                <a:cubicBezTo>
                  <a:pt x="11329" y="14795"/>
                  <a:pt x="11329" y="14795"/>
                  <a:pt x="11329" y="14795"/>
                </a:cubicBezTo>
                <a:cubicBezTo>
                  <a:pt x="11435" y="15090"/>
                  <a:pt x="11435" y="15090"/>
                  <a:pt x="11435" y="15090"/>
                </a:cubicBezTo>
                <a:cubicBezTo>
                  <a:pt x="11541" y="15090"/>
                  <a:pt x="11541" y="15090"/>
                  <a:pt x="11541" y="15090"/>
                </a:cubicBezTo>
                <a:cubicBezTo>
                  <a:pt x="11541" y="14795"/>
                  <a:pt x="11541" y="14795"/>
                  <a:pt x="11541" y="14795"/>
                </a:cubicBezTo>
                <a:cubicBezTo>
                  <a:pt x="11647" y="14795"/>
                  <a:pt x="11647" y="14795"/>
                  <a:pt x="11647" y="14795"/>
                </a:cubicBezTo>
                <a:cubicBezTo>
                  <a:pt x="11753" y="14795"/>
                  <a:pt x="11753" y="14795"/>
                  <a:pt x="11753" y="14795"/>
                </a:cubicBezTo>
                <a:cubicBezTo>
                  <a:pt x="11753" y="15090"/>
                  <a:pt x="11753" y="15090"/>
                  <a:pt x="11753" y="15090"/>
                </a:cubicBezTo>
                <a:cubicBezTo>
                  <a:pt x="11859" y="14795"/>
                  <a:pt x="11859" y="14795"/>
                  <a:pt x="11859" y="14795"/>
                </a:cubicBezTo>
                <a:cubicBezTo>
                  <a:pt x="11753" y="14499"/>
                  <a:pt x="11753" y="14499"/>
                  <a:pt x="11753" y="14499"/>
                </a:cubicBezTo>
                <a:cubicBezTo>
                  <a:pt x="11753" y="14499"/>
                  <a:pt x="11753" y="14499"/>
                  <a:pt x="11753" y="14499"/>
                </a:cubicBezTo>
                <a:cubicBezTo>
                  <a:pt x="11753" y="14203"/>
                  <a:pt x="11753" y="14203"/>
                  <a:pt x="11753" y="14203"/>
                </a:cubicBezTo>
                <a:cubicBezTo>
                  <a:pt x="11753" y="13907"/>
                  <a:pt x="11753" y="13907"/>
                  <a:pt x="11753" y="13907"/>
                </a:cubicBezTo>
                <a:cubicBezTo>
                  <a:pt x="11753" y="13611"/>
                  <a:pt x="11753" y="13611"/>
                  <a:pt x="11753" y="13611"/>
                </a:cubicBezTo>
                <a:cubicBezTo>
                  <a:pt x="11753" y="13315"/>
                  <a:pt x="11753" y="13315"/>
                  <a:pt x="11753" y="13315"/>
                </a:cubicBezTo>
                <a:cubicBezTo>
                  <a:pt x="11753" y="13019"/>
                  <a:pt x="11753" y="13019"/>
                  <a:pt x="11753" y="13019"/>
                </a:cubicBezTo>
                <a:cubicBezTo>
                  <a:pt x="11859" y="12723"/>
                  <a:pt x="11859" y="12723"/>
                  <a:pt x="11859" y="12723"/>
                </a:cubicBezTo>
                <a:cubicBezTo>
                  <a:pt x="11859" y="12427"/>
                  <a:pt x="11859" y="12427"/>
                  <a:pt x="11859" y="12427"/>
                </a:cubicBezTo>
                <a:cubicBezTo>
                  <a:pt x="11859" y="12132"/>
                  <a:pt x="11859" y="12132"/>
                  <a:pt x="11859" y="12132"/>
                </a:cubicBezTo>
                <a:cubicBezTo>
                  <a:pt x="11753" y="11836"/>
                  <a:pt x="11753" y="11836"/>
                  <a:pt x="11753" y="11836"/>
                </a:cubicBezTo>
                <a:cubicBezTo>
                  <a:pt x="11753" y="11836"/>
                  <a:pt x="11753" y="11836"/>
                  <a:pt x="11753" y="11836"/>
                </a:cubicBezTo>
                <a:cubicBezTo>
                  <a:pt x="11859" y="11540"/>
                  <a:pt x="11859" y="11540"/>
                  <a:pt x="11859" y="11540"/>
                </a:cubicBezTo>
                <a:cubicBezTo>
                  <a:pt x="11965" y="11540"/>
                  <a:pt x="11965" y="11540"/>
                  <a:pt x="11965" y="11540"/>
                </a:cubicBezTo>
                <a:cubicBezTo>
                  <a:pt x="11965" y="11540"/>
                  <a:pt x="11965" y="11540"/>
                  <a:pt x="11965" y="11540"/>
                </a:cubicBezTo>
                <a:cubicBezTo>
                  <a:pt x="12071" y="11540"/>
                  <a:pt x="12071" y="11540"/>
                  <a:pt x="12071" y="11540"/>
                </a:cubicBezTo>
                <a:cubicBezTo>
                  <a:pt x="12071" y="11540"/>
                  <a:pt x="12071" y="11540"/>
                  <a:pt x="12071" y="11540"/>
                </a:cubicBezTo>
                <a:cubicBezTo>
                  <a:pt x="12176" y="11836"/>
                  <a:pt x="12176" y="11836"/>
                  <a:pt x="12176" y="11836"/>
                </a:cubicBezTo>
                <a:cubicBezTo>
                  <a:pt x="12176" y="12132"/>
                  <a:pt x="12176" y="12132"/>
                  <a:pt x="12176" y="12132"/>
                </a:cubicBezTo>
                <a:cubicBezTo>
                  <a:pt x="12071" y="12427"/>
                  <a:pt x="12071" y="12427"/>
                  <a:pt x="12071" y="12427"/>
                </a:cubicBezTo>
                <a:cubicBezTo>
                  <a:pt x="12071" y="12427"/>
                  <a:pt x="12071" y="12427"/>
                  <a:pt x="12071" y="12427"/>
                </a:cubicBezTo>
                <a:cubicBezTo>
                  <a:pt x="12071" y="12723"/>
                  <a:pt x="12071" y="12723"/>
                  <a:pt x="12071" y="12723"/>
                </a:cubicBezTo>
                <a:cubicBezTo>
                  <a:pt x="12176" y="12723"/>
                  <a:pt x="12176" y="12723"/>
                  <a:pt x="12176" y="12723"/>
                </a:cubicBezTo>
                <a:cubicBezTo>
                  <a:pt x="12176" y="13019"/>
                  <a:pt x="12176" y="13019"/>
                  <a:pt x="12176" y="13019"/>
                </a:cubicBezTo>
                <a:cubicBezTo>
                  <a:pt x="12282" y="13019"/>
                  <a:pt x="12282" y="13019"/>
                  <a:pt x="12282" y="13019"/>
                </a:cubicBezTo>
                <a:cubicBezTo>
                  <a:pt x="12388" y="13315"/>
                  <a:pt x="12388" y="13315"/>
                  <a:pt x="12388" y="13315"/>
                </a:cubicBezTo>
                <a:cubicBezTo>
                  <a:pt x="12282" y="13315"/>
                  <a:pt x="12282" y="13315"/>
                  <a:pt x="12282" y="13315"/>
                </a:cubicBezTo>
                <a:cubicBezTo>
                  <a:pt x="12282" y="13907"/>
                  <a:pt x="12282" y="13907"/>
                  <a:pt x="12282" y="13907"/>
                </a:cubicBezTo>
                <a:cubicBezTo>
                  <a:pt x="12282" y="13907"/>
                  <a:pt x="12282" y="13907"/>
                  <a:pt x="12282" y="13907"/>
                </a:cubicBezTo>
                <a:cubicBezTo>
                  <a:pt x="12388" y="14203"/>
                  <a:pt x="12388" y="14203"/>
                  <a:pt x="12388" y="14203"/>
                </a:cubicBezTo>
                <a:cubicBezTo>
                  <a:pt x="12388" y="13907"/>
                  <a:pt x="12388" y="13907"/>
                  <a:pt x="12388" y="13907"/>
                </a:cubicBezTo>
                <a:cubicBezTo>
                  <a:pt x="12494" y="14203"/>
                  <a:pt x="12494" y="14203"/>
                  <a:pt x="12494" y="14203"/>
                </a:cubicBezTo>
                <a:cubicBezTo>
                  <a:pt x="12600" y="14203"/>
                  <a:pt x="12600" y="14203"/>
                  <a:pt x="12600" y="14203"/>
                </a:cubicBezTo>
                <a:cubicBezTo>
                  <a:pt x="12600" y="13907"/>
                  <a:pt x="12600" y="13907"/>
                  <a:pt x="12600" y="13907"/>
                </a:cubicBezTo>
                <a:cubicBezTo>
                  <a:pt x="12600" y="13907"/>
                  <a:pt x="12600" y="13907"/>
                  <a:pt x="12600" y="13907"/>
                </a:cubicBezTo>
                <a:cubicBezTo>
                  <a:pt x="12706" y="13611"/>
                  <a:pt x="12706" y="13611"/>
                  <a:pt x="12706" y="13611"/>
                </a:cubicBezTo>
                <a:cubicBezTo>
                  <a:pt x="12706" y="13611"/>
                  <a:pt x="12706" y="13611"/>
                  <a:pt x="12706" y="13611"/>
                </a:cubicBezTo>
                <a:cubicBezTo>
                  <a:pt x="12812" y="13315"/>
                  <a:pt x="12812" y="13315"/>
                  <a:pt x="12812" y="13315"/>
                </a:cubicBezTo>
                <a:cubicBezTo>
                  <a:pt x="13024" y="13315"/>
                  <a:pt x="13024" y="13315"/>
                  <a:pt x="13024" y="13315"/>
                </a:cubicBezTo>
                <a:cubicBezTo>
                  <a:pt x="13024" y="13315"/>
                  <a:pt x="13024" y="13315"/>
                  <a:pt x="13024" y="13315"/>
                </a:cubicBezTo>
                <a:cubicBezTo>
                  <a:pt x="13129" y="13315"/>
                  <a:pt x="13129" y="13315"/>
                  <a:pt x="13129" y="13315"/>
                </a:cubicBezTo>
                <a:cubicBezTo>
                  <a:pt x="13129" y="13315"/>
                  <a:pt x="13129" y="13315"/>
                  <a:pt x="13129" y="13315"/>
                </a:cubicBezTo>
                <a:cubicBezTo>
                  <a:pt x="13235" y="13315"/>
                  <a:pt x="13235" y="13315"/>
                  <a:pt x="13235" y="13315"/>
                </a:cubicBezTo>
                <a:cubicBezTo>
                  <a:pt x="13129" y="13019"/>
                  <a:pt x="13129" y="13019"/>
                  <a:pt x="13129" y="13019"/>
                </a:cubicBezTo>
                <a:cubicBezTo>
                  <a:pt x="13024" y="13019"/>
                  <a:pt x="13024" y="13019"/>
                  <a:pt x="13024" y="13019"/>
                </a:cubicBezTo>
                <a:cubicBezTo>
                  <a:pt x="13024" y="13019"/>
                  <a:pt x="13024" y="13019"/>
                  <a:pt x="13024" y="13019"/>
                </a:cubicBezTo>
                <a:cubicBezTo>
                  <a:pt x="13024" y="13019"/>
                  <a:pt x="13024" y="13019"/>
                  <a:pt x="13024" y="13019"/>
                </a:cubicBezTo>
                <a:cubicBezTo>
                  <a:pt x="12918" y="13019"/>
                  <a:pt x="12918" y="13019"/>
                  <a:pt x="12918" y="13019"/>
                </a:cubicBezTo>
                <a:cubicBezTo>
                  <a:pt x="12918" y="13019"/>
                  <a:pt x="12918" y="13019"/>
                  <a:pt x="12918" y="13019"/>
                </a:cubicBezTo>
                <a:cubicBezTo>
                  <a:pt x="12812" y="13019"/>
                  <a:pt x="12812" y="13019"/>
                  <a:pt x="12812" y="13019"/>
                </a:cubicBezTo>
                <a:cubicBezTo>
                  <a:pt x="12812" y="12723"/>
                  <a:pt x="12812" y="12723"/>
                  <a:pt x="12812" y="12723"/>
                </a:cubicBezTo>
                <a:cubicBezTo>
                  <a:pt x="12812" y="12723"/>
                  <a:pt x="12812" y="12723"/>
                  <a:pt x="12812" y="12723"/>
                </a:cubicBezTo>
                <a:cubicBezTo>
                  <a:pt x="12812" y="12723"/>
                  <a:pt x="12812" y="12723"/>
                  <a:pt x="12812" y="12723"/>
                </a:cubicBezTo>
                <a:cubicBezTo>
                  <a:pt x="12706" y="12723"/>
                  <a:pt x="12706" y="12723"/>
                  <a:pt x="12706" y="12723"/>
                </a:cubicBezTo>
                <a:cubicBezTo>
                  <a:pt x="12706" y="12723"/>
                  <a:pt x="12706" y="12723"/>
                  <a:pt x="12706" y="12723"/>
                </a:cubicBezTo>
                <a:cubicBezTo>
                  <a:pt x="12600" y="12427"/>
                  <a:pt x="12600" y="12427"/>
                  <a:pt x="12600" y="12427"/>
                </a:cubicBezTo>
                <a:cubicBezTo>
                  <a:pt x="12706" y="12427"/>
                  <a:pt x="12706" y="12427"/>
                  <a:pt x="12706" y="12427"/>
                </a:cubicBezTo>
                <a:cubicBezTo>
                  <a:pt x="12706" y="12132"/>
                  <a:pt x="12706" y="12132"/>
                  <a:pt x="12706" y="12132"/>
                </a:cubicBezTo>
                <a:cubicBezTo>
                  <a:pt x="12706" y="12427"/>
                  <a:pt x="12706" y="12427"/>
                  <a:pt x="12706" y="12427"/>
                </a:cubicBezTo>
                <a:cubicBezTo>
                  <a:pt x="12706" y="12132"/>
                  <a:pt x="12706" y="12132"/>
                  <a:pt x="12706" y="12132"/>
                </a:cubicBezTo>
                <a:cubicBezTo>
                  <a:pt x="12812" y="12132"/>
                  <a:pt x="12812" y="12132"/>
                  <a:pt x="12812" y="12132"/>
                </a:cubicBezTo>
                <a:cubicBezTo>
                  <a:pt x="12812" y="12132"/>
                  <a:pt x="12812" y="12132"/>
                  <a:pt x="12812" y="12132"/>
                </a:cubicBezTo>
                <a:cubicBezTo>
                  <a:pt x="12706" y="11836"/>
                  <a:pt x="12706" y="11836"/>
                  <a:pt x="12706" y="11836"/>
                </a:cubicBezTo>
                <a:cubicBezTo>
                  <a:pt x="12706" y="11836"/>
                  <a:pt x="12706" y="11836"/>
                  <a:pt x="12706" y="11836"/>
                </a:cubicBezTo>
                <a:cubicBezTo>
                  <a:pt x="12706" y="11836"/>
                  <a:pt x="12706" y="11836"/>
                  <a:pt x="12706" y="11836"/>
                </a:cubicBezTo>
                <a:cubicBezTo>
                  <a:pt x="12706" y="11540"/>
                  <a:pt x="12706" y="11540"/>
                  <a:pt x="12706" y="11540"/>
                </a:cubicBezTo>
                <a:cubicBezTo>
                  <a:pt x="12600" y="11540"/>
                  <a:pt x="12600" y="11540"/>
                  <a:pt x="12600" y="11540"/>
                </a:cubicBezTo>
                <a:cubicBezTo>
                  <a:pt x="12600" y="11540"/>
                  <a:pt x="12600" y="11540"/>
                  <a:pt x="12600" y="11540"/>
                </a:cubicBezTo>
                <a:cubicBezTo>
                  <a:pt x="12494" y="11244"/>
                  <a:pt x="12494" y="11244"/>
                  <a:pt x="12494" y="11244"/>
                </a:cubicBezTo>
                <a:cubicBezTo>
                  <a:pt x="12388" y="10948"/>
                  <a:pt x="12388" y="10948"/>
                  <a:pt x="12388" y="10948"/>
                </a:cubicBezTo>
                <a:cubicBezTo>
                  <a:pt x="12282" y="10652"/>
                  <a:pt x="12282" y="10652"/>
                  <a:pt x="12282" y="10652"/>
                </a:cubicBezTo>
                <a:cubicBezTo>
                  <a:pt x="12282" y="10652"/>
                  <a:pt x="12282" y="10652"/>
                  <a:pt x="12282" y="10652"/>
                </a:cubicBezTo>
                <a:cubicBezTo>
                  <a:pt x="12282" y="10356"/>
                  <a:pt x="12282" y="10356"/>
                  <a:pt x="12282" y="10356"/>
                </a:cubicBezTo>
                <a:cubicBezTo>
                  <a:pt x="12282" y="10356"/>
                  <a:pt x="12282" y="10356"/>
                  <a:pt x="12282" y="10356"/>
                </a:cubicBezTo>
                <a:cubicBezTo>
                  <a:pt x="12388" y="10652"/>
                  <a:pt x="12388" y="10652"/>
                  <a:pt x="12388" y="10652"/>
                </a:cubicBezTo>
                <a:cubicBezTo>
                  <a:pt x="12388" y="10652"/>
                  <a:pt x="12388" y="10652"/>
                  <a:pt x="12388" y="10652"/>
                </a:cubicBezTo>
                <a:cubicBezTo>
                  <a:pt x="12494" y="10356"/>
                  <a:pt x="12494" y="10356"/>
                  <a:pt x="12494" y="10356"/>
                </a:cubicBezTo>
                <a:cubicBezTo>
                  <a:pt x="12494" y="10356"/>
                  <a:pt x="12494" y="10356"/>
                  <a:pt x="12494" y="10356"/>
                </a:cubicBezTo>
                <a:cubicBezTo>
                  <a:pt x="12706" y="10060"/>
                  <a:pt x="12706" y="10060"/>
                  <a:pt x="12706" y="10060"/>
                </a:cubicBezTo>
                <a:cubicBezTo>
                  <a:pt x="12812" y="9764"/>
                  <a:pt x="12812" y="9764"/>
                  <a:pt x="12812" y="9764"/>
                </a:cubicBezTo>
                <a:cubicBezTo>
                  <a:pt x="12918" y="9468"/>
                  <a:pt x="12918" y="9468"/>
                  <a:pt x="12918" y="9468"/>
                </a:cubicBezTo>
                <a:cubicBezTo>
                  <a:pt x="13024" y="9468"/>
                  <a:pt x="13024" y="9468"/>
                  <a:pt x="13024" y="9468"/>
                </a:cubicBezTo>
                <a:cubicBezTo>
                  <a:pt x="13024" y="9173"/>
                  <a:pt x="13024" y="9173"/>
                  <a:pt x="13024" y="9173"/>
                </a:cubicBezTo>
                <a:cubicBezTo>
                  <a:pt x="13129" y="9173"/>
                  <a:pt x="13129" y="9173"/>
                  <a:pt x="13129" y="9173"/>
                </a:cubicBezTo>
                <a:cubicBezTo>
                  <a:pt x="13235" y="9468"/>
                  <a:pt x="13235" y="9468"/>
                  <a:pt x="13235" y="9468"/>
                </a:cubicBezTo>
                <a:cubicBezTo>
                  <a:pt x="13235" y="9468"/>
                  <a:pt x="13235" y="9468"/>
                  <a:pt x="13235" y="9468"/>
                </a:cubicBezTo>
                <a:cubicBezTo>
                  <a:pt x="13341" y="9173"/>
                  <a:pt x="13341" y="9173"/>
                  <a:pt x="13341" y="9173"/>
                </a:cubicBezTo>
                <a:cubicBezTo>
                  <a:pt x="13341" y="8877"/>
                  <a:pt x="13341" y="8877"/>
                  <a:pt x="13341" y="8877"/>
                </a:cubicBezTo>
                <a:cubicBezTo>
                  <a:pt x="13235" y="8877"/>
                  <a:pt x="13235" y="8877"/>
                  <a:pt x="13235" y="8877"/>
                </a:cubicBezTo>
                <a:cubicBezTo>
                  <a:pt x="13024" y="8877"/>
                  <a:pt x="13024" y="8877"/>
                  <a:pt x="13024" y="8877"/>
                </a:cubicBezTo>
                <a:cubicBezTo>
                  <a:pt x="12918" y="8877"/>
                  <a:pt x="12918" y="8877"/>
                  <a:pt x="12918" y="8877"/>
                </a:cubicBezTo>
                <a:cubicBezTo>
                  <a:pt x="12812" y="8877"/>
                  <a:pt x="12812" y="8877"/>
                  <a:pt x="12812" y="8877"/>
                </a:cubicBezTo>
                <a:cubicBezTo>
                  <a:pt x="12706" y="9173"/>
                  <a:pt x="12706" y="9173"/>
                  <a:pt x="12706" y="9173"/>
                </a:cubicBezTo>
                <a:cubicBezTo>
                  <a:pt x="12706" y="9173"/>
                  <a:pt x="12706" y="9173"/>
                  <a:pt x="12706" y="9173"/>
                </a:cubicBezTo>
                <a:cubicBezTo>
                  <a:pt x="12600" y="9173"/>
                  <a:pt x="12600" y="9173"/>
                  <a:pt x="12600" y="9173"/>
                </a:cubicBezTo>
                <a:cubicBezTo>
                  <a:pt x="12494" y="9173"/>
                  <a:pt x="12494" y="9173"/>
                  <a:pt x="12494" y="9173"/>
                </a:cubicBezTo>
                <a:cubicBezTo>
                  <a:pt x="12388" y="9173"/>
                  <a:pt x="12388" y="9173"/>
                  <a:pt x="12388" y="9173"/>
                </a:cubicBezTo>
                <a:cubicBezTo>
                  <a:pt x="12282" y="9173"/>
                  <a:pt x="12282" y="9173"/>
                  <a:pt x="12282" y="9173"/>
                </a:cubicBezTo>
                <a:cubicBezTo>
                  <a:pt x="12282" y="9468"/>
                  <a:pt x="12282" y="9468"/>
                  <a:pt x="12282" y="9468"/>
                </a:cubicBezTo>
                <a:cubicBezTo>
                  <a:pt x="12176" y="9764"/>
                  <a:pt x="12176" y="9764"/>
                  <a:pt x="12176" y="9764"/>
                </a:cubicBezTo>
                <a:cubicBezTo>
                  <a:pt x="12071" y="10060"/>
                  <a:pt x="12071" y="10060"/>
                  <a:pt x="12071" y="10060"/>
                </a:cubicBezTo>
                <a:cubicBezTo>
                  <a:pt x="11965" y="9764"/>
                  <a:pt x="11965" y="9764"/>
                  <a:pt x="11965" y="9764"/>
                </a:cubicBezTo>
                <a:cubicBezTo>
                  <a:pt x="11965" y="9764"/>
                  <a:pt x="11965" y="9764"/>
                  <a:pt x="11965" y="9764"/>
                </a:cubicBezTo>
                <a:cubicBezTo>
                  <a:pt x="11859" y="9468"/>
                  <a:pt x="11859" y="9468"/>
                  <a:pt x="11859" y="9468"/>
                </a:cubicBezTo>
                <a:cubicBezTo>
                  <a:pt x="11753" y="9173"/>
                  <a:pt x="11753" y="9173"/>
                  <a:pt x="11753" y="9173"/>
                </a:cubicBezTo>
                <a:cubicBezTo>
                  <a:pt x="11647" y="8877"/>
                  <a:pt x="11647" y="8877"/>
                  <a:pt x="11647" y="8877"/>
                </a:cubicBezTo>
                <a:cubicBezTo>
                  <a:pt x="11647" y="8285"/>
                  <a:pt x="11647" y="8285"/>
                  <a:pt x="11647" y="8285"/>
                </a:cubicBezTo>
                <a:cubicBezTo>
                  <a:pt x="11753" y="7989"/>
                  <a:pt x="11753" y="7989"/>
                  <a:pt x="11753" y="7989"/>
                </a:cubicBezTo>
                <a:cubicBezTo>
                  <a:pt x="11859" y="7693"/>
                  <a:pt x="11859" y="7693"/>
                  <a:pt x="11859" y="7693"/>
                </a:cubicBezTo>
                <a:close/>
                <a:moveTo>
                  <a:pt x="11965" y="0"/>
                </a:moveTo>
                <a:cubicBezTo>
                  <a:pt x="11859" y="0"/>
                  <a:pt x="11859" y="0"/>
                  <a:pt x="11859" y="0"/>
                </a:cubicBezTo>
                <a:cubicBezTo>
                  <a:pt x="11859" y="296"/>
                  <a:pt x="11859" y="296"/>
                  <a:pt x="11859" y="296"/>
                </a:cubicBezTo>
                <a:cubicBezTo>
                  <a:pt x="11965" y="0"/>
                  <a:pt x="11965" y="0"/>
                  <a:pt x="11965" y="0"/>
                </a:cubicBezTo>
                <a:cubicBezTo>
                  <a:pt x="11965" y="0"/>
                  <a:pt x="11965" y="0"/>
                  <a:pt x="11965" y="0"/>
                </a:cubicBezTo>
                <a:close/>
                <a:moveTo>
                  <a:pt x="12071" y="888"/>
                </a:moveTo>
                <a:cubicBezTo>
                  <a:pt x="12071" y="888"/>
                  <a:pt x="12071" y="888"/>
                  <a:pt x="12071" y="888"/>
                </a:cubicBezTo>
                <a:cubicBezTo>
                  <a:pt x="12176" y="592"/>
                  <a:pt x="12176" y="592"/>
                  <a:pt x="12176" y="592"/>
                </a:cubicBezTo>
                <a:cubicBezTo>
                  <a:pt x="12176" y="888"/>
                  <a:pt x="12176" y="888"/>
                  <a:pt x="12176" y="888"/>
                </a:cubicBezTo>
                <a:cubicBezTo>
                  <a:pt x="12282" y="592"/>
                  <a:pt x="12282" y="592"/>
                  <a:pt x="12282" y="592"/>
                </a:cubicBezTo>
                <a:cubicBezTo>
                  <a:pt x="12282" y="592"/>
                  <a:pt x="12282" y="592"/>
                  <a:pt x="12282" y="592"/>
                </a:cubicBezTo>
                <a:cubicBezTo>
                  <a:pt x="12176" y="592"/>
                  <a:pt x="12176" y="592"/>
                  <a:pt x="12176" y="592"/>
                </a:cubicBezTo>
                <a:cubicBezTo>
                  <a:pt x="12071" y="592"/>
                  <a:pt x="12071" y="592"/>
                  <a:pt x="12071" y="592"/>
                </a:cubicBezTo>
                <a:cubicBezTo>
                  <a:pt x="11965" y="592"/>
                  <a:pt x="11965" y="592"/>
                  <a:pt x="11965" y="592"/>
                </a:cubicBezTo>
                <a:cubicBezTo>
                  <a:pt x="12071" y="888"/>
                  <a:pt x="12071" y="888"/>
                  <a:pt x="12071" y="888"/>
                </a:cubicBezTo>
                <a:close/>
                <a:moveTo>
                  <a:pt x="11329" y="2071"/>
                </a:moveTo>
                <a:cubicBezTo>
                  <a:pt x="11329" y="2071"/>
                  <a:pt x="11329" y="2071"/>
                  <a:pt x="11329" y="2071"/>
                </a:cubicBezTo>
                <a:cubicBezTo>
                  <a:pt x="11329" y="2367"/>
                  <a:pt x="11329" y="2367"/>
                  <a:pt x="11329" y="2367"/>
                </a:cubicBezTo>
                <a:cubicBezTo>
                  <a:pt x="11329" y="2071"/>
                  <a:pt x="11329" y="2071"/>
                  <a:pt x="11329" y="2071"/>
                </a:cubicBezTo>
                <a:cubicBezTo>
                  <a:pt x="11329" y="2071"/>
                  <a:pt x="11329" y="2071"/>
                  <a:pt x="11329" y="2071"/>
                </a:cubicBezTo>
                <a:close/>
                <a:moveTo>
                  <a:pt x="11435" y="1775"/>
                </a:moveTo>
                <a:cubicBezTo>
                  <a:pt x="11647" y="1479"/>
                  <a:pt x="11647" y="1479"/>
                  <a:pt x="11647" y="1479"/>
                </a:cubicBezTo>
                <a:cubicBezTo>
                  <a:pt x="11753" y="1479"/>
                  <a:pt x="11753" y="1479"/>
                  <a:pt x="11753" y="1479"/>
                </a:cubicBezTo>
                <a:cubicBezTo>
                  <a:pt x="11753" y="1479"/>
                  <a:pt x="11753" y="1479"/>
                  <a:pt x="11753" y="1479"/>
                </a:cubicBezTo>
                <a:cubicBezTo>
                  <a:pt x="11647" y="1775"/>
                  <a:pt x="11647" y="1775"/>
                  <a:pt x="11647" y="1775"/>
                </a:cubicBezTo>
                <a:cubicBezTo>
                  <a:pt x="11541" y="1775"/>
                  <a:pt x="11541" y="1775"/>
                  <a:pt x="11541" y="1775"/>
                </a:cubicBezTo>
                <a:cubicBezTo>
                  <a:pt x="11435" y="1775"/>
                  <a:pt x="11435" y="1775"/>
                  <a:pt x="11435" y="1775"/>
                </a:cubicBezTo>
                <a:close/>
                <a:moveTo>
                  <a:pt x="10482" y="2959"/>
                </a:moveTo>
                <a:cubicBezTo>
                  <a:pt x="10588" y="3255"/>
                  <a:pt x="10588" y="3255"/>
                  <a:pt x="10588" y="3255"/>
                </a:cubicBezTo>
                <a:cubicBezTo>
                  <a:pt x="10482" y="2959"/>
                  <a:pt x="10482" y="2959"/>
                  <a:pt x="10482" y="2959"/>
                </a:cubicBezTo>
                <a:cubicBezTo>
                  <a:pt x="10482" y="2959"/>
                  <a:pt x="10482" y="2959"/>
                  <a:pt x="10482" y="2959"/>
                </a:cubicBezTo>
                <a:close/>
                <a:moveTo>
                  <a:pt x="10482" y="2959"/>
                </a:moveTo>
                <a:cubicBezTo>
                  <a:pt x="10482" y="2959"/>
                  <a:pt x="10482" y="2959"/>
                  <a:pt x="10482" y="2959"/>
                </a:cubicBezTo>
                <a:cubicBezTo>
                  <a:pt x="10588" y="2959"/>
                  <a:pt x="10588" y="2959"/>
                  <a:pt x="10588" y="2959"/>
                </a:cubicBezTo>
                <a:cubicBezTo>
                  <a:pt x="10588" y="2959"/>
                  <a:pt x="10588" y="2959"/>
                  <a:pt x="10588" y="2959"/>
                </a:cubicBezTo>
                <a:cubicBezTo>
                  <a:pt x="10588" y="2959"/>
                  <a:pt x="10588" y="2959"/>
                  <a:pt x="10588" y="2959"/>
                </a:cubicBezTo>
                <a:cubicBezTo>
                  <a:pt x="10482" y="2959"/>
                  <a:pt x="10482" y="2959"/>
                  <a:pt x="10482" y="2959"/>
                </a:cubicBezTo>
                <a:close/>
                <a:moveTo>
                  <a:pt x="10588" y="3551"/>
                </a:moveTo>
                <a:cubicBezTo>
                  <a:pt x="10482" y="3551"/>
                  <a:pt x="10482" y="3551"/>
                  <a:pt x="10482" y="3551"/>
                </a:cubicBezTo>
                <a:cubicBezTo>
                  <a:pt x="10588" y="3551"/>
                  <a:pt x="10588" y="3551"/>
                  <a:pt x="10588" y="3551"/>
                </a:cubicBezTo>
                <a:cubicBezTo>
                  <a:pt x="10588" y="3551"/>
                  <a:pt x="10588" y="3551"/>
                  <a:pt x="10588" y="3551"/>
                </a:cubicBezTo>
                <a:close/>
                <a:moveTo>
                  <a:pt x="10482" y="3847"/>
                </a:moveTo>
                <a:cubicBezTo>
                  <a:pt x="10482" y="3847"/>
                  <a:pt x="10482" y="3847"/>
                  <a:pt x="10482" y="3847"/>
                </a:cubicBezTo>
                <a:cubicBezTo>
                  <a:pt x="10482" y="4142"/>
                  <a:pt x="10482" y="4142"/>
                  <a:pt x="10482" y="4142"/>
                </a:cubicBezTo>
                <a:cubicBezTo>
                  <a:pt x="10482" y="4142"/>
                  <a:pt x="10482" y="4142"/>
                  <a:pt x="10482" y="4142"/>
                </a:cubicBezTo>
                <a:cubicBezTo>
                  <a:pt x="10482" y="3847"/>
                  <a:pt x="10482" y="3847"/>
                  <a:pt x="10482" y="3847"/>
                </a:cubicBezTo>
                <a:close/>
                <a:moveTo>
                  <a:pt x="9847" y="12427"/>
                </a:moveTo>
                <a:cubicBezTo>
                  <a:pt x="9953" y="12427"/>
                  <a:pt x="9953" y="12427"/>
                  <a:pt x="9953" y="12427"/>
                </a:cubicBezTo>
                <a:cubicBezTo>
                  <a:pt x="9953" y="12723"/>
                  <a:pt x="9953" y="12723"/>
                  <a:pt x="9953" y="12723"/>
                </a:cubicBezTo>
                <a:cubicBezTo>
                  <a:pt x="9847" y="12723"/>
                  <a:pt x="9847" y="12723"/>
                  <a:pt x="9847" y="12723"/>
                </a:cubicBezTo>
                <a:cubicBezTo>
                  <a:pt x="9847" y="12427"/>
                  <a:pt x="9847" y="12427"/>
                  <a:pt x="9847" y="12427"/>
                </a:cubicBezTo>
                <a:cubicBezTo>
                  <a:pt x="9847" y="12427"/>
                  <a:pt x="9847" y="12427"/>
                  <a:pt x="9847" y="12427"/>
                </a:cubicBezTo>
                <a:close/>
                <a:moveTo>
                  <a:pt x="9847" y="12427"/>
                </a:moveTo>
                <a:cubicBezTo>
                  <a:pt x="9847" y="12723"/>
                  <a:pt x="9847" y="12723"/>
                  <a:pt x="9847" y="12723"/>
                </a:cubicBezTo>
                <a:cubicBezTo>
                  <a:pt x="9847" y="13019"/>
                  <a:pt x="9847" y="13019"/>
                  <a:pt x="9847" y="13019"/>
                </a:cubicBezTo>
                <a:cubicBezTo>
                  <a:pt x="9741" y="13019"/>
                  <a:pt x="9741" y="13019"/>
                  <a:pt x="9741" y="13019"/>
                </a:cubicBezTo>
                <a:cubicBezTo>
                  <a:pt x="9741" y="13019"/>
                  <a:pt x="9741" y="13019"/>
                  <a:pt x="9741" y="13019"/>
                </a:cubicBezTo>
                <a:cubicBezTo>
                  <a:pt x="9741" y="12723"/>
                  <a:pt x="9741" y="12723"/>
                  <a:pt x="9741" y="12723"/>
                </a:cubicBezTo>
                <a:cubicBezTo>
                  <a:pt x="9741" y="12427"/>
                  <a:pt x="9741" y="12427"/>
                  <a:pt x="9741" y="12427"/>
                </a:cubicBezTo>
                <a:cubicBezTo>
                  <a:pt x="9847" y="12132"/>
                  <a:pt x="9847" y="12132"/>
                  <a:pt x="9847" y="12132"/>
                </a:cubicBezTo>
                <a:cubicBezTo>
                  <a:pt x="9847" y="12427"/>
                  <a:pt x="9847" y="12427"/>
                  <a:pt x="9847" y="12427"/>
                </a:cubicBezTo>
                <a:close/>
                <a:moveTo>
                  <a:pt x="6565" y="8581"/>
                </a:moveTo>
                <a:cubicBezTo>
                  <a:pt x="6671" y="8581"/>
                  <a:pt x="6671" y="8581"/>
                  <a:pt x="6671" y="8581"/>
                </a:cubicBezTo>
                <a:cubicBezTo>
                  <a:pt x="6776" y="8877"/>
                  <a:pt x="6776" y="8877"/>
                  <a:pt x="6776" y="8877"/>
                </a:cubicBezTo>
                <a:cubicBezTo>
                  <a:pt x="6671" y="8877"/>
                  <a:pt x="6671" y="8877"/>
                  <a:pt x="6671" y="8877"/>
                </a:cubicBezTo>
                <a:cubicBezTo>
                  <a:pt x="6565" y="8877"/>
                  <a:pt x="6565" y="8877"/>
                  <a:pt x="6565" y="8877"/>
                </a:cubicBezTo>
                <a:cubicBezTo>
                  <a:pt x="6565" y="8581"/>
                  <a:pt x="6565" y="8581"/>
                  <a:pt x="6565" y="8581"/>
                </a:cubicBezTo>
                <a:cubicBezTo>
                  <a:pt x="6565" y="8581"/>
                  <a:pt x="6565" y="8581"/>
                  <a:pt x="6565" y="8581"/>
                </a:cubicBezTo>
                <a:close/>
                <a:moveTo>
                  <a:pt x="6671" y="9173"/>
                </a:moveTo>
                <a:cubicBezTo>
                  <a:pt x="6776" y="9173"/>
                  <a:pt x="6776" y="9173"/>
                  <a:pt x="6776" y="9173"/>
                </a:cubicBezTo>
                <a:cubicBezTo>
                  <a:pt x="6776" y="9173"/>
                  <a:pt x="6776" y="9173"/>
                  <a:pt x="6776" y="9173"/>
                </a:cubicBezTo>
                <a:cubicBezTo>
                  <a:pt x="6882" y="9468"/>
                  <a:pt x="6882" y="9468"/>
                  <a:pt x="6882" y="9468"/>
                </a:cubicBezTo>
                <a:cubicBezTo>
                  <a:pt x="6882" y="9468"/>
                  <a:pt x="6882" y="9468"/>
                  <a:pt x="6882" y="9468"/>
                </a:cubicBezTo>
                <a:cubicBezTo>
                  <a:pt x="6776" y="9468"/>
                  <a:pt x="6776" y="9468"/>
                  <a:pt x="6776" y="9468"/>
                </a:cubicBezTo>
                <a:cubicBezTo>
                  <a:pt x="6671" y="9468"/>
                  <a:pt x="6671" y="9468"/>
                  <a:pt x="6671" y="9468"/>
                </a:cubicBezTo>
                <a:cubicBezTo>
                  <a:pt x="6671" y="9173"/>
                  <a:pt x="6671" y="9173"/>
                  <a:pt x="6671" y="9173"/>
                </a:cubicBezTo>
                <a:cubicBezTo>
                  <a:pt x="6671" y="9173"/>
                  <a:pt x="6671" y="9173"/>
                  <a:pt x="6671" y="9173"/>
                </a:cubicBezTo>
                <a:close/>
                <a:moveTo>
                  <a:pt x="6776" y="9468"/>
                </a:moveTo>
                <a:cubicBezTo>
                  <a:pt x="6882" y="9468"/>
                  <a:pt x="6882" y="9468"/>
                  <a:pt x="6882" y="9468"/>
                </a:cubicBezTo>
                <a:cubicBezTo>
                  <a:pt x="6882" y="9764"/>
                  <a:pt x="6882" y="9764"/>
                  <a:pt x="6882" y="9764"/>
                </a:cubicBezTo>
                <a:cubicBezTo>
                  <a:pt x="6882" y="9764"/>
                  <a:pt x="6882" y="9764"/>
                  <a:pt x="6882" y="9764"/>
                </a:cubicBezTo>
                <a:cubicBezTo>
                  <a:pt x="6776" y="10060"/>
                  <a:pt x="6776" y="10060"/>
                  <a:pt x="6776" y="10060"/>
                </a:cubicBezTo>
                <a:cubicBezTo>
                  <a:pt x="6776" y="9764"/>
                  <a:pt x="6776" y="9764"/>
                  <a:pt x="6776" y="9764"/>
                </a:cubicBezTo>
                <a:cubicBezTo>
                  <a:pt x="6776" y="9764"/>
                  <a:pt x="6776" y="9764"/>
                  <a:pt x="6776" y="9764"/>
                </a:cubicBezTo>
                <a:cubicBezTo>
                  <a:pt x="6776" y="9468"/>
                  <a:pt x="6776" y="9468"/>
                  <a:pt x="6776" y="9468"/>
                </a:cubicBezTo>
                <a:close/>
                <a:moveTo>
                  <a:pt x="6565" y="6805"/>
                </a:moveTo>
                <a:cubicBezTo>
                  <a:pt x="6565" y="6214"/>
                  <a:pt x="6565" y="6214"/>
                  <a:pt x="6565" y="6214"/>
                </a:cubicBezTo>
                <a:cubicBezTo>
                  <a:pt x="6671" y="5918"/>
                  <a:pt x="6671" y="5918"/>
                  <a:pt x="6671" y="5918"/>
                </a:cubicBezTo>
                <a:cubicBezTo>
                  <a:pt x="6776" y="5918"/>
                  <a:pt x="6776" y="5918"/>
                  <a:pt x="6776" y="5918"/>
                </a:cubicBezTo>
                <a:cubicBezTo>
                  <a:pt x="6776" y="5622"/>
                  <a:pt x="6776" y="5622"/>
                  <a:pt x="6776" y="5622"/>
                </a:cubicBezTo>
                <a:cubicBezTo>
                  <a:pt x="6882" y="6214"/>
                  <a:pt x="6882" y="6214"/>
                  <a:pt x="6882" y="6214"/>
                </a:cubicBezTo>
                <a:cubicBezTo>
                  <a:pt x="7094" y="6510"/>
                  <a:pt x="7094" y="6510"/>
                  <a:pt x="7094" y="6510"/>
                </a:cubicBezTo>
                <a:cubicBezTo>
                  <a:pt x="7094" y="6510"/>
                  <a:pt x="7094" y="6510"/>
                  <a:pt x="7094" y="6510"/>
                </a:cubicBezTo>
                <a:cubicBezTo>
                  <a:pt x="7200" y="6805"/>
                  <a:pt x="7200" y="6805"/>
                  <a:pt x="7200" y="6805"/>
                </a:cubicBezTo>
                <a:cubicBezTo>
                  <a:pt x="7200" y="7101"/>
                  <a:pt x="7200" y="7101"/>
                  <a:pt x="7200" y="7101"/>
                </a:cubicBezTo>
                <a:cubicBezTo>
                  <a:pt x="7306" y="7101"/>
                  <a:pt x="7306" y="7101"/>
                  <a:pt x="7306" y="7101"/>
                </a:cubicBezTo>
                <a:cubicBezTo>
                  <a:pt x="7412" y="6805"/>
                  <a:pt x="7412" y="6805"/>
                  <a:pt x="7412" y="6805"/>
                </a:cubicBezTo>
                <a:cubicBezTo>
                  <a:pt x="7412" y="6805"/>
                  <a:pt x="7412" y="6805"/>
                  <a:pt x="7412" y="6805"/>
                </a:cubicBezTo>
                <a:cubicBezTo>
                  <a:pt x="7518" y="6805"/>
                  <a:pt x="7518" y="6805"/>
                  <a:pt x="7518" y="6805"/>
                </a:cubicBezTo>
                <a:cubicBezTo>
                  <a:pt x="7624" y="6805"/>
                  <a:pt x="7624" y="6805"/>
                  <a:pt x="7624" y="6805"/>
                </a:cubicBezTo>
                <a:cubicBezTo>
                  <a:pt x="7941" y="6805"/>
                  <a:pt x="7941" y="6805"/>
                  <a:pt x="7941" y="6805"/>
                </a:cubicBezTo>
                <a:cubicBezTo>
                  <a:pt x="8153" y="6510"/>
                  <a:pt x="8153" y="6510"/>
                  <a:pt x="8153" y="6510"/>
                </a:cubicBezTo>
                <a:cubicBezTo>
                  <a:pt x="8259" y="6214"/>
                  <a:pt x="8259" y="6214"/>
                  <a:pt x="8259" y="6214"/>
                </a:cubicBezTo>
                <a:cubicBezTo>
                  <a:pt x="8471" y="6214"/>
                  <a:pt x="8471" y="6214"/>
                  <a:pt x="8471" y="6214"/>
                </a:cubicBezTo>
                <a:cubicBezTo>
                  <a:pt x="8576" y="6510"/>
                  <a:pt x="8576" y="6510"/>
                  <a:pt x="8576" y="6510"/>
                </a:cubicBezTo>
                <a:cubicBezTo>
                  <a:pt x="8576" y="6510"/>
                  <a:pt x="8576" y="6510"/>
                  <a:pt x="8576" y="6510"/>
                </a:cubicBezTo>
                <a:cubicBezTo>
                  <a:pt x="8682" y="6510"/>
                  <a:pt x="8682" y="6510"/>
                  <a:pt x="8682" y="6510"/>
                </a:cubicBezTo>
                <a:cubicBezTo>
                  <a:pt x="8894" y="6214"/>
                  <a:pt x="8894" y="6214"/>
                  <a:pt x="8894" y="6214"/>
                </a:cubicBezTo>
                <a:cubicBezTo>
                  <a:pt x="9106" y="6214"/>
                  <a:pt x="9106" y="6214"/>
                  <a:pt x="9106" y="6214"/>
                </a:cubicBezTo>
                <a:cubicBezTo>
                  <a:pt x="9106" y="5918"/>
                  <a:pt x="9106" y="5918"/>
                  <a:pt x="9106" y="5918"/>
                </a:cubicBezTo>
                <a:cubicBezTo>
                  <a:pt x="9318" y="5326"/>
                  <a:pt x="9318" y="5326"/>
                  <a:pt x="9318" y="5326"/>
                </a:cubicBezTo>
                <a:cubicBezTo>
                  <a:pt x="9424" y="4734"/>
                  <a:pt x="9424" y="4734"/>
                  <a:pt x="9424" y="4734"/>
                </a:cubicBezTo>
                <a:cubicBezTo>
                  <a:pt x="9529" y="4438"/>
                  <a:pt x="9529" y="4438"/>
                  <a:pt x="9529" y="4438"/>
                </a:cubicBezTo>
                <a:cubicBezTo>
                  <a:pt x="9635" y="3255"/>
                  <a:pt x="9635" y="3255"/>
                  <a:pt x="9635" y="3255"/>
                </a:cubicBezTo>
                <a:cubicBezTo>
                  <a:pt x="9635" y="3255"/>
                  <a:pt x="9635" y="3255"/>
                  <a:pt x="9635" y="3255"/>
                </a:cubicBezTo>
                <a:cubicBezTo>
                  <a:pt x="9635" y="2959"/>
                  <a:pt x="9635" y="2959"/>
                  <a:pt x="9635" y="2959"/>
                </a:cubicBezTo>
                <a:cubicBezTo>
                  <a:pt x="9635" y="2959"/>
                  <a:pt x="9635" y="2959"/>
                  <a:pt x="9635" y="2959"/>
                </a:cubicBezTo>
                <a:cubicBezTo>
                  <a:pt x="9741" y="2663"/>
                  <a:pt x="9741" y="2663"/>
                  <a:pt x="9741" y="2663"/>
                </a:cubicBezTo>
                <a:cubicBezTo>
                  <a:pt x="9847" y="2663"/>
                  <a:pt x="9847" y="2663"/>
                  <a:pt x="9847" y="2663"/>
                </a:cubicBezTo>
                <a:cubicBezTo>
                  <a:pt x="9953" y="2663"/>
                  <a:pt x="9953" y="2663"/>
                  <a:pt x="9953" y="2663"/>
                </a:cubicBezTo>
                <a:cubicBezTo>
                  <a:pt x="10165" y="2663"/>
                  <a:pt x="10165" y="2663"/>
                  <a:pt x="10165" y="2663"/>
                </a:cubicBezTo>
                <a:cubicBezTo>
                  <a:pt x="10271" y="2663"/>
                  <a:pt x="10271" y="2663"/>
                  <a:pt x="10271" y="2663"/>
                </a:cubicBezTo>
                <a:cubicBezTo>
                  <a:pt x="10376" y="2663"/>
                  <a:pt x="10376" y="2663"/>
                  <a:pt x="10376" y="2663"/>
                </a:cubicBezTo>
                <a:cubicBezTo>
                  <a:pt x="10482" y="2663"/>
                  <a:pt x="10482" y="2663"/>
                  <a:pt x="10482" y="2663"/>
                </a:cubicBezTo>
                <a:cubicBezTo>
                  <a:pt x="10482" y="2959"/>
                  <a:pt x="10482" y="2959"/>
                  <a:pt x="10482" y="2959"/>
                </a:cubicBezTo>
                <a:cubicBezTo>
                  <a:pt x="10376" y="2959"/>
                  <a:pt x="10376" y="2959"/>
                  <a:pt x="10376" y="2959"/>
                </a:cubicBezTo>
                <a:cubicBezTo>
                  <a:pt x="10482" y="2959"/>
                  <a:pt x="10482" y="2959"/>
                  <a:pt x="10482" y="2959"/>
                </a:cubicBezTo>
                <a:cubicBezTo>
                  <a:pt x="10376" y="2959"/>
                  <a:pt x="10376" y="2959"/>
                  <a:pt x="10376" y="2959"/>
                </a:cubicBezTo>
                <a:cubicBezTo>
                  <a:pt x="10482" y="3255"/>
                  <a:pt x="10482" y="3255"/>
                  <a:pt x="10482" y="3255"/>
                </a:cubicBezTo>
                <a:cubicBezTo>
                  <a:pt x="10588" y="3551"/>
                  <a:pt x="10588" y="3551"/>
                  <a:pt x="10588" y="3551"/>
                </a:cubicBezTo>
                <a:cubicBezTo>
                  <a:pt x="10482" y="3551"/>
                  <a:pt x="10482" y="3551"/>
                  <a:pt x="10482" y="3551"/>
                </a:cubicBezTo>
                <a:cubicBezTo>
                  <a:pt x="10376" y="3551"/>
                  <a:pt x="10376" y="3551"/>
                  <a:pt x="10376" y="3551"/>
                </a:cubicBezTo>
                <a:cubicBezTo>
                  <a:pt x="10376" y="3551"/>
                  <a:pt x="10376" y="3551"/>
                  <a:pt x="10376" y="3551"/>
                </a:cubicBezTo>
                <a:cubicBezTo>
                  <a:pt x="10376" y="3847"/>
                  <a:pt x="10376" y="3847"/>
                  <a:pt x="10376" y="3847"/>
                </a:cubicBezTo>
                <a:cubicBezTo>
                  <a:pt x="10482" y="3847"/>
                  <a:pt x="10482" y="3847"/>
                  <a:pt x="10482" y="3847"/>
                </a:cubicBezTo>
                <a:cubicBezTo>
                  <a:pt x="10482" y="3847"/>
                  <a:pt x="10482" y="3847"/>
                  <a:pt x="10482" y="3847"/>
                </a:cubicBezTo>
                <a:cubicBezTo>
                  <a:pt x="10376" y="4142"/>
                  <a:pt x="10376" y="4142"/>
                  <a:pt x="10376" y="4142"/>
                </a:cubicBezTo>
                <a:cubicBezTo>
                  <a:pt x="10376" y="4142"/>
                  <a:pt x="10376" y="4142"/>
                  <a:pt x="10376" y="4142"/>
                </a:cubicBezTo>
                <a:cubicBezTo>
                  <a:pt x="10482" y="4438"/>
                  <a:pt x="10482" y="4438"/>
                  <a:pt x="10482" y="4438"/>
                </a:cubicBezTo>
                <a:cubicBezTo>
                  <a:pt x="10482" y="4734"/>
                  <a:pt x="10482" y="4734"/>
                  <a:pt x="10482" y="4734"/>
                </a:cubicBezTo>
                <a:cubicBezTo>
                  <a:pt x="10694" y="5030"/>
                  <a:pt x="10694" y="5030"/>
                  <a:pt x="10694" y="5030"/>
                </a:cubicBezTo>
                <a:cubicBezTo>
                  <a:pt x="10694" y="5030"/>
                  <a:pt x="10694" y="5030"/>
                  <a:pt x="10694" y="5030"/>
                </a:cubicBezTo>
                <a:cubicBezTo>
                  <a:pt x="10694" y="5326"/>
                  <a:pt x="10694" y="5326"/>
                  <a:pt x="10694" y="5326"/>
                </a:cubicBezTo>
                <a:cubicBezTo>
                  <a:pt x="10588" y="5326"/>
                  <a:pt x="10588" y="5326"/>
                  <a:pt x="10588" y="5326"/>
                </a:cubicBezTo>
                <a:cubicBezTo>
                  <a:pt x="10482" y="5622"/>
                  <a:pt x="10482" y="5622"/>
                  <a:pt x="10482" y="5622"/>
                </a:cubicBezTo>
                <a:cubicBezTo>
                  <a:pt x="10588" y="5622"/>
                  <a:pt x="10588" y="5622"/>
                  <a:pt x="10588" y="5622"/>
                </a:cubicBezTo>
                <a:cubicBezTo>
                  <a:pt x="10588" y="5918"/>
                  <a:pt x="10588" y="5918"/>
                  <a:pt x="10588" y="5918"/>
                </a:cubicBezTo>
                <a:cubicBezTo>
                  <a:pt x="10694" y="5918"/>
                  <a:pt x="10694" y="5918"/>
                  <a:pt x="10694" y="5918"/>
                </a:cubicBezTo>
                <a:cubicBezTo>
                  <a:pt x="10906" y="6510"/>
                  <a:pt x="10906" y="6510"/>
                  <a:pt x="10906" y="6510"/>
                </a:cubicBezTo>
                <a:cubicBezTo>
                  <a:pt x="10906" y="6510"/>
                  <a:pt x="10906" y="6510"/>
                  <a:pt x="10906" y="6510"/>
                </a:cubicBezTo>
                <a:cubicBezTo>
                  <a:pt x="11012" y="6805"/>
                  <a:pt x="11012" y="6805"/>
                  <a:pt x="11012" y="6805"/>
                </a:cubicBezTo>
                <a:cubicBezTo>
                  <a:pt x="11012" y="6805"/>
                  <a:pt x="11012" y="6805"/>
                  <a:pt x="11012" y="6805"/>
                </a:cubicBezTo>
                <a:cubicBezTo>
                  <a:pt x="11118" y="6805"/>
                  <a:pt x="11118" y="6805"/>
                  <a:pt x="11118" y="6805"/>
                </a:cubicBezTo>
                <a:cubicBezTo>
                  <a:pt x="11118" y="7101"/>
                  <a:pt x="11118" y="7101"/>
                  <a:pt x="11118" y="7101"/>
                </a:cubicBezTo>
                <a:cubicBezTo>
                  <a:pt x="11012" y="7101"/>
                  <a:pt x="11012" y="7101"/>
                  <a:pt x="11012" y="7101"/>
                </a:cubicBezTo>
                <a:cubicBezTo>
                  <a:pt x="11012" y="7101"/>
                  <a:pt x="11012" y="7101"/>
                  <a:pt x="11012" y="7101"/>
                </a:cubicBezTo>
                <a:cubicBezTo>
                  <a:pt x="10906" y="7101"/>
                  <a:pt x="10906" y="7101"/>
                  <a:pt x="10906" y="7101"/>
                </a:cubicBezTo>
                <a:cubicBezTo>
                  <a:pt x="10800" y="7101"/>
                  <a:pt x="10800" y="7101"/>
                  <a:pt x="10800" y="7101"/>
                </a:cubicBezTo>
                <a:cubicBezTo>
                  <a:pt x="10588" y="6805"/>
                  <a:pt x="10588" y="6805"/>
                  <a:pt x="10588" y="6805"/>
                </a:cubicBezTo>
                <a:cubicBezTo>
                  <a:pt x="10694" y="7101"/>
                  <a:pt x="10694" y="7101"/>
                  <a:pt x="10694" y="7101"/>
                </a:cubicBezTo>
                <a:cubicBezTo>
                  <a:pt x="10694" y="7101"/>
                  <a:pt x="10694" y="7101"/>
                  <a:pt x="10694" y="7101"/>
                </a:cubicBezTo>
                <a:cubicBezTo>
                  <a:pt x="10588" y="7101"/>
                  <a:pt x="10588" y="7101"/>
                  <a:pt x="10588" y="7101"/>
                </a:cubicBezTo>
                <a:cubicBezTo>
                  <a:pt x="10482" y="7397"/>
                  <a:pt x="10482" y="7397"/>
                  <a:pt x="10482" y="7397"/>
                </a:cubicBezTo>
                <a:cubicBezTo>
                  <a:pt x="10482" y="7397"/>
                  <a:pt x="10482" y="7397"/>
                  <a:pt x="10482" y="7397"/>
                </a:cubicBezTo>
                <a:cubicBezTo>
                  <a:pt x="10482" y="7693"/>
                  <a:pt x="10482" y="7693"/>
                  <a:pt x="10482" y="7693"/>
                </a:cubicBezTo>
                <a:cubicBezTo>
                  <a:pt x="10482" y="7989"/>
                  <a:pt x="10482" y="7989"/>
                  <a:pt x="10482" y="7989"/>
                </a:cubicBezTo>
                <a:cubicBezTo>
                  <a:pt x="10376" y="8285"/>
                  <a:pt x="10376" y="8285"/>
                  <a:pt x="10376" y="8285"/>
                </a:cubicBezTo>
                <a:cubicBezTo>
                  <a:pt x="10376" y="8581"/>
                  <a:pt x="10376" y="8581"/>
                  <a:pt x="10376" y="8581"/>
                </a:cubicBezTo>
                <a:cubicBezTo>
                  <a:pt x="10271" y="8877"/>
                  <a:pt x="10271" y="8877"/>
                  <a:pt x="10271" y="8877"/>
                </a:cubicBezTo>
                <a:cubicBezTo>
                  <a:pt x="10271" y="9173"/>
                  <a:pt x="10271" y="9173"/>
                  <a:pt x="10271" y="9173"/>
                </a:cubicBezTo>
                <a:cubicBezTo>
                  <a:pt x="10271" y="9468"/>
                  <a:pt x="10271" y="9468"/>
                  <a:pt x="10271" y="9468"/>
                </a:cubicBezTo>
                <a:cubicBezTo>
                  <a:pt x="10165" y="9764"/>
                  <a:pt x="10165" y="9764"/>
                  <a:pt x="10165" y="9764"/>
                </a:cubicBezTo>
                <a:cubicBezTo>
                  <a:pt x="10059" y="9468"/>
                  <a:pt x="10059" y="9468"/>
                  <a:pt x="10059" y="9468"/>
                </a:cubicBezTo>
                <a:cubicBezTo>
                  <a:pt x="10059" y="9468"/>
                  <a:pt x="10059" y="9468"/>
                  <a:pt x="10059" y="9468"/>
                </a:cubicBezTo>
                <a:cubicBezTo>
                  <a:pt x="10059" y="9468"/>
                  <a:pt x="10059" y="9468"/>
                  <a:pt x="10059" y="9468"/>
                </a:cubicBezTo>
                <a:cubicBezTo>
                  <a:pt x="10059" y="9764"/>
                  <a:pt x="10059" y="9764"/>
                  <a:pt x="10059" y="9764"/>
                </a:cubicBezTo>
                <a:cubicBezTo>
                  <a:pt x="9953" y="10060"/>
                  <a:pt x="9953" y="10060"/>
                  <a:pt x="9953" y="10060"/>
                </a:cubicBezTo>
                <a:cubicBezTo>
                  <a:pt x="9953" y="10356"/>
                  <a:pt x="9953" y="10356"/>
                  <a:pt x="9953" y="10356"/>
                </a:cubicBezTo>
                <a:cubicBezTo>
                  <a:pt x="9953" y="10356"/>
                  <a:pt x="9953" y="10356"/>
                  <a:pt x="9953" y="10356"/>
                </a:cubicBezTo>
                <a:cubicBezTo>
                  <a:pt x="9847" y="10356"/>
                  <a:pt x="9847" y="10356"/>
                  <a:pt x="9847" y="10356"/>
                </a:cubicBezTo>
                <a:cubicBezTo>
                  <a:pt x="9847" y="10356"/>
                  <a:pt x="9847" y="10356"/>
                  <a:pt x="9847" y="10356"/>
                </a:cubicBezTo>
                <a:cubicBezTo>
                  <a:pt x="9847" y="10652"/>
                  <a:pt x="9847" y="10652"/>
                  <a:pt x="9847" y="10652"/>
                </a:cubicBezTo>
                <a:cubicBezTo>
                  <a:pt x="9953" y="10356"/>
                  <a:pt x="9953" y="10356"/>
                  <a:pt x="9953" y="10356"/>
                </a:cubicBezTo>
                <a:cubicBezTo>
                  <a:pt x="9953" y="10652"/>
                  <a:pt x="9953" y="10652"/>
                  <a:pt x="9953" y="10652"/>
                </a:cubicBezTo>
                <a:cubicBezTo>
                  <a:pt x="9953" y="10652"/>
                  <a:pt x="9953" y="10652"/>
                  <a:pt x="9953" y="10652"/>
                </a:cubicBezTo>
                <a:cubicBezTo>
                  <a:pt x="9847" y="10948"/>
                  <a:pt x="9847" y="10948"/>
                  <a:pt x="9847" y="10948"/>
                </a:cubicBezTo>
                <a:cubicBezTo>
                  <a:pt x="9953" y="10948"/>
                  <a:pt x="9953" y="10948"/>
                  <a:pt x="9953" y="10948"/>
                </a:cubicBezTo>
                <a:cubicBezTo>
                  <a:pt x="9953" y="10948"/>
                  <a:pt x="9953" y="10948"/>
                  <a:pt x="9953" y="10948"/>
                </a:cubicBezTo>
                <a:cubicBezTo>
                  <a:pt x="9953" y="10948"/>
                  <a:pt x="9953" y="10948"/>
                  <a:pt x="9953" y="10948"/>
                </a:cubicBezTo>
                <a:cubicBezTo>
                  <a:pt x="9953" y="11244"/>
                  <a:pt x="9953" y="11244"/>
                  <a:pt x="9953" y="11244"/>
                </a:cubicBezTo>
                <a:cubicBezTo>
                  <a:pt x="9847" y="11244"/>
                  <a:pt x="9847" y="11244"/>
                  <a:pt x="9847" y="11244"/>
                </a:cubicBezTo>
                <a:cubicBezTo>
                  <a:pt x="9847" y="11244"/>
                  <a:pt x="9847" y="11244"/>
                  <a:pt x="9847" y="11244"/>
                </a:cubicBezTo>
                <a:cubicBezTo>
                  <a:pt x="9847" y="11244"/>
                  <a:pt x="9847" y="11244"/>
                  <a:pt x="9847" y="11244"/>
                </a:cubicBezTo>
                <a:cubicBezTo>
                  <a:pt x="9953" y="11244"/>
                  <a:pt x="9953" y="11244"/>
                  <a:pt x="9953" y="11244"/>
                </a:cubicBezTo>
                <a:cubicBezTo>
                  <a:pt x="9953" y="11540"/>
                  <a:pt x="9953" y="11540"/>
                  <a:pt x="9953" y="11540"/>
                </a:cubicBezTo>
                <a:cubicBezTo>
                  <a:pt x="9847" y="11836"/>
                  <a:pt x="9847" y="11836"/>
                  <a:pt x="9847" y="11836"/>
                </a:cubicBezTo>
                <a:cubicBezTo>
                  <a:pt x="9847" y="11836"/>
                  <a:pt x="9847" y="11836"/>
                  <a:pt x="9847" y="11836"/>
                </a:cubicBezTo>
                <a:cubicBezTo>
                  <a:pt x="9741" y="11836"/>
                  <a:pt x="9741" y="11836"/>
                  <a:pt x="9741" y="11836"/>
                </a:cubicBezTo>
                <a:cubicBezTo>
                  <a:pt x="9741" y="12132"/>
                  <a:pt x="9741" y="12132"/>
                  <a:pt x="9741" y="12132"/>
                </a:cubicBezTo>
                <a:cubicBezTo>
                  <a:pt x="9741" y="12132"/>
                  <a:pt x="9741" y="12132"/>
                  <a:pt x="9741" y="12132"/>
                </a:cubicBezTo>
                <a:cubicBezTo>
                  <a:pt x="9635" y="12723"/>
                  <a:pt x="9635" y="12723"/>
                  <a:pt x="9635" y="12723"/>
                </a:cubicBezTo>
                <a:cubicBezTo>
                  <a:pt x="9529" y="13019"/>
                  <a:pt x="9529" y="13019"/>
                  <a:pt x="9529" y="13019"/>
                </a:cubicBezTo>
                <a:cubicBezTo>
                  <a:pt x="9318" y="13019"/>
                  <a:pt x="9318" y="13019"/>
                  <a:pt x="9318" y="13019"/>
                </a:cubicBezTo>
                <a:cubicBezTo>
                  <a:pt x="9212" y="13315"/>
                  <a:pt x="9212" y="13315"/>
                  <a:pt x="9212" y="13315"/>
                </a:cubicBezTo>
                <a:cubicBezTo>
                  <a:pt x="9106" y="13315"/>
                  <a:pt x="9106" y="13315"/>
                  <a:pt x="9106" y="13315"/>
                </a:cubicBezTo>
                <a:cubicBezTo>
                  <a:pt x="9106" y="13019"/>
                  <a:pt x="9106" y="13019"/>
                  <a:pt x="9106" y="13019"/>
                </a:cubicBezTo>
                <a:cubicBezTo>
                  <a:pt x="9106" y="12723"/>
                  <a:pt x="9106" y="12723"/>
                  <a:pt x="9106" y="12723"/>
                </a:cubicBezTo>
                <a:cubicBezTo>
                  <a:pt x="9000" y="12427"/>
                  <a:pt x="9000" y="12427"/>
                  <a:pt x="9000" y="12427"/>
                </a:cubicBezTo>
                <a:cubicBezTo>
                  <a:pt x="9000" y="12427"/>
                  <a:pt x="9000" y="12427"/>
                  <a:pt x="9000" y="12427"/>
                </a:cubicBezTo>
                <a:cubicBezTo>
                  <a:pt x="9000" y="12427"/>
                  <a:pt x="9000" y="12427"/>
                  <a:pt x="9000" y="12427"/>
                </a:cubicBezTo>
                <a:cubicBezTo>
                  <a:pt x="8894" y="12427"/>
                  <a:pt x="8894" y="12427"/>
                  <a:pt x="8894" y="12427"/>
                </a:cubicBezTo>
                <a:cubicBezTo>
                  <a:pt x="8894" y="12427"/>
                  <a:pt x="8894" y="12427"/>
                  <a:pt x="8894" y="12427"/>
                </a:cubicBezTo>
                <a:cubicBezTo>
                  <a:pt x="8788" y="12427"/>
                  <a:pt x="8788" y="12427"/>
                  <a:pt x="8788" y="12427"/>
                </a:cubicBezTo>
                <a:cubicBezTo>
                  <a:pt x="8788" y="12132"/>
                  <a:pt x="8788" y="12132"/>
                  <a:pt x="8788" y="12132"/>
                </a:cubicBezTo>
                <a:cubicBezTo>
                  <a:pt x="8682" y="12427"/>
                  <a:pt x="8682" y="12427"/>
                  <a:pt x="8682" y="12427"/>
                </a:cubicBezTo>
                <a:cubicBezTo>
                  <a:pt x="8788" y="12427"/>
                  <a:pt x="8788" y="12427"/>
                  <a:pt x="8788" y="12427"/>
                </a:cubicBezTo>
                <a:cubicBezTo>
                  <a:pt x="8682" y="12427"/>
                  <a:pt x="8682" y="12427"/>
                  <a:pt x="8682" y="12427"/>
                </a:cubicBezTo>
                <a:cubicBezTo>
                  <a:pt x="8682" y="12427"/>
                  <a:pt x="8682" y="12427"/>
                  <a:pt x="8682" y="12427"/>
                </a:cubicBezTo>
                <a:cubicBezTo>
                  <a:pt x="8682" y="12132"/>
                  <a:pt x="8682" y="12132"/>
                  <a:pt x="8682" y="12132"/>
                </a:cubicBezTo>
                <a:cubicBezTo>
                  <a:pt x="8576" y="12132"/>
                  <a:pt x="8576" y="12132"/>
                  <a:pt x="8576" y="12132"/>
                </a:cubicBezTo>
                <a:cubicBezTo>
                  <a:pt x="8576" y="12132"/>
                  <a:pt x="8576" y="12132"/>
                  <a:pt x="8576" y="12132"/>
                </a:cubicBezTo>
                <a:cubicBezTo>
                  <a:pt x="8471" y="11836"/>
                  <a:pt x="8471" y="11836"/>
                  <a:pt x="8471" y="11836"/>
                </a:cubicBezTo>
                <a:cubicBezTo>
                  <a:pt x="8365" y="11836"/>
                  <a:pt x="8365" y="11836"/>
                  <a:pt x="8365" y="11836"/>
                </a:cubicBezTo>
                <a:cubicBezTo>
                  <a:pt x="8365" y="12132"/>
                  <a:pt x="8365" y="12132"/>
                  <a:pt x="8365" y="12132"/>
                </a:cubicBezTo>
                <a:cubicBezTo>
                  <a:pt x="8153" y="12132"/>
                  <a:pt x="8153" y="12132"/>
                  <a:pt x="8153" y="12132"/>
                </a:cubicBezTo>
                <a:cubicBezTo>
                  <a:pt x="8153" y="12427"/>
                  <a:pt x="8153" y="12427"/>
                  <a:pt x="8153" y="12427"/>
                </a:cubicBezTo>
                <a:cubicBezTo>
                  <a:pt x="8153" y="12427"/>
                  <a:pt x="8153" y="12427"/>
                  <a:pt x="8153" y="12427"/>
                </a:cubicBezTo>
                <a:cubicBezTo>
                  <a:pt x="8047" y="12132"/>
                  <a:pt x="8047" y="12132"/>
                  <a:pt x="8047" y="12132"/>
                </a:cubicBezTo>
                <a:cubicBezTo>
                  <a:pt x="8047" y="12427"/>
                  <a:pt x="8047" y="12427"/>
                  <a:pt x="8047" y="12427"/>
                </a:cubicBezTo>
                <a:cubicBezTo>
                  <a:pt x="7941" y="12723"/>
                  <a:pt x="7941" y="12723"/>
                  <a:pt x="7941" y="12723"/>
                </a:cubicBezTo>
                <a:cubicBezTo>
                  <a:pt x="7835" y="12723"/>
                  <a:pt x="7835" y="12723"/>
                  <a:pt x="7835" y="12723"/>
                </a:cubicBezTo>
                <a:cubicBezTo>
                  <a:pt x="7835" y="12427"/>
                  <a:pt x="7835" y="12427"/>
                  <a:pt x="7835" y="12427"/>
                </a:cubicBezTo>
                <a:cubicBezTo>
                  <a:pt x="7835" y="12132"/>
                  <a:pt x="7835" y="12132"/>
                  <a:pt x="7835" y="12132"/>
                </a:cubicBezTo>
                <a:cubicBezTo>
                  <a:pt x="7835" y="11836"/>
                  <a:pt x="7835" y="11836"/>
                  <a:pt x="7835" y="11836"/>
                </a:cubicBezTo>
                <a:cubicBezTo>
                  <a:pt x="7835" y="11540"/>
                  <a:pt x="7835" y="11540"/>
                  <a:pt x="7835" y="11540"/>
                </a:cubicBezTo>
                <a:cubicBezTo>
                  <a:pt x="7835" y="11244"/>
                  <a:pt x="7835" y="11244"/>
                  <a:pt x="7835" y="11244"/>
                </a:cubicBezTo>
                <a:cubicBezTo>
                  <a:pt x="7835" y="11540"/>
                  <a:pt x="7835" y="11540"/>
                  <a:pt x="7835" y="11540"/>
                </a:cubicBezTo>
                <a:cubicBezTo>
                  <a:pt x="7729" y="11836"/>
                  <a:pt x="7729" y="11836"/>
                  <a:pt x="7729" y="11836"/>
                </a:cubicBezTo>
                <a:cubicBezTo>
                  <a:pt x="7729" y="11836"/>
                  <a:pt x="7729" y="11836"/>
                  <a:pt x="7729" y="11836"/>
                </a:cubicBezTo>
                <a:cubicBezTo>
                  <a:pt x="7624" y="11836"/>
                  <a:pt x="7624" y="11836"/>
                  <a:pt x="7624" y="11836"/>
                </a:cubicBezTo>
                <a:cubicBezTo>
                  <a:pt x="7518" y="11836"/>
                  <a:pt x="7518" y="11836"/>
                  <a:pt x="7518" y="11836"/>
                </a:cubicBezTo>
                <a:cubicBezTo>
                  <a:pt x="7412" y="11836"/>
                  <a:pt x="7412" y="11836"/>
                  <a:pt x="7412" y="11836"/>
                </a:cubicBezTo>
                <a:cubicBezTo>
                  <a:pt x="7412" y="11836"/>
                  <a:pt x="7412" y="11836"/>
                  <a:pt x="7412" y="11836"/>
                </a:cubicBezTo>
                <a:cubicBezTo>
                  <a:pt x="7306" y="11836"/>
                  <a:pt x="7306" y="11836"/>
                  <a:pt x="7306" y="11836"/>
                </a:cubicBezTo>
                <a:cubicBezTo>
                  <a:pt x="7200" y="11540"/>
                  <a:pt x="7200" y="11540"/>
                  <a:pt x="7200" y="11540"/>
                </a:cubicBezTo>
                <a:cubicBezTo>
                  <a:pt x="7200" y="11836"/>
                  <a:pt x="7200" y="11836"/>
                  <a:pt x="7200" y="11836"/>
                </a:cubicBezTo>
                <a:cubicBezTo>
                  <a:pt x="7094" y="11836"/>
                  <a:pt x="7094" y="11836"/>
                  <a:pt x="7094" y="11836"/>
                </a:cubicBezTo>
                <a:cubicBezTo>
                  <a:pt x="7094" y="11540"/>
                  <a:pt x="7094" y="11540"/>
                  <a:pt x="7094" y="11540"/>
                </a:cubicBezTo>
                <a:cubicBezTo>
                  <a:pt x="7094" y="11244"/>
                  <a:pt x="7094" y="11244"/>
                  <a:pt x="7094" y="11244"/>
                </a:cubicBezTo>
                <a:cubicBezTo>
                  <a:pt x="6988" y="10652"/>
                  <a:pt x="6988" y="10652"/>
                  <a:pt x="6988" y="10652"/>
                </a:cubicBezTo>
                <a:cubicBezTo>
                  <a:pt x="6988" y="10652"/>
                  <a:pt x="6988" y="10652"/>
                  <a:pt x="6988" y="10652"/>
                </a:cubicBezTo>
                <a:cubicBezTo>
                  <a:pt x="6882" y="10356"/>
                  <a:pt x="6882" y="10356"/>
                  <a:pt x="6882" y="10356"/>
                </a:cubicBezTo>
                <a:cubicBezTo>
                  <a:pt x="6988" y="10356"/>
                  <a:pt x="6988" y="10356"/>
                  <a:pt x="6988" y="10356"/>
                </a:cubicBezTo>
                <a:cubicBezTo>
                  <a:pt x="6988" y="10060"/>
                  <a:pt x="6988" y="10060"/>
                  <a:pt x="6988" y="10060"/>
                </a:cubicBezTo>
                <a:cubicBezTo>
                  <a:pt x="6988" y="9764"/>
                  <a:pt x="6988" y="9764"/>
                  <a:pt x="6988" y="9764"/>
                </a:cubicBezTo>
                <a:cubicBezTo>
                  <a:pt x="6988" y="9468"/>
                  <a:pt x="6988" y="9468"/>
                  <a:pt x="6988" y="9468"/>
                </a:cubicBezTo>
                <a:cubicBezTo>
                  <a:pt x="6882" y="9173"/>
                  <a:pt x="6882" y="9173"/>
                  <a:pt x="6882" y="9173"/>
                </a:cubicBezTo>
                <a:cubicBezTo>
                  <a:pt x="6776" y="9173"/>
                  <a:pt x="6776" y="9173"/>
                  <a:pt x="6776" y="9173"/>
                </a:cubicBezTo>
                <a:cubicBezTo>
                  <a:pt x="6671" y="8877"/>
                  <a:pt x="6671" y="8877"/>
                  <a:pt x="6671" y="8877"/>
                </a:cubicBezTo>
                <a:cubicBezTo>
                  <a:pt x="6671" y="8877"/>
                  <a:pt x="6671" y="8877"/>
                  <a:pt x="6671" y="8877"/>
                </a:cubicBezTo>
                <a:cubicBezTo>
                  <a:pt x="6671" y="8877"/>
                  <a:pt x="6671" y="8877"/>
                  <a:pt x="6671" y="8877"/>
                </a:cubicBezTo>
                <a:cubicBezTo>
                  <a:pt x="6776" y="8877"/>
                  <a:pt x="6776" y="8877"/>
                  <a:pt x="6776" y="8877"/>
                </a:cubicBezTo>
                <a:cubicBezTo>
                  <a:pt x="6988" y="8581"/>
                  <a:pt x="6988" y="8581"/>
                  <a:pt x="6988" y="8581"/>
                </a:cubicBezTo>
                <a:cubicBezTo>
                  <a:pt x="7094" y="8285"/>
                  <a:pt x="7094" y="8285"/>
                  <a:pt x="7094" y="8285"/>
                </a:cubicBezTo>
                <a:cubicBezTo>
                  <a:pt x="7094" y="8285"/>
                  <a:pt x="7094" y="8285"/>
                  <a:pt x="7094" y="8285"/>
                </a:cubicBezTo>
                <a:cubicBezTo>
                  <a:pt x="7094" y="8285"/>
                  <a:pt x="7094" y="8285"/>
                  <a:pt x="7094" y="8285"/>
                </a:cubicBezTo>
                <a:cubicBezTo>
                  <a:pt x="6882" y="8581"/>
                  <a:pt x="6882" y="8581"/>
                  <a:pt x="6882" y="8581"/>
                </a:cubicBezTo>
                <a:cubicBezTo>
                  <a:pt x="6776" y="8581"/>
                  <a:pt x="6776" y="8581"/>
                  <a:pt x="6776" y="8581"/>
                </a:cubicBezTo>
                <a:cubicBezTo>
                  <a:pt x="6776" y="8581"/>
                  <a:pt x="6776" y="8581"/>
                  <a:pt x="6776" y="8581"/>
                </a:cubicBezTo>
                <a:cubicBezTo>
                  <a:pt x="6671" y="8581"/>
                  <a:pt x="6671" y="8581"/>
                  <a:pt x="6671" y="8581"/>
                </a:cubicBezTo>
                <a:cubicBezTo>
                  <a:pt x="6565" y="8285"/>
                  <a:pt x="6565" y="8285"/>
                  <a:pt x="6565" y="8285"/>
                </a:cubicBezTo>
                <a:cubicBezTo>
                  <a:pt x="6565" y="8285"/>
                  <a:pt x="6565" y="8285"/>
                  <a:pt x="6565" y="8285"/>
                </a:cubicBezTo>
                <a:cubicBezTo>
                  <a:pt x="6671" y="8285"/>
                  <a:pt x="6671" y="8285"/>
                  <a:pt x="6671" y="8285"/>
                </a:cubicBezTo>
                <a:cubicBezTo>
                  <a:pt x="6565" y="7989"/>
                  <a:pt x="6565" y="7989"/>
                  <a:pt x="6565" y="7989"/>
                </a:cubicBezTo>
                <a:cubicBezTo>
                  <a:pt x="6459" y="7693"/>
                  <a:pt x="6459" y="7693"/>
                  <a:pt x="6459" y="7693"/>
                </a:cubicBezTo>
                <a:cubicBezTo>
                  <a:pt x="6459" y="7101"/>
                  <a:pt x="6459" y="7101"/>
                  <a:pt x="6459" y="7101"/>
                </a:cubicBezTo>
                <a:cubicBezTo>
                  <a:pt x="6565" y="7101"/>
                  <a:pt x="6565" y="7101"/>
                  <a:pt x="6565" y="7101"/>
                </a:cubicBezTo>
                <a:cubicBezTo>
                  <a:pt x="6565" y="7101"/>
                  <a:pt x="6565" y="7101"/>
                  <a:pt x="6565" y="7101"/>
                </a:cubicBezTo>
                <a:cubicBezTo>
                  <a:pt x="6459" y="6805"/>
                  <a:pt x="6459" y="6805"/>
                  <a:pt x="6459" y="6805"/>
                </a:cubicBezTo>
                <a:cubicBezTo>
                  <a:pt x="6565" y="6805"/>
                  <a:pt x="6565" y="6805"/>
                  <a:pt x="6565" y="6805"/>
                </a:cubicBezTo>
                <a:close/>
                <a:moveTo>
                  <a:pt x="18635" y="9173"/>
                </a:moveTo>
                <a:cubicBezTo>
                  <a:pt x="18635" y="9173"/>
                  <a:pt x="18635" y="9173"/>
                  <a:pt x="18635" y="9173"/>
                </a:cubicBezTo>
                <a:cubicBezTo>
                  <a:pt x="18635" y="9468"/>
                  <a:pt x="18635" y="9468"/>
                  <a:pt x="18635" y="9468"/>
                </a:cubicBezTo>
                <a:cubicBezTo>
                  <a:pt x="18741" y="9468"/>
                  <a:pt x="18741" y="9468"/>
                  <a:pt x="18741" y="9468"/>
                </a:cubicBezTo>
                <a:cubicBezTo>
                  <a:pt x="18635" y="9173"/>
                  <a:pt x="18635" y="9173"/>
                  <a:pt x="18635" y="9173"/>
                </a:cubicBezTo>
                <a:close/>
                <a:moveTo>
                  <a:pt x="18847" y="10060"/>
                </a:moveTo>
                <a:cubicBezTo>
                  <a:pt x="18741" y="10060"/>
                  <a:pt x="18741" y="10060"/>
                  <a:pt x="18741" y="10060"/>
                </a:cubicBezTo>
                <a:cubicBezTo>
                  <a:pt x="18847" y="10060"/>
                  <a:pt x="18847" y="10060"/>
                  <a:pt x="18847" y="10060"/>
                </a:cubicBezTo>
                <a:cubicBezTo>
                  <a:pt x="18847" y="10060"/>
                  <a:pt x="18847" y="10060"/>
                  <a:pt x="18847" y="10060"/>
                </a:cubicBezTo>
                <a:close/>
                <a:moveTo>
                  <a:pt x="18953" y="10060"/>
                </a:moveTo>
                <a:cubicBezTo>
                  <a:pt x="18953" y="10060"/>
                  <a:pt x="18953" y="10060"/>
                  <a:pt x="18953" y="10060"/>
                </a:cubicBezTo>
                <a:cubicBezTo>
                  <a:pt x="19165" y="10356"/>
                  <a:pt x="19165" y="10356"/>
                  <a:pt x="19165" y="10356"/>
                </a:cubicBezTo>
                <a:cubicBezTo>
                  <a:pt x="19376" y="10356"/>
                  <a:pt x="19376" y="10356"/>
                  <a:pt x="19376" y="10356"/>
                </a:cubicBezTo>
                <a:cubicBezTo>
                  <a:pt x="19588" y="10356"/>
                  <a:pt x="19588" y="10356"/>
                  <a:pt x="19588" y="10356"/>
                </a:cubicBezTo>
                <a:cubicBezTo>
                  <a:pt x="19588" y="10356"/>
                  <a:pt x="19588" y="10356"/>
                  <a:pt x="19588" y="10356"/>
                </a:cubicBezTo>
                <a:cubicBezTo>
                  <a:pt x="19482" y="10060"/>
                  <a:pt x="19482" y="10060"/>
                  <a:pt x="19482" y="10060"/>
                </a:cubicBezTo>
                <a:cubicBezTo>
                  <a:pt x="19376" y="10060"/>
                  <a:pt x="19376" y="10060"/>
                  <a:pt x="19376" y="10060"/>
                </a:cubicBezTo>
                <a:cubicBezTo>
                  <a:pt x="19165" y="10060"/>
                  <a:pt x="19165" y="10060"/>
                  <a:pt x="19165" y="10060"/>
                </a:cubicBezTo>
                <a:cubicBezTo>
                  <a:pt x="19165" y="10060"/>
                  <a:pt x="19165" y="10060"/>
                  <a:pt x="19165" y="10060"/>
                </a:cubicBezTo>
                <a:cubicBezTo>
                  <a:pt x="18953" y="10060"/>
                  <a:pt x="18953" y="10060"/>
                  <a:pt x="18953" y="10060"/>
                </a:cubicBezTo>
                <a:close/>
                <a:moveTo>
                  <a:pt x="18953" y="8877"/>
                </a:moveTo>
                <a:cubicBezTo>
                  <a:pt x="19059" y="9173"/>
                  <a:pt x="19059" y="9173"/>
                  <a:pt x="19059" y="9173"/>
                </a:cubicBezTo>
                <a:cubicBezTo>
                  <a:pt x="19059" y="8877"/>
                  <a:pt x="19059" y="8877"/>
                  <a:pt x="19059" y="8877"/>
                </a:cubicBezTo>
                <a:cubicBezTo>
                  <a:pt x="19059" y="8877"/>
                  <a:pt x="19059" y="8877"/>
                  <a:pt x="19059" y="8877"/>
                </a:cubicBezTo>
                <a:cubicBezTo>
                  <a:pt x="19165" y="9173"/>
                  <a:pt x="19165" y="9173"/>
                  <a:pt x="19165" y="9173"/>
                </a:cubicBezTo>
                <a:cubicBezTo>
                  <a:pt x="19165" y="9468"/>
                  <a:pt x="19165" y="9468"/>
                  <a:pt x="19165" y="9468"/>
                </a:cubicBezTo>
                <a:cubicBezTo>
                  <a:pt x="19165" y="9468"/>
                  <a:pt x="19165" y="9468"/>
                  <a:pt x="19165" y="9468"/>
                </a:cubicBezTo>
                <a:cubicBezTo>
                  <a:pt x="19271" y="9468"/>
                  <a:pt x="19271" y="9468"/>
                  <a:pt x="19271" y="9468"/>
                </a:cubicBezTo>
                <a:cubicBezTo>
                  <a:pt x="19271" y="9468"/>
                  <a:pt x="19271" y="9468"/>
                  <a:pt x="19271" y="9468"/>
                </a:cubicBezTo>
                <a:cubicBezTo>
                  <a:pt x="19376" y="9468"/>
                  <a:pt x="19376" y="9468"/>
                  <a:pt x="19376" y="9468"/>
                </a:cubicBezTo>
                <a:cubicBezTo>
                  <a:pt x="19376" y="9468"/>
                  <a:pt x="19376" y="9468"/>
                  <a:pt x="19376" y="9468"/>
                </a:cubicBezTo>
                <a:cubicBezTo>
                  <a:pt x="19271" y="9173"/>
                  <a:pt x="19271" y="9173"/>
                  <a:pt x="19271" y="9173"/>
                </a:cubicBezTo>
                <a:cubicBezTo>
                  <a:pt x="19165" y="8877"/>
                  <a:pt x="19165" y="8877"/>
                  <a:pt x="19165" y="8877"/>
                </a:cubicBezTo>
                <a:cubicBezTo>
                  <a:pt x="19165" y="8877"/>
                  <a:pt x="19165" y="8877"/>
                  <a:pt x="19165" y="8877"/>
                </a:cubicBezTo>
                <a:cubicBezTo>
                  <a:pt x="19059" y="8877"/>
                  <a:pt x="19059" y="8877"/>
                  <a:pt x="19059" y="8877"/>
                </a:cubicBezTo>
                <a:cubicBezTo>
                  <a:pt x="18953" y="8877"/>
                  <a:pt x="18953" y="8877"/>
                  <a:pt x="18953" y="8877"/>
                </a:cubicBezTo>
                <a:cubicBezTo>
                  <a:pt x="18953" y="8877"/>
                  <a:pt x="18953" y="8877"/>
                  <a:pt x="18953" y="8877"/>
                </a:cubicBezTo>
                <a:close/>
                <a:moveTo>
                  <a:pt x="17576" y="14795"/>
                </a:moveTo>
                <a:cubicBezTo>
                  <a:pt x="17576" y="15090"/>
                  <a:pt x="17576" y="15090"/>
                  <a:pt x="17576" y="15090"/>
                </a:cubicBezTo>
                <a:cubicBezTo>
                  <a:pt x="17576" y="15386"/>
                  <a:pt x="17576" y="15386"/>
                  <a:pt x="17576" y="15386"/>
                </a:cubicBezTo>
                <a:cubicBezTo>
                  <a:pt x="17682" y="15386"/>
                  <a:pt x="17682" y="15386"/>
                  <a:pt x="17682" y="15386"/>
                </a:cubicBezTo>
                <a:cubicBezTo>
                  <a:pt x="17682" y="15090"/>
                  <a:pt x="17682" y="15090"/>
                  <a:pt x="17682" y="15090"/>
                </a:cubicBezTo>
                <a:cubicBezTo>
                  <a:pt x="17576" y="14795"/>
                  <a:pt x="17576" y="14795"/>
                  <a:pt x="17576" y="14795"/>
                </a:cubicBezTo>
                <a:close/>
                <a:moveTo>
                  <a:pt x="17788" y="14499"/>
                </a:moveTo>
                <a:cubicBezTo>
                  <a:pt x="17788" y="14795"/>
                  <a:pt x="17788" y="14795"/>
                  <a:pt x="17788" y="14795"/>
                </a:cubicBezTo>
                <a:cubicBezTo>
                  <a:pt x="17682" y="15090"/>
                  <a:pt x="17682" y="15090"/>
                  <a:pt x="17682" y="15090"/>
                </a:cubicBezTo>
                <a:cubicBezTo>
                  <a:pt x="17682" y="15386"/>
                  <a:pt x="17682" y="15386"/>
                  <a:pt x="17682" y="15386"/>
                </a:cubicBezTo>
                <a:cubicBezTo>
                  <a:pt x="17682" y="15386"/>
                  <a:pt x="17682" y="15386"/>
                  <a:pt x="17682" y="15386"/>
                </a:cubicBezTo>
                <a:cubicBezTo>
                  <a:pt x="17788" y="14795"/>
                  <a:pt x="17788" y="14795"/>
                  <a:pt x="17788" y="14795"/>
                </a:cubicBezTo>
                <a:cubicBezTo>
                  <a:pt x="17788" y="14499"/>
                  <a:pt x="17788" y="14499"/>
                  <a:pt x="17788" y="14499"/>
                </a:cubicBezTo>
                <a:close/>
                <a:moveTo>
                  <a:pt x="18529" y="16274"/>
                </a:moveTo>
                <a:cubicBezTo>
                  <a:pt x="18529" y="16274"/>
                  <a:pt x="18529" y="16274"/>
                  <a:pt x="18529" y="16274"/>
                </a:cubicBezTo>
                <a:cubicBezTo>
                  <a:pt x="18529" y="16274"/>
                  <a:pt x="18529" y="16274"/>
                  <a:pt x="18529" y="16274"/>
                </a:cubicBezTo>
                <a:cubicBezTo>
                  <a:pt x="18635" y="16274"/>
                  <a:pt x="18635" y="16274"/>
                  <a:pt x="18635" y="16274"/>
                </a:cubicBezTo>
                <a:cubicBezTo>
                  <a:pt x="18529" y="16274"/>
                  <a:pt x="18529" y="16274"/>
                  <a:pt x="18529" y="16274"/>
                </a:cubicBezTo>
                <a:close/>
                <a:moveTo>
                  <a:pt x="18318" y="15682"/>
                </a:moveTo>
                <a:cubicBezTo>
                  <a:pt x="18318" y="15682"/>
                  <a:pt x="18318" y="15682"/>
                  <a:pt x="18318" y="15682"/>
                </a:cubicBezTo>
                <a:cubicBezTo>
                  <a:pt x="18318" y="15682"/>
                  <a:pt x="18318" y="15682"/>
                  <a:pt x="18318" y="15682"/>
                </a:cubicBezTo>
                <a:cubicBezTo>
                  <a:pt x="18318" y="15978"/>
                  <a:pt x="18318" y="15978"/>
                  <a:pt x="18318" y="15978"/>
                </a:cubicBezTo>
                <a:cubicBezTo>
                  <a:pt x="18318" y="16274"/>
                  <a:pt x="18318" y="16274"/>
                  <a:pt x="18318" y="16274"/>
                </a:cubicBezTo>
                <a:cubicBezTo>
                  <a:pt x="18318" y="16274"/>
                  <a:pt x="18318" y="16274"/>
                  <a:pt x="18318" y="16274"/>
                </a:cubicBezTo>
                <a:cubicBezTo>
                  <a:pt x="18318" y="16274"/>
                  <a:pt x="18318" y="16274"/>
                  <a:pt x="18318" y="16274"/>
                </a:cubicBezTo>
                <a:cubicBezTo>
                  <a:pt x="18318" y="16274"/>
                  <a:pt x="18318" y="16274"/>
                  <a:pt x="18318" y="16274"/>
                </a:cubicBezTo>
                <a:cubicBezTo>
                  <a:pt x="18318" y="16274"/>
                  <a:pt x="18318" y="16274"/>
                  <a:pt x="18318" y="16274"/>
                </a:cubicBezTo>
                <a:cubicBezTo>
                  <a:pt x="18318" y="16570"/>
                  <a:pt x="18318" y="16570"/>
                  <a:pt x="18318" y="16570"/>
                </a:cubicBezTo>
                <a:cubicBezTo>
                  <a:pt x="18318" y="16570"/>
                  <a:pt x="18318" y="16570"/>
                  <a:pt x="18318" y="16570"/>
                </a:cubicBezTo>
                <a:cubicBezTo>
                  <a:pt x="18424" y="16274"/>
                  <a:pt x="18424" y="16274"/>
                  <a:pt x="18424" y="16274"/>
                </a:cubicBezTo>
                <a:cubicBezTo>
                  <a:pt x="18424" y="16274"/>
                  <a:pt x="18424" y="16274"/>
                  <a:pt x="18424" y="16274"/>
                </a:cubicBezTo>
                <a:cubicBezTo>
                  <a:pt x="18424" y="16274"/>
                  <a:pt x="18424" y="16274"/>
                  <a:pt x="18424" y="16274"/>
                </a:cubicBezTo>
                <a:cubicBezTo>
                  <a:pt x="18424" y="15978"/>
                  <a:pt x="18424" y="15978"/>
                  <a:pt x="18424" y="15978"/>
                </a:cubicBezTo>
                <a:cubicBezTo>
                  <a:pt x="18318" y="15682"/>
                  <a:pt x="18318" y="15682"/>
                  <a:pt x="18318" y="15682"/>
                </a:cubicBezTo>
                <a:close/>
                <a:moveTo>
                  <a:pt x="18424" y="15978"/>
                </a:moveTo>
                <a:cubicBezTo>
                  <a:pt x="18424" y="15978"/>
                  <a:pt x="18424" y="15978"/>
                  <a:pt x="18424" y="15978"/>
                </a:cubicBezTo>
                <a:cubicBezTo>
                  <a:pt x="18424" y="15978"/>
                  <a:pt x="18424" y="15978"/>
                  <a:pt x="18424" y="15978"/>
                </a:cubicBezTo>
                <a:cubicBezTo>
                  <a:pt x="18529" y="15978"/>
                  <a:pt x="18529" y="15978"/>
                  <a:pt x="18529" y="15978"/>
                </a:cubicBezTo>
                <a:cubicBezTo>
                  <a:pt x="18529" y="15978"/>
                  <a:pt x="18529" y="15978"/>
                  <a:pt x="18529" y="15978"/>
                </a:cubicBezTo>
                <a:cubicBezTo>
                  <a:pt x="18529" y="15978"/>
                  <a:pt x="18529" y="15978"/>
                  <a:pt x="18529" y="15978"/>
                </a:cubicBezTo>
                <a:cubicBezTo>
                  <a:pt x="18424" y="15978"/>
                  <a:pt x="18424" y="15978"/>
                  <a:pt x="18424" y="15978"/>
                </a:cubicBezTo>
                <a:close/>
                <a:moveTo>
                  <a:pt x="18318" y="15386"/>
                </a:moveTo>
                <a:cubicBezTo>
                  <a:pt x="18318" y="15386"/>
                  <a:pt x="18318" y="15386"/>
                  <a:pt x="18318" y="15386"/>
                </a:cubicBezTo>
                <a:cubicBezTo>
                  <a:pt x="18318" y="15682"/>
                  <a:pt x="18318" y="15682"/>
                  <a:pt x="18318" y="15682"/>
                </a:cubicBezTo>
                <a:cubicBezTo>
                  <a:pt x="18318" y="15682"/>
                  <a:pt x="18318" y="15682"/>
                  <a:pt x="18318" y="15682"/>
                </a:cubicBezTo>
                <a:cubicBezTo>
                  <a:pt x="18424" y="15978"/>
                  <a:pt x="18424" y="15978"/>
                  <a:pt x="18424" y="15978"/>
                </a:cubicBezTo>
                <a:cubicBezTo>
                  <a:pt x="18424" y="15682"/>
                  <a:pt x="18424" y="15682"/>
                  <a:pt x="18424" y="15682"/>
                </a:cubicBezTo>
                <a:cubicBezTo>
                  <a:pt x="18318" y="15682"/>
                  <a:pt x="18318" y="15682"/>
                  <a:pt x="18318" y="15682"/>
                </a:cubicBezTo>
                <a:cubicBezTo>
                  <a:pt x="18318" y="15386"/>
                  <a:pt x="18318" y="15386"/>
                  <a:pt x="18318" y="15386"/>
                </a:cubicBezTo>
                <a:close/>
                <a:moveTo>
                  <a:pt x="18529" y="15386"/>
                </a:moveTo>
                <a:cubicBezTo>
                  <a:pt x="18424" y="15386"/>
                  <a:pt x="18424" y="15386"/>
                  <a:pt x="18424" y="15386"/>
                </a:cubicBezTo>
                <a:cubicBezTo>
                  <a:pt x="18318" y="15682"/>
                  <a:pt x="18318" y="15682"/>
                  <a:pt x="18318" y="15682"/>
                </a:cubicBezTo>
                <a:cubicBezTo>
                  <a:pt x="18424" y="15682"/>
                  <a:pt x="18424" y="15682"/>
                  <a:pt x="18424" y="15682"/>
                </a:cubicBezTo>
                <a:cubicBezTo>
                  <a:pt x="18529" y="15682"/>
                  <a:pt x="18529" y="15682"/>
                  <a:pt x="18529" y="15682"/>
                </a:cubicBezTo>
                <a:cubicBezTo>
                  <a:pt x="18529" y="15682"/>
                  <a:pt x="18529" y="15682"/>
                  <a:pt x="18529" y="15682"/>
                </a:cubicBezTo>
                <a:cubicBezTo>
                  <a:pt x="18529" y="15682"/>
                  <a:pt x="18529" y="15682"/>
                  <a:pt x="18529" y="15682"/>
                </a:cubicBezTo>
                <a:cubicBezTo>
                  <a:pt x="18529" y="15682"/>
                  <a:pt x="18529" y="15682"/>
                  <a:pt x="18529" y="15682"/>
                </a:cubicBezTo>
                <a:cubicBezTo>
                  <a:pt x="18529" y="15386"/>
                  <a:pt x="18529" y="15386"/>
                  <a:pt x="18529" y="15386"/>
                </a:cubicBezTo>
                <a:cubicBezTo>
                  <a:pt x="18529" y="15386"/>
                  <a:pt x="18529" y="15386"/>
                  <a:pt x="18529" y="15386"/>
                </a:cubicBezTo>
                <a:cubicBezTo>
                  <a:pt x="18529" y="15386"/>
                  <a:pt x="18529" y="15386"/>
                  <a:pt x="18529" y="15386"/>
                </a:cubicBezTo>
                <a:cubicBezTo>
                  <a:pt x="18529" y="15386"/>
                  <a:pt x="18529" y="15386"/>
                  <a:pt x="18529" y="15386"/>
                </a:cubicBezTo>
                <a:close/>
                <a:moveTo>
                  <a:pt x="18318" y="15090"/>
                </a:moveTo>
                <a:cubicBezTo>
                  <a:pt x="18318" y="15090"/>
                  <a:pt x="18318" y="15090"/>
                  <a:pt x="18318" y="15090"/>
                </a:cubicBezTo>
                <a:cubicBezTo>
                  <a:pt x="18318" y="15090"/>
                  <a:pt x="18318" y="15090"/>
                  <a:pt x="18318" y="15090"/>
                </a:cubicBezTo>
                <a:cubicBezTo>
                  <a:pt x="18318" y="15090"/>
                  <a:pt x="18318" y="15090"/>
                  <a:pt x="18318" y="15090"/>
                </a:cubicBezTo>
                <a:cubicBezTo>
                  <a:pt x="18318" y="15090"/>
                  <a:pt x="18318" y="15090"/>
                  <a:pt x="18318" y="15090"/>
                </a:cubicBezTo>
                <a:close/>
                <a:moveTo>
                  <a:pt x="18529" y="14795"/>
                </a:moveTo>
                <a:cubicBezTo>
                  <a:pt x="18529" y="14795"/>
                  <a:pt x="18529" y="14795"/>
                  <a:pt x="18529" y="14795"/>
                </a:cubicBezTo>
                <a:cubicBezTo>
                  <a:pt x="18529" y="14795"/>
                  <a:pt x="18529" y="14795"/>
                  <a:pt x="18529" y="14795"/>
                </a:cubicBezTo>
                <a:cubicBezTo>
                  <a:pt x="18529" y="14795"/>
                  <a:pt x="18529" y="14795"/>
                  <a:pt x="18529" y="14795"/>
                </a:cubicBezTo>
                <a:cubicBezTo>
                  <a:pt x="18529" y="14795"/>
                  <a:pt x="18529" y="14795"/>
                  <a:pt x="18529" y="14795"/>
                </a:cubicBezTo>
                <a:close/>
                <a:moveTo>
                  <a:pt x="18424" y="14795"/>
                </a:moveTo>
                <a:cubicBezTo>
                  <a:pt x="18424" y="14795"/>
                  <a:pt x="18424" y="14795"/>
                  <a:pt x="18424" y="14795"/>
                </a:cubicBezTo>
                <a:cubicBezTo>
                  <a:pt x="18424" y="15090"/>
                  <a:pt x="18424" y="15090"/>
                  <a:pt x="18424" y="15090"/>
                </a:cubicBezTo>
                <a:cubicBezTo>
                  <a:pt x="18318" y="15090"/>
                  <a:pt x="18318" y="15090"/>
                  <a:pt x="18318" y="15090"/>
                </a:cubicBezTo>
                <a:cubicBezTo>
                  <a:pt x="18424" y="15090"/>
                  <a:pt x="18424" y="15090"/>
                  <a:pt x="18424" y="15090"/>
                </a:cubicBezTo>
                <a:cubicBezTo>
                  <a:pt x="18424" y="15090"/>
                  <a:pt x="18424" y="15090"/>
                  <a:pt x="18424" y="15090"/>
                </a:cubicBezTo>
                <a:cubicBezTo>
                  <a:pt x="18424" y="15090"/>
                  <a:pt x="18424" y="15090"/>
                  <a:pt x="18424" y="15090"/>
                </a:cubicBezTo>
                <a:cubicBezTo>
                  <a:pt x="18424" y="15090"/>
                  <a:pt x="18424" y="15090"/>
                  <a:pt x="18424" y="15090"/>
                </a:cubicBezTo>
                <a:cubicBezTo>
                  <a:pt x="18424" y="15386"/>
                  <a:pt x="18424" y="15386"/>
                  <a:pt x="18424" y="15386"/>
                </a:cubicBezTo>
                <a:cubicBezTo>
                  <a:pt x="18424" y="15386"/>
                  <a:pt x="18424" y="15386"/>
                  <a:pt x="18424" y="15386"/>
                </a:cubicBezTo>
                <a:cubicBezTo>
                  <a:pt x="18529" y="15386"/>
                  <a:pt x="18529" y="15386"/>
                  <a:pt x="18529" y="15386"/>
                </a:cubicBezTo>
                <a:cubicBezTo>
                  <a:pt x="18529" y="15386"/>
                  <a:pt x="18529" y="15386"/>
                  <a:pt x="18529" y="15386"/>
                </a:cubicBezTo>
                <a:cubicBezTo>
                  <a:pt x="18529" y="15090"/>
                  <a:pt x="18529" y="15090"/>
                  <a:pt x="18529" y="15090"/>
                </a:cubicBezTo>
                <a:cubicBezTo>
                  <a:pt x="18529" y="14795"/>
                  <a:pt x="18529" y="14795"/>
                  <a:pt x="18529" y="14795"/>
                </a:cubicBezTo>
                <a:cubicBezTo>
                  <a:pt x="18529" y="14795"/>
                  <a:pt x="18529" y="14795"/>
                  <a:pt x="18529" y="14795"/>
                </a:cubicBezTo>
                <a:cubicBezTo>
                  <a:pt x="18424" y="14795"/>
                  <a:pt x="18424" y="14795"/>
                  <a:pt x="18424" y="14795"/>
                </a:cubicBezTo>
                <a:close/>
                <a:moveTo>
                  <a:pt x="17259" y="16570"/>
                </a:moveTo>
                <a:cubicBezTo>
                  <a:pt x="17259" y="16570"/>
                  <a:pt x="17259" y="16570"/>
                  <a:pt x="17259" y="16570"/>
                </a:cubicBezTo>
                <a:cubicBezTo>
                  <a:pt x="17259" y="16570"/>
                  <a:pt x="17259" y="16570"/>
                  <a:pt x="17259" y="16570"/>
                </a:cubicBezTo>
                <a:cubicBezTo>
                  <a:pt x="17259" y="16570"/>
                  <a:pt x="17259" y="16570"/>
                  <a:pt x="17259" y="16570"/>
                </a:cubicBezTo>
                <a:close/>
                <a:moveTo>
                  <a:pt x="17153" y="16866"/>
                </a:moveTo>
                <a:cubicBezTo>
                  <a:pt x="17259" y="16866"/>
                  <a:pt x="17259" y="16866"/>
                  <a:pt x="17259" y="16866"/>
                </a:cubicBezTo>
                <a:cubicBezTo>
                  <a:pt x="17259" y="16866"/>
                  <a:pt x="17259" y="16866"/>
                  <a:pt x="17259" y="16866"/>
                </a:cubicBezTo>
                <a:cubicBezTo>
                  <a:pt x="17153" y="16866"/>
                  <a:pt x="17153" y="16866"/>
                  <a:pt x="17153" y="16866"/>
                </a:cubicBezTo>
                <a:close/>
                <a:moveTo>
                  <a:pt x="16729" y="17162"/>
                </a:moveTo>
                <a:cubicBezTo>
                  <a:pt x="16729" y="17458"/>
                  <a:pt x="16729" y="17458"/>
                  <a:pt x="16729" y="17458"/>
                </a:cubicBezTo>
                <a:cubicBezTo>
                  <a:pt x="16729" y="17458"/>
                  <a:pt x="16729" y="17458"/>
                  <a:pt x="16729" y="17458"/>
                </a:cubicBezTo>
                <a:cubicBezTo>
                  <a:pt x="16729" y="17458"/>
                  <a:pt x="16729" y="17162"/>
                  <a:pt x="16729" y="17162"/>
                </a:cubicBezTo>
                <a:close/>
                <a:moveTo>
                  <a:pt x="16835" y="17162"/>
                </a:moveTo>
                <a:cubicBezTo>
                  <a:pt x="16729" y="17162"/>
                  <a:pt x="16729" y="17162"/>
                  <a:pt x="16729" y="17162"/>
                </a:cubicBezTo>
                <a:cubicBezTo>
                  <a:pt x="16835" y="17162"/>
                  <a:pt x="16835" y="17162"/>
                  <a:pt x="16835" y="17162"/>
                </a:cubicBezTo>
                <a:cubicBezTo>
                  <a:pt x="16835" y="17162"/>
                  <a:pt x="16835" y="17162"/>
                  <a:pt x="16835" y="17162"/>
                </a:cubicBezTo>
                <a:cubicBezTo>
                  <a:pt x="16835" y="17162"/>
                  <a:pt x="16835" y="17162"/>
                  <a:pt x="16835" y="17162"/>
                </a:cubicBezTo>
                <a:close/>
                <a:moveTo>
                  <a:pt x="16835" y="18049"/>
                </a:moveTo>
                <a:cubicBezTo>
                  <a:pt x="16835" y="18049"/>
                  <a:pt x="16835" y="18049"/>
                  <a:pt x="16835" y="18049"/>
                </a:cubicBezTo>
                <a:cubicBezTo>
                  <a:pt x="16729" y="18049"/>
                  <a:pt x="16729" y="18049"/>
                  <a:pt x="16729" y="18049"/>
                </a:cubicBezTo>
                <a:cubicBezTo>
                  <a:pt x="16729" y="18345"/>
                  <a:pt x="16729" y="18345"/>
                  <a:pt x="16729" y="18345"/>
                </a:cubicBezTo>
                <a:cubicBezTo>
                  <a:pt x="16835" y="18345"/>
                  <a:pt x="16835" y="18345"/>
                  <a:pt x="16835" y="18345"/>
                </a:cubicBezTo>
                <a:cubicBezTo>
                  <a:pt x="16835" y="18049"/>
                  <a:pt x="16835" y="18049"/>
                  <a:pt x="16835" y="18049"/>
                </a:cubicBezTo>
                <a:cubicBezTo>
                  <a:pt x="16835" y="18049"/>
                  <a:pt x="16835" y="18049"/>
                  <a:pt x="16835" y="18049"/>
                </a:cubicBezTo>
                <a:close/>
                <a:moveTo>
                  <a:pt x="17047" y="17162"/>
                </a:moveTo>
                <a:cubicBezTo>
                  <a:pt x="16941" y="17458"/>
                  <a:pt x="16941" y="17458"/>
                  <a:pt x="16941" y="17458"/>
                </a:cubicBezTo>
                <a:cubicBezTo>
                  <a:pt x="16941" y="17458"/>
                  <a:pt x="16941" y="17458"/>
                  <a:pt x="16941" y="17458"/>
                </a:cubicBezTo>
                <a:cubicBezTo>
                  <a:pt x="16941" y="17458"/>
                  <a:pt x="16941" y="17458"/>
                  <a:pt x="16941" y="17458"/>
                </a:cubicBezTo>
                <a:cubicBezTo>
                  <a:pt x="16835" y="17753"/>
                  <a:pt x="16835" y="17753"/>
                  <a:pt x="16835" y="17753"/>
                </a:cubicBezTo>
                <a:cubicBezTo>
                  <a:pt x="16835" y="17753"/>
                  <a:pt x="16835" y="17753"/>
                  <a:pt x="16835" y="17753"/>
                </a:cubicBezTo>
                <a:cubicBezTo>
                  <a:pt x="16941" y="18049"/>
                  <a:pt x="16941" y="18049"/>
                  <a:pt x="16941" y="18049"/>
                </a:cubicBezTo>
                <a:cubicBezTo>
                  <a:pt x="16941" y="17753"/>
                  <a:pt x="16941" y="17753"/>
                  <a:pt x="16941" y="17753"/>
                </a:cubicBezTo>
                <a:cubicBezTo>
                  <a:pt x="17047" y="17458"/>
                  <a:pt x="17047" y="17458"/>
                  <a:pt x="17047" y="17458"/>
                </a:cubicBezTo>
                <a:cubicBezTo>
                  <a:pt x="17153" y="17162"/>
                  <a:pt x="17153" y="17162"/>
                  <a:pt x="17153" y="17162"/>
                </a:cubicBezTo>
                <a:cubicBezTo>
                  <a:pt x="17153" y="17162"/>
                  <a:pt x="17153" y="17162"/>
                  <a:pt x="17153" y="17162"/>
                </a:cubicBezTo>
                <a:cubicBezTo>
                  <a:pt x="17153" y="16866"/>
                  <a:pt x="17153" y="16866"/>
                  <a:pt x="17153" y="16866"/>
                </a:cubicBezTo>
                <a:cubicBezTo>
                  <a:pt x="17153" y="16866"/>
                  <a:pt x="17153" y="16866"/>
                  <a:pt x="17153" y="16866"/>
                </a:cubicBezTo>
                <a:cubicBezTo>
                  <a:pt x="17047" y="16866"/>
                  <a:pt x="17047" y="16866"/>
                  <a:pt x="17047" y="16866"/>
                </a:cubicBezTo>
                <a:cubicBezTo>
                  <a:pt x="17047" y="16866"/>
                  <a:pt x="17047" y="16866"/>
                  <a:pt x="17047" y="16866"/>
                </a:cubicBezTo>
                <a:cubicBezTo>
                  <a:pt x="17047" y="17162"/>
                  <a:pt x="17047" y="17162"/>
                  <a:pt x="17047" y="17162"/>
                </a:cubicBezTo>
                <a:close/>
                <a:moveTo>
                  <a:pt x="16306" y="15978"/>
                </a:moveTo>
                <a:cubicBezTo>
                  <a:pt x="16412" y="15682"/>
                  <a:pt x="16412" y="15682"/>
                  <a:pt x="16412" y="15682"/>
                </a:cubicBezTo>
                <a:cubicBezTo>
                  <a:pt x="16306" y="15682"/>
                  <a:pt x="16306" y="15682"/>
                  <a:pt x="16306" y="15682"/>
                </a:cubicBezTo>
                <a:cubicBezTo>
                  <a:pt x="16306" y="15978"/>
                  <a:pt x="16306" y="15978"/>
                  <a:pt x="16306" y="15978"/>
                </a:cubicBezTo>
                <a:close/>
                <a:moveTo>
                  <a:pt x="16094" y="16274"/>
                </a:moveTo>
                <a:cubicBezTo>
                  <a:pt x="16094" y="16274"/>
                  <a:pt x="16094" y="16274"/>
                  <a:pt x="16094" y="16274"/>
                </a:cubicBezTo>
                <a:cubicBezTo>
                  <a:pt x="16094" y="16274"/>
                  <a:pt x="16094" y="16274"/>
                  <a:pt x="16094" y="16274"/>
                </a:cubicBezTo>
                <a:cubicBezTo>
                  <a:pt x="16094" y="16274"/>
                  <a:pt x="16094" y="16274"/>
                  <a:pt x="16094" y="16274"/>
                </a:cubicBezTo>
                <a:close/>
                <a:moveTo>
                  <a:pt x="16306" y="18049"/>
                </a:moveTo>
                <a:cubicBezTo>
                  <a:pt x="16200" y="18049"/>
                  <a:pt x="16200" y="18049"/>
                  <a:pt x="16200" y="18049"/>
                </a:cubicBezTo>
                <a:cubicBezTo>
                  <a:pt x="16200" y="18049"/>
                  <a:pt x="16200" y="18049"/>
                  <a:pt x="16200" y="18049"/>
                </a:cubicBezTo>
                <a:cubicBezTo>
                  <a:pt x="16306" y="18049"/>
                  <a:pt x="16306" y="18049"/>
                  <a:pt x="16306" y="18049"/>
                </a:cubicBezTo>
                <a:close/>
                <a:moveTo>
                  <a:pt x="16094" y="17753"/>
                </a:moveTo>
                <a:cubicBezTo>
                  <a:pt x="16200" y="17458"/>
                  <a:pt x="16200" y="17458"/>
                  <a:pt x="16200" y="17458"/>
                </a:cubicBezTo>
                <a:cubicBezTo>
                  <a:pt x="16200" y="17753"/>
                  <a:pt x="16200" y="17753"/>
                  <a:pt x="16200" y="17753"/>
                </a:cubicBezTo>
                <a:cubicBezTo>
                  <a:pt x="16200" y="17753"/>
                  <a:pt x="16200" y="17753"/>
                  <a:pt x="16200" y="17753"/>
                </a:cubicBezTo>
                <a:cubicBezTo>
                  <a:pt x="16200" y="18049"/>
                  <a:pt x="16200" y="18049"/>
                  <a:pt x="16200" y="18049"/>
                </a:cubicBezTo>
                <a:cubicBezTo>
                  <a:pt x="16094" y="17753"/>
                  <a:pt x="16094" y="17753"/>
                  <a:pt x="16094" y="17753"/>
                </a:cubicBezTo>
                <a:cubicBezTo>
                  <a:pt x="16094" y="17753"/>
                  <a:pt x="16094" y="17753"/>
                  <a:pt x="16094" y="17753"/>
                </a:cubicBezTo>
                <a:close/>
                <a:moveTo>
                  <a:pt x="15565" y="16866"/>
                </a:moveTo>
                <a:cubicBezTo>
                  <a:pt x="15671" y="16866"/>
                  <a:pt x="15671" y="16866"/>
                  <a:pt x="15671" y="16866"/>
                </a:cubicBezTo>
                <a:cubicBezTo>
                  <a:pt x="15671" y="16866"/>
                  <a:pt x="15671" y="16866"/>
                  <a:pt x="15671" y="16866"/>
                </a:cubicBezTo>
                <a:cubicBezTo>
                  <a:pt x="15671" y="16866"/>
                  <a:pt x="15671" y="16866"/>
                  <a:pt x="15671" y="16866"/>
                </a:cubicBezTo>
                <a:cubicBezTo>
                  <a:pt x="15671" y="16866"/>
                  <a:pt x="15671" y="16866"/>
                  <a:pt x="15671" y="16866"/>
                </a:cubicBezTo>
                <a:cubicBezTo>
                  <a:pt x="15565" y="16866"/>
                  <a:pt x="15565" y="16866"/>
                  <a:pt x="15565" y="16866"/>
                </a:cubicBezTo>
                <a:close/>
                <a:moveTo>
                  <a:pt x="15671" y="18345"/>
                </a:moveTo>
                <a:cubicBezTo>
                  <a:pt x="15776" y="18345"/>
                  <a:pt x="15776" y="18345"/>
                  <a:pt x="15776" y="18345"/>
                </a:cubicBezTo>
                <a:cubicBezTo>
                  <a:pt x="15882" y="18345"/>
                  <a:pt x="15882" y="18345"/>
                  <a:pt x="15882" y="18345"/>
                </a:cubicBezTo>
                <a:cubicBezTo>
                  <a:pt x="15776" y="18345"/>
                  <a:pt x="15776" y="18345"/>
                  <a:pt x="15776" y="18345"/>
                </a:cubicBezTo>
                <a:cubicBezTo>
                  <a:pt x="15671" y="18345"/>
                  <a:pt x="15671" y="18345"/>
                  <a:pt x="15671" y="18345"/>
                </a:cubicBezTo>
                <a:close/>
                <a:moveTo>
                  <a:pt x="15035" y="17458"/>
                </a:moveTo>
                <a:cubicBezTo>
                  <a:pt x="15035" y="17162"/>
                  <a:pt x="15035" y="17162"/>
                  <a:pt x="15035" y="17162"/>
                </a:cubicBezTo>
                <a:cubicBezTo>
                  <a:pt x="15035" y="17162"/>
                  <a:pt x="15035" y="17162"/>
                  <a:pt x="15035" y="17162"/>
                </a:cubicBezTo>
                <a:cubicBezTo>
                  <a:pt x="15035" y="17162"/>
                  <a:pt x="15035" y="17162"/>
                  <a:pt x="15035" y="17162"/>
                </a:cubicBezTo>
                <a:cubicBezTo>
                  <a:pt x="15035" y="17458"/>
                  <a:pt x="15035" y="17458"/>
                  <a:pt x="15035" y="17458"/>
                </a:cubicBezTo>
                <a:close/>
                <a:moveTo>
                  <a:pt x="15247" y="18049"/>
                </a:moveTo>
                <a:cubicBezTo>
                  <a:pt x="15353" y="18049"/>
                  <a:pt x="15353" y="18049"/>
                  <a:pt x="15353" y="18049"/>
                </a:cubicBezTo>
                <a:cubicBezTo>
                  <a:pt x="15459" y="18049"/>
                  <a:pt x="15459" y="18049"/>
                  <a:pt x="15459" y="18049"/>
                </a:cubicBezTo>
                <a:cubicBezTo>
                  <a:pt x="15459" y="18345"/>
                  <a:pt x="15459" y="18345"/>
                  <a:pt x="15459" y="18345"/>
                </a:cubicBezTo>
                <a:cubicBezTo>
                  <a:pt x="15353" y="18345"/>
                  <a:pt x="15353" y="18345"/>
                  <a:pt x="15353" y="18345"/>
                </a:cubicBezTo>
                <a:cubicBezTo>
                  <a:pt x="15247" y="18345"/>
                  <a:pt x="15247" y="18345"/>
                  <a:pt x="15247" y="18345"/>
                </a:cubicBezTo>
                <a:cubicBezTo>
                  <a:pt x="15247" y="18049"/>
                  <a:pt x="15247" y="18049"/>
                  <a:pt x="15247" y="18049"/>
                </a:cubicBezTo>
                <a:close/>
                <a:moveTo>
                  <a:pt x="15141" y="18345"/>
                </a:moveTo>
                <a:cubicBezTo>
                  <a:pt x="15141" y="18049"/>
                  <a:pt x="15141" y="18049"/>
                  <a:pt x="15141" y="18049"/>
                </a:cubicBezTo>
                <a:cubicBezTo>
                  <a:pt x="15141" y="18345"/>
                  <a:pt x="15141" y="18345"/>
                  <a:pt x="15141" y="18345"/>
                </a:cubicBezTo>
                <a:cubicBezTo>
                  <a:pt x="15141" y="18345"/>
                  <a:pt x="15141" y="18345"/>
                  <a:pt x="15141" y="18345"/>
                </a:cubicBezTo>
                <a:close/>
                <a:moveTo>
                  <a:pt x="14929" y="18049"/>
                </a:moveTo>
                <a:cubicBezTo>
                  <a:pt x="14929" y="18049"/>
                  <a:pt x="14929" y="18049"/>
                  <a:pt x="14929" y="18049"/>
                </a:cubicBezTo>
                <a:cubicBezTo>
                  <a:pt x="15035" y="18049"/>
                  <a:pt x="15035" y="18049"/>
                  <a:pt x="15035" y="18049"/>
                </a:cubicBezTo>
                <a:cubicBezTo>
                  <a:pt x="14929" y="18345"/>
                  <a:pt x="14929" y="18345"/>
                  <a:pt x="14929" y="18345"/>
                </a:cubicBezTo>
                <a:cubicBezTo>
                  <a:pt x="14929" y="18049"/>
                  <a:pt x="14929" y="18049"/>
                  <a:pt x="14929" y="18049"/>
                </a:cubicBezTo>
                <a:close/>
                <a:moveTo>
                  <a:pt x="13129" y="20712"/>
                </a:moveTo>
                <a:cubicBezTo>
                  <a:pt x="13129" y="21008"/>
                  <a:pt x="13129" y="21008"/>
                  <a:pt x="13129" y="21008"/>
                </a:cubicBezTo>
                <a:cubicBezTo>
                  <a:pt x="13129" y="21008"/>
                  <a:pt x="13129" y="21008"/>
                  <a:pt x="13129" y="21008"/>
                </a:cubicBezTo>
                <a:cubicBezTo>
                  <a:pt x="13341" y="21008"/>
                  <a:pt x="13341" y="21008"/>
                  <a:pt x="13341" y="21008"/>
                </a:cubicBezTo>
                <a:cubicBezTo>
                  <a:pt x="13447" y="20712"/>
                  <a:pt x="13447" y="20712"/>
                  <a:pt x="13447" y="20712"/>
                </a:cubicBezTo>
                <a:cubicBezTo>
                  <a:pt x="13553" y="20712"/>
                  <a:pt x="13553" y="20712"/>
                  <a:pt x="13553" y="20712"/>
                </a:cubicBezTo>
                <a:cubicBezTo>
                  <a:pt x="13659" y="20712"/>
                  <a:pt x="13659" y="20712"/>
                  <a:pt x="13659" y="20712"/>
                </a:cubicBezTo>
                <a:cubicBezTo>
                  <a:pt x="13659" y="20416"/>
                  <a:pt x="13659" y="20416"/>
                  <a:pt x="13659" y="20416"/>
                </a:cubicBezTo>
                <a:cubicBezTo>
                  <a:pt x="13765" y="20416"/>
                  <a:pt x="13765" y="20416"/>
                  <a:pt x="13765" y="20416"/>
                </a:cubicBezTo>
                <a:cubicBezTo>
                  <a:pt x="13976" y="19825"/>
                  <a:pt x="13976" y="19825"/>
                  <a:pt x="13976" y="19825"/>
                </a:cubicBezTo>
                <a:cubicBezTo>
                  <a:pt x="13976" y="19825"/>
                  <a:pt x="13976" y="19825"/>
                  <a:pt x="13976" y="19825"/>
                </a:cubicBezTo>
                <a:cubicBezTo>
                  <a:pt x="13976" y="19825"/>
                  <a:pt x="13976" y="19825"/>
                  <a:pt x="13976" y="19825"/>
                </a:cubicBezTo>
                <a:cubicBezTo>
                  <a:pt x="13871" y="19529"/>
                  <a:pt x="13871" y="19529"/>
                  <a:pt x="13871" y="19529"/>
                </a:cubicBezTo>
                <a:cubicBezTo>
                  <a:pt x="13765" y="19233"/>
                  <a:pt x="13765" y="19233"/>
                  <a:pt x="13765" y="19233"/>
                </a:cubicBezTo>
                <a:cubicBezTo>
                  <a:pt x="13765" y="19233"/>
                  <a:pt x="13765" y="19233"/>
                  <a:pt x="13765" y="19233"/>
                </a:cubicBezTo>
                <a:cubicBezTo>
                  <a:pt x="13659" y="19233"/>
                  <a:pt x="13659" y="19233"/>
                  <a:pt x="13659" y="19233"/>
                </a:cubicBezTo>
                <a:cubicBezTo>
                  <a:pt x="13659" y="19529"/>
                  <a:pt x="13659" y="19529"/>
                  <a:pt x="13659" y="19529"/>
                </a:cubicBezTo>
                <a:cubicBezTo>
                  <a:pt x="13553" y="19529"/>
                  <a:pt x="13553" y="19529"/>
                  <a:pt x="13553" y="19529"/>
                </a:cubicBezTo>
                <a:cubicBezTo>
                  <a:pt x="13553" y="19825"/>
                  <a:pt x="13553" y="19825"/>
                  <a:pt x="13553" y="19825"/>
                </a:cubicBezTo>
                <a:cubicBezTo>
                  <a:pt x="13447" y="19529"/>
                  <a:pt x="13447" y="19529"/>
                  <a:pt x="13447" y="19529"/>
                </a:cubicBezTo>
                <a:cubicBezTo>
                  <a:pt x="13447" y="19529"/>
                  <a:pt x="13447" y="19529"/>
                  <a:pt x="13447" y="19529"/>
                </a:cubicBezTo>
                <a:cubicBezTo>
                  <a:pt x="13341" y="19825"/>
                  <a:pt x="13341" y="19825"/>
                  <a:pt x="13341" y="19825"/>
                </a:cubicBezTo>
                <a:cubicBezTo>
                  <a:pt x="13235" y="20121"/>
                  <a:pt x="13235" y="20121"/>
                  <a:pt x="13235" y="20121"/>
                </a:cubicBezTo>
                <a:cubicBezTo>
                  <a:pt x="13235" y="20416"/>
                  <a:pt x="13235" y="20416"/>
                  <a:pt x="13235" y="20416"/>
                </a:cubicBezTo>
                <a:cubicBezTo>
                  <a:pt x="13129" y="20416"/>
                  <a:pt x="13129" y="20416"/>
                  <a:pt x="13129" y="20416"/>
                </a:cubicBezTo>
                <a:cubicBezTo>
                  <a:pt x="13235" y="20712"/>
                  <a:pt x="13235" y="20712"/>
                  <a:pt x="13235" y="20712"/>
                </a:cubicBezTo>
                <a:cubicBezTo>
                  <a:pt x="13235" y="20712"/>
                  <a:pt x="13235" y="20712"/>
                  <a:pt x="13235" y="20712"/>
                </a:cubicBezTo>
                <a:cubicBezTo>
                  <a:pt x="13235" y="20712"/>
                  <a:pt x="13235" y="20712"/>
                  <a:pt x="13235" y="20712"/>
                </a:cubicBezTo>
                <a:cubicBezTo>
                  <a:pt x="13129" y="20712"/>
                  <a:pt x="13129" y="20712"/>
                  <a:pt x="13129" y="20712"/>
                </a:cubicBezTo>
                <a:close/>
                <a:moveTo>
                  <a:pt x="13024" y="21008"/>
                </a:moveTo>
                <a:cubicBezTo>
                  <a:pt x="13129" y="20712"/>
                  <a:pt x="13129" y="20712"/>
                  <a:pt x="13129" y="20712"/>
                </a:cubicBezTo>
                <a:cubicBezTo>
                  <a:pt x="13024" y="20712"/>
                  <a:pt x="13024" y="20712"/>
                  <a:pt x="13024" y="20712"/>
                </a:cubicBezTo>
                <a:cubicBezTo>
                  <a:pt x="13024" y="20712"/>
                  <a:pt x="13024" y="20712"/>
                  <a:pt x="13024" y="20712"/>
                </a:cubicBezTo>
                <a:cubicBezTo>
                  <a:pt x="13024" y="21008"/>
                  <a:pt x="13024" y="21008"/>
                  <a:pt x="13024" y="21008"/>
                </a:cubicBezTo>
                <a:close/>
                <a:moveTo>
                  <a:pt x="13024" y="21008"/>
                </a:moveTo>
                <a:cubicBezTo>
                  <a:pt x="13024" y="21008"/>
                  <a:pt x="13024" y="21008"/>
                  <a:pt x="13024" y="21008"/>
                </a:cubicBezTo>
                <a:cubicBezTo>
                  <a:pt x="13024" y="21304"/>
                  <a:pt x="13024" y="21304"/>
                  <a:pt x="13024" y="21304"/>
                </a:cubicBezTo>
                <a:cubicBezTo>
                  <a:pt x="12812" y="21304"/>
                  <a:pt x="12812" y="21304"/>
                  <a:pt x="12812" y="21304"/>
                </a:cubicBezTo>
                <a:cubicBezTo>
                  <a:pt x="12812" y="21600"/>
                  <a:pt x="12812" y="21600"/>
                  <a:pt x="12812" y="21600"/>
                </a:cubicBezTo>
                <a:cubicBezTo>
                  <a:pt x="12812" y="21600"/>
                  <a:pt x="12812" y="21600"/>
                  <a:pt x="12812" y="21600"/>
                </a:cubicBezTo>
                <a:cubicBezTo>
                  <a:pt x="13024" y="21304"/>
                  <a:pt x="13024" y="21304"/>
                  <a:pt x="13024" y="21304"/>
                </a:cubicBezTo>
                <a:cubicBezTo>
                  <a:pt x="13129" y="21304"/>
                  <a:pt x="13129" y="21304"/>
                  <a:pt x="13129" y="21304"/>
                </a:cubicBezTo>
                <a:cubicBezTo>
                  <a:pt x="13024" y="21008"/>
                  <a:pt x="13024" y="21008"/>
                  <a:pt x="13024" y="21008"/>
                </a:cubicBezTo>
                <a:close/>
                <a:moveTo>
                  <a:pt x="12388" y="21008"/>
                </a:moveTo>
                <a:cubicBezTo>
                  <a:pt x="12388" y="21008"/>
                  <a:pt x="12388" y="21008"/>
                  <a:pt x="12388" y="21008"/>
                </a:cubicBezTo>
                <a:cubicBezTo>
                  <a:pt x="12388" y="21304"/>
                  <a:pt x="12388" y="21304"/>
                  <a:pt x="12388" y="21304"/>
                </a:cubicBezTo>
                <a:cubicBezTo>
                  <a:pt x="12388" y="21304"/>
                  <a:pt x="12388" y="21304"/>
                  <a:pt x="12388" y="21304"/>
                </a:cubicBezTo>
                <a:cubicBezTo>
                  <a:pt x="12282" y="21304"/>
                  <a:pt x="12282" y="21304"/>
                  <a:pt x="12282" y="21304"/>
                </a:cubicBezTo>
                <a:cubicBezTo>
                  <a:pt x="12282" y="21008"/>
                  <a:pt x="12282" y="21008"/>
                  <a:pt x="12282" y="21008"/>
                </a:cubicBezTo>
                <a:cubicBezTo>
                  <a:pt x="12388" y="21008"/>
                  <a:pt x="12388" y="21008"/>
                  <a:pt x="12388" y="21008"/>
                </a:cubicBezTo>
                <a:close/>
                <a:moveTo>
                  <a:pt x="11012" y="19825"/>
                </a:moveTo>
                <a:cubicBezTo>
                  <a:pt x="11224" y="19529"/>
                  <a:pt x="11224" y="19529"/>
                  <a:pt x="11224" y="19529"/>
                </a:cubicBezTo>
                <a:cubicBezTo>
                  <a:pt x="11329" y="19825"/>
                  <a:pt x="11329" y="19825"/>
                  <a:pt x="11329" y="19825"/>
                </a:cubicBezTo>
                <a:cubicBezTo>
                  <a:pt x="11435" y="19825"/>
                  <a:pt x="11435" y="19825"/>
                  <a:pt x="11435" y="19825"/>
                </a:cubicBezTo>
                <a:cubicBezTo>
                  <a:pt x="11541" y="19529"/>
                  <a:pt x="11541" y="19529"/>
                  <a:pt x="11541" y="19529"/>
                </a:cubicBezTo>
                <a:cubicBezTo>
                  <a:pt x="11647" y="19825"/>
                  <a:pt x="11647" y="19825"/>
                  <a:pt x="11647" y="19825"/>
                </a:cubicBezTo>
                <a:cubicBezTo>
                  <a:pt x="11647" y="19825"/>
                  <a:pt x="11647" y="19825"/>
                  <a:pt x="11647" y="19825"/>
                </a:cubicBezTo>
                <a:cubicBezTo>
                  <a:pt x="11753" y="19825"/>
                  <a:pt x="11753" y="19825"/>
                  <a:pt x="11753" y="19825"/>
                </a:cubicBezTo>
                <a:cubicBezTo>
                  <a:pt x="11859" y="20121"/>
                  <a:pt x="11859" y="20121"/>
                  <a:pt x="11859" y="20121"/>
                </a:cubicBezTo>
                <a:cubicBezTo>
                  <a:pt x="11859" y="20416"/>
                  <a:pt x="11859" y="20416"/>
                  <a:pt x="11859" y="20416"/>
                </a:cubicBezTo>
                <a:cubicBezTo>
                  <a:pt x="11859" y="20712"/>
                  <a:pt x="11859" y="20712"/>
                  <a:pt x="11859" y="20712"/>
                </a:cubicBezTo>
                <a:cubicBezTo>
                  <a:pt x="11753" y="20712"/>
                  <a:pt x="11753" y="20712"/>
                  <a:pt x="11753" y="20712"/>
                </a:cubicBezTo>
                <a:cubicBezTo>
                  <a:pt x="11647" y="20712"/>
                  <a:pt x="11647" y="20712"/>
                  <a:pt x="11647" y="20712"/>
                </a:cubicBezTo>
                <a:cubicBezTo>
                  <a:pt x="11541" y="20712"/>
                  <a:pt x="11541" y="20712"/>
                  <a:pt x="11541" y="20712"/>
                </a:cubicBezTo>
                <a:cubicBezTo>
                  <a:pt x="11435" y="20416"/>
                  <a:pt x="11435" y="20416"/>
                  <a:pt x="11435" y="20416"/>
                </a:cubicBezTo>
                <a:cubicBezTo>
                  <a:pt x="11329" y="20416"/>
                  <a:pt x="11329" y="20416"/>
                  <a:pt x="11329" y="20416"/>
                </a:cubicBezTo>
                <a:cubicBezTo>
                  <a:pt x="11329" y="20121"/>
                  <a:pt x="11329" y="20121"/>
                  <a:pt x="11329" y="20121"/>
                </a:cubicBezTo>
                <a:cubicBezTo>
                  <a:pt x="11224" y="20121"/>
                  <a:pt x="11224" y="20121"/>
                  <a:pt x="11224" y="20121"/>
                </a:cubicBezTo>
                <a:cubicBezTo>
                  <a:pt x="11118" y="20121"/>
                  <a:pt x="11118" y="20121"/>
                  <a:pt x="11118" y="20121"/>
                </a:cubicBezTo>
                <a:cubicBezTo>
                  <a:pt x="11012" y="19825"/>
                  <a:pt x="11012" y="19825"/>
                  <a:pt x="11012" y="19825"/>
                </a:cubicBezTo>
                <a:cubicBezTo>
                  <a:pt x="11012" y="19825"/>
                  <a:pt x="11012" y="19825"/>
                  <a:pt x="11012" y="19825"/>
                </a:cubicBezTo>
                <a:close/>
                <a:moveTo>
                  <a:pt x="9529" y="16866"/>
                </a:moveTo>
                <a:cubicBezTo>
                  <a:pt x="9635" y="17162"/>
                  <a:pt x="9635" y="17162"/>
                  <a:pt x="9635" y="17162"/>
                </a:cubicBezTo>
                <a:cubicBezTo>
                  <a:pt x="9635" y="16866"/>
                  <a:pt x="9635" y="16866"/>
                  <a:pt x="9635" y="16866"/>
                </a:cubicBezTo>
                <a:cubicBezTo>
                  <a:pt x="9635" y="17162"/>
                  <a:pt x="9635" y="17162"/>
                  <a:pt x="9635" y="17162"/>
                </a:cubicBezTo>
                <a:cubicBezTo>
                  <a:pt x="9529" y="17162"/>
                  <a:pt x="9529" y="17162"/>
                  <a:pt x="9529" y="17162"/>
                </a:cubicBezTo>
                <a:cubicBezTo>
                  <a:pt x="9529" y="16866"/>
                  <a:pt x="9529" y="16866"/>
                  <a:pt x="9529" y="16866"/>
                </a:cubicBezTo>
                <a:close/>
                <a:moveTo>
                  <a:pt x="9318" y="16570"/>
                </a:moveTo>
                <a:cubicBezTo>
                  <a:pt x="9318" y="16866"/>
                  <a:pt x="9318" y="16866"/>
                  <a:pt x="9318" y="16866"/>
                </a:cubicBezTo>
                <a:cubicBezTo>
                  <a:pt x="9424" y="16570"/>
                  <a:pt x="9424" y="16570"/>
                  <a:pt x="9424" y="16570"/>
                </a:cubicBezTo>
                <a:cubicBezTo>
                  <a:pt x="9424" y="16570"/>
                  <a:pt x="9424" y="16570"/>
                  <a:pt x="9424" y="16570"/>
                </a:cubicBezTo>
                <a:cubicBezTo>
                  <a:pt x="9529" y="16570"/>
                  <a:pt x="9529" y="16570"/>
                  <a:pt x="9529" y="16570"/>
                </a:cubicBezTo>
                <a:cubicBezTo>
                  <a:pt x="9424" y="16570"/>
                  <a:pt x="9424" y="16570"/>
                  <a:pt x="9424" y="16570"/>
                </a:cubicBezTo>
                <a:cubicBezTo>
                  <a:pt x="9424" y="16570"/>
                  <a:pt x="9424" y="16570"/>
                  <a:pt x="9424" y="16570"/>
                </a:cubicBezTo>
                <a:cubicBezTo>
                  <a:pt x="9318" y="16570"/>
                  <a:pt x="9318" y="16570"/>
                  <a:pt x="9318" y="16570"/>
                </a:cubicBezTo>
                <a:cubicBezTo>
                  <a:pt x="9318" y="16570"/>
                  <a:pt x="9318" y="16570"/>
                  <a:pt x="9318" y="16570"/>
                </a:cubicBezTo>
                <a:cubicBezTo>
                  <a:pt x="9318" y="16570"/>
                  <a:pt x="9318" y="16570"/>
                  <a:pt x="9318" y="16570"/>
                </a:cubicBezTo>
                <a:close/>
                <a:moveTo>
                  <a:pt x="14294" y="17753"/>
                </a:moveTo>
                <a:cubicBezTo>
                  <a:pt x="14400" y="17753"/>
                  <a:pt x="14400" y="17753"/>
                  <a:pt x="14400" y="17753"/>
                </a:cubicBezTo>
                <a:cubicBezTo>
                  <a:pt x="14612" y="17753"/>
                  <a:pt x="14612" y="17753"/>
                  <a:pt x="14612" y="17753"/>
                </a:cubicBezTo>
                <a:cubicBezTo>
                  <a:pt x="14612" y="17753"/>
                  <a:pt x="14612" y="17753"/>
                  <a:pt x="14612" y="17753"/>
                </a:cubicBezTo>
                <a:cubicBezTo>
                  <a:pt x="14612" y="17753"/>
                  <a:pt x="14612" y="17753"/>
                  <a:pt x="14612" y="17753"/>
                </a:cubicBezTo>
                <a:cubicBezTo>
                  <a:pt x="14718" y="17753"/>
                  <a:pt x="14718" y="17753"/>
                  <a:pt x="14718" y="17753"/>
                </a:cubicBezTo>
                <a:cubicBezTo>
                  <a:pt x="14824" y="17458"/>
                  <a:pt x="14824" y="17458"/>
                  <a:pt x="14824" y="17458"/>
                </a:cubicBezTo>
                <a:cubicBezTo>
                  <a:pt x="14824" y="17458"/>
                  <a:pt x="14824" y="17458"/>
                  <a:pt x="14824" y="17458"/>
                </a:cubicBezTo>
                <a:cubicBezTo>
                  <a:pt x="14718" y="17458"/>
                  <a:pt x="14718" y="17458"/>
                  <a:pt x="14718" y="17458"/>
                </a:cubicBezTo>
                <a:cubicBezTo>
                  <a:pt x="14612" y="17458"/>
                  <a:pt x="14612" y="17458"/>
                  <a:pt x="14612" y="17458"/>
                </a:cubicBezTo>
                <a:cubicBezTo>
                  <a:pt x="14506" y="17458"/>
                  <a:pt x="14506" y="17458"/>
                  <a:pt x="14506" y="17458"/>
                </a:cubicBezTo>
                <a:cubicBezTo>
                  <a:pt x="14400" y="17458"/>
                  <a:pt x="14400" y="17458"/>
                  <a:pt x="14400" y="17458"/>
                </a:cubicBezTo>
                <a:cubicBezTo>
                  <a:pt x="14294" y="17458"/>
                  <a:pt x="14294" y="17458"/>
                  <a:pt x="14294" y="17458"/>
                </a:cubicBezTo>
                <a:cubicBezTo>
                  <a:pt x="14294" y="17753"/>
                  <a:pt x="14294" y="17753"/>
                  <a:pt x="14294" y="17753"/>
                </a:cubicBezTo>
                <a:cubicBezTo>
                  <a:pt x="14294" y="17753"/>
                  <a:pt x="14294" y="17753"/>
                  <a:pt x="14294" y="17753"/>
                </a:cubicBezTo>
                <a:close/>
                <a:moveTo>
                  <a:pt x="14188" y="18049"/>
                </a:moveTo>
                <a:cubicBezTo>
                  <a:pt x="14188" y="18345"/>
                  <a:pt x="14188" y="18345"/>
                  <a:pt x="14188" y="18345"/>
                </a:cubicBezTo>
                <a:cubicBezTo>
                  <a:pt x="14188" y="18345"/>
                  <a:pt x="14188" y="18345"/>
                  <a:pt x="14188" y="18345"/>
                </a:cubicBezTo>
                <a:cubicBezTo>
                  <a:pt x="14188" y="18345"/>
                  <a:pt x="14188" y="18345"/>
                  <a:pt x="14188" y="18345"/>
                </a:cubicBezTo>
                <a:cubicBezTo>
                  <a:pt x="14188" y="18049"/>
                  <a:pt x="14188" y="18049"/>
                  <a:pt x="14188" y="18049"/>
                </a:cubicBezTo>
                <a:close/>
                <a:moveTo>
                  <a:pt x="13765" y="18049"/>
                </a:moveTo>
                <a:cubicBezTo>
                  <a:pt x="13659" y="18345"/>
                  <a:pt x="13659" y="18345"/>
                  <a:pt x="13659" y="18345"/>
                </a:cubicBezTo>
                <a:cubicBezTo>
                  <a:pt x="13659" y="18345"/>
                  <a:pt x="13659" y="18345"/>
                  <a:pt x="13659" y="18345"/>
                </a:cubicBezTo>
                <a:cubicBezTo>
                  <a:pt x="13659" y="18345"/>
                  <a:pt x="13659" y="18345"/>
                  <a:pt x="13659" y="18345"/>
                </a:cubicBezTo>
                <a:cubicBezTo>
                  <a:pt x="13659" y="18641"/>
                  <a:pt x="13659" y="18641"/>
                  <a:pt x="13659" y="18641"/>
                </a:cubicBezTo>
                <a:cubicBezTo>
                  <a:pt x="13765" y="18641"/>
                  <a:pt x="13765" y="18641"/>
                  <a:pt x="13765" y="18641"/>
                </a:cubicBezTo>
                <a:cubicBezTo>
                  <a:pt x="13871" y="18345"/>
                  <a:pt x="13871" y="18345"/>
                  <a:pt x="13871" y="18345"/>
                </a:cubicBezTo>
                <a:cubicBezTo>
                  <a:pt x="13976" y="18345"/>
                  <a:pt x="13976" y="18345"/>
                  <a:pt x="13976" y="18345"/>
                </a:cubicBezTo>
                <a:cubicBezTo>
                  <a:pt x="13871" y="18049"/>
                  <a:pt x="13871" y="18049"/>
                  <a:pt x="13871" y="18049"/>
                </a:cubicBezTo>
                <a:cubicBezTo>
                  <a:pt x="13765" y="18345"/>
                  <a:pt x="13765" y="18345"/>
                  <a:pt x="13765" y="18345"/>
                </a:cubicBezTo>
                <a:cubicBezTo>
                  <a:pt x="13765" y="18049"/>
                  <a:pt x="13765" y="18049"/>
                  <a:pt x="13765" y="18049"/>
                </a:cubicBezTo>
                <a:close/>
                <a:moveTo>
                  <a:pt x="13447" y="18641"/>
                </a:moveTo>
                <a:cubicBezTo>
                  <a:pt x="13447" y="18641"/>
                  <a:pt x="13447" y="18641"/>
                  <a:pt x="13447" y="18641"/>
                </a:cubicBezTo>
                <a:cubicBezTo>
                  <a:pt x="13553" y="18641"/>
                  <a:pt x="13553" y="18641"/>
                  <a:pt x="13553" y="18641"/>
                </a:cubicBezTo>
                <a:cubicBezTo>
                  <a:pt x="13553" y="18345"/>
                  <a:pt x="13553" y="18345"/>
                  <a:pt x="13553" y="18345"/>
                </a:cubicBezTo>
                <a:cubicBezTo>
                  <a:pt x="13553" y="18345"/>
                  <a:pt x="13553" y="18345"/>
                  <a:pt x="13553" y="18345"/>
                </a:cubicBezTo>
                <a:cubicBezTo>
                  <a:pt x="13553" y="18345"/>
                  <a:pt x="13553" y="18345"/>
                  <a:pt x="13553" y="18345"/>
                </a:cubicBezTo>
                <a:cubicBezTo>
                  <a:pt x="13447" y="18641"/>
                  <a:pt x="13447" y="18641"/>
                  <a:pt x="13447" y="18641"/>
                </a:cubicBezTo>
                <a:cubicBezTo>
                  <a:pt x="13447" y="18641"/>
                  <a:pt x="13447" y="18641"/>
                  <a:pt x="13447" y="18641"/>
                </a:cubicBezTo>
                <a:close/>
                <a:moveTo>
                  <a:pt x="13129" y="18641"/>
                </a:moveTo>
                <a:cubicBezTo>
                  <a:pt x="13235" y="18345"/>
                  <a:pt x="13235" y="18345"/>
                  <a:pt x="13235" y="18345"/>
                </a:cubicBezTo>
                <a:cubicBezTo>
                  <a:pt x="13235" y="18345"/>
                  <a:pt x="13235" y="18345"/>
                  <a:pt x="13235" y="18345"/>
                </a:cubicBezTo>
                <a:cubicBezTo>
                  <a:pt x="13235" y="18345"/>
                  <a:pt x="13235" y="18345"/>
                  <a:pt x="13235" y="18345"/>
                </a:cubicBezTo>
                <a:cubicBezTo>
                  <a:pt x="13341" y="18345"/>
                  <a:pt x="13341" y="18345"/>
                  <a:pt x="13341" y="18345"/>
                </a:cubicBezTo>
                <a:cubicBezTo>
                  <a:pt x="13341" y="18345"/>
                  <a:pt x="13341" y="18345"/>
                  <a:pt x="13341" y="18345"/>
                </a:cubicBezTo>
                <a:cubicBezTo>
                  <a:pt x="13447" y="18345"/>
                  <a:pt x="13447" y="18345"/>
                  <a:pt x="13447" y="18345"/>
                </a:cubicBezTo>
                <a:cubicBezTo>
                  <a:pt x="13341" y="18641"/>
                  <a:pt x="13341" y="18641"/>
                  <a:pt x="13341" y="18641"/>
                </a:cubicBezTo>
                <a:cubicBezTo>
                  <a:pt x="13235" y="18641"/>
                  <a:pt x="13235" y="18641"/>
                  <a:pt x="13235" y="18641"/>
                </a:cubicBezTo>
                <a:cubicBezTo>
                  <a:pt x="13129" y="18641"/>
                  <a:pt x="13129" y="18641"/>
                  <a:pt x="13129" y="18641"/>
                </a:cubicBezTo>
                <a:cubicBezTo>
                  <a:pt x="13129" y="18641"/>
                  <a:pt x="13129" y="18641"/>
                  <a:pt x="13129" y="18641"/>
                </a:cubicBezTo>
                <a:close/>
                <a:moveTo>
                  <a:pt x="13024" y="18641"/>
                </a:moveTo>
                <a:cubicBezTo>
                  <a:pt x="12918" y="18641"/>
                  <a:pt x="12918" y="18641"/>
                  <a:pt x="12918" y="18641"/>
                </a:cubicBezTo>
                <a:cubicBezTo>
                  <a:pt x="12918" y="18937"/>
                  <a:pt x="12918" y="18937"/>
                  <a:pt x="12918" y="18937"/>
                </a:cubicBezTo>
                <a:cubicBezTo>
                  <a:pt x="12918" y="18641"/>
                  <a:pt x="12918" y="18641"/>
                  <a:pt x="12918" y="18641"/>
                </a:cubicBezTo>
                <a:cubicBezTo>
                  <a:pt x="13024" y="18641"/>
                  <a:pt x="13024" y="18641"/>
                  <a:pt x="13024" y="18641"/>
                </a:cubicBezTo>
                <a:close/>
                <a:moveTo>
                  <a:pt x="13129" y="18345"/>
                </a:moveTo>
                <a:cubicBezTo>
                  <a:pt x="13024" y="18345"/>
                  <a:pt x="13024" y="18345"/>
                  <a:pt x="13024" y="18345"/>
                </a:cubicBezTo>
                <a:cubicBezTo>
                  <a:pt x="13024" y="18345"/>
                  <a:pt x="13024" y="18345"/>
                  <a:pt x="13024" y="18345"/>
                </a:cubicBezTo>
                <a:cubicBezTo>
                  <a:pt x="13129" y="18345"/>
                  <a:pt x="13129" y="18345"/>
                  <a:pt x="13129" y="18345"/>
                </a:cubicBezTo>
                <a:cubicBezTo>
                  <a:pt x="13129" y="18345"/>
                  <a:pt x="13129" y="18345"/>
                  <a:pt x="13129" y="18345"/>
                </a:cubicBezTo>
                <a:close/>
                <a:moveTo>
                  <a:pt x="11435" y="18641"/>
                </a:moveTo>
                <a:cubicBezTo>
                  <a:pt x="11435" y="18641"/>
                  <a:pt x="11435" y="18641"/>
                  <a:pt x="11435" y="18641"/>
                </a:cubicBezTo>
                <a:cubicBezTo>
                  <a:pt x="11541" y="18345"/>
                  <a:pt x="11541" y="18345"/>
                  <a:pt x="11541" y="18345"/>
                </a:cubicBezTo>
                <a:cubicBezTo>
                  <a:pt x="11859" y="18049"/>
                  <a:pt x="11859" y="18049"/>
                  <a:pt x="11859" y="18049"/>
                </a:cubicBezTo>
                <a:cubicBezTo>
                  <a:pt x="11965" y="18345"/>
                  <a:pt x="11965" y="18345"/>
                  <a:pt x="11965" y="18345"/>
                </a:cubicBezTo>
                <a:cubicBezTo>
                  <a:pt x="11965" y="18345"/>
                  <a:pt x="11965" y="18345"/>
                  <a:pt x="11965" y="18345"/>
                </a:cubicBezTo>
                <a:cubicBezTo>
                  <a:pt x="12071" y="18345"/>
                  <a:pt x="12071" y="18345"/>
                  <a:pt x="12071" y="18345"/>
                </a:cubicBezTo>
                <a:cubicBezTo>
                  <a:pt x="12282" y="18641"/>
                  <a:pt x="12282" y="18641"/>
                  <a:pt x="12282" y="18641"/>
                </a:cubicBezTo>
                <a:cubicBezTo>
                  <a:pt x="12388" y="18345"/>
                  <a:pt x="12388" y="18345"/>
                  <a:pt x="12388" y="18345"/>
                </a:cubicBezTo>
                <a:cubicBezTo>
                  <a:pt x="12494" y="18641"/>
                  <a:pt x="12494" y="18641"/>
                  <a:pt x="12494" y="18641"/>
                </a:cubicBezTo>
                <a:cubicBezTo>
                  <a:pt x="12494" y="18641"/>
                  <a:pt x="12494" y="18641"/>
                  <a:pt x="12494" y="18641"/>
                </a:cubicBezTo>
                <a:cubicBezTo>
                  <a:pt x="12600" y="18641"/>
                  <a:pt x="12600" y="18641"/>
                  <a:pt x="12600" y="18641"/>
                </a:cubicBezTo>
                <a:cubicBezTo>
                  <a:pt x="12706" y="18345"/>
                  <a:pt x="12706" y="18345"/>
                  <a:pt x="12706" y="18345"/>
                </a:cubicBezTo>
                <a:cubicBezTo>
                  <a:pt x="12812" y="18345"/>
                  <a:pt x="12812" y="18345"/>
                  <a:pt x="12812" y="18345"/>
                </a:cubicBezTo>
                <a:cubicBezTo>
                  <a:pt x="12812" y="18049"/>
                  <a:pt x="12812" y="18049"/>
                  <a:pt x="12812" y="18049"/>
                </a:cubicBezTo>
                <a:cubicBezTo>
                  <a:pt x="12812" y="18049"/>
                  <a:pt x="12812" y="18049"/>
                  <a:pt x="12812" y="18049"/>
                </a:cubicBezTo>
                <a:cubicBezTo>
                  <a:pt x="12918" y="18049"/>
                  <a:pt x="12918" y="18049"/>
                  <a:pt x="12918" y="18049"/>
                </a:cubicBezTo>
                <a:cubicBezTo>
                  <a:pt x="13024" y="18049"/>
                  <a:pt x="13024" y="18049"/>
                  <a:pt x="13024" y="18049"/>
                </a:cubicBezTo>
                <a:cubicBezTo>
                  <a:pt x="13024" y="18345"/>
                  <a:pt x="13024" y="18345"/>
                  <a:pt x="13024" y="18345"/>
                </a:cubicBezTo>
                <a:cubicBezTo>
                  <a:pt x="12918" y="18345"/>
                  <a:pt x="12918" y="18345"/>
                  <a:pt x="12918" y="18345"/>
                </a:cubicBezTo>
                <a:cubicBezTo>
                  <a:pt x="12918" y="18641"/>
                  <a:pt x="12918" y="18641"/>
                  <a:pt x="12918" y="18641"/>
                </a:cubicBezTo>
                <a:cubicBezTo>
                  <a:pt x="12812" y="18641"/>
                  <a:pt x="12812" y="18641"/>
                  <a:pt x="12812" y="18641"/>
                </a:cubicBezTo>
                <a:cubicBezTo>
                  <a:pt x="12706" y="18937"/>
                  <a:pt x="12706" y="18937"/>
                  <a:pt x="12706" y="18937"/>
                </a:cubicBezTo>
                <a:cubicBezTo>
                  <a:pt x="12706" y="18937"/>
                  <a:pt x="12706" y="18937"/>
                  <a:pt x="12706" y="18937"/>
                </a:cubicBezTo>
                <a:cubicBezTo>
                  <a:pt x="12600" y="18937"/>
                  <a:pt x="12600" y="18937"/>
                  <a:pt x="12600" y="18937"/>
                </a:cubicBezTo>
                <a:cubicBezTo>
                  <a:pt x="12494" y="18937"/>
                  <a:pt x="12494" y="18937"/>
                  <a:pt x="12494" y="18937"/>
                </a:cubicBezTo>
                <a:cubicBezTo>
                  <a:pt x="12282" y="18937"/>
                  <a:pt x="12282" y="18937"/>
                  <a:pt x="12282" y="18937"/>
                </a:cubicBezTo>
                <a:cubicBezTo>
                  <a:pt x="12176" y="18937"/>
                  <a:pt x="12176" y="18937"/>
                  <a:pt x="12176" y="18937"/>
                </a:cubicBezTo>
                <a:cubicBezTo>
                  <a:pt x="12071" y="18937"/>
                  <a:pt x="12071" y="18937"/>
                  <a:pt x="12071" y="18937"/>
                </a:cubicBezTo>
                <a:cubicBezTo>
                  <a:pt x="12071" y="19233"/>
                  <a:pt x="12071" y="19233"/>
                  <a:pt x="12071" y="19233"/>
                </a:cubicBezTo>
                <a:cubicBezTo>
                  <a:pt x="11965" y="19233"/>
                  <a:pt x="11965" y="19233"/>
                  <a:pt x="11965" y="19233"/>
                </a:cubicBezTo>
                <a:cubicBezTo>
                  <a:pt x="11965" y="18937"/>
                  <a:pt x="11965" y="18937"/>
                  <a:pt x="11965" y="18937"/>
                </a:cubicBezTo>
                <a:cubicBezTo>
                  <a:pt x="11859" y="19233"/>
                  <a:pt x="11859" y="19233"/>
                  <a:pt x="11859" y="19233"/>
                </a:cubicBezTo>
                <a:cubicBezTo>
                  <a:pt x="11753" y="18937"/>
                  <a:pt x="11753" y="18937"/>
                  <a:pt x="11753" y="18937"/>
                </a:cubicBezTo>
                <a:cubicBezTo>
                  <a:pt x="11753" y="18937"/>
                  <a:pt x="11753" y="18937"/>
                  <a:pt x="11753" y="18937"/>
                </a:cubicBezTo>
                <a:cubicBezTo>
                  <a:pt x="11647" y="18937"/>
                  <a:pt x="11647" y="18937"/>
                  <a:pt x="11647" y="18937"/>
                </a:cubicBezTo>
                <a:cubicBezTo>
                  <a:pt x="11541" y="18937"/>
                  <a:pt x="11541" y="18937"/>
                  <a:pt x="11541" y="18937"/>
                </a:cubicBezTo>
                <a:cubicBezTo>
                  <a:pt x="11541" y="18937"/>
                  <a:pt x="11541" y="18937"/>
                  <a:pt x="11541" y="18937"/>
                </a:cubicBezTo>
                <a:cubicBezTo>
                  <a:pt x="11435" y="18937"/>
                  <a:pt x="11435" y="18937"/>
                  <a:pt x="11435" y="18937"/>
                </a:cubicBezTo>
                <a:cubicBezTo>
                  <a:pt x="11435" y="18641"/>
                  <a:pt x="11435" y="18641"/>
                  <a:pt x="11435" y="18641"/>
                </a:cubicBezTo>
                <a:close/>
                <a:moveTo>
                  <a:pt x="11329" y="18641"/>
                </a:moveTo>
                <a:cubicBezTo>
                  <a:pt x="11329" y="18937"/>
                  <a:pt x="11329" y="18937"/>
                  <a:pt x="11329" y="18937"/>
                </a:cubicBezTo>
                <a:cubicBezTo>
                  <a:pt x="11435" y="18937"/>
                  <a:pt x="11435" y="18937"/>
                  <a:pt x="11435" y="18937"/>
                </a:cubicBezTo>
                <a:cubicBezTo>
                  <a:pt x="11435" y="18641"/>
                  <a:pt x="11435" y="18641"/>
                  <a:pt x="11435" y="18641"/>
                </a:cubicBezTo>
                <a:cubicBezTo>
                  <a:pt x="11329" y="18641"/>
                  <a:pt x="11329" y="18641"/>
                  <a:pt x="11329" y="18641"/>
                </a:cubicBezTo>
                <a:close/>
                <a:moveTo>
                  <a:pt x="11329" y="18641"/>
                </a:moveTo>
                <a:cubicBezTo>
                  <a:pt x="11224" y="18641"/>
                  <a:pt x="11224" y="18641"/>
                  <a:pt x="11224" y="18641"/>
                </a:cubicBezTo>
                <a:cubicBezTo>
                  <a:pt x="11224" y="18937"/>
                  <a:pt x="11224" y="18937"/>
                  <a:pt x="11224" y="18937"/>
                </a:cubicBezTo>
                <a:cubicBezTo>
                  <a:pt x="11224" y="18937"/>
                  <a:pt x="11224" y="18937"/>
                  <a:pt x="11224" y="18937"/>
                </a:cubicBezTo>
                <a:cubicBezTo>
                  <a:pt x="11329" y="18641"/>
                  <a:pt x="11329" y="18641"/>
                  <a:pt x="11329" y="18641"/>
                </a:cubicBezTo>
                <a:cubicBezTo>
                  <a:pt x="11329" y="18641"/>
                  <a:pt x="11329" y="18641"/>
                  <a:pt x="11329" y="18641"/>
                </a:cubicBezTo>
                <a:close/>
                <a:moveTo>
                  <a:pt x="9953" y="18641"/>
                </a:moveTo>
                <a:cubicBezTo>
                  <a:pt x="9953" y="18937"/>
                  <a:pt x="9953" y="18937"/>
                  <a:pt x="9953" y="18937"/>
                </a:cubicBezTo>
                <a:cubicBezTo>
                  <a:pt x="9953" y="18937"/>
                  <a:pt x="9953" y="18937"/>
                  <a:pt x="9953" y="18937"/>
                </a:cubicBezTo>
                <a:cubicBezTo>
                  <a:pt x="9953" y="18937"/>
                  <a:pt x="9953" y="18937"/>
                  <a:pt x="9953" y="18937"/>
                </a:cubicBezTo>
                <a:cubicBezTo>
                  <a:pt x="10059" y="19233"/>
                  <a:pt x="10059" y="19233"/>
                  <a:pt x="10059" y="19233"/>
                </a:cubicBezTo>
                <a:cubicBezTo>
                  <a:pt x="10059" y="19233"/>
                  <a:pt x="10059" y="19233"/>
                  <a:pt x="10059" y="19233"/>
                </a:cubicBezTo>
                <a:cubicBezTo>
                  <a:pt x="10165" y="19233"/>
                  <a:pt x="10165" y="19233"/>
                  <a:pt x="10165" y="19233"/>
                </a:cubicBezTo>
                <a:cubicBezTo>
                  <a:pt x="10271" y="19233"/>
                  <a:pt x="10271" y="19233"/>
                  <a:pt x="10271" y="19233"/>
                </a:cubicBezTo>
                <a:cubicBezTo>
                  <a:pt x="10376" y="19233"/>
                  <a:pt x="10376" y="19233"/>
                  <a:pt x="10376" y="19233"/>
                </a:cubicBezTo>
                <a:cubicBezTo>
                  <a:pt x="10376" y="18937"/>
                  <a:pt x="10376" y="18937"/>
                  <a:pt x="10376" y="18937"/>
                </a:cubicBezTo>
                <a:cubicBezTo>
                  <a:pt x="10482" y="19233"/>
                  <a:pt x="10482" y="19233"/>
                  <a:pt x="10482" y="19233"/>
                </a:cubicBezTo>
                <a:cubicBezTo>
                  <a:pt x="10588" y="18937"/>
                  <a:pt x="10588" y="18937"/>
                  <a:pt x="10588" y="18937"/>
                </a:cubicBezTo>
                <a:cubicBezTo>
                  <a:pt x="10694" y="19233"/>
                  <a:pt x="10694" y="19233"/>
                  <a:pt x="10694" y="19233"/>
                </a:cubicBezTo>
                <a:cubicBezTo>
                  <a:pt x="10800" y="18937"/>
                  <a:pt x="10800" y="18937"/>
                  <a:pt x="10800" y="18937"/>
                </a:cubicBezTo>
                <a:cubicBezTo>
                  <a:pt x="10800" y="18937"/>
                  <a:pt x="10800" y="18937"/>
                  <a:pt x="10800" y="18937"/>
                </a:cubicBezTo>
                <a:cubicBezTo>
                  <a:pt x="10906" y="18937"/>
                  <a:pt x="10906" y="18937"/>
                  <a:pt x="10906" y="18937"/>
                </a:cubicBezTo>
                <a:cubicBezTo>
                  <a:pt x="11012" y="18937"/>
                  <a:pt x="11012" y="18937"/>
                  <a:pt x="11012" y="18937"/>
                </a:cubicBezTo>
                <a:cubicBezTo>
                  <a:pt x="11012" y="18937"/>
                  <a:pt x="11012" y="18937"/>
                  <a:pt x="11012" y="18937"/>
                </a:cubicBezTo>
                <a:cubicBezTo>
                  <a:pt x="11118" y="18937"/>
                  <a:pt x="11118" y="18937"/>
                  <a:pt x="11118" y="18937"/>
                </a:cubicBezTo>
                <a:cubicBezTo>
                  <a:pt x="11118" y="18641"/>
                  <a:pt x="11118" y="18641"/>
                  <a:pt x="11118" y="18641"/>
                </a:cubicBezTo>
                <a:cubicBezTo>
                  <a:pt x="11118" y="18641"/>
                  <a:pt x="11118" y="18641"/>
                  <a:pt x="11118" y="18641"/>
                </a:cubicBezTo>
                <a:cubicBezTo>
                  <a:pt x="11118" y="18641"/>
                  <a:pt x="11118" y="18641"/>
                  <a:pt x="11118" y="18641"/>
                </a:cubicBezTo>
                <a:cubicBezTo>
                  <a:pt x="11118" y="18345"/>
                  <a:pt x="11118" y="18345"/>
                  <a:pt x="11118" y="18345"/>
                </a:cubicBezTo>
                <a:cubicBezTo>
                  <a:pt x="11012" y="18345"/>
                  <a:pt x="11012" y="18345"/>
                  <a:pt x="11012" y="18345"/>
                </a:cubicBezTo>
                <a:cubicBezTo>
                  <a:pt x="11012" y="18345"/>
                  <a:pt x="11012" y="18345"/>
                  <a:pt x="11012" y="18345"/>
                </a:cubicBezTo>
                <a:cubicBezTo>
                  <a:pt x="10906" y="18641"/>
                  <a:pt x="10906" y="18641"/>
                  <a:pt x="10906" y="18641"/>
                </a:cubicBezTo>
                <a:cubicBezTo>
                  <a:pt x="10906" y="18345"/>
                  <a:pt x="10906" y="18345"/>
                  <a:pt x="10906" y="18345"/>
                </a:cubicBezTo>
                <a:cubicBezTo>
                  <a:pt x="10800" y="18049"/>
                  <a:pt x="10800" y="18049"/>
                  <a:pt x="10800" y="18049"/>
                </a:cubicBezTo>
                <a:cubicBezTo>
                  <a:pt x="10694" y="18345"/>
                  <a:pt x="10694" y="18345"/>
                  <a:pt x="10694" y="18345"/>
                </a:cubicBezTo>
                <a:cubicBezTo>
                  <a:pt x="10694" y="18049"/>
                  <a:pt x="10694" y="18049"/>
                  <a:pt x="10694" y="18049"/>
                </a:cubicBezTo>
                <a:cubicBezTo>
                  <a:pt x="10588" y="18049"/>
                  <a:pt x="10588" y="18049"/>
                  <a:pt x="10588" y="18049"/>
                </a:cubicBezTo>
                <a:cubicBezTo>
                  <a:pt x="10482" y="18345"/>
                  <a:pt x="10482" y="18345"/>
                  <a:pt x="10482" y="18345"/>
                </a:cubicBezTo>
                <a:cubicBezTo>
                  <a:pt x="10482" y="18345"/>
                  <a:pt x="10482" y="18345"/>
                  <a:pt x="10482" y="18345"/>
                </a:cubicBezTo>
                <a:cubicBezTo>
                  <a:pt x="10694" y="18641"/>
                  <a:pt x="10694" y="18641"/>
                  <a:pt x="10694" y="18641"/>
                </a:cubicBezTo>
                <a:cubicBezTo>
                  <a:pt x="10694" y="18641"/>
                  <a:pt x="10694" y="18641"/>
                  <a:pt x="10694" y="18641"/>
                </a:cubicBezTo>
                <a:cubicBezTo>
                  <a:pt x="10588" y="18641"/>
                  <a:pt x="10588" y="18641"/>
                  <a:pt x="10588" y="18641"/>
                </a:cubicBezTo>
                <a:cubicBezTo>
                  <a:pt x="10482" y="18937"/>
                  <a:pt x="10482" y="18937"/>
                  <a:pt x="10482" y="18937"/>
                </a:cubicBezTo>
                <a:cubicBezTo>
                  <a:pt x="10376" y="18641"/>
                  <a:pt x="10376" y="18641"/>
                  <a:pt x="10376" y="18641"/>
                </a:cubicBezTo>
                <a:cubicBezTo>
                  <a:pt x="10376" y="18345"/>
                  <a:pt x="10376" y="18345"/>
                  <a:pt x="10376" y="18345"/>
                </a:cubicBezTo>
                <a:cubicBezTo>
                  <a:pt x="10376" y="18345"/>
                  <a:pt x="10376" y="18345"/>
                  <a:pt x="10376" y="18345"/>
                </a:cubicBezTo>
                <a:cubicBezTo>
                  <a:pt x="10271" y="18345"/>
                  <a:pt x="10271" y="18345"/>
                  <a:pt x="10271" y="18345"/>
                </a:cubicBezTo>
                <a:cubicBezTo>
                  <a:pt x="10165" y="18345"/>
                  <a:pt x="10165" y="18345"/>
                  <a:pt x="10165" y="18345"/>
                </a:cubicBezTo>
                <a:cubicBezTo>
                  <a:pt x="10059" y="18641"/>
                  <a:pt x="10059" y="18641"/>
                  <a:pt x="10059" y="18641"/>
                </a:cubicBezTo>
                <a:cubicBezTo>
                  <a:pt x="10059" y="18641"/>
                  <a:pt x="9953" y="18641"/>
                  <a:pt x="9953" y="18641"/>
                </a:cubicBezTo>
                <a:close/>
                <a:moveTo>
                  <a:pt x="9741" y="18345"/>
                </a:moveTo>
                <a:cubicBezTo>
                  <a:pt x="9847" y="18345"/>
                  <a:pt x="9847" y="18345"/>
                  <a:pt x="9847" y="18345"/>
                </a:cubicBezTo>
                <a:cubicBezTo>
                  <a:pt x="9953" y="18345"/>
                  <a:pt x="9953" y="18345"/>
                  <a:pt x="9953" y="18345"/>
                </a:cubicBezTo>
                <a:cubicBezTo>
                  <a:pt x="9953" y="18641"/>
                  <a:pt x="9953" y="18641"/>
                  <a:pt x="9953" y="18641"/>
                </a:cubicBezTo>
                <a:cubicBezTo>
                  <a:pt x="9847" y="18937"/>
                  <a:pt x="9847" y="18937"/>
                  <a:pt x="9847" y="18937"/>
                </a:cubicBezTo>
                <a:cubicBezTo>
                  <a:pt x="9847" y="18937"/>
                  <a:pt x="9847" y="18937"/>
                  <a:pt x="9847" y="18937"/>
                </a:cubicBezTo>
                <a:cubicBezTo>
                  <a:pt x="9847" y="18937"/>
                  <a:pt x="9847" y="18937"/>
                  <a:pt x="9847" y="18937"/>
                </a:cubicBezTo>
                <a:cubicBezTo>
                  <a:pt x="9741" y="18937"/>
                  <a:pt x="9741" y="18937"/>
                  <a:pt x="9741" y="18937"/>
                </a:cubicBezTo>
                <a:cubicBezTo>
                  <a:pt x="9635" y="18937"/>
                  <a:pt x="9635" y="18937"/>
                  <a:pt x="9635" y="18937"/>
                </a:cubicBezTo>
                <a:cubicBezTo>
                  <a:pt x="9529" y="18937"/>
                  <a:pt x="9529" y="18937"/>
                  <a:pt x="9529" y="18937"/>
                </a:cubicBezTo>
                <a:cubicBezTo>
                  <a:pt x="9635" y="18641"/>
                  <a:pt x="9635" y="18641"/>
                  <a:pt x="9635" y="18641"/>
                </a:cubicBezTo>
                <a:cubicBezTo>
                  <a:pt x="9635" y="18641"/>
                  <a:pt x="9635" y="18641"/>
                  <a:pt x="9635" y="18641"/>
                </a:cubicBezTo>
                <a:cubicBezTo>
                  <a:pt x="9741" y="18345"/>
                  <a:pt x="9741" y="18345"/>
                  <a:pt x="9741" y="18345"/>
                </a:cubicBezTo>
                <a:close/>
                <a:moveTo>
                  <a:pt x="9424" y="18937"/>
                </a:moveTo>
                <a:cubicBezTo>
                  <a:pt x="9424" y="18641"/>
                  <a:pt x="9424" y="18641"/>
                  <a:pt x="9424" y="18641"/>
                </a:cubicBezTo>
                <a:cubicBezTo>
                  <a:pt x="9424" y="18937"/>
                  <a:pt x="9424" y="18937"/>
                  <a:pt x="9424" y="18937"/>
                </a:cubicBezTo>
                <a:cubicBezTo>
                  <a:pt x="9424" y="18937"/>
                  <a:pt x="9424" y="18937"/>
                  <a:pt x="9424" y="18937"/>
                </a:cubicBezTo>
                <a:cubicBezTo>
                  <a:pt x="9424" y="18937"/>
                  <a:pt x="9424" y="18937"/>
                  <a:pt x="9424" y="18937"/>
                </a:cubicBezTo>
                <a:close/>
                <a:moveTo>
                  <a:pt x="9000" y="18049"/>
                </a:moveTo>
                <a:cubicBezTo>
                  <a:pt x="9000" y="18345"/>
                  <a:pt x="9000" y="18345"/>
                  <a:pt x="9000" y="18345"/>
                </a:cubicBezTo>
                <a:cubicBezTo>
                  <a:pt x="9000" y="18345"/>
                  <a:pt x="9000" y="18345"/>
                  <a:pt x="9000" y="18345"/>
                </a:cubicBezTo>
                <a:cubicBezTo>
                  <a:pt x="9106" y="18641"/>
                  <a:pt x="9106" y="18641"/>
                  <a:pt x="9106" y="18641"/>
                </a:cubicBezTo>
                <a:cubicBezTo>
                  <a:pt x="9212" y="18641"/>
                  <a:pt x="9212" y="18641"/>
                  <a:pt x="9212" y="18641"/>
                </a:cubicBezTo>
                <a:cubicBezTo>
                  <a:pt x="9212" y="18937"/>
                  <a:pt x="9212" y="18937"/>
                  <a:pt x="9212" y="18937"/>
                </a:cubicBezTo>
                <a:cubicBezTo>
                  <a:pt x="9318" y="18641"/>
                  <a:pt x="9318" y="18641"/>
                  <a:pt x="9318" y="18641"/>
                </a:cubicBezTo>
                <a:cubicBezTo>
                  <a:pt x="9424" y="18641"/>
                  <a:pt x="9424" y="18641"/>
                  <a:pt x="9424" y="18641"/>
                </a:cubicBezTo>
                <a:cubicBezTo>
                  <a:pt x="9424" y="18641"/>
                  <a:pt x="9424" y="18641"/>
                  <a:pt x="9424" y="18641"/>
                </a:cubicBezTo>
                <a:cubicBezTo>
                  <a:pt x="9529" y="18641"/>
                  <a:pt x="9529" y="18641"/>
                  <a:pt x="9529" y="18641"/>
                </a:cubicBezTo>
                <a:cubicBezTo>
                  <a:pt x="9529" y="18345"/>
                  <a:pt x="9529" y="18345"/>
                  <a:pt x="9529" y="18345"/>
                </a:cubicBezTo>
                <a:cubicBezTo>
                  <a:pt x="9424" y="18049"/>
                  <a:pt x="9424" y="18049"/>
                  <a:pt x="9424" y="18049"/>
                </a:cubicBezTo>
                <a:cubicBezTo>
                  <a:pt x="9318" y="18049"/>
                  <a:pt x="9318" y="18049"/>
                  <a:pt x="9318" y="18049"/>
                </a:cubicBezTo>
                <a:cubicBezTo>
                  <a:pt x="9212" y="18049"/>
                  <a:pt x="9212" y="18049"/>
                  <a:pt x="9212" y="18049"/>
                </a:cubicBezTo>
                <a:cubicBezTo>
                  <a:pt x="9106" y="18049"/>
                  <a:pt x="9106" y="18049"/>
                  <a:pt x="9106" y="18049"/>
                </a:cubicBezTo>
                <a:cubicBezTo>
                  <a:pt x="9000" y="18049"/>
                  <a:pt x="9000" y="18049"/>
                  <a:pt x="9000" y="18049"/>
                </a:cubicBezTo>
                <a:close/>
                <a:moveTo>
                  <a:pt x="20329" y="18345"/>
                </a:moveTo>
                <a:cubicBezTo>
                  <a:pt x="20435" y="18345"/>
                  <a:pt x="20435" y="18345"/>
                  <a:pt x="20435" y="18345"/>
                </a:cubicBezTo>
                <a:cubicBezTo>
                  <a:pt x="20435" y="18345"/>
                  <a:pt x="20435" y="18345"/>
                  <a:pt x="20435" y="18345"/>
                </a:cubicBezTo>
                <a:cubicBezTo>
                  <a:pt x="20541" y="18345"/>
                  <a:pt x="20541" y="18345"/>
                  <a:pt x="20541" y="18345"/>
                </a:cubicBezTo>
                <a:cubicBezTo>
                  <a:pt x="20435" y="18049"/>
                  <a:pt x="20435" y="18049"/>
                  <a:pt x="20435" y="18049"/>
                </a:cubicBezTo>
                <a:cubicBezTo>
                  <a:pt x="20435" y="18049"/>
                  <a:pt x="20435" y="18049"/>
                  <a:pt x="20435" y="18049"/>
                </a:cubicBezTo>
                <a:cubicBezTo>
                  <a:pt x="20435" y="18049"/>
                  <a:pt x="20435" y="18049"/>
                  <a:pt x="20435" y="18049"/>
                </a:cubicBezTo>
                <a:cubicBezTo>
                  <a:pt x="20329" y="18345"/>
                  <a:pt x="20329" y="18345"/>
                  <a:pt x="20329" y="18345"/>
                </a:cubicBezTo>
                <a:close/>
                <a:moveTo>
                  <a:pt x="19906" y="18345"/>
                </a:moveTo>
                <a:cubicBezTo>
                  <a:pt x="19906" y="18345"/>
                  <a:pt x="20012" y="18345"/>
                  <a:pt x="20012" y="18345"/>
                </a:cubicBezTo>
                <a:cubicBezTo>
                  <a:pt x="20118" y="18345"/>
                  <a:pt x="20118" y="18345"/>
                  <a:pt x="20118" y="18345"/>
                </a:cubicBezTo>
                <a:cubicBezTo>
                  <a:pt x="20224" y="18345"/>
                  <a:pt x="20224" y="18345"/>
                  <a:pt x="20224" y="18345"/>
                </a:cubicBezTo>
                <a:cubicBezTo>
                  <a:pt x="20329" y="18345"/>
                  <a:pt x="20329" y="18345"/>
                  <a:pt x="20329" y="18345"/>
                </a:cubicBezTo>
                <a:cubicBezTo>
                  <a:pt x="20329" y="18049"/>
                  <a:pt x="20329" y="18049"/>
                  <a:pt x="20329" y="18049"/>
                </a:cubicBezTo>
                <a:cubicBezTo>
                  <a:pt x="20435" y="18049"/>
                  <a:pt x="20435" y="18049"/>
                  <a:pt x="20435" y="18049"/>
                </a:cubicBezTo>
                <a:cubicBezTo>
                  <a:pt x="20541" y="17753"/>
                  <a:pt x="20541" y="17753"/>
                  <a:pt x="20541" y="17753"/>
                </a:cubicBezTo>
                <a:cubicBezTo>
                  <a:pt x="20541" y="17753"/>
                  <a:pt x="20541" y="17753"/>
                  <a:pt x="20541" y="17753"/>
                </a:cubicBezTo>
                <a:cubicBezTo>
                  <a:pt x="20541" y="17753"/>
                  <a:pt x="20541" y="17753"/>
                  <a:pt x="20541" y="17753"/>
                </a:cubicBezTo>
                <a:cubicBezTo>
                  <a:pt x="20541" y="17458"/>
                  <a:pt x="20541" y="17458"/>
                  <a:pt x="20541" y="17458"/>
                </a:cubicBezTo>
                <a:cubicBezTo>
                  <a:pt x="20541" y="17458"/>
                  <a:pt x="20541" y="17458"/>
                  <a:pt x="20541" y="17458"/>
                </a:cubicBezTo>
                <a:cubicBezTo>
                  <a:pt x="20435" y="17162"/>
                  <a:pt x="20435" y="17162"/>
                  <a:pt x="20435" y="17162"/>
                </a:cubicBezTo>
                <a:cubicBezTo>
                  <a:pt x="20435" y="17162"/>
                  <a:pt x="20435" y="17162"/>
                  <a:pt x="20435" y="17162"/>
                </a:cubicBezTo>
                <a:cubicBezTo>
                  <a:pt x="20329" y="17162"/>
                  <a:pt x="20329" y="17162"/>
                  <a:pt x="20329" y="17162"/>
                </a:cubicBezTo>
                <a:cubicBezTo>
                  <a:pt x="20224" y="17162"/>
                  <a:pt x="20224" y="17162"/>
                  <a:pt x="20224" y="17162"/>
                </a:cubicBezTo>
                <a:cubicBezTo>
                  <a:pt x="20118" y="17458"/>
                  <a:pt x="20118" y="17458"/>
                  <a:pt x="20118" y="17458"/>
                </a:cubicBezTo>
                <a:cubicBezTo>
                  <a:pt x="20118" y="17753"/>
                  <a:pt x="20118" y="17753"/>
                  <a:pt x="20118" y="17753"/>
                </a:cubicBezTo>
                <a:cubicBezTo>
                  <a:pt x="19906" y="18345"/>
                  <a:pt x="19906" y="18345"/>
                  <a:pt x="19906" y="18345"/>
                </a:cubicBezTo>
                <a:close/>
                <a:moveTo>
                  <a:pt x="8259" y="16570"/>
                </a:moveTo>
                <a:cubicBezTo>
                  <a:pt x="8153" y="16866"/>
                  <a:pt x="8153" y="16866"/>
                  <a:pt x="8153" y="16866"/>
                </a:cubicBezTo>
                <a:cubicBezTo>
                  <a:pt x="8259" y="16866"/>
                  <a:pt x="8259" y="16866"/>
                  <a:pt x="8259" y="16866"/>
                </a:cubicBezTo>
                <a:cubicBezTo>
                  <a:pt x="8365" y="17162"/>
                  <a:pt x="8365" y="17162"/>
                  <a:pt x="8365" y="17162"/>
                </a:cubicBezTo>
                <a:cubicBezTo>
                  <a:pt x="8365" y="16866"/>
                  <a:pt x="8365" y="16866"/>
                  <a:pt x="8365" y="16866"/>
                </a:cubicBezTo>
                <a:cubicBezTo>
                  <a:pt x="8576" y="16866"/>
                  <a:pt x="8576" y="16866"/>
                  <a:pt x="8576" y="16866"/>
                </a:cubicBezTo>
                <a:cubicBezTo>
                  <a:pt x="8682" y="16866"/>
                  <a:pt x="8682" y="16866"/>
                  <a:pt x="8682" y="16866"/>
                </a:cubicBezTo>
                <a:cubicBezTo>
                  <a:pt x="8788" y="16866"/>
                  <a:pt x="8788" y="16866"/>
                  <a:pt x="8788" y="16866"/>
                </a:cubicBezTo>
                <a:cubicBezTo>
                  <a:pt x="8788" y="16570"/>
                  <a:pt x="8788" y="16570"/>
                  <a:pt x="8788" y="16570"/>
                </a:cubicBezTo>
                <a:cubicBezTo>
                  <a:pt x="8682" y="16570"/>
                  <a:pt x="8682" y="16570"/>
                  <a:pt x="8682" y="16570"/>
                </a:cubicBezTo>
                <a:cubicBezTo>
                  <a:pt x="8576" y="16570"/>
                  <a:pt x="8576" y="16570"/>
                  <a:pt x="8576" y="16570"/>
                </a:cubicBezTo>
                <a:cubicBezTo>
                  <a:pt x="8576" y="16570"/>
                  <a:pt x="8576" y="16570"/>
                  <a:pt x="8576" y="16570"/>
                </a:cubicBezTo>
                <a:cubicBezTo>
                  <a:pt x="8259" y="16570"/>
                  <a:pt x="8259" y="16570"/>
                  <a:pt x="8259" y="16570"/>
                </a:cubicBezTo>
                <a:cubicBezTo>
                  <a:pt x="8259" y="16570"/>
                  <a:pt x="8259" y="16570"/>
                  <a:pt x="8259" y="16570"/>
                </a:cubicBezTo>
                <a:close/>
                <a:moveTo>
                  <a:pt x="4659" y="16274"/>
                </a:moveTo>
                <a:cubicBezTo>
                  <a:pt x="4659" y="16274"/>
                  <a:pt x="4659" y="16274"/>
                  <a:pt x="4659" y="16274"/>
                </a:cubicBezTo>
                <a:cubicBezTo>
                  <a:pt x="4765" y="16274"/>
                  <a:pt x="4765" y="16274"/>
                  <a:pt x="4765" y="16274"/>
                </a:cubicBezTo>
                <a:cubicBezTo>
                  <a:pt x="4765" y="16274"/>
                  <a:pt x="4765" y="16274"/>
                  <a:pt x="4765" y="16274"/>
                </a:cubicBezTo>
                <a:cubicBezTo>
                  <a:pt x="4659" y="16274"/>
                  <a:pt x="4659" y="16274"/>
                  <a:pt x="4659" y="16274"/>
                </a:cubicBezTo>
                <a:close/>
                <a:moveTo>
                  <a:pt x="4765" y="16274"/>
                </a:moveTo>
                <a:cubicBezTo>
                  <a:pt x="4765" y="16274"/>
                  <a:pt x="4765" y="16274"/>
                  <a:pt x="4765" y="16274"/>
                </a:cubicBezTo>
                <a:cubicBezTo>
                  <a:pt x="4871" y="16274"/>
                  <a:pt x="4871" y="16274"/>
                  <a:pt x="4871" y="16274"/>
                </a:cubicBezTo>
                <a:cubicBezTo>
                  <a:pt x="4871" y="15978"/>
                  <a:pt x="4871" y="15978"/>
                  <a:pt x="4871" y="15978"/>
                </a:cubicBezTo>
                <a:cubicBezTo>
                  <a:pt x="4976" y="15978"/>
                  <a:pt x="4976" y="15978"/>
                  <a:pt x="4976" y="15978"/>
                </a:cubicBezTo>
                <a:cubicBezTo>
                  <a:pt x="4976" y="15682"/>
                  <a:pt x="4976" y="15682"/>
                  <a:pt x="4976" y="15682"/>
                </a:cubicBezTo>
                <a:cubicBezTo>
                  <a:pt x="4976" y="15682"/>
                  <a:pt x="4976" y="15682"/>
                  <a:pt x="4976" y="15682"/>
                </a:cubicBezTo>
                <a:cubicBezTo>
                  <a:pt x="5082" y="15386"/>
                  <a:pt x="5082" y="15386"/>
                  <a:pt x="5082" y="15386"/>
                </a:cubicBezTo>
                <a:cubicBezTo>
                  <a:pt x="5188" y="15386"/>
                  <a:pt x="5188" y="15386"/>
                  <a:pt x="5188" y="15386"/>
                </a:cubicBezTo>
                <a:cubicBezTo>
                  <a:pt x="5294" y="15386"/>
                  <a:pt x="5294" y="15386"/>
                  <a:pt x="5294" y="15386"/>
                </a:cubicBezTo>
                <a:cubicBezTo>
                  <a:pt x="5400" y="15386"/>
                  <a:pt x="5400" y="15386"/>
                  <a:pt x="5400" y="15386"/>
                </a:cubicBezTo>
                <a:cubicBezTo>
                  <a:pt x="5506" y="15682"/>
                  <a:pt x="5506" y="15682"/>
                  <a:pt x="5506" y="15682"/>
                </a:cubicBezTo>
                <a:cubicBezTo>
                  <a:pt x="5506" y="15386"/>
                  <a:pt x="5506" y="15386"/>
                  <a:pt x="5506" y="15386"/>
                </a:cubicBezTo>
                <a:cubicBezTo>
                  <a:pt x="5612" y="15386"/>
                  <a:pt x="5612" y="15386"/>
                  <a:pt x="5612" y="15386"/>
                </a:cubicBezTo>
                <a:cubicBezTo>
                  <a:pt x="5718" y="15386"/>
                  <a:pt x="5718" y="15386"/>
                  <a:pt x="5718" y="15386"/>
                </a:cubicBezTo>
                <a:cubicBezTo>
                  <a:pt x="5824" y="15682"/>
                  <a:pt x="5824" y="15682"/>
                  <a:pt x="5824" y="15682"/>
                </a:cubicBezTo>
                <a:cubicBezTo>
                  <a:pt x="5929" y="15682"/>
                  <a:pt x="5929" y="15682"/>
                  <a:pt x="5929" y="15682"/>
                </a:cubicBezTo>
                <a:cubicBezTo>
                  <a:pt x="6141" y="15682"/>
                  <a:pt x="6141" y="15682"/>
                  <a:pt x="6141" y="15682"/>
                </a:cubicBezTo>
                <a:cubicBezTo>
                  <a:pt x="6247" y="15978"/>
                  <a:pt x="6247" y="15978"/>
                  <a:pt x="6247" y="15978"/>
                </a:cubicBezTo>
                <a:cubicBezTo>
                  <a:pt x="6247" y="16274"/>
                  <a:pt x="6247" y="16274"/>
                  <a:pt x="6247" y="16274"/>
                </a:cubicBezTo>
                <a:cubicBezTo>
                  <a:pt x="6247" y="16274"/>
                  <a:pt x="6247" y="16274"/>
                  <a:pt x="6247" y="16274"/>
                </a:cubicBezTo>
                <a:cubicBezTo>
                  <a:pt x="6459" y="16570"/>
                  <a:pt x="6459" y="16570"/>
                  <a:pt x="6459" y="16570"/>
                </a:cubicBezTo>
                <a:cubicBezTo>
                  <a:pt x="6671" y="16570"/>
                  <a:pt x="6671" y="16570"/>
                  <a:pt x="6671" y="16570"/>
                </a:cubicBezTo>
                <a:cubicBezTo>
                  <a:pt x="6988" y="16570"/>
                  <a:pt x="6988" y="16570"/>
                  <a:pt x="6988" y="16570"/>
                </a:cubicBezTo>
                <a:cubicBezTo>
                  <a:pt x="7200" y="16570"/>
                  <a:pt x="7200" y="16570"/>
                  <a:pt x="7200" y="16570"/>
                </a:cubicBezTo>
                <a:cubicBezTo>
                  <a:pt x="7200" y="16274"/>
                  <a:pt x="7200" y="16274"/>
                  <a:pt x="7200" y="16274"/>
                </a:cubicBezTo>
                <a:cubicBezTo>
                  <a:pt x="7200" y="15978"/>
                  <a:pt x="7200" y="15978"/>
                  <a:pt x="7200" y="15978"/>
                </a:cubicBezTo>
                <a:cubicBezTo>
                  <a:pt x="7306" y="15978"/>
                  <a:pt x="7306" y="15978"/>
                  <a:pt x="7306" y="15978"/>
                </a:cubicBezTo>
                <a:cubicBezTo>
                  <a:pt x="7412" y="16274"/>
                  <a:pt x="7412" y="16274"/>
                  <a:pt x="7412" y="16274"/>
                </a:cubicBezTo>
                <a:cubicBezTo>
                  <a:pt x="7518" y="16274"/>
                  <a:pt x="7518" y="16274"/>
                  <a:pt x="7518" y="16274"/>
                </a:cubicBezTo>
                <a:cubicBezTo>
                  <a:pt x="7624" y="15978"/>
                  <a:pt x="7624" y="15978"/>
                  <a:pt x="7624" y="15978"/>
                </a:cubicBezTo>
                <a:cubicBezTo>
                  <a:pt x="7624" y="16274"/>
                  <a:pt x="7624" y="16274"/>
                  <a:pt x="7624" y="16274"/>
                </a:cubicBezTo>
                <a:cubicBezTo>
                  <a:pt x="7729" y="16570"/>
                  <a:pt x="7729" y="16570"/>
                  <a:pt x="7729" y="16570"/>
                </a:cubicBezTo>
                <a:cubicBezTo>
                  <a:pt x="7835" y="16274"/>
                  <a:pt x="7835" y="16274"/>
                  <a:pt x="7835" y="16274"/>
                </a:cubicBezTo>
                <a:cubicBezTo>
                  <a:pt x="7941" y="16570"/>
                  <a:pt x="7941" y="16570"/>
                  <a:pt x="7941" y="16570"/>
                </a:cubicBezTo>
                <a:cubicBezTo>
                  <a:pt x="7941" y="16570"/>
                  <a:pt x="7941" y="16570"/>
                  <a:pt x="7941" y="16570"/>
                </a:cubicBezTo>
                <a:cubicBezTo>
                  <a:pt x="8153" y="16570"/>
                  <a:pt x="8153" y="16570"/>
                  <a:pt x="8153" y="16570"/>
                </a:cubicBezTo>
                <a:cubicBezTo>
                  <a:pt x="8153" y="16866"/>
                  <a:pt x="8153" y="16866"/>
                  <a:pt x="8153" y="16866"/>
                </a:cubicBezTo>
                <a:cubicBezTo>
                  <a:pt x="8153" y="17162"/>
                  <a:pt x="8153" y="17162"/>
                  <a:pt x="8153" y="17162"/>
                </a:cubicBezTo>
                <a:cubicBezTo>
                  <a:pt x="8259" y="17458"/>
                  <a:pt x="8259" y="17458"/>
                  <a:pt x="8259" y="17458"/>
                </a:cubicBezTo>
                <a:cubicBezTo>
                  <a:pt x="8259" y="17458"/>
                  <a:pt x="8259" y="17458"/>
                  <a:pt x="8259" y="17458"/>
                </a:cubicBezTo>
                <a:cubicBezTo>
                  <a:pt x="8365" y="17753"/>
                  <a:pt x="8365" y="17753"/>
                  <a:pt x="8365" y="17753"/>
                </a:cubicBezTo>
                <a:cubicBezTo>
                  <a:pt x="8471" y="17458"/>
                  <a:pt x="8471" y="17458"/>
                  <a:pt x="8471" y="17458"/>
                </a:cubicBezTo>
                <a:cubicBezTo>
                  <a:pt x="8576" y="17753"/>
                  <a:pt x="8576" y="17753"/>
                  <a:pt x="8576" y="17753"/>
                </a:cubicBezTo>
                <a:cubicBezTo>
                  <a:pt x="8576" y="17753"/>
                  <a:pt x="8576" y="17753"/>
                  <a:pt x="8576" y="17753"/>
                </a:cubicBezTo>
                <a:cubicBezTo>
                  <a:pt x="8682" y="17458"/>
                  <a:pt x="8682" y="17458"/>
                  <a:pt x="8682" y="17458"/>
                </a:cubicBezTo>
                <a:cubicBezTo>
                  <a:pt x="8788" y="17458"/>
                  <a:pt x="8788" y="17458"/>
                  <a:pt x="8788" y="17458"/>
                </a:cubicBezTo>
                <a:cubicBezTo>
                  <a:pt x="8788" y="17753"/>
                  <a:pt x="8788" y="17753"/>
                  <a:pt x="8788" y="17753"/>
                </a:cubicBezTo>
                <a:cubicBezTo>
                  <a:pt x="8894" y="17753"/>
                  <a:pt x="8894" y="17753"/>
                  <a:pt x="8894" y="17753"/>
                </a:cubicBezTo>
                <a:cubicBezTo>
                  <a:pt x="8894" y="17753"/>
                  <a:pt x="8894" y="17753"/>
                  <a:pt x="8894" y="17753"/>
                </a:cubicBezTo>
                <a:cubicBezTo>
                  <a:pt x="8894" y="18345"/>
                  <a:pt x="8894" y="18345"/>
                  <a:pt x="8894" y="18345"/>
                </a:cubicBezTo>
                <a:cubicBezTo>
                  <a:pt x="8894" y="18345"/>
                  <a:pt x="8894" y="18345"/>
                  <a:pt x="8894" y="18345"/>
                </a:cubicBezTo>
                <a:cubicBezTo>
                  <a:pt x="8894" y="18641"/>
                  <a:pt x="8894" y="18641"/>
                  <a:pt x="8894" y="18641"/>
                </a:cubicBezTo>
                <a:cubicBezTo>
                  <a:pt x="8894" y="18937"/>
                  <a:pt x="8894" y="18937"/>
                  <a:pt x="8894" y="18937"/>
                </a:cubicBezTo>
                <a:cubicBezTo>
                  <a:pt x="8894" y="18937"/>
                  <a:pt x="8894" y="18937"/>
                  <a:pt x="8894" y="18937"/>
                </a:cubicBezTo>
                <a:cubicBezTo>
                  <a:pt x="8788" y="18641"/>
                  <a:pt x="8788" y="18641"/>
                  <a:pt x="8788" y="18641"/>
                </a:cubicBezTo>
                <a:cubicBezTo>
                  <a:pt x="8682" y="18937"/>
                  <a:pt x="8682" y="18937"/>
                  <a:pt x="8682" y="18937"/>
                </a:cubicBezTo>
                <a:cubicBezTo>
                  <a:pt x="8576" y="18641"/>
                  <a:pt x="8576" y="18641"/>
                  <a:pt x="8576" y="18641"/>
                </a:cubicBezTo>
                <a:cubicBezTo>
                  <a:pt x="8471" y="18345"/>
                  <a:pt x="8471" y="18345"/>
                  <a:pt x="8471" y="18345"/>
                </a:cubicBezTo>
                <a:cubicBezTo>
                  <a:pt x="8365" y="18345"/>
                  <a:pt x="8365" y="18345"/>
                  <a:pt x="8365" y="18345"/>
                </a:cubicBezTo>
                <a:cubicBezTo>
                  <a:pt x="8365" y="18345"/>
                  <a:pt x="8365" y="18345"/>
                  <a:pt x="8365" y="18345"/>
                </a:cubicBezTo>
                <a:cubicBezTo>
                  <a:pt x="8153" y="18345"/>
                  <a:pt x="8153" y="18345"/>
                  <a:pt x="8153" y="18345"/>
                </a:cubicBezTo>
                <a:cubicBezTo>
                  <a:pt x="8047" y="18345"/>
                  <a:pt x="8047" y="18345"/>
                  <a:pt x="8047" y="18345"/>
                </a:cubicBezTo>
                <a:cubicBezTo>
                  <a:pt x="7941" y="18345"/>
                  <a:pt x="7941" y="18345"/>
                  <a:pt x="7941" y="18345"/>
                </a:cubicBezTo>
                <a:cubicBezTo>
                  <a:pt x="7835" y="18049"/>
                  <a:pt x="7835" y="18049"/>
                  <a:pt x="7835" y="18049"/>
                </a:cubicBezTo>
                <a:cubicBezTo>
                  <a:pt x="7729" y="18345"/>
                  <a:pt x="7729" y="18345"/>
                  <a:pt x="7729" y="18345"/>
                </a:cubicBezTo>
                <a:cubicBezTo>
                  <a:pt x="7518" y="18345"/>
                  <a:pt x="7518" y="18345"/>
                  <a:pt x="7518" y="18345"/>
                </a:cubicBezTo>
                <a:cubicBezTo>
                  <a:pt x="7412" y="18049"/>
                  <a:pt x="7412" y="18049"/>
                  <a:pt x="7412" y="18049"/>
                </a:cubicBezTo>
                <a:cubicBezTo>
                  <a:pt x="7306" y="18345"/>
                  <a:pt x="7306" y="18345"/>
                  <a:pt x="7306" y="18345"/>
                </a:cubicBezTo>
                <a:cubicBezTo>
                  <a:pt x="7094" y="18049"/>
                  <a:pt x="7094" y="18049"/>
                  <a:pt x="7094" y="18049"/>
                </a:cubicBezTo>
                <a:cubicBezTo>
                  <a:pt x="6776" y="17753"/>
                  <a:pt x="6776" y="17753"/>
                  <a:pt x="6776" y="17753"/>
                </a:cubicBezTo>
                <a:cubicBezTo>
                  <a:pt x="6671" y="17753"/>
                  <a:pt x="6671" y="17753"/>
                  <a:pt x="6671" y="17753"/>
                </a:cubicBezTo>
                <a:cubicBezTo>
                  <a:pt x="6565" y="17458"/>
                  <a:pt x="6565" y="17458"/>
                  <a:pt x="6565" y="17458"/>
                </a:cubicBezTo>
                <a:cubicBezTo>
                  <a:pt x="6459" y="17458"/>
                  <a:pt x="6459" y="17458"/>
                  <a:pt x="6459" y="17458"/>
                </a:cubicBezTo>
                <a:cubicBezTo>
                  <a:pt x="6459" y="17753"/>
                  <a:pt x="6459" y="17753"/>
                  <a:pt x="6459" y="17753"/>
                </a:cubicBezTo>
                <a:cubicBezTo>
                  <a:pt x="6353" y="17753"/>
                  <a:pt x="6353" y="17753"/>
                  <a:pt x="6353" y="17753"/>
                </a:cubicBezTo>
                <a:cubicBezTo>
                  <a:pt x="6247" y="17458"/>
                  <a:pt x="6247" y="17458"/>
                  <a:pt x="6247" y="17458"/>
                </a:cubicBezTo>
                <a:cubicBezTo>
                  <a:pt x="6247" y="17458"/>
                  <a:pt x="6247" y="17458"/>
                  <a:pt x="6247" y="17458"/>
                </a:cubicBezTo>
                <a:cubicBezTo>
                  <a:pt x="6141" y="17753"/>
                  <a:pt x="6141" y="17753"/>
                  <a:pt x="6141" y="17753"/>
                </a:cubicBezTo>
                <a:cubicBezTo>
                  <a:pt x="5929" y="17458"/>
                  <a:pt x="5929" y="17458"/>
                  <a:pt x="5929" y="17458"/>
                </a:cubicBezTo>
                <a:cubicBezTo>
                  <a:pt x="5824" y="17162"/>
                  <a:pt x="5824" y="17162"/>
                  <a:pt x="5824" y="17162"/>
                </a:cubicBezTo>
                <a:cubicBezTo>
                  <a:pt x="5612" y="17162"/>
                  <a:pt x="5612" y="17162"/>
                  <a:pt x="5612" y="17162"/>
                </a:cubicBezTo>
                <a:cubicBezTo>
                  <a:pt x="5612" y="17162"/>
                  <a:pt x="5612" y="17162"/>
                  <a:pt x="5612" y="17162"/>
                </a:cubicBezTo>
                <a:cubicBezTo>
                  <a:pt x="5506" y="17458"/>
                  <a:pt x="5506" y="17458"/>
                  <a:pt x="5506" y="17458"/>
                </a:cubicBezTo>
                <a:cubicBezTo>
                  <a:pt x="5400" y="17162"/>
                  <a:pt x="5400" y="17162"/>
                  <a:pt x="5400" y="17162"/>
                </a:cubicBezTo>
                <a:cubicBezTo>
                  <a:pt x="5294" y="17162"/>
                  <a:pt x="5294" y="17162"/>
                  <a:pt x="5294" y="17162"/>
                </a:cubicBezTo>
                <a:cubicBezTo>
                  <a:pt x="5188" y="17162"/>
                  <a:pt x="5188" y="17162"/>
                  <a:pt x="5188" y="17162"/>
                </a:cubicBezTo>
                <a:cubicBezTo>
                  <a:pt x="5294" y="16866"/>
                  <a:pt x="5294" y="16866"/>
                  <a:pt x="5294" y="16866"/>
                </a:cubicBezTo>
                <a:cubicBezTo>
                  <a:pt x="5294" y="16570"/>
                  <a:pt x="5294" y="16570"/>
                  <a:pt x="5294" y="16570"/>
                </a:cubicBezTo>
                <a:cubicBezTo>
                  <a:pt x="5294" y="16570"/>
                  <a:pt x="5294" y="16570"/>
                  <a:pt x="5294" y="16570"/>
                </a:cubicBezTo>
                <a:cubicBezTo>
                  <a:pt x="5188" y="16866"/>
                  <a:pt x="5188" y="16866"/>
                  <a:pt x="5188" y="16866"/>
                </a:cubicBezTo>
                <a:cubicBezTo>
                  <a:pt x="5082" y="16570"/>
                  <a:pt x="5082" y="16570"/>
                  <a:pt x="5082" y="16570"/>
                </a:cubicBezTo>
                <a:cubicBezTo>
                  <a:pt x="5082" y="16570"/>
                  <a:pt x="5082" y="16570"/>
                  <a:pt x="5082" y="16570"/>
                </a:cubicBezTo>
                <a:cubicBezTo>
                  <a:pt x="4976" y="16570"/>
                  <a:pt x="4976" y="16570"/>
                  <a:pt x="4976" y="16570"/>
                </a:cubicBezTo>
                <a:cubicBezTo>
                  <a:pt x="4765" y="16570"/>
                  <a:pt x="4765" y="16570"/>
                  <a:pt x="4765" y="16570"/>
                </a:cubicBezTo>
                <a:cubicBezTo>
                  <a:pt x="4765" y="16570"/>
                  <a:pt x="4765" y="16570"/>
                  <a:pt x="4765" y="16570"/>
                </a:cubicBezTo>
                <a:cubicBezTo>
                  <a:pt x="4765" y="16274"/>
                  <a:pt x="4765" y="16274"/>
                  <a:pt x="4765" y="16274"/>
                </a:cubicBezTo>
                <a:cubicBezTo>
                  <a:pt x="4765" y="16274"/>
                  <a:pt x="4765" y="16274"/>
                  <a:pt x="4765" y="16274"/>
                </a:cubicBezTo>
                <a:close/>
                <a:moveTo>
                  <a:pt x="6035" y="2959"/>
                </a:moveTo>
                <a:cubicBezTo>
                  <a:pt x="6035" y="3255"/>
                  <a:pt x="6035" y="3255"/>
                  <a:pt x="6035" y="3255"/>
                </a:cubicBezTo>
                <a:cubicBezTo>
                  <a:pt x="6141" y="3255"/>
                  <a:pt x="6141" y="3255"/>
                  <a:pt x="6141" y="3255"/>
                </a:cubicBezTo>
                <a:cubicBezTo>
                  <a:pt x="6141" y="3255"/>
                  <a:pt x="6141" y="3255"/>
                  <a:pt x="6141" y="3255"/>
                </a:cubicBezTo>
                <a:cubicBezTo>
                  <a:pt x="6141" y="3255"/>
                  <a:pt x="6141" y="3255"/>
                  <a:pt x="6141" y="3255"/>
                </a:cubicBezTo>
                <a:cubicBezTo>
                  <a:pt x="6247" y="2959"/>
                  <a:pt x="6247" y="2959"/>
                  <a:pt x="6247" y="2959"/>
                </a:cubicBezTo>
                <a:cubicBezTo>
                  <a:pt x="6141" y="2663"/>
                  <a:pt x="6141" y="2663"/>
                  <a:pt x="6141" y="2663"/>
                </a:cubicBezTo>
                <a:cubicBezTo>
                  <a:pt x="6035" y="2663"/>
                  <a:pt x="6035" y="2663"/>
                  <a:pt x="6035" y="2663"/>
                </a:cubicBezTo>
                <a:cubicBezTo>
                  <a:pt x="6035" y="2959"/>
                  <a:pt x="6035" y="2959"/>
                  <a:pt x="6035" y="2959"/>
                </a:cubicBezTo>
                <a:close/>
                <a:moveTo>
                  <a:pt x="5188" y="4438"/>
                </a:moveTo>
                <a:cubicBezTo>
                  <a:pt x="5188" y="4734"/>
                  <a:pt x="5188" y="4734"/>
                  <a:pt x="5188" y="4734"/>
                </a:cubicBezTo>
                <a:cubicBezTo>
                  <a:pt x="5294" y="4438"/>
                  <a:pt x="5294" y="4438"/>
                  <a:pt x="5294" y="4438"/>
                </a:cubicBezTo>
                <a:cubicBezTo>
                  <a:pt x="5188" y="4438"/>
                  <a:pt x="5188" y="4438"/>
                  <a:pt x="5188" y="4438"/>
                </a:cubicBezTo>
                <a:close/>
                <a:moveTo>
                  <a:pt x="5188" y="3847"/>
                </a:moveTo>
                <a:cubicBezTo>
                  <a:pt x="5294" y="3847"/>
                  <a:pt x="5294" y="3847"/>
                  <a:pt x="5294" y="3847"/>
                </a:cubicBezTo>
                <a:cubicBezTo>
                  <a:pt x="5188" y="3847"/>
                  <a:pt x="5188" y="3847"/>
                  <a:pt x="5188" y="3847"/>
                </a:cubicBezTo>
                <a:cubicBezTo>
                  <a:pt x="5188" y="3847"/>
                  <a:pt x="5188" y="3847"/>
                  <a:pt x="5188" y="3847"/>
                </a:cubicBezTo>
                <a:close/>
                <a:moveTo>
                  <a:pt x="5188" y="4142"/>
                </a:moveTo>
                <a:cubicBezTo>
                  <a:pt x="5188" y="4142"/>
                  <a:pt x="5188" y="4142"/>
                  <a:pt x="5188" y="4142"/>
                </a:cubicBezTo>
                <a:cubicBezTo>
                  <a:pt x="5294" y="4142"/>
                  <a:pt x="5294" y="4142"/>
                  <a:pt x="5294" y="4142"/>
                </a:cubicBezTo>
                <a:cubicBezTo>
                  <a:pt x="5188" y="4142"/>
                  <a:pt x="5188" y="4142"/>
                  <a:pt x="5188" y="4142"/>
                </a:cubicBezTo>
                <a:close/>
                <a:moveTo>
                  <a:pt x="4871" y="4142"/>
                </a:moveTo>
                <a:cubicBezTo>
                  <a:pt x="4871" y="4438"/>
                  <a:pt x="4871" y="4438"/>
                  <a:pt x="4871" y="4438"/>
                </a:cubicBezTo>
                <a:cubicBezTo>
                  <a:pt x="4976" y="4438"/>
                  <a:pt x="4976" y="4438"/>
                  <a:pt x="4976" y="4438"/>
                </a:cubicBezTo>
                <a:cubicBezTo>
                  <a:pt x="5082" y="4142"/>
                  <a:pt x="5082" y="4142"/>
                  <a:pt x="5082" y="4142"/>
                </a:cubicBezTo>
                <a:cubicBezTo>
                  <a:pt x="4976" y="4142"/>
                  <a:pt x="4976" y="4142"/>
                  <a:pt x="4976" y="4142"/>
                </a:cubicBezTo>
                <a:cubicBezTo>
                  <a:pt x="4871" y="4142"/>
                  <a:pt x="4871" y="4142"/>
                  <a:pt x="4871" y="4142"/>
                </a:cubicBezTo>
                <a:close/>
                <a:moveTo>
                  <a:pt x="4129" y="6805"/>
                </a:moveTo>
                <a:cubicBezTo>
                  <a:pt x="4235" y="6805"/>
                  <a:pt x="4235" y="6805"/>
                  <a:pt x="4235" y="6805"/>
                </a:cubicBezTo>
                <a:cubicBezTo>
                  <a:pt x="4235" y="6805"/>
                  <a:pt x="4235" y="6805"/>
                  <a:pt x="4235" y="6805"/>
                </a:cubicBezTo>
                <a:cubicBezTo>
                  <a:pt x="4235" y="6510"/>
                  <a:pt x="4235" y="6510"/>
                  <a:pt x="4235" y="6510"/>
                </a:cubicBezTo>
                <a:cubicBezTo>
                  <a:pt x="4129" y="6805"/>
                  <a:pt x="4129" y="6805"/>
                  <a:pt x="4129" y="6805"/>
                </a:cubicBezTo>
                <a:close/>
                <a:moveTo>
                  <a:pt x="4341" y="6510"/>
                </a:moveTo>
                <a:cubicBezTo>
                  <a:pt x="4341" y="6805"/>
                  <a:pt x="4341" y="6805"/>
                  <a:pt x="4341" y="6805"/>
                </a:cubicBezTo>
                <a:cubicBezTo>
                  <a:pt x="4447" y="6805"/>
                  <a:pt x="4447" y="6805"/>
                  <a:pt x="4447" y="6805"/>
                </a:cubicBezTo>
                <a:cubicBezTo>
                  <a:pt x="4447" y="7101"/>
                  <a:pt x="4447" y="7101"/>
                  <a:pt x="4447" y="7101"/>
                </a:cubicBezTo>
                <a:cubicBezTo>
                  <a:pt x="4447" y="7101"/>
                  <a:pt x="4447" y="7101"/>
                  <a:pt x="4447" y="7101"/>
                </a:cubicBezTo>
                <a:cubicBezTo>
                  <a:pt x="4553" y="6805"/>
                  <a:pt x="4553" y="6805"/>
                  <a:pt x="4553" y="6805"/>
                </a:cubicBezTo>
                <a:cubicBezTo>
                  <a:pt x="4447" y="6805"/>
                  <a:pt x="4447" y="6805"/>
                  <a:pt x="4447" y="6805"/>
                </a:cubicBezTo>
                <a:cubicBezTo>
                  <a:pt x="4553" y="6510"/>
                  <a:pt x="4553" y="6510"/>
                  <a:pt x="4553" y="6510"/>
                </a:cubicBezTo>
                <a:cubicBezTo>
                  <a:pt x="4447" y="6510"/>
                  <a:pt x="4447" y="6510"/>
                  <a:pt x="4447" y="6510"/>
                </a:cubicBezTo>
                <a:cubicBezTo>
                  <a:pt x="4447" y="6510"/>
                  <a:pt x="4447" y="6510"/>
                  <a:pt x="4447" y="6510"/>
                </a:cubicBezTo>
                <a:cubicBezTo>
                  <a:pt x="4341" y="6510"/>
                  <a:pt x="4341" y="6510"/>
                  <a:pt x="4341" y="6510"/>
                </a:cubicBezTo>
                <a:close/>
                <a:moveTo>
                  <a:pt x="6459" y="10060"/>
                </a:moveTo>
                <a:cubicBezTo>
                  <a:pt x="6459" y="10356"/>
                  <a:pt x="6459" y="10356"/>
                  <a:pt x="6459" y="10356"/>
                </a:cubicBezTo>
                <a:cubicBezTo>
                  <a:pt x="6459" y="10356"/>
                  <a:pt x="6459" y="10356"/>
                  <a:pt x="6459" y="10356"/>
                </a:cubicBezTo>
                <a:cubicBezTo>
                  <a:pt x="6565" y="10356"/>
                  <a:pt x="6565" y="10356"/>
                  <a:pt x="6565" y="10356"/>
                </a:cubicBezTo>
                <a:cubicBezTo>
                  <a:pt x="6459" y="10060"/>
                  <a:pt x="6459" y="10060"/>
                  <a:pt x="6459" y="10060"/>
                </a:cubicBezTo>
                <a:cubicBezTo>
                  <a:pt x="6459" y="10060"/>
                  <a:pt x="6459" y="10060"/>
                  <a:pt x="6459" y="10060"/>
                </a:cubicBezTo>
                <a:close/>
                <a:moveTo>
                  <a:pt x="5824" y="11244"/>
                </a:moveTo>
                <a:cubicBezTo>
                  <a:pt x="5824" y="11540"/>
                  <a:pt x="5824" y="11540"/>
                  <a:pt x="5824" y="11540"/>
                </a:cubicBezTo>
                <a:cubicBezTo>
                  <a:pt x="5824" y="11540"/>
                  <a:pt x="5824" y="11540"/>
                  <a:pt x="5824" y="11540"/>
                </a:cubicBezTo>
                <a:cubicBezTo>
                  <a:pt x="5718" y="11540"/>
                  <a:pt x="5718" y="11540"/>
                  <a:pt x="5718" y="11540"/>
                </a:cubicBezTo>
                <a:cubicBezTo>
                  <a:pt x="5718" y="11836"/>
                  <a:pt x="5718" y="11836"/>
                  <a:pt x="5718" y="11836"/>
                </a:cubicBezTo>
                <a:cubicBezTo>
                  <a:pt x="5824" y="11836"/>
                  <a:pt x="5824" y="11836"/>
                  <a:pt x="5824" y="11836"/>
                </a:cubicBezTo>
                <a:cubicBezTo>
                  <a:pt x="5824" y="11836"/>
                  <a:pt x="5824" y="11836"/>
                  <a:pt x="5824" y="11836"/>
                </a:cubicBezTo>
                <a:cubicBezTo>
                  <a:pt x="5824" y="11540"/>
                  <a:pt x="5824" y="11540"/>
                  <a:pt x="5824" y="11540"/>
                </a:cubicBezTo>
                <a:cubicBezTo>
                  <a:pt x="5824" y="11836"/>
                  <a:pt x="5824" y="11836"/>
                  <a:pt x="5824" y="11836"/>
                </a:cubicBezTo>
                <a:cubicBezTo>
                  <a:pt x="5929" y="12132"/>
                  <a:pt x="5929" y="12132"/>
                  <a:pt x="5929" y="12132"/>
                </a:cubicBezTo>
                <a:cubicBezTo>
                  <a:pt x="6035" y="11836"/>
                  <a:pt x="6035" y="11836"/>
                  <a:pt x="6035" y="11836"/>
                </a:cubicBezTo>
                <a:cubicBezTo>
                  <a:pt x="6035" y="12132"/>
                  <a:pt x="6035" y="12132"/>
                  <a:pt x="6035" y="12132"/>
                </a:cubicBezTo>
                <a:cubicBezTo>
                  <a:pt x="6141" y="12132"/>
                  <a:pt x="6141" y="12132"/>
                  <a:pt x="6141" y="12132"/>
                </a:cubicBezTo>
                <a:cubicBezTo>
                  <a:pt x="6141" y="11836"/>
                  <a:pt x="6141" y="11836"/>
                  <a:pt x="6141" y="11836"/>
                </a:cubicBezTo>
                <a:cubicBezTo>
                  <a:pt x="6247" y="11836"/>
                  <a:pt x="6247" y="11836"/>
                  <a:pt x="6247" y="11836"/>
                </a:cubicBezTo>
                <a:cubicBezTo>
                  <a:pt x="6141" y="11540"/>
                  <a:pt x="6141" y="11540"/>
                  <a:pt x="6141" y="11540"/>
                </a:cubicBezTo>
                <a:cubicBezTo>
                  <a:pt x="6035" y="11244"/>
                  <a:pt x="6035" y="11244"/>
                  <a:pt x="6035" y="11244"/>
                </a:cubicBezTo>
                <a:cubicBezTo>
                  <a:pt x="5824" y="11244"/>
                  <a:pt x="5824" y="11244"/>
                  <a:pt x="5824" y="11244"/>
                </a:cubicBezTo>
                <a:cubicBezTo>
                  <a:pt x="5824" y="11244"/>
                  <a:pt x="5824" y="11244"/>
                  <a:pt x="5824" y="11244"/>
                </a:cubicBezTo>
                <a:close/>
                <a:moveTo>
                  <a:pt x="5506" y="11836"/>
                </a:moveTo>
                <a:cubicBezTo>
                  <a:pt x="5506" y="11836"/>
                  <a:pt x="5506" y="11836"/>
                  <a:pt x="5506" y="11836"/>
                </a:cubicBezTo>
                <a:cubicBezTo>
                  <a:pt x="5506" y="11836"/>
                  <a:pt x="5506" y="11836"/>
                  <a:pt x="5506" y="11836"/>
                </a:cubicBezTo>
                <a:cubicBezTo>
                  <a:pt x="5506" y="11836"/>
                  <a:pt x="5506" y="11836"/>
                  <a:pt x="5506" y="11836"/>
                </a:cubicBezTo>
                <a:close/>
                <a:moveTo>
                  <a:pt x="4871" y="10356"/>
                </a:moveTo>
                <a:cubicBezTo>
                  <a:pt x="4871" y="10356"/>
                  <a:pt x="4871" y="10356"/>
                  <a:pt x="4871" y="10356"/>
                </a:cubicBezTo>
                <a:cubicBezTo>
                  <a:pt x="4765" y="10652"/>
                  <a:pt x="4765" y="10652"/>
                  <a:pt x="4765" y="10652"/>
                </a:cubicBezTo>
                <a:cubicBezTo>
                  <a:pt x="4765" y="10652"/>
                  <a:pt x="4765" y="10652"/>
                  <a:pt x="4765" y="10652"/>
                </a:cubicBezTo>
                <a:cubicBezTo>
                  <a:pt x="4976" y="10948"/>
                  <a:pt x="4976" y="10948"/>
                  <a:pt x="4976" y="10948"/>
                </a:cubicBezTo>
                <a:cubicBezTo>
                  <a:pt x="4976" y="10948"/>
                  <a:pt x="4976" y="10948"/>
                  <a:pt x="4976" y="10948"/>
                </a:cubicBezTo>
                <a:cubicBezTo>
                  <a:pt x="4976" y="11244"/>
                  <a:pt x="4976" y="11244"/>
                  <a:pt x="4976" y="11244"/>
                </a:cubicBezTo>
                <a:cubicBezTo>
                  <a:pt x="5082" y="11244"/>
                  <a:pt x="5082" y="11244"/>
                  <a:pt x="5082" y="11244"/>
                </a:cubicBezTo>
                <a:cubicBezTo>
                  <a:pt x="5082" y="11540"/>
                  <a:pt x="5082" y="11540"/>
                  <a:pt x="5082" y="11540"/>
                </a:cubicBezTo>
                <a:cubicBezTo>
                  <a:pt x="5188" y="11836"/>
                  <a:pt x="5188" y="11836"/>
                  <a:pt x="5188" y="11836"/>
                </a:cubicBezTo>
                <a:cubicBezTo>
                  <a:pt x="5294" y="11836"/>
                  <a:pt x="5294" y="11836"/>
                  <a:pt x="5294" y="11836"/>
                </a:cubicBezTo>
                <a:cubicBezTo>
                  <a:pt x="5294" y="11836"/>
                  <a:pt x="5294" y="11836"/>
                  <a:pt x="5294" y="11836"/>
                </a:cubicBezTo>
                <a:cubicBezTo>
                  <a:pt x="5400" y="12132"/>
                  <a:pt x="5400" y="12132"/>
                  <a:pt x="5400" y="12132"/>
                </a:cubicBezTo>
                <a:cubicBezTo>
                  <a:pt x="5400" y="11836"/>
                  <a:pt x="5400" y="11836"/>
                  <a:pt x="5400" y="11836"/>
                </a:cubicBezTo>
                <a:cubicBezTo>
                  <a:pt x="5400" y="11540"/>
                  <a:pt x="5400" y="11540"/>
                  <a:pt x="5400" y="11540"/>
                </a:cubicBezTo>
                <a:cubicBezTo>
                  <a:pt x="5400" y="11244"/>
                  <a:pt x="5400" y="11244"/>
                  <a:pt x="5400" y="11244"/>
                </a:cubicBezTo>
                <a:cubicBezTo>
                  <a:pt x="5294" y="11244"/>
                  <a:pt x="5294" y="11244"/>
                  <a:pt x="5294" y="11244"/>
                </a:cubicBezTo>
                <a:cubicBezTo>
                  <a:pt x="5188" y="10948"/>
                  <a:pt x="5188" y="10948"/>
                  <a:pt x="5188" y="10948"/>
                </a:cubicBezTo>
                <a:cubicBezTo>
                  <a:pt x="5188" y="10356"/>
                  <a:pt x="5188" y="10356"/>
                  <a:pt x="5188" y="10356"/>
                </a:cubicBezTo>
                <a:cubicBezTo>
                  <a:pt x="5082" y="10356"/>
                  <a:pt x="5082" y="10356"/>
                  <a:pt x="5082" y="10356"/>
                </a:cubicBezTo>
                <a:cubicBezTo>
                  <a:pt x="5082" y="10060"/>
                  <a:pt x="5082" y="10060"/>
                  <a:pt x="5082" y="10060"/>
                </a:cubicBezTo>
                <a:cubicBezTo>
                  <a:pt x="5082" y="10060"/>
                  <a:pt x="5082" y="10060"/>
                  <a:pt x="5082" y="10060"/>
                </a:cubicBezTo>
                <a:cubicBezTo>
                  <a:pt x="4976" y="10060"/>
                  <a:pt x="4976" y="10060"/>
                  <a:pt x="4976" y="10060"/>
                </a:cubicBezTo>
                <a:cubicBezTo>
                  <a:pt x="4976" y="10356"/>
                  <a:pt x="4976" y="10356"/>
                  <a:pt x="4976" y="10356"/>
                </a:cubicBezTo>
                <a:cubicBezTo>
                  <a:pt x="4976" y="10356"/>
                  <a:pt x="4976" y="10356"/>
                  <a:pt x="4976" y="10356"/>
                </a:cubicBezTo>
                <a:cubicBezTo>
                  <a:pt x="4976" y="10356"/>
                  <a:pt x="4976" y="10356"/>
                  <a:pt x="4976" y="10356"/>
                </a:cubicBezTo>
                <a:cubicBezTo>
                  <a:pt x="4871" y="10060"/>
                  <a:pt x="4871" y="10060"/>
                  <a:pt x="4871" y="10060"/>
                </a:cubicBezTo>
                <a:cubicBezTo>
                  <a:pt x="4871" y="10356"/>
                  <a:pt x="4871" y="10356"/>
                  <a:pt x="4871" y="10356"/>
                </a:cubicBezTo>
                <a:close/>
                <a:moveTo>
                  <a:pt x="4341" y="8877"/>
                </a:moveTo>
                <a:cubicBezTo>
                  <a:pt x="4341" y="8877"/>
                  <a:pt x="4341" y="8877"/>
                  <a:pt x="4341" y="8877"/>
                </a:cubicBezTo>
                <a:cubicBezTo>
                  <a:pt x="4447" y="9173"/>
                  <a:pt x="4447" y="9173"/>
                  <a:pt x="4447" y="9173"/>
                </a:cubicBezTo>
                <a:cubicBezTo>
                  <a:pt x="4447" y="8877"/>
                  <a:pt x="4447" y="8877"/>
                  <a:pt x="4447" y="8877"/>
                </a:cubicBezTo>
                <a:cubicBezTo>
                  <a:pt x="4447" y="8877"/>
                  <a:pt x="4447" y="8877"/>
                  <a:pt x="4447" y="8877"/>
                </a:cubicBezTo>
                <a:cubicBezTo>
                  <a:pt x="4341" y="8877"/>
                  <a:pt x="4341" y="8877"/>
                  <a:pt x="4341" y="8877"/>
                </a:cubicBezTo>
                <a:close/>
                <a:moveTo>
                  <a:pt x="4447" y="8285"/>
                </a:moveTo>
                <a:cubicBezTo>
                  <a:pt x="4447" y="8581"/>
                  <a:pt x="4447" y="8581"/>
                  <a:pt x="4447" y="8581"/>
                </a:cubicBezTo>
                <a:cubicBezTo>
                  <a:pt x="4447" y="8581"/>
                  <a:pt x="4447" y="8581"/>
                  <a:pt x="4447" y="8581"/>
                </a:cubicBezTo>
                <a:cubicBezTo>
                  <a:pt x="4553" y="8581"/>
                  <a:pt x="4553" y="8581"/>
                  <a:pt x="4553" y="8581"/>
                </a:cubicBezTo>
                <a:cubicBezTo>
                  <a:pt x="4659" y="8581"/>
                  <a:pt x="4659" y="8581"/>
                  <a:pt x="4659" y="8581"/>
                </a:cubicBezTo>
                <a:cubicBezTo>
                  <a:pt x="4659" y="8581"/>
                  <a:pt x="4659" y="8581"/>
                  <a:pt x="4659" y="8581"/>
                </a:cubicBezTo>
                <a:cubicBezTo>
                  <a:pt x="4553" y="8285"/>
                  <a:pt x="4553" y="8285"/>
                  <a:pt x="4553" y="8285"/>
                </a:cubicBezTo>
                <a:cubicBezTo>
                  <a:pt x="4447" y="8285"/>
                  <a:pt x="4447" y="8285"/>
                  <a:pt x="4447" y="8285"/>
                </a:cubicBezTo>
                <a:close/>
                <a:moveTo>
                  <a:pt x="3494" y="6805"/>
                </a:moveTo>
                <a:cubicBezTo>
                  <a:pt x="3494" y="7101"/>
                  <a:pt x="3494" y="7101"/>
                  <a:pt x="3494" y="7101"/>
                </a:cubicBezTo>
                <a:cubicBezTo>
                  <a:pt x="3494" y="7101"/>
                  <a:pt x="3494" y="7101"/>
                  <a:pt x="3494" y="7101"/>
                </a:cubicBezTo>
                <a:cubicBezTo>
                  <a:pt x="3600" y="7101"/>
                  <a:pt x="3600" y="7101"/>
                  <a:pt x="3600" y="7101"/>
                </a:cubicBezTo>
                <a:cubicBezTo>
                  <a:pt x="3706" y="7397"/>
                  <a:pt x="3706" y="7397"/>
                  <a:pt x="3706" y="7397"/>
                </a:cubicBezTo>
                <a:cubicBezTo>
                  <a:pt x="3812" y="7397"/>
                  <a:pt x="3812" y="7397"/>
                  <a:pt x="3812" y="7397"/>
                </a:cubicBezTo>
                <a:cubicBezTo>
                  <a:pt x="3706" y="6805"/>
                  <a:pt x="3706" y="6805"/>
                  <a:pt x="3706" y="6805"/>
                </a:cubicBezTo>
                <a:cubicBezTo>
                  <a:pt x="3600" y="6805"/>
                  <a:pt x="3600" y="6805"/>
                  <a:pt x="3600" y="6805"/>
                </a:cubicBezTo>
                <a:cubicBezTo>
                  <a:pt x="3494" y="6805"/>
                  <a:pt x="3494" y="6805"/>
                  <a:pt x="3494" y="6805"/>
                </a:cubicBezTo>
                <a:close/>
                <a:moveTo>
                  <a:pt x="3282" y="6214"/>
                </a:moveTo>
                <a:cubicBezTo>
                  <a:pt x="3282" y="6214"/>
                  <a:pt x="3282" y="6214"/>
                  <a:pt x="3282" y="6214"/>
                </a:cubicBezTo>
                <a:cubicBezTo>
                  <a:pt x="3388" y="6510"/>
                  <a:pt x="3388" y="6510"/>
                  <a:pt x="3388" y="6510"/>
                </a:cubicBezTo>
                <a:cubicBezTo>
                  <a:pt x="3494" y="6510"/>
                  <a:pt x="3494" y="6510"/>
                  <a:pt x="3494" y="6510"/>
                </a:cubicBezTo>
                <a:cubicBezTo>
                  <a:pt x="3388" y="6805"/>
                  <a:pt x="3388" y="6805"/>
                  <a:pt x="3388" y="6805"/>
                </a:cubicBezTo>
                <a:cubicBezTo>
                  <a:pt x="3388" y="6805"/>
                  <a:pt x="3388" y="6805"/>
                  <a:pt x="3388" y="6805"/>
                </a:cubicBezTo>
                <a:cubicBezTo>
                  <a:pt x="3282" y="6214"/>
                  <a:pt x="3282" y="6214"/>
                  <a:pt x="3282" y="6214"/>
                </a:cubicBezTo>
                <a:close/>
                <a:moveTo>
                  <a:pt x="2965" y="5622"/>
                </a:moveTo>
                <a:cubicBezTo>
                  <a:pt x="2965" y="6214"/>
                  <a:pt x="2965" y="6214"/>
                  <a:pt x="2965" y="6214"/>
                </a:cubicBezTo>
                <a:cubicBezTo>
                  <a:pt x="3071" y="5918"/>
                  <a:pt x="3071" y="5918"/>
                  <a:pt x="3071" y="5918"/>
                </a:cubicBezTo>
                <a:cubicBezTo>
                  <a:pt x="3176" y="5918"/>
                  <a:pt x="3176" y="5918"/>
                  <a:pt x="3176" y="5918"/>
                </a:cubicBezTo>
                <a:cubicBezTo>
                  <a:pt x="3071" y="5622"/>
                  <a:pt x="3071" y="5622"/>
                  <a:pt x="3071" y="5622"/>
                </a:cubicBezTo>
                <a:cubicBezTo>
                  <a:pt x="2965" y="5622"/>
                  <a:pt x="2965" y="5622"/>
                  <a:pt x="2965" y="5622"/>
                </a:cubicBezTo>
                <a:cubicBezTo>
                  <a:pt x="2965" y="5622"/>
                  <a:pt x="2965" y="5622"/>
                  <a:pt x="2965" y="5622"/>
                </a:cubicBezTo>
                <a:close/>
                <a:moveTo>
                  <a:pt x="3282" y="14499"/>
                </a:moveTo>
                <a:cubicBezTo>
                  <a:pt x="3388" y="14795"/>
                  <a:pt x="3388" y="14795"/>
                  <a:pt x="3388" y="14795"/>
                </a:cubicBezTo>
                <a:cubicBezTo>
                  <a:pt x="3388" y="14795"/>
                  <a:pt x="3388" y="14795"/>
                  <a:pt x="3388" y="14795"/>
                </a:cubicBezTo>
                <a:cubicBezTo>
                  <a:pt x="3282" y="14499"/>
                  <a:pt x="3282" y="14499"/>
                  <a:pt x="3282" y="14499"/>
                </a:cubicBezTo>
                <a:cubicBezTo>
                  <a:pt x="3282" y="14499"/>
                  <a:pt x="3282" y="14499"/>
                  <a:pt x="3282" y="14499"/>
                </a:cubicBezTo>
                <a:close/>
                <a:moveTo>
                  <a:pt x="2435" y="11540"/>
                </a:moveTo>
                <a:cubicBezTo>
                  <a:pt x="2329" y="11836"/>
                  <a:pt x="2329" y="11836"/>
                  <a:pt x="2329" y="11836"/>
                </a:cubicBezTo>
                <a:cubicBezTo>
                  <a:pt x="2541" y="12132"/>
                  <a:pt x="2541" y="12132"/>
                  <a:pt x="2541" y="12132"/>
                </a:cubicBezTo>
                <a:cubicBezTo>
                  <a:pt x="2435" y="12132"/>
                  <a:pt x="2435" y="12132"/>
                  <a:pt x="2435" y="12132"/>
                </a:cubicBezTo>
                <a:cubicBezTo>
                  <a:pt x="2435" y="11836"/>
                  <a:pt x="2435" y="11836"/>
                  <a:pt x="2435" y="11836"/>
                </a:cubicBezTo>
                <a:cubicBezTo>
                  <a:pt x="2435" y="11540"/>
                  <a:pt x="2435" y="11540"/>
                  <a:pt x="2435" y="11540"/>
                </a:cubicBezTo>
                <a:close/>
                <a:moveTo>
                  <a:pt x="2224" y="11244"/>
                </a:moveTo>
                <a:cubicBezTo>
                  <a:pt x="2329" y="11540"/>
                  <a:pt x="2329" y="11540"/>
                  <a:pt x="2329" y="11540"/>
                </a:cubicBezTo>
                <a:cubicBezTo>
                  <a:pt x="2224" y="11540"/>
                  <a:pt x="2224" y="11540"/>
                  <a:pt x="2224" y="11540"/>
                </a:cubicBezTo>
                <a:cubicBezTo>
                  <a:pt x="2224" y="11244"/>
                  <a:pt x="2224" y="11244"/>
                  <a:pt x="2224" y="11244"/>
                </a:cubicBezTo>
                <a:close/>
                <a:moveTo>
                  <a:pt x="2118" y="10652"/>
                </a:moveTo>
                <a:cubicBezTo>
                  <a:pt x="2012" y="10652"/>
                  <a:pt x="2012" y="10652"/>
                  <a:pt x="2012" y="10652"/>
                </a:cubicBezTo>
                <a:cubicBezTo>
                  <a:pt x="2118" y="10948"/>
                  <a:pt x="2118" y="10948"/>
                  <a:pt x="2118" y="10948"/>
                </a:cubicBezTo>
                <a:cubicBezTo>
                  <a:pt x="2224" y="10948"/>
                  <a:pt x="2224" y="10948"/>
                  <a:pt x="2224" y="10948"/>
                </a:cubicBezTo>
                <a:cubicBezTo>
                  <a:pt x="2118" y="10652"/>
                  <a:pt x="2118" y="10652"/>
                  <a:pt x="2118" y="10652"/>
                </a:cubicBezTo>
                <a:close/>
                <a:moveTo>
                  <a:pt x="1588" y="9468"/>
                </a:moveTo>
                <a:cubicBezTo>
                  <a:pt x="1588" y="9764"/>
                  <a:pt x="1588" y="9764"/>
                  <a:pt x="1588" y="9764"/>
                </a:cubicBezTo>
                <a:cubicBezTo>
                  <a:pt x="1694" y="9764"/>
                  <a:pt x="1694" y="9764"/>
                  <a:pt x="1694" y="9764"/>
                </a:cubicBezTo>
                <a:cubicBezTo>
                  <a:pt x="1800" y="10356"/>
                  <a:pt x="1800" y="10356"/>
                  <a:pt x="1800" y="10356"/>
                </a:cubicBezTo>
                <a:cubicBezTo>
                  <a:pt x="1906" y="10356"/>
                  <a:pt x="1906" y="10356"/>
                  <a:pt x="1906" y="10356"/>
                </a:cubicBezTo>
                <a:cubicBezTo>
                  <a:pt x="1906" y="10060"/>
                  <a:pt x="1906" y="10060"/>
                  <a:pt x="1906" y="10060"/>
                </a:cubicBezTo>
                <a:cubicBezTo>
                  <a:pt x="1800" y="9468"/>
                  <a:pt x="1800" y="9468"/>
                  <a:pt x="1800" y="9468"/>
                </a:cubicBezTo>
                <a:cubicBezTo>
                  <a:pt x="1694" y="9468"/>
                  <a:pt x="1694" y="9468"/>
                  <a:pt x="1694" y="9468"/>
                </a:cubicBezTo>
                <a:cubicBezTo>
                  <a:pt x="1588" y="9468"/>
                  <a:pt x="1588" y="9468"/>
                  <a:pt x="1588" y="9468"/>
                </a:cubicBezTo>
                <a:close/>
                <a:moveTo>
                  <a:pt x="1482" y="8581"/>
                </a:moveTo>
                <a:cubicBezTo>
                  <a:pt x="1482" y="8877"/>
                  <a:pt x="1482" y="8877"/>
                  <a:pt x="1482" y="8877"/>
                </a:cubicBezTo>
                <a:cubicBezTo>
                  <a:pt x="1482" y="9173"/>
                  <a:pt x="1482" y="9173"/>
                  <a:pt x="1482" y="9173"/>
                </a:cubicBezTo>
                <a:cubicBezTo>
                  <a:pt x="1588" y="8877"/>
                  <a:pt x="1588" y="8877"/>
                  <a:pt x="1588" y="8877"/>
                </a:cubicBezTo>
                <a:cubicBezTo>
                  <a:pt x="1588" y="8877"/>
                  <a:pt x="1588" y="8877"/>
                  <a:pt x="1588" y="8877"/>
                </a:cubicBezTo>
                <a:cubicBezTo>
                  <a:pt x="1482" y="8581"/>
                  <a:pt x="1482" y="8581"/>
                  <a:pt x="1482" y="8581"/>
                </a:cubicBezTo>
                <a:close/>
                <a:moveTo>
                  <a:pt x="1588" y="7989"/>
                </a:moveTo>
                <a:cubicBezTo>
                  <a:pt x="1694" y="7989"/>
                  <a:pt x="1694" y="7989"/>
                  <a:pt x="1694" y="7989"/>
                </a:cubicBezTo>
                <a:cubicBezTo>
                  <a:pt x="1694" y="7989"/>
                  <a:pt x="1694" y="7989"/>
                  <a:pt x="1694" y="7989"/>
                </a:cubicBezTo>
                <a:cubicBezTo>
                  <a:pt x="1694" y="7989"/>
                  <a:pt x="1694" y="7989"/>
                  <a:pt x="1694" y="7989"/>
                </a:cubicBezTo>
                <a:cubicBezTo>
                  <a:pt x="1588" y="7989"/>
                  <a:pt x="1588" y="7989"/>
                  <a:pt x="1588" y="7989"/>
                </a:cubicBezTo>
                <a:cubicBezTo>
                  <a:pt x="1588" y="7989"/>
                  <a:pt x="1588" y="7989"/>
                  <a:pt x="1588" y="7989"/>
                </a:cubicBezTo>
                <a:close/>
                <a:moveTo>
                  <a:pt x="847" y="6510"/>
                </a:moveTo>
                <a:cubicBezTo>
                  <a:pt x="953" y="6510"/>
                  <a:pt x="953" y="6510"/>
                  <a:pt x="953" y="6510"/>
                </a:cubicBezTo>
                <a:cubicBezTo>
                  <a:pt x="1059" y="6214"/>
                  <a:pt x="1059" y="6214"/>
                  <a:pt x="1059" y="6214"/>
                </a:cubicBezTo>
                <a:cubicBezTo>
                  <a:pt x="1059" y="6214"/>
                  <a:pt x="1059" y="6214"/>
                  <a:pt x="1059" y="6214"/>
                </a:cubicBezTo>
                <a:cubicBezTo>
                  <a:pt x="1165" y="6805"/>
                  <a:pt x="1165" y="6805"/>
                  <a:pt x="1165" y="6805"/>
                </a:cubicBezTo>
                <a:cubicBezTo>
                  <a:pt x="1271" y="6805"/>
                  <a:pt x="1271" y="6805"/>
                  <a:pt x="1271" y="6805"/>
                </a:cubicBezTo>
                <a:cubicBezTo>
                  <a:pt x="1271" y="7101"/>
                  <a:pt x="1271" y="7101"/>
                  <a:pt x="1271" y="7101"/>
                </a:cubicBezTo>
                <a:cubicBezTo>
                  <a:pt x="1271" y="7397"/>
                  <a:pt x="1271" y="7397"/>
                  <a:pt x="1271" y="7397"/>
                </a:cubicBezTo>
                <a:cubicBezTo>
                  <a:pt x="1165" y="7397"/>
                  <a:pt x="1165" y="7397"/>
                  <a:pt x="1165" y="7397"/>
                </a:cubicBezTo>
                <a:cubicBezTo>
                  <a:pt x="1059" y="7101"/>
                  <a:pt x="1059" y="7101"/>
                  <a:pt x="1059" y="7101"/>
                </a:cubicBezTo>
                <a:cubicBezTo>
                  <a:pt x="1059" y="7101"/>
                  <a:pt x="1059" y="7101"/>
                  <a:pt x="1059" y="7101"/>
                </a:cubicBezTo>
                <a:cubicBezTo>
                  <a:pt x="953" y="6805"/>
                  <a:pt x="953" y="6805"/>
                  <a:pt x="953" y="6805"/>
                </a:cubicBezTo>
                <a:cubicBezTo>
                  <a:pt x="847" y="6510"/>
                  <a:pt x="847" y="6510"/>
                  <a:pt x="847" y="6510"/>
                </a:cubicBezTo>
                <a:close/>
                <a:moveTo>
                  <a:pt x="847" y="5622"/>
                </a:moveTo>
                <a:cubicBezTo>
                  <a:pt x="953" y="5622"/>
                  <a:pt x="953" y="5622"/>
                  <a:pt x="953" y="5622"/>
                </a:cubicBezTo>
                <a:cubicBezTo>
                  <a:pt x="953" y="5326"/>
                  <a:pt x="953" y="5326"/>
                  <a:pt x="953" y="5326"/>
                </a:cubicBezTo>
                <a:cubicBezTo>
                  <a:pt x="847" y="5622"/>
                  <a:pt x="847" y="5622"/>
                  <a:pt x="847" y="5622"/>
                </a:cubicBezTo>
                <a:close/>
                <a:moveTo>
                  <a:pt x="212" y="4438"/>
                </a:moveTo>
                <a:cubicBezTo>
                  <a:pt x="212" y="4438"/>
                  <a:pt x="212" y="4438"/>
                  <a:pt x="212" y="4438"/>
                </a:cubicBezTo>
                <a:cubicBezTo>
                  <a:pt x="212" y="4734"/>
                  <a:pt x="212" y="4734"/>
                  <a:pt x="212" y="4734"/>
                </a:cubicBezTo>
                <a:cubicBezTo>
                  <a:pt x="318" y="4734"/>
                  <a:pt x="318" y="4734"/>
                  <a:pt x="318" y="4734"/>
                </a:cubicBezTo>
                <a:cubicBezTo>
                  <a:pt x="424" y="4734"/>
                  <a:pt x="424" y="4734"/>
                  <a:pt x="424" y="4734"/>
                </a:cubicBezTo>
                <a:cubicBezTo>
                  <a:pt x="318" y="4734"/>
                  <a:pt x="318" y="4734"/>
                  <a:pt x="318" y="4734"/>
                </a:cubicBezTo>
                <a:cubicBezTo>
                  <a:pt x="212" y="4438"/>
                  <a:pt x="212" y="4438"/>
                  <a:pt x="212" y="4438"/>
                </a:cubicBezTo>
                <a:close/>
                <a:moveTo>
                  <a:pt x="0" y="1184"/>
                </a:moveTo>
                <a:cubicBezTo>
                  <a:pt x="0" y="1184"/>
                  <a:pt x="0" y="1184"/>
                  <a:pt x="0" y="1184"/>
                </a:cubicBezTo>
                <a:cubicBezTo>
                  <a:pt x="0" y="1775"/>
                  <a:pt x="0" y="1775"/>
                  <a:pt x="0" y="1775"/>
                </a:cubicBezTo>
                <a:cubicBezTo>
                  <a:pt x="106" y="2367"/>
                  <a:pt x="106" y="2367"/>
                  <a:pt x="106" y="2367"/>
                </a:cubicBezTo>
                <a:cubicBezTo>
                  <a:pt x="212" y="2367"/>
                  <a:pt x="212" y="2367"/>
                  <a:pt x="212" y="2367"/>
                </a:cubicBezTo>
                <a:cubicBezTo>
                  <a:pt x="424" y="2959"/>
                  <a:pt x="424" y="2959"/>
                  <a:pt x="424" y="2959"/>
                </a:cubicBezTo>
                <a:cubicBezTo>
                  <a:pt x="424" y="2959"/>
                  <a:pt x="424" y="2959"/>
                  <a:pt x="424" y="2959"/>
                </a:cubicBezTo>
                <a:cubicBezTo>
                  <a:pt x="529" y="3255"/>
                  <a:pt x="529" y="3255"/>
                  <a:pt x="529" y="3255"/>
                </a:cubicBezTo>
                <a:cubicBezTo>
                  <a:pt x="635" y="3255"/>
                  <a:pt x="635" y="3255"/>
                  <a:pt x="635" y="3255"/>
                </a:cubicBezTo>
                <a:cubicBezTo>
                  <a:pt x="741" y="3255"/>
                  <a:pt x="741" y="3255"/>
                  <a:pt x="741" y="3255"/>
                </a:cubicBezTo>
                <a:cubicBezTo>
                  <a:pt x="847" y="3551"/>
                  <a:pt x="847" y="3551"/>
                  <a:pt x="847" y="3551"/>
                </a:cubicBezTo>
                <a:cubicBezTo>
                  <a:pt x="1059" y="4438"/>
                  <a:pt x="1059" y="4438"/>
                  <a:pt x="1059" y="4438"/>
                </a:cubicBezTo>
                <a:cubicBezTo>
                  <a:pt x="1165" y="4734"/>
                  <a:pt x="1165" y="4734"/>
                  <a:pt x="1165" y="4734"/>
                </a:cubicBezTo>
                <a:cubicBezTo>
                  <a:pt x="1271" y="4734"/>
                  <a:pt x="1271" y="4734"/>
                  <a:pt x="1271" y="4734"/>
                </a:cubicBezTo>
                <a:cubicBezTo>
                  <a:pt x="1271" y="5030"/>
                  <a:pt x="1271" y="5030"/>
                  <a:pt x="1271" y="5030"/>
                </a:cubicBezTo>
                <a:cubicBezTo>
                  <a:pt x="1271" y="5030"/>
                  <a:pt x="1271" y="5030"/>
                  <a:pt x="1271" y="5030"/>
                </a:cubicBezTo>
                <a:cubicBezTo>
                  <a:pt x="1271" y="5326"/>
                  <a:pt x="1271" y="5326"/>
                  <a:pt x="1271" y="5326"/>
                </a:cubicBezTo>
                <a:cubicBezTo>
                  <a:pt x="1376" y="5622"/>
                  <a:pt x="1376" y="5622"/>
                  <a:pt x="1376" y="5622"/>
                </a:cubicBezTo>
                <a:cubicBezTo>
                  <a:pt x="1482" y="5622"/>
                  <a:pt x="1482" y="5622"/>
                  <a:pt x="1482" y="5622"/>
                </a:cubicBezTo>
                <a:cubicBezTo>
                  <a:pt x="1588" y="5918"/>
                  <a:pt x="1588" y="5918"/>
                  <a:pt x="1588" y="5918"/>
                </a:cubicBezTo>
                <a:cubicBezTo>
                  <a:pt x="1588" y="5918"/>
                  <a:pt x="1588" y="5918"/>
                  <a:pt x="1588" y="5918"/>
                </a:cubicBezTo>
                <a:cubicBezTo>
                  <a:pt x="1694" y="5918"/>
                  <a:pt x="1694" y="5918"/>
                  <a:pt x="1694" y="5918"/>
                </a:cubicBezTo>
                <a:cubicBezTo>
                  <a:pt x="1694" y="6214"/>
                  <a:pt x="1694" y="6214"/>
                  <a:pt x="1694" y="6214"/>
                </a:cubicBezTo>
                <a:cubicBezTo>
                  <a:pt x="1694" y="6214"/>
                  <a:pt x="1694" y="6214"/>
                  <a:pt x="1694" y="6214"/>
                </a:cubicBezTo>
                <a:cubicBezTo>
                  <a:pt x="1694" y="6510"/>
                  <a:pt x="1694" y="6510"/>
                  <a:pt x="1694" y="6510"/>
                </a:cubicBezTo>
                <a:cubicBezTo>
                  <a:pt x="1800" y="6805"/>
                  <a:pt x="1800" y="6805"/>
                  <a:pt x="1800" y="6805"/>
                </a:cubicBezTo>
                <a:cubicBezTo>
                  <a:pt x="1800" y="6805"/>
                  <a:pt x="1800" y="6805"/>
                  <a:pt x="1800" y="6805"/>
                </a:cubicBezTo>
                <a:cubicBezTo>
                  <a:pt x="1906" y="7397"/>
                  <a:pt x="1906" y="7397"/>
                  <a:pt x="1906" y="7397"/>
                </a:cubicBezTo>
                <a:cubicBezTo>
                  <a:pt x="1906" y="7693"/>
                  <a:pt x="1906" y="7693"/>
                  <a:pt x="1906" y="7693"/>
                </a:cubicBezTo>
                <a:cubicBezTo>
                  <a:pt x="2012" y="7989"/>
                  <a:pt x="2012" y="7989"/>
                  <a:pt x="2012" y="7989"/>
                </a:cubicBezTo>
                <a:cubicBezTo>
                  <a:pt x="2224" y="8285"/>
                  <a:pt x="2224" y="8285"/>
                  <a:pt x="2224" y="8285"/>
                </a:cubicBezTo>
                <a:cubicBezTo>
                  <a:pt x="2224" y="8285"/>
                  <a:pt x="2224" y="8285"/>
                  <a:pt x="2224" y="8285"/>
                </a:cubicBezTo>
                <a:cubicBezTo>
                  <a:pt x="2329" y="8877"/>
                  <a:pt x="2329" y="8877"/>
                  <a:pt x="2329" y="8877"/>
                </a:cubicBezTo>
                <a:cubicBezTo>
                  <a:pt x="2435" y="9173"/>
                  <a:pt x="2435" y="9173"/>
                  <a:pt x="2435" y="9173"/>
                </a:cubicBezTo>
                <a:cubicBezTo>
                  <a:pt x="2435" y="9764"/>
                  <a:pt x="2435" y="9764"/>
                  <a:pt x="2435" y="9764"/>
                </a:cubicBezTo>
                <a:cubicBezTo>
                  <a:pt x="2541" y="10356"/>
                  <a:pt x="2541" y="10356"/>
                  <a:pt x="2541" y="10356"/>
                </a:cubicBezTo>
                <a:cubicBezTo>
                  <a:pt x="2541" y="10948"/>
                  <a:pt x="2541" y="10948"/>
                  <a:pt x="2541" y="10948"/>
                </a:cubicBezTo>
                <a:cubicBezTo>
                  <a:pt x="2647" y="11244"/>
                  <a:pt x="2647" y="11244"/>
                  <a:pt x="2647" y="11244"/>
                </a:cubicBezTo>
                <a:cubicBezTo>
                  <a:pt x="2753" y="11540"/>
                  <a:pt x="2753" y="11540"/>
                  <a:pt x="2753" y="11540"/>
                </a:cubicBezTo>
                <a:cubicBezTo>
                  <a:pt x="2965" y="12132"/>
                  <a:pt x="2965" y="12132"/>
                  <a:pt x="2965" y="12132"/>
                </a:cubicBezTo>
                <a:cubicBezTo>
                  <a:pt x="2965" y="12132"/>
                  <a:pt x="2965" y="12132"/>
                  <a:pt x="2965" y="12132"/>
                </a:cubicBezTo>
                <a:cubicBezTo>
                  <a:pt x="3176" y="12427"/>
                  <a:pt x="3176" y="12427"/>
                  <a:pt x="3176" y="12427"/>
                </a:cubicBezTo>
                <a:cubicBezTo>
                  <a:pt x="3176" y="12427"/>
                  <a:pt x="3176" y="12427"/>
                  <a:pt x="3176" y="12427"/>
                </a:cubicBezTo>
                <a:cubicBezTo>
                  <a:pt x="3282" y="12723"/>
                  <a:pt x="3282" y="12723"/>
                  <a:pt x="3282" y="12723"/>
                </a:cubicBezTo>
                <a:cubicBezTo>
                  <a:pt x="3282" y="13019"/>
                  <a:pt x="3282" y="13019"/>
                  <a:pt x="3282" y="13019"/>
                </a:cubicBezTo>
                <a:cubicBezTo>
                  <a:pt x="3388" y="13315"/>
                  <a:pt x="3388" y="13315"/>
                  <a:pt x="3388" y="13315"/>
                </a:cubicBezTo>
                <a:cubicBezTo>
                  <a:pt x="3600" y="13611"/>
                  <a:pt x="3600" y="13611"/>
                  <a:pt x="3600" y="13611"/>
                </a:cubicBezTo>
                <a:cubicBezTo>
                  <a:pt x="3706" y="13907"/>
                  <a:pt x="3706" y="13907"/>
                  <a:pt x="3706" y="13907"/>
                </a:cubicBezTo>
                <a:cubicBezTo>
                  <a:pt x="3812" y="14203"/>
                  <a:pt x="3812" y="14203"/>
                  <a:pt x="3812" y="14203"/>
                </a:cubicBezTo>
                <a:cubicBezTo>
                  <a:pt x="3918" y="14203"/>
                  <a:pt x="3918" y="14203"/>
                  <a:pt x="3918" y="14203"/>
                </a:cubicBezTo>
                <a:cubicBezTo>
                  <a:pt x="4235" y="14795"/>
                  <a:pt x="4235" y="14795"/>
                  <a:pt x="4235" y="14795"/>
                </a:cubicBezTo>
                <a:cubicBezTo>
                  <a:pt x="4235" y="15090"/>
                  <a:pt x="4235" y="15090"/>
                  <a:pt x="4235" y="15090"/>
                </a:cubicBezTo>
                <a:cubicBezTo>
                  <a:pt x="4341" y="15090"/>
                  <a:pt x="4341" y="15090"/>
                  <a:pt x="4341" y="15090"/>
                </a:cubicBezTo>
                <a:cubicBezTo>
                  <a:pt x="4341" y="15386"/>
                  <a:pt x="4341" y="15386"/>
                  <a:pt x="4341" y="15386"/>
                </a:cubicBezTo>
                <a:cubicBezTo>
                  <a:pt x="4447" y="15386"/>
                  <a:pt x="4447" y="15386"/>
                  <a:pt x="4447" y="15386"/>
                </a:cubicBezTo>
                <a:cubicBezTo>
                  <a:pt x="4447" y="15090"/>
                  <a:pt x="4447" y="15090"/>
                  <a:pt x="4447" y="15090"/>
                </a:cubicBezTo>
                <a:cubicBezTo>
                  <a:pt x="4341" y="15090"/>
                  <a:pt x="4341" y="15090"/>
                  <a:pt x="4341" y="15090"/>
                </a:cubicBezTo>
                <a:cubicBezTo>
                  <a:pt x="4341" y="14795"/>
                  <a:pt x="4341" y="14795"/>
                  <a:pt x="4341" y="14795"/>
                </a:cubicBezTo>
                <a:cubicBezTo>
                  <a:pt x="4447" y="14795"/>
                  <a:pt x="4447" y="14795"/>
                  <a:pt x="4447" y="14795"/>
                </a:cubicBezTo>
                <a:cubicBezTo>
                  <a:pt x="4659" y="15386"/>
                  <a:pt x="4659" y="15386"/>
                  <a:pt x="4659" y="15386"/>
                </a:cubicBezTo>
                <a:cubicBezTo>
                  <a:pt x="4659" y="15090"/>
                  <a:pt x="4659" y="15090"/>
                  <a:pt x="4659" y="15090"/>
                </a:cubicBezTo>
                <a:cubicBezTo>
                  <a:pt x="4659" y="14795"/>
                  <a:pt x="4659" y="14795"/>
                  <a:pt x="4659" y="14795"/>
                </a:cubicBezTo>
                <a:cubicBezTo>
                  <a:pt x="4765" y="14795"/>
                  <a:pt x="4765" y="14795"/>
                  <a:pt x="4765" y="14795"/>
                </a:cubicBezTo>
                <a:cubicBezTo>
                  <a:pt x="4765" y="14795"/>
                  <a:pt x="4765" y="14795"/>
                  <a:pt x="4765" y="14795"/>
                </a:cubicBezTo>
                <a:cubicBezTo>
                  <a:pt x="4871" y="15090"/>
                  <a:pt x="4871" y="15090"/>
                  <a:pt x="4871" y="15090"/>
                </a:cubicBezTo>
                <a:cubicBezTo>
                  <a:pt x="4976" y="15090"/>
                  <a:pt x="4976" y="15090"/>
                  <a:pt x="4976" y="15090"/>
                </a:cubicBezTo>
                <a:cubicBezTo>
                  <a:pt x="4976" y="15090"/>
                  <a:pt x="4976" y="15090"/>
                  <a:pt x="4976" y="15090"/>
                </a:cubicBezTo>
                <a:cubicBezTo>
                  <a:pt x="4976" y="14499"/>
                  <a:pt x="4976" y="14499"/>
                  <a:pt x="4976" y="14499"/>
                </a:cubicBezTo>
                <a:cubicBezTo>
                  <a:pt x="5082" y="13907"/>
                  <a:pt x="5082" y="13907"/>
                  <a:pt x="5082" y="13907"/>
                </a:cubicBezTo>
                <a:cubicBezTo>
                  <a:pt x="4976" y="13315"/>
                  <a:pt x="4976" y="13315"/>
                  <a:pt x="4976" y="13315"/>
                </a:cubicBezTo>
                <a:cubicBezTo>
                  <a:pt x="5082" y="13019"/>
                  <a:pt x="5082" y="13019"/>
                  <a:pt x="5082" y="13019"/>
                </a:cubicBezTo>
                <a:cubicBezTo>
                  <a:pt x="4976" y="12723"/>
                  <a:pt x="4976" y="12723"/>
                  <a:pt x="4976" y="12723"/>
                </a:cubicBezTo>
                <a:cubicBezTo>
                  <a:pt x="5082" y="12427"/>
                  <a:pt x="5082" y="12427"/>
                  <a:pt x="5082" y="12427"/>
                </a:cubicBezTo>
                <a:cubicBezTo>
                  <a:pt x="5082" y="12427"/>
                  <a:pt x="5082" y="12427"/>
                  <a:pt x="5082" y="12427"/>
                </a:cubicBezTo>
                <a:cubicBezTo>
                  <a:pt x="5188" y="12132"/>
                  <a:pt x="5188" y="12132"/>
                  <a:pt x="5188" y="12132"/>
                </a:cubicBezTo>
                <a:cubicBezTo>
                  <a:pt x="5188" y="11836"/>
                  <a:pt x="5188" y="11836"/>
                  <a:pt x="5188" y="11836"/>
                </a:cubicBezTo>
                <a:cubicBezTo>
                  <a:pt x="5082" y="11836"/>
                  <a:pt x="5082" y="11836"/>
                  <a:pt x="5082" y="11836"/>
                </a:cubicBezTo>
                <a:cubicBezTo>
                  <a:pt x="4976" y="11540"/>
                  <a:pt x="4976" y="11540"/>
                  <a:pt x="4976" y="11540"/>
                </a:cubicBezTo>
                <a:cubicBezTo>
                  <a:pt x="4976" y="11244"/>
                  <a:pt x="4976" y="11244"/>
                  <a:pt x="4976" y="11244"/>
                </a:cubicBezTo>
                <a:cubicBezTo>
                  <a:pt x="4871" y="11244"/>
                  <a:pt x="4871" y="11244"/>
                  <a:pt x="4871" y="11244"/>
                </a:cubicBezTo>
                <a:cubicBezTo>
                  <a:pt x="4871" y="11244"/>
                  <a:pt x="4871" y="11244"/>
                  <a:pt x="4871" y="11244"/>
                </a:cubicBezTo>
                <a:cubicBezTo>
                  <a:pt x="4765" y="10948"/>
                  <a:pt x="4765" y="10948"/>
                  <a:pt x="4765" y="10948"/>
                </a:cubicBezTo>
                <a:cubicBezTo>
                  <a:pt x="4659" y="10948"/>
                  <a:pt x="4659" y="10948"/>
                  <a:pt x="4659" y="10948"/>
                </a:cubicBezTo>
                <a:cubicBezTo>
                  <a:pt x="4553" y="10948"/>
                  <a:pt x="4553" y="10948"/>
                  <a:pt x="4553" y="10948"/>
                </a:cubicBezTo>
                <a:cubicBezTo>
                  <a:pt x="4553" y="10652"/>
                  <a:pt x="4553" y="10652"/>
                  <a:pt x="4553" y="10652"/>
                </a:cubicBezTo>
                <a:cubicBezTo>
                  <a:pt x="4447" y="10356"/>
                  <a:pt x="4447" y="10356"/>
                  <a:pt x="4447" y="10356"/>
                </a:cubicBezTo>
                <a:cubicBezTo>
                  <a:pt x="4447" y="10652"/>
                  <a:pt x="4447" y="10652"/>
                  <a:pt x="4447" y="10652"/>
                </a:cubicBezTo>
                <a:cubicBezTo>
                  <a:pt x="4447" y="10356"/>
                  <a:pt x="4447" y="10356"/>
                  <a:pt x="4447" y="10356"/>
                </a:cubicBezTo>
                <a:cubicBezTo>
                  <a:pt x="4447" y="10060"/>
                  <a:pt x="4447" y="10060"/>
                  <a:pt x="4447" y="10060"/>
                </a:cubicBezTo>
                <a:cubicBezTo>
                  <a:pt x="4341" y="9468"/>
                  <a:pt x="4341" y="9468"/>
                  <a:pt x="4341" y="9468"/>
                </a:cubicBezTo>
                <a:cubicBezTo>
                  <a:pt x="4235" y="9468"/>
                  <a:pt x="4235" y="9468"/>
                  <a:pt x="4235" y="9468"/>
                </a:cubicBezTo>
                <a:cubicBezTo>
                  <a:pt x="4235" y="9468"/>
                  <a:pt x="4235" y="9468"/>
                  <a:pt x="4235" y="9468"/>
                </a:cubicBezTo>
                <a:cubicBezTo>
                  <a:pt x="4024" y="9468"/>
                  <a:pt x="4024" y="9468"/>
                  <a:pt x="4024" y="9468"/>
                </a:cubicBezTo>
                <a:cubicBezTo>
                  <a:pt x="3918" y="9173"/>
                  <a:pt x="3918" y="9173"/>
                  <a:pt x="3918" y="9173"/>
                </a:cubicBezTo>
                <a:cubicBezTo>
                  <a:pt x="3918" y="8877"/>
                  <a:pt x="3918" y="8877"/>
                  <a:pt x="3918" y="8877"/>
                </a:cubicBezTo>
                <a:cubicBezTo>
                  <a:pt x="4024" y="8877"/>
                  <a:pt x="4024" y="8877"/>
                  <a:pt x="4024" y="8877"/>
                </a:cubicBezTo>
                <a:cubicBezTo>
                  <a:pt x="4129" y="8581"/>
                  <a:pt x="4129" y="8581"/>
                  <a:pt x="4129" y="8581"/>
                </a:cubicBezTo>
                <a:cubicBezTo>
                  <a:pt x="4024" y="8581"/>
                  <a:pt x="4024" y="8581"/>
                  <a:pt x="4024" y="8581"/>
                </a:cubicBezTo>
                <a:cubicBezTo>
                  <a:pt x="3918" y="8581"/>
                  <a:pt x="3918" y="8581"/>
                  <a:pt x="3918" y="8581"/>
                </a:cubicBezTo>
                <a:cubicBezTo>
                  <a:pt x="3918" y="8581"/>
                  <a:pt x="3918" y="8581"/>
                  <a:pt x="3918" y="8581"/>
                </a:cubicBezTo>
                <a:cubicBezTo>
                  <a:pt x="3812" y="8581"/>
                  <a:pt x="3812" y="8581"/>
                  <a:pt x="3812" y="8581"/>
                </a:cubicBezTo>
                <a:cubicBezTo>
                  <a:pt x="3812" y="8581"/>
                  <a:pt x="3812" y="8581"/>
                  <a:pt x="3812" y="8581"/>
                </a:cubicBezTo>
                <a:cubicBezTo>
                  <a:pt x="3918" y="8285"/>
                  <a:pt x="3918" y="8285"/>
                  <a:pt x="3918" y="8285"/>
                </a:cubicBezTo>
                <a:cubicBezTo>
                  <a:pt x="4129" y="8285"/>
                  <a:pt x="4129" y="8285"/>
                  <a:pt x="4129" y="8285"/>
                </a:cubicBezTo>
                <a:cubicBezTo>
                  <a:pt x="4024" y="7989"/>
                  <a:pt x="4024" y="7989"/>
                  <a:pt x="4024" y="7989"/>
                </a:cubicBezTo>
                <a:cubicBezTo>
                  <a:pt x="3918" y="7693"/>
                  <a:pt x="3918" y="7693"/>
                  <a:pt x="3918" y="7693"/>
                </a:cubicBezTo>
                <a:cubicBezTo>
                  <a:pt x="3812" y="7693"/>
                  <a:pt x="3812" y="7693"/>
                  <a:pt x="3812" y="7693"/>
                </a:cubicBezTo>
                <a:cubicBezTo>
                  <a:pt x="3706" y="7693"/>
                  <a:pt x="3706" y="7693"/>
                  <a:pt x="3706" y="7693"/>
                </a:cubicBezTo>
                <a:cubicBezTo>
                  <a:pt x="3600" y="7989"/>
                  <a:pt x="3600" y="7989"/>
                  <a:pt x="3600" y="7989"/>
                </a:cubicBezTo>
                <a:cubicBezTo>
                  <a:pt x="3494" y="7989"/>
                  <a:pt x="3494" y="7989"/>
                  <a:pt x="3494" y="7989"/>
                </a:cubicBezTo>
                <a:cubicBezTo>
                  <a:pt x="3600" y="7989"/>
                  <a:pt x="3600" y="7989"/>
                  <a:pt x="3600" y="7989"/>
                </a:cubicBezTo>
                <a:cubicBezTo>
                  <a:pt x="3600" y="7693"/>
                  <a:pt x="3600" y="7693"/>
                  <a:pt x="3600" y="7693"/>
                </a:cubicBezTo>
                <a:cubicBezTo>
                  <a:pt x="3706" y="7693"/>
                  <a:pt x="3706" y="7693"/>
                  <a:pt x="3706" y="7693"/>
                </a:cubicBezTo>
                <a:cubicBezTo>
                  <a:pt x="3706" y="7693"/>
                  <a:pt x="3706" y="7693"/>
                  <a:pt x="3706" y="7693"/>
                </a:cubicBezTo>
                <a:cubicBezTo>
                  <a:pt x="3706" y="7397"/>
                  <a:pt x="3706" y="7397"/>
                  <a:pt x="3706" y="7397"/>
                </a:cubicBezTo>
                <a:cubicBezTo>
                  <a:pt x="3600" y="7397"/>
                  <a:pt x="3600" y="7397"/>
                  <a:pt x="3600" y="7397"/>
                </a:cubicBezTo>
                <a:cubicBezTo>
                  <a:pt x="3388" y="7397"/>
                  <a:pt x="3388" y="7397"/>
                  <a:pt x="3388" y="7397"/>
                </a:cubicBezTo>
                <a:cubicBezTo>
                  <a:pt x="3282" y="7101"/>
                  <a:pt x="3282" y="7101"/>
                  <a:pt x="3282" y="7101"/>
                </a:cubicBezTo>
                <a:cubicBezTo>
                  <a:pt x="3282" y="6805"/>
                  <a:pt x="3282" y="6805"/>
                  <a:pt x="3282" y="6805"/>
                </a:cubicBezTo>
                <a:cubicBezTo>
                  <a:pt x="3282" y="6510"/>
                  <a:pt x="3282" y="6510"/>
                  <a:pt x="3282" y="6510"/>
                </a:cubicBezTo>
                <a:cubicBezTo>
                  <a:pt x="3071" y="6214"/>
                  <a:pt x="3071" y="6214"/>
                  <a:pt x="3071" y="6214"/>
                </a:cubicBezTo>
                <a:cubicBezTo>
                  <a:pt x="3071" y="6214"/>
                  <a:pt x="3071" y="6214"/>
                  <a:pt x="3071" y="6214"/>
                </a:cubicBezTo>
                <a:cubicBezTo>
                  <a:pt x="2965" y="6214"/>
                  <a:pt x="2965" y="6214"/>
                  <a:pt x="2965" y="6214"/>
                </a:cubicBezTo>
                <a:cubicBezTo>
                  <a:pt x="2859" y="5918"/>
                  <a:pt x="2859" y="5918"/>
                  <a:pt x="2859" y="5918"/>
                </a:cubicBezTo>
                <a:cubicBezTo>
                  <a:pt x="2859" y="5622"/>
                  <a:pt x="2859" y="5622"/>
                  <a:pt x="2859" y="5622"/>
                </a:cubicBezTo>
                <a:cubicBezTo>
                  <a:pt x="2753" y="5326"/>
                  <a:pt x="2753" y="5326"/>
                  <a:pt x="2753" y="5326"/>
                </a:cubicBezTo>
                <a:cubicBezTo>
                  <a:pt x="2541" y="5030"/>
                  <a:pt x="2541" y="5030"/>
                  <a:pt x="2541" y="5030"/>
                </a:cubicBezTo>
                <a:cubicBezTo>
                  <a:pt x="2435" y="5030"/>
                  <a:pt x="2435" y="5030"/>
                  <a:pt x="2435" y="5030"/>
                </a:cubicBezTo>
                <a:cubicBezTo>
                  <a:pt x="2435" y="5030"/>
                  <a:pt x="2435" y="5030"/>
                  <a:pt x="2435" y="5030"/>
                </a:cubicBezTo>
                <a:cubicBezTo>
                  <a:pt x="2329" y="5030"/>
                  <a:pt x="2329" y="5030"/>
                  <a:pt x="2329" y="5030"/>
                </a:cubicBezTo>
                <a:cubicBezTo>
                  <a:pt x="2329" y="4734"/>
                  <a:pt x="2329" y="4734"/>
                  <a:pt x="2329" y="4734"/>
                </a:cubicBezTo>
                <a:cubicBezTo>
                  <a:pt x="2329" y="4734"/>
                  <a:pt x="2329" y="4734"/>
                  <a:pt x="2329" y="4734"/>
                </a:cubicBezTo>
                <a:cubicBezTo>
                  <a:pt x="2224" y="4734"/>
                  <a:pt x="2224" y="4734"/>
                  <a:pt x="2224" y="4734"/>
                </a:cubicBezTo>
                <a:cubicBezTo>
                  <a:pt x="2224" y="4438"/>
                  <a:pt x="2224" y="4438"/>
                  <a:pt x="2224" y="4438"/>
                </a:cubicBezTo>
                <a:cubicBezTo>
                  <a:pt x="2118" y="4142"/>
                  <a:pt x="2118" y="4142"/>
                  <a:pt x="2118" y="4142"/>
                </a:cubicBezTo>
                <a:cubicBezTo>
                  <a:pt x="2012" y="3847"/>
                  <a:pt x="2012" y="3847"/>
                  <a:pt x="2012" y="3847"/>
                </a:cubicBezTo>
                <a:cubicBezTo>
                  <a:pt x="2012" y="3847"/>
                  <a:pt x="2012" y="3847"/>
                  <a:pt x="2012" y="3847"/>
                </a:cubicBezTo>
                <a:cubicBezTo>
                  <a:pt x="1694" y="3255"/>
                  <a:pt x="1694" y="3255"/>
                  <a:pt x="1694" y="3255"/>
                </a:cubicBezTo>
                <a:cubicBezTo>
                  <a:pt x="1588" y="3255"/>
                  <a:pt x="1588" y="3255"/>
                  <a:pt x="1588" y="3255"/>
                </a:cubicBezTo>
                <a:cubicBezTo>
                  <a:pt x="1482" y="2959"/>
                  <a:pt x="1482" y="2959"/>
                  <a:pt x="1482" y="2959"/>
                </a:cubicBezTo>
                <a:cubicBezTo>
                  <a:pt x="1376" y="2959"/>
                  <a:pt x="1376" y="2959"/>
                  <a:pt x="1376" y="2959"/>
                </a:cubicBezTo>
                <a:cubicBezTo>
                  <a:pt x="1376" y="2663"/>
                  <a:pt x="1376" y="2663"/>
                  <a:pt x="1376" y="2663"/>
                </a:cubicBezTo>
                <a:cubicBezTo>
                  <a:pt x="1376" y="2367"/>
                  <a:pt x="1376" y="2367"/>
                  <a:pt x="1376" y="2367"/>
                </a:cubicBezTo>
                <a:cubicBezTo>
                  <a:pt x="1271" y="2367"/>
                  <a:pt x="1271" y="2367"/>
                  <a:pt x="1271" y="2367"/>
                </a:cubicBezTo>
                <a:cubicBezTo>
                  <a:pt x="1165" y="2071"/>
                  <a:pt x="1165" y="2071"/>
                  <a:pt x="1165" y="2071"/>
                </a:cubicBezTo>
                <a:cubicBezTo>
                  <a:pt x="1165" y="2071"/>
                  <a:pt x="1165" y="2071"/>
                  <a:pt x="1165" y="2071"/>
                </a:cubicBezTo>
                <a:cubicBezTo>
                  <a:pt x="1059" y="1775"/>
                  <a:pt x="1059" y="1775"/>
                  <a:pt x="1059" y="1775"/>
                </a:cubicBezTo>
                <a:cubicBezTo>
                  <a:pt x="953" y="1479"/>
                  <a:pt x="953" y="1479"/>
                  <a:pt x="953" y="1479"/>
                </a:cubicBezTo>
                <a:cubicBezTo>
                  <a:pt x="847" y="1479"/>
                  <a:pt x="847" y="1479"/>
                  <a:pt x="847" y="1479"/>
                </a:cubicBezTo>
                <a:cubicBezTo>
                  <a:pt x="847" y="1479"/>
                  <a:pt x="847" y="1479"/>
                  <a:pt x="847" y="1479"/>
                </a:cubicBezTo>
                <a:cubicBezTo>
                  <a:pt x="741" y="1479"/>
                  <a:pt x="741" y="1479"/>
                  <a:pt x="741" y="1479"/>
                </a:cubicBezTo>
                <a:cubicBezTo>
                  <a:pt x="635" y="1479"/>
                  <a:pt x="635" y="1479"/>
                  <a:pt x="635" y="1479"/>
                </a:cubicBezTo>
                <a:cubicBezTo>
                  <a:pt x="529" y="1479"/>
                  <a:pt x="529" y="1479"/>
                  <a:pt x="529" y="1479"/>
                </a:cubicBezTo>
                <a:cubicBezTo>
                  <a:pt x="424" y="1479"/>
                  <a:pt x="424" y="1479"/>
                  <a:pt x="424" y="1479"/>
                </a:cubicBezTo>
                <a:cubicBezTo>
                  <a:pt x="212" y="1184"/>
                  <a:pt x="212" y="1184"/>
                  <a:pt x="212" y="1184"/>
                </a:cubicBezTo>
                <a:cubicBezTo>
                  <a:pt x="0" y="1184"/>
                  <a:pt x="0" y="1184"/>
                  <a:pt x="0" y="1184"/>
                </a:cubicBezTo>
                <a:close/>
                <a:moveTo>
                  <a:pt x="0" y="1184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34" name="AutoShape 18"/>
          <p:cNvSpPr/>
          <p:nvPr/>
        </p:nvSpPr>
        <p:spPr bwMode="auto">
          <a:xfrm>
            <a:off x="8234295" y="4420087"/>
            <a:ext cx="56957" cy="1808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6971"/>
                </a:moveTo>
                <a:lnTo>
                  <a:pt x="1662" y="21600"/>
                </a:lnTo>
                <a:lnTo>
                  <a:pt x="1662" y="16971"/>
                </a:lnTo>
                <a:lnTo>
                  <a:pt x="2908" y="16971"/>
                </a:lnTo>
                <a:lnTo>
                  <a:pt x="2908" y="10800"/>
                </a:lnTo>
                <a:lnTo>
                  <a:pt x="1662" y="16971"/>
                </a:lnTo>
                <a:lnTo>
                  <a:pt x="0" y="16971"/>
                </a:lnTo>
                <a:close/>
                <a:moveTo>
                  <a:pt x="4569" y="10800"/>
                </a:moveTo>
                <a:lnTo>
                  <a:pt x="7477" y="21600"/>
                </a:lnTo>
                <a:lnTo>
                  <a:pt x="9138" y="21600"/>
                </a:lnTo>
                <a:lnTo>
                  <a:pt x="9138" y="16971"/>
                </a:lnTo>
                <a:lnTo>
                  <a:pt x="15369" y="16971"/>
                </a:lnTo>
                <a:lnTo>
                  <a:pt x="17031" y="10800"/>
                </a:lnTo>
                <a:lnTo>
                  <a:pt x="18277" y="10800"/>
                </a:lnTo>
                <a:lnTo>
                  <a:pt x="19938" y="4629"/>
                </a:lnTo>
                <a:lnTo>
                  <a:pt x="21600" y="0"/>
                </a:lnTo>
                <a:lnTo>
                  <a:pt x="9138" y="0"/>
                </a:lnTo>
                <a:lnTo>
                  <a:pt x="7477" y="4629"/>
                </a:lnTo>
                <a:lnTo>
                  <a:pt x="4569" y="10800"/>
                </a:lnTo>
                <a:close/>
                <a:moveTo>
                  <a:pt x="4569" y="108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35" name="AutoShape 19"/>
          <p:cNvSpPr/>
          <p:nvPr/>
        </p:nvSpPr>
        <p:spPr bwMode="auto">
          <a:xfrm>
            <a:off x="7804100" y="4092505"/>
            <a:ext cx="344760" cy="13667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234" y="15369"/>
                </a:moveTo>
                <a:lnTo>
                  <a:pt x="13234" y="16200"/>
                </a:lnTo>
                <a:lnTo>
                  <a:pt x="12960" y="16200"/>
                </a:lnTo>
                <a:lnTo>
                  <a:pt x="13234" y="15369"/>
                </a:lnTo>
                <a:close/>
                <a:moveTo>
                  <a:pt x="0" y="6231"/>
                </a:moveTo>
                <a:lnTo>
                  <a:pt x="0" y="6854"/>
                </a:lnTo>
                <a:lnTo>
                  <a:pt x="274" y="6854"/>
                </a:lnTo>
                <a:lnTo>
                  <a:pt x="274" y="6231"/>
                </a:lnTo>
                <a:lnTo>
                  <a:pt x="0" y="6231"/>
                </a:lnTo>
                <a:close/>
                <a:moveTo>
                  <a:pt x="10971" y="17654"/>
                </a:moveTo>
                <a:lnTo>
                  <a:pt x="11177" y="19315"/>
                </a:lnTo>
                <a:lnTo>
                  <a:pt x="11726" y="20146"/>
                </a:lnTo>
                <a:lnTo>
                  <a:pt x="11931" y="20769"/>
                </a:lnTo>
                <a:lnTo>
                  <a:pt x="11931" y="21600"/>
                </a:lnTo>
                <a:lnTo>
                  <a:pt x="12206" y="21600"/>
                </a:lnTo>
                <a:lnTo>
                  <a:pt x="12480" y="20769"/>
                </a:lnTo>
                <a:lnTo>
                  <a:pt x="13714" y="20769"/>
                </a:lnTo>
                <a:lnTo>
                  <a:pt x="14263" y="20146"/>
                </a:lnTo>
                <a:lnTo>
                  <a:pt x="14469" y="19315"/>
                </a:lnTo>
                <a:lnTo>
                  <a:pt x="15017" y="19315"/>
                </a:lnTo>
                <a:lnTo>
                  <a:pt x="15291" y="20146"/>
                </a:lnTo>
                <a:lnTo>
                  <a:pt x="15497" y="20146"/>
                </a:lnTo>
                <a:lnTo>
                  <a:pt x="16046" y="19315"/>
                </a:lnTo>
                <a:lnTo>
                  <a:pt x="16526" y="19315"/>
                </a:lnTo>
                <a:lnTo>
                  <a:pt x="16526" y="18485"/>
                </a:lnTo>
                <a:lnTo>
                  <a:pt x="17006" y="17031"/>
                </a:lnTo>
                <a:lnTo>
                  <a:pt x="17280" y="15369"/>
                </a:lnTo>
                <a:lnTo>
                  <a:pt x="17554" y="14746"/>
                </a:lnTo>
                <a:lnTo>
                  <a:pt x="17829" y="11631"/>
                </a:lnTo>
                <a:lnTo>
                  <a:pt x="17829" y="10800"/>
                </a:lnTo>
                <a:lnTo>
                  <a:pt x="18034" y="9969"/>
                </a:lnTo>
                <a:lnTo>
                  <a:pt x="19817" y="9969"/>
                </a:lnTo>
                <a:lnTo>
                  <a:pt x="20091" y="10800"/>
                </a:lnTo>
                <a:lnTo>
                  <a:pt x="20366" y="10800"/>
                </a:lnTo>
                <a:lnTo>
                  <a:pt x="20571" y="9969"/>
                </a:lnTo>
                <a:lnTo>
                  <a:pt x="20846" y="9969"/>
                </a:lnTo>
                <a:lnTo>
                  <a:pt x="20571" y="9346"/>
                </a:lnTo>
                <a:lnTo>
                  <a:pt x="20571" y="7685"/>
                </a:lnTo>
                <a:lnTo>
                  <a:pt x="21120" y="8515"/>
                </a:lnTo>
                <a:lnTo>
                  <a:pt x="21600" y="7685"/>
                </a:lnTo>
                <a:lnTo>
                  <a:pt x="21600" y="6854"/>
                </a:lnTo>
                <a:lnTo>
                  <a:pt x="21326" y="6854"/>
                </a:lnTo>
                <a:lnTo>
                  <a:pt x="21120" y="6231"/>
                </a:lnTo>
                <a:lnTo>
                  <a:pt x="20846" y="6231"/>
                </a:lnTo>
                <a:lnTo>
                  <a:pt x="20571" y="5400"/>
                </a:lnTo>
                <a:lnTo>
                  <a:pt x="20366" y="5400"/>
                </a:lnTo>
                <a:lnTo>
                  <a:pt x="20366" y="6231"/>
                </a:lnTo>
                <a:lnTo>
                  <a:pt x="20091" y="6231"/>
                </a:lnTo>
                <a:lnTo>
                  <a:pt x="20366" y="5400"/>
                </a:lnTo>
                <a:lnTo>
                  <a:pt x="20366" y="4569"/>
                </a:lnTo>
                <a:lnTo>
                  <a:pt x="20091" y="4569"/>
                </a:lnTo>
                <a:lnTo>
                  <a:pt x="20091" y="5400"/>
                </a:lnTo>
                <a:lnTo>
                  <a:pt x="19817" y="5400"/>
                </a:lnTo>
                <a:lnTo>
                  <a:pt x="19817" y="3946"/>
                </a:lnTo>
                <a:lnTo>
                  <a:pt x="20091" y="3946"/>
                </a:lnTo>
                <a:lnTo>
                  <a:pt x="19817" y="3115"/>
                </a:lnTo>
                <a:lnTo>
                  <a:pt x="19337" y="3115"/>
                </a:lnTo>
                <a:lnTo>
                  <a:pt x="19337" y="1662"/>
                </a:lnTo>
                <a:lnTo>
                  <a:pt x="19063" y="1662"/>
                </a:lnTo>
                <a:lnTo>
                  <a:pt x="19063" y="2285"/>
                </a:lnTo>
                <a:lnTo>
                  <a:pt x="18789" y="3115"/>
                </a:lnTo>
                <a:lnTo>
                  <a:pt x="18789" y="1662"/>
                </a:lnTo>
                <a:lnTo>
                  <a:pt x="18583" y="3115"/>
                </a:lnTo>
                <a:lnTo>
                  <a:pt x="18309" y="3115"/>
                </a:lnTo>
                <a:lnTo>
                  <a:pt x="18034" y="4569"/>
                </a:lnTo>
                <a:lnTo>
                  <a:pt x="18034" y="5400"/>
                </a:lnTo>
                <a:lnTo>
                  <a:pt x="17829" y="6854"/>
                </a:lnTo>
                <a:lnTo>
                  <a:pt x="17280" y="6854"/>
                </a:lnTo>
                <a:lnTo>
                  <a:pt x="17006" y="7685"/>
                </a:lnTo>
                <a:lnTo>
                  <a:pt x="17280" y="7685"/>
                </a:lnTo>
                <a:lnTo>
                  <a:pt x="17006" y="7685"/>
                </a:lnTo>
                <a:lnTo>
                  <a:pt x="17280" y="7685"/>
                </a:lnTo>
                <a:lnTo>
                  <a:pt x="17280" y="8515"/>
                </a:lnTo>
                <a:lnTo>
                  <a:pt x="17006" y="8515"/>
                </a:lnTo>
                <a:lnTo>
                  <a:pt x="17280" y="8515"/>
                </a:lnTo>
                <a:lnTo>
                  <a:pt x="17280" y="9969"/>
                </a:lnTo>
                <a:lnTo>
                  <a:pt x="17006" y="9969"/>
                </a:lnTo>
                <a:lnTo>
                  <a:pt x="17006" y="8515"/>
                </a:lnTo>
                <a:lnTo>
                  <a:pt x="16800" y="8515"/>
                </a:lnTo>
                <a:lnTo>
                  <a:pt x="16800" y="10800"/>
                </a:lnTo>
                <a:lnTo>
                  <a:pt x="16526" y="9969"/>
                </a:lnTo>
                <a:lnTo>
                  <a:pt x="16251" y="9346"/>
                </a:lnTo>
                <a:lnTo>
                  <a:pt x="15771" y="9346"/>
                </a:lnTo>
                <a:lnTo>
                  <a:pt x="15771" y="9969"/>
                </a:lnTo>
                <a:lnTo>
                  <a:pt x="15497" y="10800"/>
                </a:lnTo>
                <a:lnTo>
                  <a:pt x="15497" y="11631"/>
                </a:lnTo>
                <a:lnTo>
                  <a:pt x="15017" y="12254"/>
                </a:lnTo>
                <a:lnTo>
                  <a:pt x="15017" y="13085"/>
                </a:lnTo>
                <a:lnTo>
                  <a:pt x="14469" y="14746"/>
                </a:lnTo>
                <a:lnTo>
                  <a:pt x="13509" y="15369"/>
                </a:lnTo>
                <a:lnTo>
                  <a:pt x="13509" y="16200"/>
                </a:lnTo>
                <a:lnTo>
                  <a:pt x="13714" y="16200"/>
                </a:lnTo>
                <a:lnTo>
                  <a:pt x="13509" y="16200"/>
                </a:lnTo>
                <a:lnTo>
                  <a:pt x="13234" y="17031"/>
                </a:lnTo>
                <a:lnTo>
                  <a:pt x="12960" y="17031"/>
                </a:lnTo>
                <a:lnTo>
                  <a:pt x="12960" y="18485"/>
                </a:lnTo>
                <a:lnTo>
                  <a:pt x="12754" y="19315"/>
                </a:lnTo>
                <a:lnTo>
                  <a:pt x="11451" y="19315"/>
                </a:lnTo>
                <a:lnTo>
                  <a:pt x="11451" y="18485"/>
                </a:lnTo>
                <a:lnTo>
                  <a:pt x="11177" y="17654"/>
                </a:lnTo>
                <a:lnTo>
                  <a:pt x="10971" y="17654"/>
                </a:lnTo>
                <a:close/>
                <a:moveTo>
                  <a:pt x="19063" y="0"/>
                </a:moveTo>
                <a:lnTo>
                  <a:pt x="18789" y="831"/>
                </a:lnTo>
                <a:lnTo>
                  <a:pt x="19063" y="831"/>
                </a:lnTo>
                <a:lnTo>
                  <a:pt x="19063" y="0"/>
                </a:lnTo>
                <a:close/>
                <a:moveTo>
                  <a:pt x="19337" y="0"/>
                </a:moveTo>
                <a:lnTo>
                  <a:pt x="19063" y="831"/>
                </a:lnTo>
                <a:lnTo>
                  <a:pt x="19611" y="831"/>
                </a:lnTo>
                <a:lnTo>
                  <a:pt x="19337" y="0"/>
                </a:lnTo>
                <a:close/>
                <a:moveTo>
                  <a:pt x="13234" y="17031"/>
                </a:moveTo>
                <a:lnTo>
                  <a:pt x="12960" y="17031"/>
                </a:lnTo>
                <a:lnTo>
                  <a:pt x="12960" y="16200"/>
                </a:lnTo>
                <a:lnTo>
                  <a:pt x="13234" y="17031"/>
                </a:lnTo>
                <a:close/>
                <a:moveTo>
                  <a:pt x="13234" y="16200"/>
                </a:moveTo>
                <a:close/>
                <a:moveTo>
                  <a:pt x="13509" y="15369"/>
                </a:moveTo>
                <a:lnTo>
                  <a:pt x="13509" y="16200"/>
                </a:lnTo>
                <a:lnTo>
                  <a:pt x="13234" y="16200"/>
                </a:lnTo>
                <a:lnTo>
                  <a:pt x="13234" y="15369"/>
                </a:lnTo>
                <a:lnTo>
                  <a:pt x="13509" y="15369"/>
                </a:lnTo>
                <a:close/>
                <a:moveTo>
                  <a:pt x="0" y="3115"/>
                </a:moveTo>
                <a:lnTo>
                  <a:pt x="274" y="2285"/>
                </a:lnTo>
                <a:lnTo>
                  <a:pt x="549" y="2285"/>
                </a:lnTo>
                <a:lnTo>
                  <a:pt x="823" y="3115"/>
                </a:lnTo>
                <a:lnTo>
                  <a:pt x="1029" y="3115"/>
                </a:lnTo>
                <a:lnTo>
                  <a:pt x="1303" y="3946"/>
                </a:lnTo>
                <a:lnTo>
                  <a:pt x="1303" y="4569"/>
                </a:lnTo>
                <a:lnTo>
                  <a:pt x="1029" y="4569"/>
                </a:lnTo>
                <a:lnTo>
                  <a:pt x="1029" y="5400"/>
                </a:lnTo>
                <a:lnTo>
                  <a:pt x="1783" y="5400"/>
                </a:lnTo>
                <a:lnTo>
                  <a:pt x="1783" y="4569"/>
                </a:lnTo>
                <a:lnTo>
                  <a:pt x="2057" y="5400"/>
                </a:lnTo>
                <a:lnTo>
                  <a:pt x="2537" y="3946"/>
                </a:lnTo>
                <a:lnTo>
                  <a:pt x="2811" y="4569"/>
                </a:lnTo>
                <a:lnTo>
                  <a:pt x="3566" y="6854"/>
                </a:lnTo>
                <a:lnTo>
                  <a:pt x="3840" y="8515"/>
                </a:lnTo>
                <a:lnTo>
                  <a:pt x="3840" y="13915"/>
                </a:lnTo>
                <a:lnTo>
                  <a:pt x="4320" y="15369"/>
                </a:lnTo>
                <a:lnTo>
                  <a:pt x="4594" y="15369"/>
                </a:lnTo>
                <a:lnTo>
                  <a:pt x="4594" y="17654"/>
                </a:lnTo>
                <a:lnTo>
                  <a:pt x="4869" y="17654"/>
                </a:lnTo>
                <a:lnTo>
                  <a:pt x="5074" y="18485"/>
                </a:lnTo>
                <a:lnTo>
                  <a:pt x="5074" y="19315"/>
                </a:lnTo>
                <a:lnTo>
                  <a:pt x="4869" y="19315"/>
                </a:lnTo>
                <a:lnTo>
                  <a:pt x="4594" y="18485"/>
                </a:lnTo>
                <a:lnTo>
                  <a:pt x="4869" y="19315"/>
                </a:lnTo>
                <a:lnTo>
                  <a:pt x="4594" y="19315"/>
                </a:lnTo>
                <a:lnTo>
                  <a:pt x="4869" y="19315"/>
                </a:lnTo>
                <a:lnTo>
                  <a:pt x="4594" y="20146"/>
                </a:lnTo>
                <a:lnTo>
                  <a:pt x="4320" y="19315"/>
                </a:lnTo>
                <a:lnTo>
                  <a:pt x="4320" y="20146"/>
                </a:lnTo>
                <a:lnTo>
                  <a:pt x="4114" y="19315"/>
                </a:lnTo>
                <a:lnTo>
                  <a:pt x="3566" y="18485"/>
                </a:lnTo>
                <a:lnTo>
                  <a:pt x="3360" y="18485"/>
                </a:lnTo>
                <a:lnTo>
                  <a:pt x="3086" y="17654"/>
                </a:lnTo>
                <a:lnTo>
                  <a:pt x="2537" y="17654"/>
                </a:lnTo>
                <a:lnTo>
                  <a:pt x="2331" y="17031"/>
                </a:lnTo>
                <a:lnTo>
                  <a:pt x="2331" y="16200"/>
                </a:lnTo>
                <a:lnTo>
                  <a:pt x="2057" y="15369"/>
                </a:lnTo>
                <a:lnTo>
                  <a:pt x="1783" y="15369"/>
                </a:lnTo>
                <a:lnTo>
                  <a:pt x="1577" y="14746"/>
                </a:lnTo>
                <a:lnTo>
                  <a:pt x="1783" y="13915"/>
                </a:lnTo>
                <a:lnTo>
                  <a:pt x="1577" y="13085"/>
                </a:lnTo>
                <a:lnTo>
                  <a:pt x="1303" y="13085"/>
                </a:lnTo>
                <a:lnTo>
                  <a:pt x="1303" y="12254"/>
                </a:lnTo>
                <a:lnTo>
                  <a:pt x="823" y="11631"/>
                </a:lnTo>
                <a:lnTo>
                  <a:pt x="823" y="10800"/>
                </a:lnTo>
                <a:lnTo>
                  <a:pt x="549" y="9969"/>
                </a:lnTo>
                <a:lnTo>
                  <a:pt x="823" y="9346"/>
                </a:lnTo>
                <a:lnTo>
                  <a:pt x="823" y="8515"/>
                </a:lnTo>
                <a:lnTo>
                  <a:pt x="549" y="7685"/>
                </a:lnTo>
                <a:lnTo>
                  <a:pt x="549" y="6854"/>
                </a:lnTo>
                <a:lnTo>
                  <a:pt x="274" y="4569"/>
                </a:lnTo>
                <a:lnTo>
                  <a:pt x="0" y="3115"/>
                </a:lnTo>
                <a:close/>
                <a:moveTo>
                  <a:pt x="0" y="311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36" name="AutoShape 20"/>
          <p:cNvSpPr/>
          <p:nvPr/>
        </p:nvSpPr>
        <p:spPr bwMode="auto">
          <a:xfrm>
            <a:off x="8060405" y="4141430"/>
            <a:ext cx="19417" cy="1967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1520"/>
                </a:moveTo>
                <a:lnTo>
                  <a:pt x="3600" y="11520"/>
                </a:lnTo>
                <a:lnTo>
                  <a:pt x="8400" y="15840"/>
                </a:lnTo>
                <a:lnTo>
                  <a:pt x="13200" y="21600"/>
                </a:lnTo>
                <a:lnTo>
                  <a:pt x="13200" y="5760"/>
                </a:lnTo>
                <a:lnTo>
                  <a:pt x="16800" y="5760"/>
                </a:lnTo>
                <a:lnTo>
                  <a:pt x="16800" y="0"/>
                </a:lnTo>
                <a:lnTo>
                  <a:pt x="13200" y="0"/>
                </a:lnTo>
                <a:lnTo>
                  <a:pt x="8400" y="5760"/>
                </a:lnTo>
                <a:lnTo>
                  <a:pt x="0" y="11520"/>
                </a:lnTo>
                <a:close/>
                <a:moveTo>
                  <a:pt x="16800" y="5760"/>
                </a:moveTo>
                <a:lnTo>
                  <a:pt x="16800" y="15840"/>
                </a:lnTo>
                <a:lnTo>
                  <a:pt x="21600" y="15840"/>
                </a:lnTo>
                <a:lnTo>
                  <a:pt x="21600" y="5760"/>
                </a:lnTo>
                <a:lnTo>
                  <a:pt x="16800" y="5760"/>
                </a:lnTo>
                <a:close/>
                <a:moveTo>
                  <a:pt x="16800" y="576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37" name="AutoShape 21"/>
          <p:cNvSpPr/>
          <p:nvPr/>
        </p:nvSpPr>
        <p:spPr bwMode="auto">
          <a:xfrm>
            <a:off x="7820497" y="3755883"/>
            <a:ext cx="150158" cy="3132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361"/>
                </a:moveTo>
                <a:lnTo>
                  <a:pt x="631" y="1361"/>
                </a:lnTo>
                <a:lnTo>
                  <a:pt x="631" y="998"/>
                </a:lnTo>
                <a:lnTo>
                  <a:pt x="1734" y="998"/>
                </a:lnTo>
                <a:lnTo>
                  <a:pt x="1734" y="1361"/>
                </a:lnTo>
                <a:lnTo>
                  <a:pt x="2365" y="1361"/>
                </a:lnTo>
                <a:lnTo>
                  <a:pt x="2365" y="998"/>
                </a:lnTo>
                <a:lnTo>
                  <a:pt x="3469" y="998"/>
                </a:lnTo>
                <a:lnTo>
                  <a:pt x="4099" y="1361"/>
                </a:lnTo>
                <a:lnTo>
                  <a:pt x="4730" y="998"/>
                </a:lnTo>
                <a:lnTo>
                  <a:pt x="4730" y="726"/>
                </a:lnTo>
                <a:lnTo>
                  <a:pt x="5361" y="726"/>
                </a:lnTo>
                <a:lnTo>
                  <a:pt x="5834" y="998"/>
                </a:lnTo>
                <a:lnTo>
                  <a:pt x="6464" y="726"/>
                </a:lnTo>
                <a:lnTo>
                  <a:pt x="6464" y="363"/>
                </a:lnTo>
                <a:lnTo>
                  <a:pt x="7095" y="0"/>
                </a:lnTo>
                <a:lnTo>
                  <a:pt x="8199" y="0"/>
                </a:lnTo>
                <a:lnTo>
                  <a:pt x="8829" y="363"/>
                </a:lnTo>
                <a:lnTo>
                  <a:pt x="9302" y="363"/>
                </a:lnTo>
                <a:lnTo>
                  <a:pt x="9302" y="726"/>
                </a:lnTo>
                <a:lnTo>
                  <a:pt x="12298" y="726"/>
                </a:lnTo>
                <a:lnTo>
                  <a:pt x="11667" y="998"/>
                </a:lnTo>
                <a:lnTo>
                  <a:pt x="11194" y="1724"/>
                </a:lnTo>
                <a:lnTo>
                  <a:pt x="11667" y="1724"/>
                </a:lnTo>
                <a:lnTo>
                  <a:pt x="11667" y="1997"/>
                </a:lnTo>
                <a:lnTo>
                  <a:pt x="12928" y="1997"/>
                </a:lnTo>
                <a:lnTo>
                  <a:pt x="12928" y="2360"/>
                </a:lnTo>
                <a:lnTo>
                  <a:pt x="13401" y="2360"/>
                </a:lnTo>
                <a:lnTo>
                  <a:pt x="14032" y="2723"/>
                </a:lnTo>
                <a:lnTo>
                  <a:pt x="14663" y="2360"/>
                </a:lnTo>
                <a:lnTo>
                  <a:pt x="14663" y="2723"/>
                </a:lnTo>
                <a:lnTo>
                  <a:pt x="15136" y="2360"/>
                </a:lnTo>
                <a:lnTo>
                  <a:pt x="15136" y="2723"/>
                </a:lnTo>
                <a:lnTo>
                  <a:pt x="15766" y="2723"/>
                </a:lnTo>
                <a:lnTo>
                  <a:pt x="15136" y="3086"/>
                </a:lnTo>
                <a:lnTo>
                  <a:pt x="13401" y="3086"/>
                </a:lnTo>
                <a:lnTo>
                  <a:pt x="13401" y="3721"/>
                </a:lnTo>
                <a:lnTo>
                  <a:pt x="11667" y="3721"/>
                </a:lnTo>
                <a:lnTo>
                  <a:pt x="11667" y="4719"/>
                </a:lnTo>
                <a:lnTo>
                  <a:pt x="11194" y="4719"/>
                </a:lnTo>
                <a:lnTo>
                  <a:pt x="11194" y="5082"/>
                </a:lnTo>
                <a:lnTo>
                  <a:pt x="10564" y="5082"/>
                </a:lnTo>
                <a:lnTo>
                  <a:pt x="10564" y="5355"/>
                </a:lnTo>
                <a:lnTo>
                  <a:pt x="9933" y="5355"/>
                </a:lnTo>
                <a:lnTo>
                  <a:pt x="9933" y="5718"/>
                </a:lnTo>
                <a:lnTo>
                  <a:pt x="10564" y="6081"/>
                </a:lnTo>
                <a:lnTo>
                  <a:pt x="9933" y="6444"/>
                </a:lnTo>
                <a:lnTo>
                  <a:pt x="9933" y="6716"/>
                </a:lnTo>
                <a:lnTo>
                  <a:pt x="10564" y="6716"/>
                </a:lnTo>
                <a:lnTo>
                  <a:pt x="9933" y="7079"/>
                </a:lnTo>
                <a:lnTo>
                  <a:pt x="11194" y="7442"/>
                </a:lnTo>
                <a:lnTo>
                  <a:pt x="12298" y="8077"/>
                </a:lnTo>
                <a:lnTo>
                  <a:pt x="12298" y="8803"/>
                </a:lnTo>
                <a:lnTo>
                  <a:pt x="13401" y="9076"/>
                </a:lnTo>
                <a:lnTo>
                  <a:pt x="14032" y="9439"/>
                </a:lnTo>
                <a:lnTo>
                  <a:pt x="15136" y="9802"/>
                </a:lnTo>
                <a:lnTo>
                  <a:pt x="17028" y="10437"/>
                </a:lnTo>
                <a:lnTo>
                  <a:pt x="18131" y="11163"/>
                </a:lnTo>
                <a:lnTo>
                  <a:pt x="18762" y="11435"/>
                </a:lnTo>
                <a:lnTo>
                  <a:pt x="18762" y="11798"/>
                </a:lnTo>
                <a:lnTo>
                  <a:pt x="19235" y="12161"/>
                </a:lnTo>
                <a:lnTo>
                  <a:pt x="19235" y="12434"/>
                </a:lnTo>
                <a:lnTo>
                  <a:pt x="19866" y="12797"/>
                </a:lnTo>
                <a:lnTo>
                  <a:pt x="19866" y="13523"/>
                </a:lnTo>
                <a:lnTo>
                  <a:pt x="20496" y="13795"/>
                </a:lnTo>
                <a:lnTo>
                  <a:pt x="20496" y="15156"/>
                </a:lnTo>
                <a:lnTo>
                  <a:pt x="21127" y="15156"/>
                </a:lnTo>
                <a:lnTo>
                  <a:pt x="21600" y="15519"/>
                </a:lnTo>
                <a:lnTo>
                  <a:pt x="21127" y="15792"/>
                </a:lnTo>
                <a:lnTo>
                  <a:pt x="21127" y="15519"/>
                </a:lnTo>
                <a:lnTo>
                  <a:pt x="21127" y="16155"/>
                </a:lnTo>
                <a:lnTo>
                  <a:pt x="20496" y="16155"/>
                </a:lnTo>
                <a:lnTo>
                  <a:pt x="20496" y="17153"/>
                </a:lnTo>
                <a:lnTo>
                  <a:pt x="19866" y="17516"/>
                </a:lnTo>
                <a:lnTo>
                  <a:pt x="19866" y="17879"/>
                </a:lnTo>
                <a:lnTo>
                  <a:pt x="19235" y="18151"/>
                </a:lnTo>
                <a:lnTo>
                  <a:pt x="18762" y="18151"/>
                </a:lnTo>
                <a:lnTo>
                  <a:pt x="18131" y="18514"/>
                </a:lnTo>
                <a:lnTo>
                  <a:pt x="17501" y="18514"/>
                </a:lnTo>
                <a:lnTo>
                  <a:pt x="17501" y="18877"/>
                </a:lnTo>
                <a:lnTo>
                  <a:pt x="16397" y="19240"/>
                </a:lnTo>
                <a:lnTo>
                  <a:pt x="14663" y="19240"/>
                </a:lnTo>
                <a:lnTo>
                  <a:pt x="14663" y="18877"/>
                </a:lnTo>
                <a:lnTo>
                  <a:pt x="14032" y="18877"/>
                </a:lnTo>
                <a:lnTo>
                  <a:pt x="14663" y="19240"/>
                </a:lnTo>
                <a:lnTo>
                  <a:pt x="14032" y="19240"/>
                </a:lnTo>
                <a:lnTo>
                  <a:pt x="14663" y="19240"/>
                </a:lnTo>
                <a:lnTo>
                  <a:pt x="14663" y="19513"/>
                </a:lnTo>
                <a:lnTo>
                  <a:pt x="14032" y="19876"/>
                </a:lnTo>
                <a:lnTo>
                  <a:pt x="13401" y="19513"/>
                </a:lnTo>
                <a:lnTo>
                  <a:pt x="14032" y="19876"/>
                </a:lnTo>
                <a:lnTo>
                  <a:pt x="14032" y="20239"/>
                </a:lnTo>
                <a:lnTo>
                  <a:pt x="13401" y="20239"/>
                </a:lnTo>
                <a:lnTo>
                  <a:pt x="13401" y="19876"/>
                </a:lnTo>
                <a:lnTo>
                  <a:pt x="12928" y="19876"/>
                </a:lnTo>
                <a:lnTo>
                  <a:pt x="13401" y="20239"/>
                </a:lnTo>
                <a:lnTo>
                  <a:pt x="12928" y="20239"/>
                </a:lnTo>
                <a:lnTo>
                  <a:pt x="12928" y="20511"/>
                </a:lnTo>
                <a:lnTo>
                  <a:pt x="12298" y="20511"/>
                </a:lnTo>
                <a:lnTo>
                  <a:pt x="12298" y="20874"/>
                </a:lnTo>
                <a:lnTo>
                  <a:pt x="11667" y="20874"/>
                </a:lnTo>
                <a:lnTo>
                  <a:pt x="11667" y="21237"/>
                </a:lnTo>
                <a:lnTo>
                  <a:pt x="11194" y="21237"/>
                </a:lnTo>
                <a:lnTo>
                  <a:pt x="9933" y="21600"/>
                </a:lnTo>
                <a:lnTo>
                  <a:pt x="9302" y="21600"/>
                </a:lnTo>
                <a:lnTo>
                  <a:pt x="9933" y="21600"/>
                </a:lnTo>
                <a:lnTo>
                  <a:pt x="9933" y="21237"/>
                </a:lnTo>
                <a:lnTo>
                  <a:pt x="10564" y="21237"/>
                </a:lnTo>
                <a:lnTo>
                  <a:pt x="9933" y="21237"/>
                </a:lnTo>
                <a:lnTo>
                  <a:pt x="9933" y="19876"/>
                </a:lnTo>
                <a:lnTo>
                  <a:pt x="11194" y="19513"/>
                </a:lnTo>
                <a:lnTo>
                  <a:pt x="11194" y="19240"/>
                </a:lnTo>
                <a:lnTo>
                  <a:pt x="10564" y="19513"/>
                </a:lnTo>
                <a:lnTo>
                  <a:pt x="9933" y="19513"/>
                </a:lnTo>
                <a:lnTo>
                  <a:pt x="9302" y="19240"/>
                </a:lnTo>
                <a:lnTo>
                  <a:pt x="9302" y="19513"/>
                </a:lnTo>
                <a:lnTo>
                  <a:pt x="8829" y="19240"/>
                </a:lnTo>
                <a:lnTo>
                  <a:pt x="8829" y="18877"/>
                </a:lnTo>
                <a:lnTo>
                  <a:pt x="9302" y="18514"/>
                </a:lnTo>
                <a:lnTo>
                  <a:pt x="9933" y="18514"/>
                </a:lnTo>
                <a:lnTo>
                  <a:pt x="9933" y="18151"/>
                </a:lnTo>
                <a:lnTo>
                  <a:pt x="12928" y="18151"/>
                </a:lnTo>
                <a:lnTo>
                  <a:pt x="12928" y="18514"/>
                </a:lnTo>
                <a:lnTo>
                  <a:pt x="13401" y="18514"/>
                </a:lnTo>
                <a:lnTo>
                  <a:pt x="13401" y="18151"/>
                </a:lnTo>
                <a:lnTo>
                  <a:pt x="12928" y="17879"/>
                </a:lnTo>
                <a:lnTo>
                  <a:pt x="12298" y="17879"/>
                </a:lnTo>
                <a:lnTo>
                  <a:pt x="12298" y="17153"/>
                </a:lnTo>
                <a:lnTo>
                  <a:pt x="14032" y="17153"/>
                </a:lnTo>
                <a:lnTo>
                  <a:pt x="14032" y="16881"/>
                </a:lnTo>
                <a:lnTo>
                  <a:pt x="14663" y="16518"/>
                </a:lnTo>
                <a:lnTo>
                  <a:pt x="15136" y="16518"/>
                </a:lnTo>
                <a:lnTo>
                  <a:pt x="16397" y="15792"/>
                </a:lnTo>
                <a:lnTo>
                  <a:pt x="16397" y="14521"/>
                </a:lnTo>
                <a:lnTo>
                  <a:pt x="15766" y="13795"/>
                </a:lnTo>
                <a:lnTo>
                  <a:pt x="15136" y="13795"/>
                </a:lnTo>
                <a:lnTo>
                  <a:pt x="15136" y="13523"/>
                </a:lnTo>
                <a:lnTo>
                  <a:pt x="15766" y="13160"/>
                </a:lnTo>
                <a:lnTo>
                  <a:pt x="15766" y="12797"/>
                </a:lnTo>
                <a:lnTo>
                  <a:pt x="15136" y="12434"/>
                </a:lnTo>
                <a:lnTo>
                  <a:pt x="15136" y="12161"/>
                </a:lnTo>
                <a:lnTo>
                  <a:pt x="15766" y="11798"/>
                </a:lnTo>
                <a:lnTo>
                  <a:pt x="15766" y="11435"/>
                </a:lnTo>
                <a:lnTo>
                  <a:pt x="15136" y="11435"/>
                </a:lnTo>
                <a:lnTo>
                  <a:pt x="15766" y="11163"/>
                </a:lnTo>
                <a:lnTo>
                  <a:pt x="15766" y="10800"/>
                </a:lnTo>
                <a:lnTo>
                  <a:pt x="15136" y="10800"/>
                </a:lnTo>
                <a:lnTo>
                  <a:pt x="14663" y="10437"/>
                </a:lnTo>
                <a:lnTo>
                  <a:pt x="14032" y="10437"/>
                </a:lnTo>
                <a:lnTo>
                  <a:pt x="14032" y="10074"/>
                </a:lnTo>
                <a:lnTo>
                  <a:pt x="13401" y="10074"/>
                </a:lnTo>
                <a:lnTo>
                  <a:pt x="12928" y="9802"/>
                </a:lnTo>
                <a:lnTo>
                  <a:pt x="12928" y="9439"/>
                </a:lnTo>
                <a:lnTo>
                  <a:pt x="11667" y="9439"/>
                </a:lnTo>
                <a:lnTo>
                  <a:pt x="11667" y="9076"/>
                </a:lnTo>
                <a:lnTo>
                  <a:pt x="8829" y="7442"/>
                </a:lnTo>
                <a:lnTo>
                  <a:pt x="8199" y="7442"/>
                </a:lnTo>
                <a:lnTo>
                  <a:pt x="7568" y="7079"/>
                </a:lnTo>
                <a:lnTo>
                  <a:pt x="6464" y="7079"/>
                </a:lnTo>
                <a:lnTo>
                  <a:pt x="6464" y="6716"/>
                </a:lnTo>
                <a:lnTo>
                  <a:pt x="5834" y="6716"/>
                </a:lnTo>
                <a:lnTo>
                  <a:pt x="5834" y="6444"/>
                </a:lnTo>
                <a:lnTo>
                  <a:pt x="6464" y="6444"/>
                </a:lnTo>
                <a:lnTo>
                  <a:pt x="5834" y="6081"/>
                </a:lnTo>
                <a:lnTo>
                  <a:pt x="5834" y="5718"/>
                </a:lnTo>
                <a:lnTo>
                  <a:pt x="6464" y="5718"/>
                </a:lnTo>
                <a:lnTo>
                  <a:pt x="7095" y="5355"/>
                </a:lnTo>
                <a:lnTo>
                  <a:pt x="7568" y="5355"/>
                </a:lnTo>
                <a:lnTo>
                  <a:pt x="7568" y="4719"/>
                </a:lnTo>
                <a:lnTo>
                  <a:pt x="8199" y="4719"/>
                </a:lnTo>
                <a:lnTo>
                  <a:pt x="7568" y="4356"/>
                </a:lnTo>
                <a:lnTo>
                  <a:pt x="7568" y="4084"/>
                </a:lnTo>
                <a:lnTo>
                  <a:pt x="6464" y="4084"/>
                </a:lnTo>
                <a:lnTo>
                  <a:pt x="6464" y="3721"/>
                </a:lnTo>
                <a:lnTo>
                  <a:pt x="5834" y="3721"/>
                </a:lnTo>
                <a:lnTo>
                  <a:pt x="5361" y="4084"/>
                </a:lnTo>
                <a:lnTo>
                  <a:pt x="4099" y="3721"/>
                </a:lnTo>
                <a:lnTo>
                  <a:pt x="3469" y="3721"/>
                </a:lnTo>
                <a:lnTo>
                  <a:pt x="2996" y="3358"/>
                </a:lnTo>
                <a:lnTo>
                  <a:pt x="1734" y="3086"/>
                </a:lnTo>
                <a:lnTo>
                  <a:pt x="1734" y="1997"/>
                </a:lnTo>
                <a:lnTo>
                  <a:pt x="1261" y="1724"/>
                </a:lnTo>
                <a:lnTo>
                  <a:pt x="0" y="1724"/>
                </a:lnTo>
                <a:lnTo>
                  <a:pt x="0" y="1361"/>
                </a:lnTo>
                <a:close/>
                <a:moveTo>
                  <a:pt x="7095" y="19240"/>
                </a:moveTo>
                <a:lnTo>
                  <a:pt x="7568" y="19240"/>
                </a:lnTo>
                <a:lnTo>
                  <a:pt x="7568" y="19513"/>
                </a:lnTo>
                <a:lnTo>
                  <a:pt x="8199" y="19240"/>
                </a:lnTo>
                <a:lnTo>
                  <a:pt x="7568" y="19240"/>
                </a:lnTo>
                <a:lnTo>
                  <a:pt x="7568" y="18877"/>
                </a:lnTo>
                <a:lnTo>
                  <a:pt x="7095" y="19240"/>
                </a:lnTo>
                <a:close/>
                <a:moveTo>
                  <a:pt x="7095" y="1924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38" name="AutoShape 22"/>
          <p:cNvSpPr/>
          <p:nvPr/>
        </p:nvSpPr>
        <p:spPr bwMode="auto">
          <a:xfrm>
            <a:off x="7841208" y="3941478"/>
            <a:ext cx="93202" cy="8774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9402" y="21600"/>
                </a:moveTo>
                <a:lnTo>
                  <a:pt x="10165" y="20310"/>
                </a:lnTo>
                <a:lnTo>
                  <a:pt x="11181" y="20310"/>
                </a:lnTo>
                <a:lnTo>
                  <a:pt x="11181" y="19021"/>
                </a:lnTo>
                <a:lnTo>
                  <a:pt x="16009" y="19021"/>
                </a:lnTo>
                <a:lnTo>
                  <a:pt x="16009" y="20310"/>
                </a:lnTo>
                <a:lnTo>
                  <a:pt x="16772" y="20310"/>
                </a:lnTo>
                <a:lnTo>
                  <a:pt x="16772" y="19021"/>
                </a:lnTo>
                <a:lnTo>
                  <a:pt x="16009" y="18054"/>
                </a:lnTo>
                <a:lnTo>
                  <a:pt x="14993" y="18054"/>
                </a:lnTo>
                <a:lnTo>
                  <a:pt x="14993" y="15475"/>
                </a:lnTo>
                <a:lnTo>
                  <a:pt x="17788" y="15475"/>
                </a:lnTo>
                <a:lnTo>
                  <a:pt x="17788" y="14507"/>
                </a:lnTo>
                <a:lnTo>
                  <a:pt x="18805" y="13218"/>
                </a:lnTo>
                <a:lnTo>
                  <a:pt x="19567" y="13218"/>
                </a:lnTo>
                <a:lnTo>
                  <a:pt x="21600" y="10639"/>
                </a:lnTo>
                <a:lnTo>
                  <a:pt x="21600" y="6125"/>
                </a:lnTo>
                <a:lnTo>
                  <a:pt x="20584" y="3546"/>
                </a:lnTo>
                <a:lnTo>
                  <a:pt x="19567" y="3546"/>
                </a:lnTo>
                <a:lnTo>
                  <a:pt x="19567" y="2579"/>
                </a:lnTo>
                <a:lnTo>
                  <a:pt x="18805" y="2579"/>
                </a:lnTo>
                <a:lnTo>
                  <a:pt x="16772" y="0"/>
                </a:lnTo>
                <a:lnTo>
                  <a:pt x="16009" y="1290"/>
                </a:lnTo>
                <a:lnTo>
                  <a:pt x="14993" y="1290"/>
                </a:lnTo>
                <a:lnTo>
                  <a:pt x="16009" y="2579"/>
                </a:lnTo>
                <a:lnTo>
                  <a:pt x="16009" y="4836"/>
                </a:lnTo>
                <a:lnTo>
                  <a:pt x="14993" y="4836"/>
                </a:lnTo>
                <a:lnTo>
                  <a:pt x="13976" y="2579"/>
                </a:lnTo>
                <a:lnTo>
                  <a:pt x="12198" y="2579"/>
                </a:lnTo>
                <a:lnTo>
                  <a:pt x="11181" y="1290"/>
                </a:lnTo>
                <a:lnTo>
                  <a:pt x="1779" y="1290"/>
                </a:lnTo>
                <a:lnTo>
                  <a:pt x="762" y="3546"/>
                </a:lnTo>
                <a:lnTo>
                  <a:pt x="762" y="4836"/>
                </a:lnTo>
                <a:lnTo>
                  <a:pt x="0" y="6125"/>
                </a:lnTo>
                <a:lnTo>
                  <a:pt x="0" y="9672"/>
                </a:lnTo>
                <a:lnTo>
                  <a:pt x="762" y="9672"/>
                </a:lnTo>
                <a:lnTo>
                  <a:pt x="762" y="13218"/>
                </a:lnTo>
                <a:lnTo>
                  <a:pt x="1779" y="14507"/>
                </a:lnTo>
                <a:lnTo>
                  <a:pt x="1779" y="16764"/>
                </a:lnTo>
                <a:lnTo>
                  <a:pt x="2795" y="18054"/>
                </a:lnTo>
                <a:lnTo>
                  <a:pt x="2795" y="16764"/>
                </a:lnTo>
                <a:lnTo>
                  <a:pt x="3812" y="18054"/>
                </a:lnTo>
                <a:lnTo>
                  <a:pt x="3812" y="20310"/>
                </a:lnTo>
                <a:lnTo>
                  <a:pt x="4574" y="20310"/>
                </a:lnTo>
                <a:lnTo>
                  <a:pt x="4574" y="19021"/>
                </a:lnTo>
                <a:lnTo>
                  <a:pt x="5591" y="19021"/>
                </a:lnTo>
                <a:lnTo>
                  <a:pt x="5591" y="18054"/>
                </a:lnTo>
                <a:lnTo>
                  <a:pt x="5591" y="19021"/>
                </a:lnTo>
                <a:lnTo>
                  <a:pt x="6607" y="19021"/>
                </a:lnTo>
                <a:lnTo>
                  <a:pt x="5591" y="20310"/>
                </a:lnTo>
                <a:lnTo>
                  <a:pt x="5591" y="21600"/>
                </a:lnTo>
                <a:lnTo>
                  <a:pt x="6607" y="21600"/>
                </a:lnTo>
                <a:lnTo>
                  <a:pt x="7369" y="20310"/>
                </a:lnTo>
                <a:lnTo>
                  <a:pt x="7369" y="21600"/>
                </a:lnTo>
                <a:lnTo>
                  <a:pt x="9402" y="21600"/>
                </a:lnTo>
                <a:close/>
                <a:moveTo>
                  <a:pt x="9402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39" name="AutoShape 23"/>
          <p:cNvSpPr/>
          <p:nvPr/>
        </p:nvSpPr>
        <p:spPr bwMode="auto">
          <a:xfrm>
            <a:off x="7784252" y="3775560"/>
            <a:ext cx="145843" cy="18559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436" y="2911"/>
                </a:moveTo>
                <a:lnTo>
                  <a:pt x="2923" y="2911"/>
                </a:lnTo>
                <a:lnTo>
                  <a:pt x="2923" y="3370"/>
                </a:lnTo>
                <a:lnTo>
                  <a:pt x="4223" y="2911"/>
                </a:lnTo>
                <a:lnTo>
                  <a:pt x="4223" y="0"/>
                </a:lnTo>
                <a:lnTo>
                  <a:pt x="5359" y="0"/>
                </a:lnTo>
                <a:lnTo>
                  <a:pt x="5359" y="613"/>
                </a:lnTo>
                <a:lnTo>
                  <a:pt x="6659" y="613"/>
                </a:lnTo>
                <a:lnTo>
                  <a:pt x="7146" y="1072"/>
                </a:lnTo>
                <a:lnTo>
                  <a:pt x="7146" y="2911"/>
                </a:lnTo>
                <a:lnTo>
                  <a:pt x="8445" y="3370"/>
                </a:lnTo>
                <a:lnTo>
                  <a:pt x="8932" y="3983"/>
                </a:lnTo>
                <a:lnTo>
                  <a:pt x="9582" y="3983"/>
                </a:lnTo>
                <a:lnTo>
                  <a:pt x="10881" y="4596"/>
                </a:lnTo>
                <a:lnTo>
                  <a:pt x="11368" y="3983"/>
                </a:lnTo>
                <a:lnTo>
                  <a:pt x="12018" y="3983"/>
                </a:lnTo>
                <a:lnTo>
                  <a:pt x="12018" y="4596"/>
                </a:lnTo>
                <a:lnTo>
                  <a:pt x="13155" y="4596"/>
                </a:lnTo>
                <a:lnTo>
                  <a:pt x="13155" y="5055"/>
                </a:lnTo>
                <a:lnTo>
                  <a:pt x="13805" y="5668"/>
                </a:lnTo>
                <a:lnTo>
                  <a:pt x="13155" y="5668"/>
                </a:lnTo>
                <a:lnTo>
                  <a:pt x="13155" y="6740"/>
                </a:lnTo>
                <a:lnTo>
                  <a:pt x="12668" y="6740"/>
                </a:lnTo>
                <a:lnTo>
                  <a:pt x="12018" y="7353"/>
                </a:lnTo>
                <a:lnTo>
                  <a:pt x="11368" y="7353"/>
                </a:lnTo>
                <a:lnTo>
                  <a:pt x="11368" y="7966"/>
                </a:lnTo>
                <a:lnTo>
                  <a:pt x="12018" y="8579"/>
                </a:lnTo>
                <a:lnTo>
                  <a:pt x="11368" y="8579"/>
                </a:lnTo>
                <a:lnTo>
                  <a:pt x="11368" y="9038"/>
                </a:lnTo>
                <a:lnTo>
                  <a:pt x="12018" y="9038"/>
                </a:lnTo>
                <a:lnTo>
                  <a:pt x="12018" y="9651"/>
                </a:lnTo>
                <a:lnTo>
                  <a:pt x="13155" y="9651"/>
                </a:lnTo>
                <a:lnTo>
                  <a:pt x="13805" y="10264"/>
                </a:lnTo>
                <a:lnTo>
                  <a:pt x="14454" y="10264"/>
                </a:lnTo>
                <a:lnTo>
                  <a:pt x="17377" y="13021"/>
                </a:lnTo>
                <a:lnTo>
                  <a:pt x="17377" y="13634"/>
                </a:lnTo>
                <a:lnTo>
                  <a:pt x="18677" y="13634"/>
                </a:lnTo>
                <a:lnTo>
                  <a:pt x="18677" y="14247"/>
                </a:lnTo>
                <a:lnTo>
                  <a:pt x="19164" y="14706"/>
                </a:lnTo>
                <a:lnTo>
                  <a:pt x="19814" y="14706"/>
                </a:lnTo>
                <a:lnTo>
                  <a:pt x="19814" y="15319"/>
                </a:lnTo>
                <a:lnTo>
                  <a:pt x="20463" y="15319"/>
                </a:lnTo>
                <a:lnTo>
                  <a:pt x="20950" y="15932"/>
                </a:lnTo>
                <a:lnTo>
                  <a:pt x="21600" y="15932"/>
                </a:lnTo>
                <a:lnTo>
                  <a:pt x="21600" y="16545"/>
                </a:lnTo>
                <a:lnTo>
                  <a:pt x="20950" y="17004"/>
                </a:lnTo>
                <a:lnTo>
                  <a:pt x="21600" y="17004"/>
                </a:lnTo>
                <a:lnTo>
                  <a:pt x="21600" y="17617"/>
                </a:lnTo>
                <a:lnTo>
                  <a:pt x="20950" y="18230"/>
                </a:lnTo>
                <a:lnTo>
                  <a:pt x="20950" y="18689"/>
                </a:lnTo>
                <a:lnTo>
                  <a:pt x="21600" y="19302"/>
                </a:lnTo>
                <a:lnTo>
                  <a:pt x="21600" y="19915"/>
                </a:lnTo>
                <a:lnTo>
                  <a:pt x="20950" y="20528"/>
                </a:lnTo>
                <a:lnTo>
                  <a:pt x="20463" y="20528"/>
                </a:lnTo>
                <a:lnTo>
                  <a:pt x="19164" y="19302"/>
                </a:lnTo>
                <a:lnTo>
                  <a:pt x="18677" y="19915"/>
                </a:lnTo>
                <a:lnTo>
                  <a:pt x="18027" y="19915"/>
                </a:lnTo>
                <a:lnTo>
                  <a:pt x="18677" y="20528"/>
                </a:lnTo>
                <a:lnTo>
                  <a:pt x="18677" y="21600"/>
                </a:lnTo>
                <a:lnTo>
                  <a:pt x="18027" y="21600"/>
                </a:lnTo>
                <a:lnTo>
                  <a:pt x="17377" y="20528"/>
                </a:lnTo>
                <a:lnTo>
                  <a:pt x="16241" y="20528"/>
                </a:lnTo>
                <a:lnTo>
                  <a:pt x="15591" y="19915"/>
                </a:lnTo>
                <a:lnTo>
                  <a:pt x="16241" y="19915"/>
                </a:lnTo>
                <a:lnTo>
                  <a:pt x="16241" y="17617"/>
                </a:lnTo>
                <a:lnTo>
                  <a:pt x="16890" y="17004"/>
                </a:lnTo>
                <a:lnTo>
                  <a:pt x="16241" y="17004"/>
                </a:lnTo>
                <a:lnTo>
                  <a:pt x="15591" y="16545"/>
                </a:lnTo>
                <a:lnTo>
                  <a:pt x="16241" y="16545"/>
                </a:lnTo>
                <a:lnTo>
                  <a:pt x="15591" y="15932"/>
                </a:lnTo>
                <a:lnTo>
                  <a:pt x="14941" y="15932"/>
                </a:lnTo>
                <a:lnTo>
                  <a:pt x="14454" y="15319"/>
                </a:lnTo>
                <a:lnTo>
                  <a:pt x="13805" y="15319"/>
                </a:lnTo>
                <a:lnTo>
                  <a:pt x="13805" y="12562"/>
                </a:lnTo>
                <a:lnTo>
                  <a:pt x="13155" y="11949"/>
                </a:lnTo>
                <a:lnTo>
                  <a:pt x="12018" y="11336"/>
                </a:lnTo>
                <a:lnTo>
                  <a:pt x="11368" y="10723"/>
                </a:lnTo>
                <a:lnTo>
                  <a:pt x="10232" y="10264"/>
                </a:lnTo>
                <a:lnTo>
                  <a:pt x="9582" y="10723"/>
                </a:lnTo>
                <a:lnTo>
                  <a:pt x="8932" y="11336"/>
                </a:lnTo>
                <a:lnTo>
                  <a:pt x="7795" y="11949"/>
                </a:lnTo>
                <a:lnTo>
                  <a:pt x="7146" y="11336"/>
                </a:lnTo>
                <a:lnTo>
                  <a:pt x="6659" y="11336"/>
                </a:lnTo>
                <a:lnTo>
                  <a:pt x="6009" y="10723"/>
                </a:lnTo>
                <a:lnTo>
                  <a:pt x="5359" y="11336"/>
                </a:lnTo>
                <a:lnTo>
                  <a:pt x="4872" y="11949"/>
                </a:lnTo>
                <a:lnTo>
                  <a:pt x="3573" y="11949"/>
                </a:lnTo>
                <a:lnTo>
                  <a:pt x="3573" y="7353"/>
                </a:lnTo>
                <a:lnTo>
                  <a:pt x="2923" y="7353"/>
                </a:lnTo>
                <a:lnTo>
                  <a:pt x="2436" y="7966"/>
                </a:lnTo>
                <a:lnTo>
                  <a:pt x="1786" y="7966"/>
                </a:lnTo>
                <a:lnTo>
                  <a:pt x="1137" y="7353"/>
                </a:lnTo>
                <a:lnTo>
                  <a:pt x="1786" y="6740"/>
                </a:lnTo>
                <a:lnTo>
                  <a:pt x="1786" y="6281"/>
                </a:lnTo>
                <a:lnTo>
                  <a:pt x="1137" y="5668"/>
                </a:lnTo>
                <a:lnTo>
                  <a:pt x="650" y="5668"/>
                </a:lnTo>
                <a:lnTo>
                  <a:pt x="0" y="5055"/>
                </a:lnTo>
                <a:lnTo>
                  <a:pt x="650" y="4596"/>
                </a:lnTo>
                <a:lnTo>
                  <a:pt x="1137" y="3983"/>
                </a:lnTo>
                <a:lnTo>
                  <a:pt x="1137" y="2911"/>
                </a:lnTo>
                <a:lnTo>
                  <a:pt x="2436" y="2911"/>
                </a:lnTo>
                <a:close/>
                <a:moveTo>
                  <a:pt x="2436" y="291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40" name="AutoShape 24"/>
          <p:cNvSpPr/>
          <p:nvPr/>
        </p:nvSpPr>
        <p:spPr bwMode="auto">
          <a:xfrm>
            <a:off x="7744123" y="3819166"/>
            <a:ext cx="154042" cy="30737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5684" y="0"/>
                </a:moveTo>
                <a:cubicBezTo>
                  <a:pt x="6253" y="343"/>
                  <a:pt x="6253" y="343"/>
                  <a:pt x="6253" y="343"/>
                </a:cubicBezTo>
                <a:cubicBezTo>
                  <a:pt x="6821" y="343"/>
                  <a:pt x="6821" y="343"/>
                  <a:pt x="6821" y="343"/>
                </a:cubicBezTo>
                <a:cubicBezTo>
                  <a:pt x="7389" y="686"/>
                  <a:pt x="7389" y="686"/>
                  <a:pt x="7389" y="686"/>
                </a:cubicBezTo>
                <a:cubicBezTo>
                  <a:pt x="7389" y="1029"/>
                  <a:pt x="7389" y="1029"/>
                  <a:pt x="7389" y="1029"/>
                </a:cubicBezTo>
                <a:cubicBezTo>
                  <a:pt x="6821" y="1371"/>
                  <a:pt x="6821" y="1371"/>
                  <a:pt x="6821" y="1371"/>
                </a:cubicBezTo>
                <a:cubicBezTo>
                  <a:pt x="7389" y="1714"/>
                  <a:pt x="7389" y="1714"/>
                  <a:pt x="7389" y="1714"/>
                </a:cubicBezTo>
                <a:cubicBezTo>
                  <a:pt x="7958" y="1714"/>
                  <a:pt x="7958" y="1714"/>
                  <a:pt x="7958" y="1714"/>
                </a:cubicBezTo>
                <a:cubicBezTo>
                  <a:pt x="8526" y="1371"/>
                  <a:pt x="8526" y="1371"/>
                  <a:pt x="8526" y="1371"/>
                </a:cubicBezTo>
                <a:cubicBezTo>
                  <a:pt x="9095" y="1371"/>
                  <a:pt x="9095" y="1371"/>
                  <a:pt x="9095" y="1371"/>
                </a:cubicBezTo>
                <a:cubicBezTo>
                  <a:pt x="9095" y="1714"/>
                  <a:pt x="9095" y="1714"/>
                  <a:pt x="9095" y="1714"/>
                </a:cubicBezTo>
                <a:cubicBezTo>
                  <a:pt x="9095" y="2057"/>
                  <a:pt x="9095" y="2057"/>
                  <a:pt x="9095" y="2057"/>
                </a:cubicBezTo>
                <a:cubicBezTo>
                  <a:pt x="9095" y="2400"/>
                  <a:pt x="9095" y="2400"/>
                  <a:pt x="9095" y="2400"/>
                </a:cubicBezTo>
                <a:cubicBezTo>
                  <a:pt x="9095" y="2400"/>
                  <a:pt x="9095" y="2400"/>
                  <a:pt x="9095" y="2400"/>
                </a:cubicBezTo>
                <a:cubicBezTo>
                  <a:pt x="9095" y="2743"/>
                  <a:pt x="9095" y="2743"/>
                  <a:pt x="9095" y="2743"/>
                </a:cubicBezTo>
                <a:cubicBezTo>
                  <a:pt x="9095" y="3086"/>
                  <a:pt x="9095" y="3086"/>
                  <a:pt x="9095" y="3086"/>
                </a:cubicBezTo>
                <a:cubicBezTo>
                  <a:pt x="9095" y="3429"/>
                  <a:pt x="9095" y="3429"/>
                  <a:pt x="9095" y="3429"/>
                </a:cubicBezTo>
                <a:cubicBezTo>
                  <a:pt x="9095" y="4114"/>
                  <a:pt x="9095" y="4114"/>
                  <a:pt x="9095" y="4114"/>
                </a:cubicBezTo>
                <a:cubicBezTo>
                  <a:pt x="9663" y="4114"/>
                  <a:pt x="9663" y="4114"/>
                  <a:pt x="9663" y="4114"/>
                </a:cubicBezTo>
                <a:cubicBezTo>
                  <a:pt x="10232" y="4114"/>
                  <a:pt x="10232" y="4114"/>
                  <a:pt x="10232" y="4114"/>
                </a:cubicBezTo>
                <a:cubicBezTo>
                  <a:pt x="10800" y="3771"/>
                  <a:pt x="10800" y="3771"/>
                  <a:pt x="10800" y="3771"/>
                </a:cubicBezTo>
                <a:cubicBezTo>
                  <a:pt x="11368" y="3429"/>
                  <a:pt x="11368" y="3429"/>
                  <a:pt x="11368" y="3429"/>
                </a:cubicBezTo>
                <a:cubicBezTo>
                  <a:pt x="11937" y="3771"/>
                  <a:pt x="11937" y="3771"/>
                  <a:pt x="11937" y="3771"/>
                </a:cubicBezTo>
                <a:cubicBezTo>
                  <a:pt x="12505" y="3771"/>
                  <a:pt x="12505" y="3771"/>
                  <a:pt x="12505" y="3771"/>
                </a:cubicBezTo>
                <a:cubicBezTo>
                  <a:pt x="13074" y="4114"/>
                  <a:pt x="13074" y="4114"/>
                  <a:pt x="13074" y="4114"/>
                </a:cubicBezTo>
                <a:cubicBezTo>
                  <a:pt x="14211" y="3771"/>
                  <a:pt x="14211" y="3771"/>
                  <a:pt x="14211" y="3771"/>
                </a:cubicBezTo>
                <a:cubicBezTo>
                  <a:pt x="14779" y="3429"/>
                  <a:pt x="14779" y="3429"/>
                  <a:pt x="14779" y="3429"/>
                </a:cubicBezTo>
                <a:cubicBezTo>
                  <a:pt x="15347" y="3086"/>
                  <a:pt x="15347" y="3086"/>
                  <a:pt x="15347" y="3086"/>
                </a:cubicBezTo>
                <a:cubicBezTo>
                  <a:pt x="16484" y="3429"/>
                  <a:pt x="16484" y="3429"/>
                  <a:pt x="16484" y="3429"/>
                </a:cubicBezTo>
                <a:cubicBezTo>
                  <a:pt x="17053" y="3771"/>
                  <a:pt x="17053" y="3771"/>
                  <a:pt x="17053" y="3771"/>
                </a:cubicBezTo>
                <a:cubicBezTo>
                  <a:pt x="18189" y="4114"/>
                  <a:pt x="18189" y="4114"/>
                  <a:pt x="18189" y="4114"/>
                </a:cubicBezTo>
                <a:cubicBezTo>
                  <a:pt x="18758" y="4457"/>
                  <a:pt x="18758" y="4457"/>
                  <a:pt x="18758" y="4457"/>
                </a:cubicBezTo>
                <a:cubicBezTo>
                  <a:pt x="18758" y="4800"/>
                  <a:pt x="18758" y="4800"/>
                  <a:pt x="18758" y="4800"/>
                </a:cubicBezTo>
                <a:cubicBezTo>
                  <a:pt x="18758" y="5143"/>
                  <a:pt x="18758" y="5143"/>
                  <a:pt x="18758" y="5143"/>
                </a:cubicBezTo>
                <a:cubicBezTo>
                  <a:pt x="18758" y="5143"/>
                  <a:pt x="18758" y="5143"/>
                  <a:pt x="18758" y="5143"/>
                </a:cubicBezTo>
                <a:cubicBezTo>
                  <a:pt x="18758" y="5486"/>
                  <a:pt x="18758" y="5486"/>
                  <a:pt x="18758" y="5486"/>
                </a:cubicBezTo>
                <a:cubicBezTo>
                  <a:pt x="18758" y="5829"/>
                  <a:pt x="18758" y="5829"/>
                  <a:pt x="18758" y="5829"/>
                </a:cubicBezTo>
                <a:cubicBezTo>
                  <a:pt x="18758" y="6171"/>
                  <a:pt x="18758" y="6171"/>
                  <a:pt x="18758" y="6171"/>
                </a:cubicBezTo>
                <a:cubicBezTo>
                  <a:pt x="19326" y="6171"/>
                  <a:pt x="19326" y="6171"/>
                  <a:pt x="19326" y="6171"/>
                </a:cubicBezTo>
                <a:cubicBezTo>
                  <a:pt x="19895" y="6514"/>
                  <a:pt x="19895" y="6514"/>
                  <a:pt x="19895" y="6514"/>
                </a:cubicBezTo>
                <a:cubicBezTo>
                  <a:pt x="20463" y="6514"/>
                  <a:pt x="20463" y="6514"/>
                  <a:pt x="20463" y="6514"/>
                </a:cubicBezTo>
                <a:cubicBezTo>
                  <a:pt x="21032" y="6857"/>
                  <a:pt x="21032" y="6857"/>
                  <a:pt x="21032" y="6857"/>
                </a:cubicBezTo>
                <a:cubicBezTo>
                  <a:pt x="20463" y="6857"/>
                  <a:pt x="20463" y="6857"/>
                  <a:pt x="20463" y="6857"/>
                </a:cubicBezTo>
                <a:cubicBezTo>
                  <a:pt x="21032" y="7200"/>
                  <a:pt x="21032" y="7200"/>
                  <a:pt x="21032" y="7200"/>
                </a:cubicBezTo>
                <a:cubicBezTo>
                  <a:pt x="21600" y="7200"/>
                  <a:pt x="21600" y="7200"/>
                  <a:pt x="21600" y="7200"/>
                </a:cubicBezTo>
                <a:cubicBezTo>
                  <a:pt x="21032" y="7543"/>
                  <a:pt x="21032" y="7543"/>
                  <a:pt x="21032" y="7543"/>
                </a:cubicBezTo>
                <a:cubicBezTo>
                  <a:pt x="21032" y="7886"/>
                  <a:pt x="21032" y="7886"/>
                  <a:pt x="21032" y="7886"/>
                </a:cubicBezTo>
                <a:cubicBezTo>
                  <a:pt x="21032" y="7886"/>
                  <a:pt x="21032" y="7886"/>
                  <a:pt x="21032" y="7886"/>
                </a:cubicBezTo>
                <a:cubicBezTo>
                  <a:pt x="21032" y="8229"/>
                  <a:pt x="21032" y="8229"/>
                  <a:pt x="21032" y="8229"/>
                </a:cubicBezTo>
                <a:cubicBezTo>
                  <a:pt x="21032" y="8571"/>
                  <a:pt x="21032" y="8571"/>
                  <a:pt x="21032" y="8571"/>
                </a:cubicBezTo>
                <a:cubicBezTo>
                  <a:pt x="21032" y="8914"/>
                  <a:pt x="21032" y="8914"/>
                  <a:pt x="21032" y="8914"/>
                </a:cubicBezTo>
                <a:cubicBezTo>
                  <a:pt x="20463" y="8914"/>
                  <a:pt x="20463" y="8914"/>
                  <a:pt x="20463" y="8914"/>
                </a:cubicBezTo>
                <a:cubicBezTo>
                  <a:pt x="19895" y="8914"/>
                  <a:pt x="19895" y="8914"/>
                  <a:pt x="19895" y="8914"/>
                </a:cubicBezTo>
                <a:cubicBezTo>
                  <a:pt x="19326" y="8914"/>
                  <a:pt x="19326" y="8914"/>
                  <a:pt x="19326" y="8914"/>
                </a:cubicBezTo>
                <a:cubicBezTo>
                  <a:pt x="18758" y="8914"/>
                  <a:pt x="18758" y="8914"/>
                  <a:pt x="18758" y="8914"/>
                </a:cubicBezTo>
                <a:cubicBezTo>
                  <a:pt x="18189" y="8914"/>
                  <a:pt x="18189" y="8914"/>
                  <a:pt x="18189" y="8914"/>
                </a:cubicBezTo>
                <a:cubicBezTo>
                  <a:pt x="17053" y="8914"/>
                  <a:pt x="17053" y="8914"/>
                  <a:pt x="17053" y="8914"/>
                </a:cubicBezTo>
                <a:cubicBezTo>
                  <a:pt x="17053" y="8914"/>
                  <a:pt x="17053" y="8914"/>
                  <a:pt x="17053" y="8914"/>
                </a:cubicBezTo>
                <a:cubicBezTo>
                  <a:pt x="16484" y="8914"/>
                  <a:pt x="16484" y="8914"/>
                  <a:pt x="16484" y="8914"/>
                </a:cubicBezTo>
                <a:cubicBezTo>
                  <a:pt x="15347" y="8914"/>
                  <a:pt x="15347" y="8914"/>
                  <a:pt x="15347" y="8914"/>
                </a:cubicBezTo>
                <a:cubicBezTo>
                  <a:pt x="14779" y="8914"/>
                  <a:pt x="14779" y="8914"/>
                  <a:pt x="14779" y="8914"/>
                </a:cubicBezTo>
                <a:cubicBezTo>
                  <a:pt x="14211" y="9600"/>
                  <a:pt x="14211" y="9600"/>
                  <a:pt x="14211" y="9600"/>
                </a:cubicBezTo>
                <a:cubicBezTo>
                  <a:pt x="14211" y="9943"/>
                  <a:pt x="14211" y="9943"/>
                  <a:pt x="14211" y="9943"/>
                </a:cubicBezTo>
                <a:cubicBezTo>
                  <a:pt x="13642" y="10286"/>
                  <a:pt x="13642" y="10286"/>
                  <a:pt x="13642" y="10286"/>
                </a:cubicBezTo>
                <a:cubicBezTo>
                  <a:pt x="13642" y="10629"/>
                  <a:pt x="13642" y="10629"/>
                  <a:pt x="13642" y="10629"/>
                </a:cubicBezTo>
                <a:cubicBezTo>
                  <a:pt x="13642" y="11314"/>
                  <a:pt x="13642" y="11314"/>
                  <a:pt x="13642" y="11314"/>
                </a:cubicBezTo>
                <a:cubicBezTo>
                  <a:pt x="14211" y="11314"/>
                  <a:pt x="14211" y="11314"/>
                  <a:pt x="14211" y="11314"/>
                </a:cubicBezTo>
                <a:cubicBezTo>
                  <a:pt x="14211" y="11657"/>
                  <a:pt x="14211" y="11657"/>
                  <a:pt x="14211" y="11657"/>
                </a:cubicBezTo>
                <a:cubicBezTo>
                  <a:pt x="14211" y="12000"/>
                  <a:pt x="14211" y="12000"/>
                  <a:pt x="14211" y="12000"/>
                </a:cubicBezTo>
                <a:cubicBezTo>
                  <a:pt x="14211" y="12343"/>
                  <a:pt x="14211" y="12343"/>
                  <a:pt x="14211" y="12343"/>
                </a:cubicBezTo>
                <a:cubicBezTo>
                  <a:pt x="14211" y="12343"/>
                  <a:pt x="14211" y="12343"/>
                  <a:pt x="14211" y="12343"/>
                </a:cubicBezTo>
                <a:cubicBezTo>
                  <a:pt x="14211" y="12686"/>
                  <a:pt x="14211" y="12686"/>
                  <a:pt x="14211" y="12686"/>
                </a:cubicBezTo>
                <a:cubicBezTo>
                  <a:pt x="14211" y="12686"/>
                  <a:pt x="14211" y="12686"/>
                  <a:pt x="14211" y="12686"/>
                </a:cubicBezTo>
                <a:cubicBezTo>
                  <a:pt x="13642" y="12343"/>
                  <a:pt x="13642" y="12343"/>
                  <a:pt x="13642" y="12343"/>
                </a:cubicBezTo>
                <a:cubicBezTo>
                  <a:pt x="13074" y="12343"/>
                  <a:pt x="13074" y="12343"/>
                  <a:pt x="13074" y="12343"/>
                </a:cubicBezTo>
                <a:cubicBezTo>
                  <a:pt x="13074" y="12343"/>
                  <a:pt x="13074" y="12343"/>
                  <a:pt x="13074" y="12343"/>
                </a:cubicBezTo>
                <a:cubicBezTo>
                  <a:pt x="13074" y="12000"/>
                  <a:pt x="13074" y="12000"/>
                  <a:pt x="13074" y="12000"/>
                </a:cubicBezTo>
                <a:cubicBezTo>
                  <a:pt x="13074" y="12000"/>
                  <a:pt x="13074" y="12000"/>
                  <a:pt x="13074" y="12000"/>
                </a:cubicBezTo>
                <a:cubicBezTo>
                  <a:pt x="11937" y="11657"/>
                  <a:pt x="11937" y="11657"/>
                  <a:pt x="11937" y="11657"/>
                </a:cubicBezTo>
                <a:cubicBezTo>
                  <a:pt x="11937" y="11657"/>
                  <a:pt x="11937" y="11657"/>
                  <a:pt x="11937" y="11657"/>
                </a:cubicBezTo>
                <a:cubicBezTo>
                  <a:pt x="11368" y="11657"/>
                  <a:pt x="11368" y="11657"/>
                  <a:pt x="11368" y="11657"/>
                </a:cubicBezTo>
                <a:cubicBezTo>
                  <a:pt x="11368" y="11657"/>
                  <a:pt x="11368" y="11657"/>
                  <a:pt x="11368" y="11657"/>
                </a:cubicBezTo>
                <a:cubicBezTo>
                  <a:pt x="11368" y="12000"/>
                  <a:pt x="11368" y="12000"/>
                  <a:pt x="11368" y="12000"/>
                </a:cubicBezTo>
                <a:cubicBezTo>
                  <a:pt x="11368" y="11657"/>
                  <a:pt x="11368" y="11657"/>
                  <a:pt x="11368" y="11657"/>
                </a:cubicBezTo>
                <a:cubicBezTo>
                  <a:pt x="10800" y="11657"/>
                  <a:pt x="10800" y="11657"/>
                  <a:pt x="10800" y="11657"/>
                </a:cubicBezTo>
                <a:cubicBezTo>
                  <a:pt x="10232" y="11657"/>
                  <a:pt x="10232" y="11657"/>
                  <a:pt x="10232" y="11657"/>
                </a:cubicBezTo>
                <a:cubicBezTo>
                  <a:pt x="9663" y="11657"/>
                  <a:pt x="9663" y="11657"/>
                  <a:pt x="9663" y="11657"/>
                </a:cubicBezTo>
                <a:cubicBezTo>
                  <a:pt x="9663" y="11657"/>
                  <a:pt x="9663" y="11657"/>
                  <a:pt x="9663" y="11657"/>
                </a:cubicBezTo>
                <a:cubicBezTo>
                  <a:pt x="9663" y="11657"/>
                  <a:pt x="9663" y="11657"/>
                  <a:pt x="9663" y="11657"/>
                </a:cubicBezTo>
                <a:cubicBezTo>
                  <a:pt x="9663" y="11314"/>
                  <a:pt x="9663" y="11314"/>
                  <a:pt x="9663" y="11314"/>
                </a:cubicBezTo>
                <a:cubicBezTo>
                  <a:pt x="9663" y="11314"/>
                  <a:pt x="9663" y="11314"/>
                  <a:pt x="9663" y="11314"/>
                </a:cubicBezTo>
                <a:cubicBezTo>
                  <a:pt x="9663" y="10971"/>
                  <a:pt x="9663" y="10971"/>
                  <a:pt x="9663" y="10971"/>
                </a:cubicBezTo>
                <a:cubicBezTo>
                  <a:pt x="9663" y="10629"/>
                  <a:pt x="9663" y="10629"/>
                  <a:pt x="9663" y="10629"/>
                </a:cubicBezTo>
                <a:cubicBezTo>
                  <a:pt x="9663" y="10629"/>
                  <a:pt x="9663" y="10629"/>
                  <a:pt x="9663" y="10629"/>
                </a:cubicBezTo>
                <a:cubicBezTo>
                  <a:pt x="9095" y="10629"/>
                  <a:pt x="9095" y="10629"/>
                  <a:pt x="9095" y="10629"/>
                </a:cubicBezTo>
                <a:cubicBezTo>
                  <a:pt x="9095" y="10629"/>
                  <a:pt x="9095" y="10629"/>
                  <a:pt x="9095" y="10629"/>
                </a:cubicBezTo>
                <a:cubicBezTo>
                  <a:pt x="9095" y="10629"/>
                  <a:pt x="9095" y="10629"/>
                  <a:pt x="9095" y="10629"/>
                </a:cubicBezTo>
                <a:cubicBezTo>
                  <a:pt x="8526" y="10286"/>
                  <a:pt x="8526" y="10286"/>
                  <a:pt x="8526" y="10286"/>
                </a:cubicBezTo>
                <a:cubicBezTo>
                  <a:pt x="8526" y="10629"/>
                  <a:pt x="8526" y="10629"/>
                  <a:pt x="8526" y="10629"/>
                </a:cubicBezTo>
                <a:cubicBezTo>
                  <a:pt x="7958" y="10629"/>
                  <a:pt x="7958" y="10629"/>
                  <a:pt x="7958" y="10629"/>
                </a:cubicBezTo>
                <a:cubicBezTo>
                  <a:pt x="7958" y="10629"/>
                  <a:pt x="7958" y="10629"/>
                  <a:pt x="7958" y="10629"/>
                </a:cubicBezTo>
                <a:cubicBezTo>
                  <a:pt x="7958" y="10629"/>
                  <a:pt x="7958" y="10629"/>
                  <a:pt x="7958" y="10629"/>
                </a:cubicBezTo>
                <a:cubicBezTo>
                  <a:pt x="7389" y="10629"/>
                  <a:pt x="7389" y="10629"/>
                  <a:pt x="7389" y="10629"/>
                </a:cubicBezTo>
                <a:cubicBezTo>
                  <a:pt x="7389" y="10629"/>
                  <a:pt x="7389" y="10629"/>
                  <a:pt x="7389" y="10629"/>
                </a:cubicBezTo>
                <a:cubicBezTo>
                  <a:pt x="7389" y="10629"/>
                  <a:pt x="7389" y="10629"/>
                  <a:pt x="7389" y="10629"/>
                </a:cubicBezTo>
                <a:cubicBezTo>
                  <a:pt x="7389" y="10629"/>
                  <a:pt x="7389" y="10629"/>
                  <a:pt x="7389" y="10629"/>
                </a:cubicBezTo>
                <a:cubicBezTo>
                  <a:pt x="7389" y="10971"/>
                  <a:pt x="7389" y="10971"/>
                  <a:pt x="7389" y="10971"/>
                </a:cubicBezTo>
                <a:cubicBezTo>
                  <a:pt x="7958" y="11314"/>
                  <a:pt x="7958" y="11314"/>
                  <a:pt x="7958" y="11314"/>
                </a:cubicBezTo>
                <a:cubicBezTo>
                  <a:pt x="7389" y="11314"/>
                  <a:pt x="7389" y="11314"/>
                  <a:pt x="7389" y="11314"/>
                </a:cubicBezTo>
                <a:cubicBezTo>
                  <a:pt x="7389" y="11657"/>
                  <a:pt x="7389" y="11657"/>
                  <a:pt x="7389" y="11657"/>
                </a:cubicBezTo>
                <a:cubicBezTo>
                  <a:pt x="7389" y="12000"/>
                  <a:pt x="7389" y="12000"/>
                  <a:pt x="7389" y="12000"/>
                </a:cubicBezTo>
                <a:cubicBezTo>
                  <a:pt x="7389" y="12000"/>
                  <a:pt x="7389" y="12000"/>
                  <a:pt x="7389" y="12000"/>
                </a:cubicBezTo>
                <a:cubicBezTo>
                  <a:pt x="7389" y="12343"/>
                  <a:pt x="7389" y="12343"/>
                  <a:pt x="7389" y="12343"/>
                </a:cubicBezTo>
                <a:cubicBezTo>
                  <a:pt x="7389" y="12686"/>
                  <a:pt x="7389" y="12686"/>
                  <a:pt x="7389" y="12686"/>
                </a:cubicBezTo>
                <a:cubicBezTo>
                  <a:pt x="6821" y="13029"/>
                  <a:pt x="6821" y="13029"/>
                  <a:pt x="6821" y="13029"/>
                </a:cubicBezTo>
                <a:cubicBezTo>
                  <a:pt x="6821" y="13029"/>
                  <a:pt x="6821" y="13029"/>
                  <a:pt x="6821" y="13029"/>
                </a:cubicBezTo>
                <a:cubicBezTo>
                  <a:pt x="6253" y="14057"/>
                  <a:pt x="6253" y="14057"/>
                  <a:pt x="6253" y="14057"/>
                </a:cubicBezTo>
                <a:cubicBezTo>
                  <a:pt x="5684" y="14743"/>
                  <a:pt x="5684" y="14743"/>
                  <a:pt x="5684" y="14743"/>
                </a:cubicBezTo>
                <a:cubicBezTo>
                  <a:pt x="5684" y="14743"/>
                  <a:pt x="5684" y="14743"/>
                  <a:pt x="5684" y="14743"/>
                </a:cubicBezTo>
                <a:cubicBezTo>
                  <a:pt x="5684" y="15086"/>
                  <a:pt x="5684" y="15086"/>
                  <a:pt x="5684" y="15086"/>
                </a:cubicBezTo>
                <a:cubicBezTo>
                  <a:pt x="5684" y="15086"/>
                  <a:pt x="5684" y="15086"/>
                  <a:pt x="5684" y="15086"/>
                </a:cubicBezTo>
                <a:cubicBezTo>
                  <a:pt x="6253" y="15429"/>
                  <a:pt x="6253" y="15429"/>
                  <a:pt x="6253" y="15429"/>
                </a:cubicBezTo>
                <a:cubicBezTo>
                  <a:pt x="5684" y="15429"/>
                  <a:pt x="5684" y="15429"/>
                  <a:pt x="5684" y="15429"/>
                </a:cubicBezTo>
                <a:cubicBezTo>
                  <a:pt x="5684" y="15429"/>
                  <a:pt x="5684" y="15429"/>
                  <a:pt x="5684" y="15429"/>
                </a:cubicBezTo>
                <a:cubicBezTo>
                  <a:pt x="5684" y="15771"/>
                  <a:pt x="5684" y="15771"/>
                  <a:pt x="5684" y="15771"/>
                </a:cubicBezTo>
                <a:cubicBezTo>
                  <a:pt x="5684" y="16114"/>
                  <a:pt x="5684" y="16114"/>
                  <a:pt x="5684" y="16114"/>
                </a:cubicBezTo>
                <a:cubicBezTo>
                  <a:pt x="6253" y="16457"/>
                  <a:pt x="6253" y="16457"/>
                  <a:pt x="6253" y="16457"/>
                </a:cubicBezTo>
                <a:cubicBezTo>
                  <a:pt x="6253" y="16800"/>
                  <a:pt x="6253" y="16800"/>
                  <a:pt x="6253" y="16800"/>
                </a:cubicBezTo>
                <a:cubicBezTo>
                  <a:pt x="6253" y="16800"/>
                  <a:pt x="6253" y="16800"/>
                  <a:pt x="6253" y="16800"/>
                </a:cubicBezTo>
                <a:cubicBezTo>
                  <a:pt x="6821" y="16800"/>
                  <a:pt x="6821" y="16800"/>
                  <a:pt x="6821" y="16800"/>
                </a:cubicBezTo>
                <a:cubicBezTo>
                  <a:pt x="6821" y="16800"/>
                  <a:pt x="6821" y="16800"/>
                  <a:pt x="6821" y="16800"/>
                </a:cubicBezTo>
                <a:cubicBezTo>
                  <a:pt x="6821" y="16457"/>
                  <a:pt x="6821" y="16457"/>
                  <a:pt x="6821" y="16457"/>
                </a:cubicBezTo>
                <a:cubicBezTo>
                  <a:pt x="6821" y="16457"/>
                  <a:pt x="6821" y="16457"/>
                  <a:pt x="6821" y="16457"/>
                </a:cubicBezTo>
                <a:cubicBezTo>
                  <a:pt x="7389" y="16457"/>
                  <a:pt x="7389" y="16457"/>
                  <a:pt x="7389" y="16457"/>
                </a:cubicBezTo>
                <a:cubicBezTo>
                  <a:pt x="7389" y="16800"/>
                  <a:pt x="7389" y="16800"/>
                  <a:pt x="7389" y="16800"/>
                </a:cubicBezTo>
                <a:cubicBezTo>
                  <a:pt x="7958" y="17143"/>
                  <a:pt x="7958" y="17143"/>
                  <a:pt x="7958" y="17143"/>
                </a:cubicBezTo>
                <a:cubicBezTo>
                  <a:pt x="7958" y="17143"/>
                  <a:pt x="7958" y="17143"/>
                  <a:pt x="7958" y="17143"/>
                </a:cubicBezTo>
                <a:cubicBezTo>
                  <a:pt x="7958" y="17486"/>
                  <a:pt x="7958" y="17486"/>
                  <a:pt x="7958" y="17486"/>
                </a:cubicBezTo>
                <a:cubicBezTo>
                  <a:pt x="7958" y="17486"/>
                  <a:pt x="7958" y="17486"/>
                  <a:pt x="7958" y="17486"/>
                </a:cubicBezTo>
                <a:cubicBezTo>
                  <a:pt x="8526" y="17829"/>
                  <a:pt x="8526" y="17829"/>
                  <a:pt x="8526" y="17829"/>
                </a:cubicBezTo>
                <a:cubicBezTo>
                  <a:pt x="8526" y="17829"/>
                  <a:pt x="8526" y="17829"/>
                  <a:pt x="8526" y="17829"/>
                </a:cubicBezTo>
                <a:cubicBezTo>
                  <a:pt x="8526" y="17486"/>
                  <a:pt x="8526" y="17486"/>
                  <a:pt x="8526" y="17486"/>
                </a:cubicBezTo>
                <a:cubicBezTo>
                  <a:pt x="8526" y="17486"/>
                  <a:pt x="8526" y="17486"/>
                  <a:pt x="8526" y="17486"/>
                </a:cubicBezTo>
                <a:cubicBezTo>
                  <a:pt x="9095" y="17829"/>
                  <a:pt x="9095" y="17829"/>
                  <a:pt x="9095" y="17829"/>
                </a:cubicBezTo>
                <a:cubicBezTo>
                  <a:pt x="9095" y="17829"/>
                  <a:pt x="9095" y="17829"/>
                  <a:pt x="9095" y="17829"/>
                </a:cubicBezTo>
                <a:cubicBezTo>
                  <a:pt x="9095" y="18171"/>
                  <a:pt x="9095" y="18171"/>
                  <a:pt x="9095" y="18171"/>
                </a:cubicBezTo>
                <a:cubicBezTo>
                  <a:pt x="9663" y="18171"/>
                  <a:pt x="9663" y="18171"/>
                  <a:pt x="9663" y="18171"/>
                </a:cubicBezTo>
                <a:cubicBezTo>
                  <a:pt x="9663" y="18857"/>
                  <a:pt x="9663" y="18857"/>
                  <a:pt x="9663" y="18857"/>
                </a:cubicBezTo>
                <a:cubicBezTo>
                  <a:pt x="9663" y="18857"/>
                  <a:pt x="9663" y="18857"/>
                  <a:pt x="9663" y="18857"/>
                </a:cubicBezTo>
                <a:cubicBezTo>
                  <a:pt x="9663" y="18857"/>
                  <a:pt x="9663" y="18857"/>
                  <a:pt x="9663" y="18857"/>
                </a:cubicBezTo>
                <a:cubicBezTo>
                  <a:pt x="9095" y="18857"/>
                  <a:pt x="9095" y="18857"/>
                  <a:pt x="9095" y="18857"/>
                </a:cubicBezTo>
                <a:cubicBezTo>
                  <a:pt x="9095" y="19200"/>
                  <a:pt x="9095" y="19200"/>
                  <a:pt x="9095" y="19200"/>
                </a:cubicBezTo>
                <a:cubicBezTo>
                  <a:pt x="9095" y="19200"/>
                  <a:pt x="9095" y="19200"/>
                  <a:pt x="9095" y="19200"/>
                </a:cubicBezTo>
                <a:cubicBezTo>
                  <a:pt x="9663" y="19543"/>
                  <a:pt x="9663" y="19543"/>
                  <a:pt x="9663" y="19543"/>
                </a:cubicBezTo>
                <a:cubicBezTo>
                  <a:pt x="9663" y="19200"/>
                  <a:pt x="9663" y="19200"/>
                  <a:pt x="9663" y="19200"/>
                </a:cubicBezTo>
                <a:cubicBezTo>
                  <a:pt x="9663" y="19200"/>
                  <a:pt x="9663" y="19200"/>
                  <a:pt x="9663" y="19200"/>
                </a:cubicBezTo>
                <a:cubicBezTo>
                  <a:pt x="9663" y="19543"/>
                  <a:pt x="9663" y="19543"/>
                  <a:pt x="9663" y="19543"/>
                </a:cubicBezTo>
                <a:cubicBezTo>
                  <a:pt x="10232" y="19543"/>
                  <a:pt x="10232" y="19543"/>
                  <a:pt x="10232" y="19543"/>
                </a:cubicBezTo>
                <a:cubicBezTo>
                  <a:pt x="10800" y="19886"/>
                  <a:pt x="10800" y="19886"/>
                  <a:pt x="10800" y="19886"/>
                </a:cubicBezTo>
                <a:cubicBezTo>
                  <a:pt x="11368" y="20229"/>
                  <a:pt x="11368" y="20229"/>
                  <a:pt x="11368" y="20229"/>
                </a:cubicBezTo>
                <a:cubicBezTo>
                  <a:pt x="11368" y="20229"/>
                  <a:pt x="11368" y="20229"/>
                  <a:pt x="11368" y="20229"/>
                </a:cubicBezTo>
                <a:cubicBezTo>
                  <a:pt x="11937" y="20229"/>
                  <a:pt x="11937" y="20229"/>
                  <a:pt x="11937" y="20229"/>
                </a:cubicBezTo>
                <a:cubicBezTo>
                  <a:pt x="12505" y="20229"/>
                  <a:pt x="12505" y="20229"/>
                  <a:pt x="12505" y="20229"/>
                </a:cubicBezTo>
                <a:cubicBezTo>
                  <a:pt x="12505" y="20571"/>
                  <a:pt x="12505" y="20571"/>
                  <a:pt x="12505" y="20571"/>
                </a:cubicBezTo>
                <a:cubicBezTo>
                  <a:pt x="13074" y="20914"/>
                  <a:pt x="13074" y="20914"/>
                  <a:pt x="13074" y="20914"/>
                </a:cubicBezTo>
                <a:cubicBezTo>
                  <a:pt x="13642" y="20914"/>
                  <a:pt x="13642" y="20914"/>
                  <a:pt x="13642" y="20914"/>
                </a:cubicBezTo>
                <a:cubicBezTo>
                  <a:pt x="13642" y="21257"/>
                  <a:pt x="13642" y="21257"/>
                  <a:pt x="13642" y="21257"/>
                </a:cubicBezTo>
                <a:cubicBezTo>
                  <a:pt x="13642" y="21257"/>
                  <a:pt x="13642" y="21257"/>
                  <a:pt x="13642" y="21257"/>
                </a:cubicBezTo>
                <a:cubicBezTo>
                  <a:pt x="13642" y="21257"/>
                  <a:pt x="13642" y="21257"/>
                  <a:pt x="13642" y="21257"/>
                </a:cubicBezTo>
                <a:cubicBezTo>
                  <a:pt x="13074" y="21600"/>
                  <a:pt x="13074" y="21600"/>
                  <a:pt x="13074" y="21600"/>
                </a:cubicBezTo>
                <a:cubicBezTo>
                  <a:pt x="12505" y="21257"/>
                  <a:pt x="12505" y="21257"/>
                  <a:pt x="12505" y="21257"/>
                </a:cubicBezTo>
                <a:cubicBezTo>
                  <a:pt x="12505" y="21600"/>
                  <a:pt x="12505" y="21600"/>
                  <a:pt x="12505" y="21600"/>
                </a:cubicBezTo>
                <a:cubicBezTo>
                  <a:pt x="11937" y="21600"/>
                  <a:pt x="11937" y="21600"/>
                  <a:pt x="11937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0800" y="21257"/>
                  <a:pt x="10800" y="21257"/>
                  <a:pt x="10800" y="21257"/>
                </a:cubicBezTo>
                <a:cubicBezTo>
                  <a:pt x="11368" y="21257"/>
                  <a:pt x="11368" y="21257"/>
                  <a:pt x="11368" y="21257"/>
                </a:cubicBezTo>
                <a:cubicBezTo>
                  <a:pt x="11368" y="20914"/>
                  <a:pt x="11368" y="20914"/>
                  <a:pt x="11368" y="20914"/>
                </a:cubicBezTo>
                <a:cubicBezTo>
                  <a:pt x="10800" y="20571"/>
                  <a:pt x="10800" y="20571"/>
                  <a:pt x="10800" y="20571"/>
                </a:cubicBezTo>
                <a:cubicBezTo>
                  <a:pt x="10800" y="20571"/>
                  <a:pt x="10800" y="20571"/>
                  <a:pt x="10800" y="20571"/>
                </a:cubicBezTo>
                <a:cubicBezTo>
                  <a:pt x="10232" y="20571"/>
                  <a:pt x="10232" y="20571"/>
                  <a:pt x="10232" y="20571"/>
                </a:cubicBezTo>
                <a:cubicBezTo>
                  <a:pt x="9663" y="20229"/>
                  <a:pt x="9663" y="20229"/>
                  <a:pt x="9663" y="20229"/>
                </a:cubicBezTo>
                <a:cubicBezTo>
                  <a:pt x="9095" y="20229"/>
                  <a:pt x="9095" y="20229"/>
                  <a:pt x="9095" y="20229"/>
                </a:cubicBezTo>
                <a:cubicBezTo>
                  <a:pt x="9095" y="20229"/>
                  <a:pt x="9095" y="20229"/>
                  <a:pt x="9095" y="20229"/>
                </a:cubicBezTo>
                <a:cubicBezTo>
                  <a:pt x="8526" y="20571"/>
                  <a:pt x="8526" y="20571"/>
                  <a:pt x="8526" y="20571"/>
                </a:cubicBezTo>
                <a:cubicBezTo>
                  <a:pt x="8526" y="20571"/>
                  <a:pt x="8526" y="20571"/>
                  <a:pt x="8526" y="20571"/>
                </a:cubicBezTo>
                <a:cubicBezTo>
                  <a:pt x="7389" y="20229"/>
                  <a:pt x="7389" y="20229"/>
                  <a:pt x="7389" y="20229"/>
                </a:cubicBezTo>
                <a:cubicBezTo>
                  <a:pt x="7389" y="19886"/>
                  <a:pt x="7389" y="19886"/>
                  <a:pt x="7389" y="19886"/>
                </a:cubicBezTo>
                <a:cubicBezTo>
                  <a:pt x="7389" y="19886"/>
                  <a:pt x="7389" y="19886"/>
                  <a:pt x="7389" y="19886"/>
                </a:cubicBezTo>
                <a:cubicBezTo>
                  <a:pt x="7389" y="19543"/>
                  <a:pt x="7389" y="19543"/>
                  <a:pt x="7389" y="19543"/>
                </a:cubicBezTo>
                <a:cubicBezTo>
                  <a:pt x="7389" y="19543"/>
                  <a:pt x="7389" y="19543"/>
                  <a:pt x="7389" y="19543"/>
                </a:cubicBezTo>
                <a:cubicBezTo>
                  <a:pt x="7389" y="19543"/>
                  <a:pt x="7389" y="19543"/>
                  <a:pt x="7389" y="19543"/>
                </a:cubicBezTo>
                <a:cubicBezTo>
                  <a:pt x="6821" y="19543"/>
                  <a:pt x="6821" y="19543"/>
                  <a:pt x="6821" y="19543"/>
                </a:cubicBezTo>
                <a:cubicBezTo>
                  <a:pt x="6821" y="19200"/>
                  <a:pt x="6821" y="19200"/>
                  <a:pt x="6821" y="19200"/>
                </a:cubicBezTo>
                <a:cubicBezTo>
                  <a:pt x="6253" y="18857"/>
                  <a:pt x="6253" y="18857"/>
                  <a:pt x="6253" y="18857"/>
                </a:cubicBezTo>
                <a:cubicBezTo>
                  <a:pt x="5684" y="18857"/>
                  <a:pt x="5684" y="18857"/>
                  <a:pt x="5684" y="18857"/>
                </a:cubicBezTo>
                <a:cubicBezTo>
                  <a:pt x="5684" y="18171"/>
                  <a:pt x="5684" y="18171"/>
                  <a:pt x="5684" y="18171"/>
                </a:cubicBezTo>
                <a:cubicBezTo>
                  <a:pt x="5116" y="18171"/>
                  <a:pt x="5116" y="18171"/>
                  <a:pt x="5116" y="18171"/>
                </a:cubicBezTo>
                <a:cubicBezTo>
                  <a:pt x="5116" y="18171"/>
                  <a:pt x="5116" y="18171"/>
                  <a:pt x="5116" y="18171"/>
                </a:cubicBezTo>
                <a:cubicBezTo>
                  <a:pt x="4547" y="17829"/>
                  <a:pt x="4547" y="17829"/>
                  <a:pt x="4547" y="17829"/>
                </a:cubicBezTo>
                <a:cubicBezTo>
                  <a:pt x="4547" y="17829"/>
                  <a:pt x="4547" y="17829"/>
                  <a:pt x="4547" y="17829"/>
                </a:cubicBezTo>
                <a:cubicBezTo>
                  <a:pt x="4547" y="17829"/>
                  <a:pt x="4547" y="17829"/>
                  <a:pt x="4547" y="17829"/>
                </a:cubicBezTo>
                <a:cubicBezTo>
                  <a:pt x="4547" y="18171"/>
                  <a:pt x="4547" y="18171"/>
                  <a:pt x="4547" y="18171"/>
                </a:cubicBezTo>
                <a:cubicBezTo>
                  <a:pt x="3979" y="18171"/>
                  <a:pt x="3979" y="18171"/>
                  <a:pt x="3979" y="18171"/>
                </a:cubicBezTo>
                <a:cubicBezTo>
                  <a:pt x="3979" y="17829"/>
                  <a:pt x="3979" y="17829"/>
                  <a:pt x="3979" y="17829"/>
                </a:cubicBezTo>
                <a:cubicBezTo>
                  <a:pt x="3411" y="17486"/>
                  <a:pt x="3411" y="17486"/>
                  <a:pt x="3411" y="17486"/>
                </a:cubicBezTo>
                <a:cubicBezTo>
                  <a:pt x="3979" y="17486"/>
                  <a:pt x="3979" y="17486"/>
                  <a:pt x="3979" y="17486"/>
                </a:cubicBezTo>
                <a:cubicBezTo>
                  <a:pt x="3411" y="17143"/>
                  <a:pt x="3411" y="17143"/>
                  <a:pt x="3411" y="17143"/>
                </a:cubicBezTo>
                <a:cubicBezTo>
                  <a:pt x="3979" y="16800"/>
                  <a:pt x="3979" y="16800"/>
                  <a:pt x="3979" y="16800"/>
                </a:cubicBezTo>
                <a:cubicBezTo>
                  <a:pt x="3979" y="16457"/>
                  <a:pt x="3979" y="16457"/>
                  <a:pt x="3979" y="16457"/>
                </a:cubicBezTo>
                <a:cubicBezTo>
                  <a:pt x="3979" y="16457"/>
                  <a:pt x="3979" y="16457"/>
                  <a:pt x="3979" y="16457"/>
                </a:cubicBezTo>
                <a:cubicBezTo>
                  <a:pt x="4547" y="16114"/>
                  <a:pt x="4547" y="16114"/>
                  <a:pt x="4547" y="16114"/>
                </a:cubicBezTo>
                <a:cubicBezTo>
                  <a:pt x="3979" y="16114"/>
                  <a:pt x="3979" y="16114"/>
                  <a:pt x="3979" y="16114"/>
                </a:cubicBezTo>
                <a:cubicBezTo>
                  <a:pt x="4547" y="15771"/>
                  <a:pt x="4547" y="15771"/>
                  <a:pt x="4547" y="15771"/>
                </a:cubicBezTo>
                <a:cubicBezTo>
                  <a:pt x="4547" y="15771"/>
                  <a:pt x="4547" y="15771"/>
                  <a:pt x="4547" y="15771"/>
                </a:cubicBezTo>
                <a:cubicBezTo>
                  <a:pt x="4547" y="15429"/>
                  <a:pt x="4547" y="15429"/>
                  <a:pt x="4547" y="15429"/>
                </a:cubicBezTo>
                <a:cubicBezTo>
                  <a:pt x="4547" y="15429"/>
                  <a:pt x="4547" y="15429"/>
                  <a:pt x="4547" y="15429"/>
                </a:cubicBezTo>
                <a:cubicBezTo>
                  <a:pt x="4547" y="15086"/>
                  <a:pt x="4547" y="15086"/>
                  <a:pt x="4547" y="15086"/>
                </a:cubicBezTo>
                <a:cubicBezTo>
                  <a:pt x="4547" y="14743"/>
                  <a:pt x="4547" y="14743"/>
                  <a:pt x="4547" y="14743"/>
                </a:cubicBezTo>
                <a:cubicBezTo>
                  <a:pt x="5116" y="14743"/>
                  <a:pt x="5116" y="14743"/>
                  <a:pt x="5116" y="14743"/>
                </a:cubicBezTo>
                <a:cubicBezTo>
                  <a:pt x="5116" y="14400"/>
                  <a:pt x="5116" y="14400"/>
                  <a:pt x="5116" y="14400"/>
                </a:cubicBezTo>
                <a:cubicBezTo>
                  <a:pt x="5684" y="14057"/>
                  <a:pt x="5684" y="14057"/>
                  <a:pt x="5684" y="14057"/>
                </a:cubicBezTo>
                <a:cubicBezTo>
                  <a:pt x="6253" y="13029"/>
                  <a:pt x="6253" y="13029"/>
                  <a:pt x="6253" y="13029"/>
                </a:cubicBezTo>
                <a:cubicBezTo>
                  <a:pt x="6253" y="13029"/>
                  <a:pt x="6253" y="13029"/>
                  <a:pt x="6253" y="13029"/>
                </a:cubicBezTo>
                <a:cubicBezTo>
                  <a:pt x="6253" y="12686"/>
                  <a:pt x="6253" y="12686"/>
                  <a:pt x="6253" y="12686"/>
                </a:cubicBezTo>
                <a:cubicBezTo>
                  <a:pt x="6253" y="12343"/>
                  <a:pt x="6253" y="12343"/>
                  <a:pt x="6253" y="12343"/>
                </a:cubicBezTo>
                <a:cubicBezTo>
                  <a:pt x="6253" y="12000"/>
                  <a:pt x="6253" y="12000"/>
                  <a:pt x="6253" y="12000"/>
                </a:cubicBezTo>
                <a:cubicBezTo>
                  <a:pt x="5684" y="11657"/>
                  <a:pt x="5684" y="11657"/>
                  <a:pt x="5684" y="11657"/>
                </a:cubicBezTo>
                <a:cubicBezTo>
                  <a:pt x="5684" y="11314"/>
                  <a:pt x="5684" y="11314"/>
                  <a:pt x="5684" y="11314"/>
                </a:cubicBezTo>
                <a:cubicBezTo>
                  <a:pt x="5684" y="10971"/>
                  <a:pt x="5684" y="10971"/>
                  <a:pt x="5684" y="10971"/>
                </a:cubicBezTo>
                <a:cubicBezTo>
                  <a:pt x="5684" y="10629"/>
                  <a:pt x="5684" y="10629"/>
                  <a:pt x="5684" y="10629"/>
                </a:cubicBezTo>
                <a:cubicBezTo>
                  <a:pt x="5684" y="10629"/>
                  <a:pt x="5684" y="10629"/>
                  <a:pt x="5684" y="10629"/>
                </a:cubicBezTo>
                <a:cubicBezTo>
                  <a:pt x="5684" y="10286"/>
                  <a:pt x="5684" y="10286"/>
                  <a:pt x="5684" y="10286"/>
                </a:cubicBezTo>
                <a:cubicBezTo>
                  <a:pt x="5116" y="9600"/>
                  <a:pt x="5116" y="9600"/>
                  <a:pt x="5116" y="9600"/>
                </a:cubicBezTo>
                <a:cubicBezTo>
                  <a:pt x="4547" y="9257"/>
                  <a:pt x="4547" y="9257"/>
                  <a:pt x="4547" y="9257"/>
                </a:cubicBezTo>
                <a:cubicBezTo>
                  <a:pt x="3979" y="8914"/>
                  <a:pt x="3979" y="8914"/>
                  <a:pt x="3979" y="8914"/>
                </a:cubicBezTo>
                <a:cubicBezTo>
                  <a:pt x="3411" y="8571"/>
                  <a:pt x="3411" y="8571"/>
                  <a:pt x="3411" y="8571"/>
                </a:cubicBezTo>
                <a:cubicBezTo>
                  <a:pt x="3411" y="8229"/>
                  <a:pt x="3411" y="8229"/>
                  <a:pt x="3411" y="8229"/>
                </a:cubicBezTo>
                <a:cubicBezTo>
                  <a:pt x="2842" y="7886"/>
                  <a:pt x="2842" y="7886"/>
                  <a:pt x="2842" y="7886"/>
                </a:cubicBezTo>
                <a:cubicBezTo>
                  <a:pt x="3411" y="7543"/>
                  <a:pt x="3411" y="7543"/>
                  <a:pt x="3411" y="7543"/>
                </a:cubicBezTo>
                <a:cubicBezTo>
                  <a:pt x="3411" y="7543"/>
                  <a:pt x="3411" y="7543"/>
                  <a:pt x="3411" y="7543"/>
                </a:cubicBezTo>
                <a:cubicBezTo>
                  <a:pt x="3411" y="6857"/>
                  <a:pt x="3411" y="6857"/>
                  <a:pt x="3411" y="6857"/>
                </a:cubicBezTo>
                <a:cubicBezTo>
                  <a:pt x="3411" y="6514"/>
                  <a:pt x="3411" y="6514"/>
                  <a:pt x="3411" y="6514"/>
                </a:cubicBezTo>
                <a:cubicBezTo>
                  <a:pt x="3979" y="6514"/>
                  <a:pt x="3979" y="6514"/>
                  <a:pt x="3979" y="6514"/>
                </a:cubicBezTo>
                <a:cubicBezTo>
                  <a:pt x="3979" y="6171"/>
                  <a:pt x="3979" y="6171"/>
                  <a:pt x="3979" y="6171"/>
                </a:cubicBezTo>
                <a:cubicBezTo>
                  <a:pt x="3411" y="6171"/>
                  <a:pt x="3411" y="6171"/>
                  <a:pt x="3411" y="6171"/>
                </a:cubicBezTo>
                <a:cubicBezTo>
                  <a:pt x="3411" y="5829"/>
                  <a:pt x="3411" y="5829"/>
                  <a:pt x="3411" y="5829"/>
                </a:cubicBezTo>
                <a:cubicBezTo>
                  <a:pt x="2842" y="5486"/>
                  <a:pt x="2842" y="5486"/>
                  <a:pt x="2842" y="5486"/>
                </a:cubicBezTo>
                <a:cubicBezTo>
                  <a:pt x="2274" y="5143"/>
                  <a:pt x="2274" y="5143"/>
                  <a:pt x="2274" y="5143"/>
                </a:cubicBezTo>
                <a:cubicBezTo>
                  <a:pt x="1705" y="4457"/>
                  <a:pt x="1705" y="4457"/>
                  <a:pt x="1705" y="4457"/>
                </a:cubicBezTo>
                <a:cubicBezTo>
                  <a:pt x="1137" y="4457"/>
                  <a:pt x="1137" y="4457"/>
                  <a:pt x="1137" y="4457"/>
                </a:cubicBezTo>
                <a:cubicBezTo>
                  <a:pt x="1137" y="4114"/>
                  <a:pt x="1137" y="4114"/>
                  <a:pt x="1137" y="4114"/>
                </a:cubicBezTo>
                <a:cubicBezTo>
                  <a:pt x="568" y="3771"/>
                  <a:pt x="568" y="3771"/>
                  <a:pt x="568" y="3771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568" y="3086"/>
                  <a:pt x="568" y="3086"/>
                  <a:pt x="568" y="3086"/>
                </a:cubicBezTo>
                <a:cubicBezTo>
                  <a:pt x="1137" y="3086"/>
                  <a:pt x="1137" y="3086"/>
                  <a:pt x="1137" y="3086"/>
                </a:cubicBezTo>
                <a:cubicBezTo>
                  <a:pt x="568" y="2743"/>
                  <a:pt x="568" y="2743"/>
                  <a:pt x="568" y="2743"/>
                </a:cubicBezTo>
                <a:cubicBezTo>
                  <a:pt x="568" y="2400"/>
                  <a:pt x="568" y="2400"/>
                  <a:pt x="568" y="2400"/>
                </a:cubicBezTo>
                <a:cubicBezTo>
                  <a:pt x="1137" y="2057"/>
                  <a:pt x="1137" y="2057"/>
                  <a:pt x="1137" y="2057"/>
                </a:cubicBezTo>
                <a:cubicBezTo>
                  <a:pt x="1137" y="1714"/>
                  <a:pt x="1137" y="1714"/>
                  <a:pt x="1137" y="1714"/>
                </a:cubicBezTo>
                <a:cubicBezTo>
                  <a:pt x="1137" y="1371"/>
                  <a:pt x="1137" y="1371"/>
                  <a:pt x="1137" y="1371"/>
                </a:cubicBezTo>
                <a:cubicBezTo>
                  <a:pt x="2274" y="1371"/>
                  <a:pt x="2274" y="1371"/>
                  <a:pt x="2274" y="1371"/>
                </a:cubicBezTo>
                <a:cubicBezTo>
                  <a:pt x="2842" y="1371"/>
                  <a:pt x="2842" y="1371"/>
                  <a:pt x="2842" y="1371"/>
                </a:cubicBezTo>
                <a:cubicBezTo>
                  <a:pt x="3411" y="1371"/>
                  <a:pt x="3411" y="1371"/>
                  <a:pt x="3411" y="1371"/>
                </a:cubicBezTo>
                <a:cubicBezTo>
                  <a:pt x="3411" y="1029"/>
                  <a:pt x="3411" y="1029"/>
                  <a:pt x="3411" y="1029"/>
                </a:cubicBezTo>
                <a:cubicBezTo>
                  <a:pt x="3411" y="686"/>
                  <a:pt x="3411" y="686"/>
                  <a:pt x="3411" y="686"/>
                </a:cubicBezTo>
                <a:cubicBezTo>
                  <a:pt x="3979" y="686"/>
                  <a:pt x="3979" y="686"/>
                  <a:pt x="3979" y="686"/>
                </a:cubicBezTo>
                <a:cubicBezTo>
                  <a:pt x="4547" y="686"/>
                  <a:pt x="4547" y="686"/>
                  <a:pt x="4547" y="686"/>
                </a:cubicBezTo>
                <a:cubicBezTo>
                  <a:pt x="5116" y="686"/>
                  <a:pt x="5116" y="686"/>
                  <a:pt x="5116" y="686"/>
                </a:cubicBezTo>
                <a:cubicBezTo>
                  <a:pt x="4547" y="343"/>
                  <a:pt x="4547" y="343"/>
                  <a:pt x="4547" y="343"/>
                </a:cubicBezTo>
                <a:cubicBezTo>
                  <a:pt x="4547" y="343"/>
                  <a:pt x="4547" y="343"/>
                  <a:pt x="4547" y="343"/>
                </a:cubicBezTo>
                <a:cubicBezTo>
                  <a:pt x="5116" y="0"/>
                  <a:pt x="5116" y="0"/>
                  <a:pt x="5116" y="0"/>
                </a:cubicBezTo>
                <a:cubicBezTo>
                  <a:pt x="5684" y="0"/>
                  <a:pt x="5684" y="0"/>
                  <a:pt x="5684" y="0"/>
                </a:cubicBezTo>
                <a:cubicBezTo>
                  <a:pt x="5684" y="0"/>
                  <a:pt x="5684" y="0"/>
                  <a:pt x="5684" y="0"/>
                </a:cubicBezTo>
                <a:close/>
                <a:moveTo>
                  <a:pt x="7389" y="20229"/>
                </a:moveTo>
                <a:cubicBezTo>
                  <a:pt x="7389" y="20571"/>
                  <a:pt x="7389" y="20571"/>
                  <a:pt x="7389" y="20571"/>
                </a:cubicBezTo>
                <a:cubicBezTo>
                  <a:pt x="7389" y="20571"/>
                  <a:pt x="7389" y="20571"/>
                  <a:pt x="7389" y="20571"/>
                </a:cubicBezTo>
                <a:cubicBezTo>
                  <a:pt x="7389" y="20229"/>
                  <a:pt x="7389" y="20229"/>
                  <a:pt x="7389" y="20229"/>
                </a:cubicBezTo>
                <a:cubicBezTo>
                  <a:pt x="7389" y="20229"/>
                  <a:pt x="7389" y="20229"/>
                  <a:pt x="7389" y="20229"/>
                </a:cubicBezTo>
                <a:cubicBezTo>
                  <a:pt x="7389" y="20229"/>
                  <a:pt x="7389" y="20229"/>
                  <a:pt x="7389" y="20229"/>
                </a:cubicBezTo>
                <a:close/>
                <a:moveTo>
                  <a:pt x="5684" y="18857"/>
                </a:moveTo>
                <a:cubicBezTo>
                  <a:pt x="5684" y="19200"/>
                  <a:pt x="5684" y="19200"/>
                  <a:pt x="5684" y="19200"/>
                </a:cubicBezTo>
                <a:cubicBezTo>
                  <a:pt x="5684" y="19200"/>
                  <a:pt x="5684" y="19200"/>
                  <a:pt x="5684" y="19200"/>
                </a:cubicBezTo>
                <a:cubicBezTo>
                  <a:pt x="5684" y="18857"/>
                  <a:pt x="5684" y="18857"/>
                  <a:pt x="5684" y="18857"/>
                </a:cubicBezTo>
                <a:cubicBezTo>
                  <a:pt x="5684" y="18857"/>
                  <a:pt x="5684" y="18857"/>
                  <a:pt x="5684" y="18857"/>
                </a:cubicBezTo>
                <a:close/>
                <a:moveTo>
                  <a:pt x="3979" y="18171"/>
                </a:moveTo>
                <a:cubicBezTo>
                  <a:pt x="3979" y="18514"/>
                  <a:pt x="3979" y="18514"/>
                  <a:pt x="3979" y="18514"/>
                </a:cubicBezTo>
                <a:cubicBezTo>
                  <a:pt x="3979" y="18514"/>
                  <a:pt x="3979" y="18514"/>
                  <a:pt x="3979" y="18514"/>
                </a:cubicBezTo>
                <a:cubicBezTo>
                  <a:pt x="3979" y="18857"/>
                  <a:pt x="3979" y="18857"/>
                  <a:pt x="3979" y="18857"/>
                </a:cubicBezTo>
                <a:cubicBezTo>
                  <a:pt x="3979" y="18514"/>
                  <a:pt x="3979" y="18514"/>
                  <a:pt x="3979" y="18514"/>
                </a:cubicBezTo>
                <a:cubicBezTo>
                  <a:pt x="3979" y="18171"/>
                  <a:pt x="3979" y="18171"/>
                  <a:pt x="3979" y="18171"/>
                </a:cubicBezTo>
                <a:cubicBezTo>
                  <a:pt x="3979" y="18171"/>
                  <a:pt x="3979" y="18171"/>
                  <a:pt x="3979" y="18171"/>
                </a:cubicBezTo>
                <a:close/>
                <a:moveTo>
                  <a:pt x="13074" y="12343"/>
                </a:moveTo>
                <a:cubicBezTo>
                  <a:pt x="13074" y="12686"/>
                  <a:pt x="13074" y="12686"/>
                  <a:pt x="13074" y="12686"/>
                </a:cubicBezTo>
                <a:cubicBezTo>
                  <a:pt x="13642" y="12686"/>
                  <a:pt x="13642" y="12686"/>
                  <a:pt x="13642" y="12686"/>
                </a:cubicBezTo>
                <a:cubicBezTo>
                  <a:pt x="13642" y="12686"/>
                  <a:pt x="13642" y="12686"/>
                  <a:pt x="13642" y="12686"/>
                </a:cubicBezTo>
                <a:cubicBezTo>
                  <a:pt x="13074" y="12343"/>
                  <a:pt x="13074" y="12343"/>
                  <a:pt x="13074" y="12343"/>
                </a:cubicBezTo>
                <a:close/>
                <a:moveTo>
                  <a:pt x="7958" y="15771"/>
                </a:moveTo>
                <a:cubicBezTo>
                  <a:pt x="7389" y="15771"/>
                  <a:pt x="7389" y="15771"/>
                  <a:pt x="7389" y="15771"/>
                </a:cubicBezTo>
                <a:cubicBezTo>
                  <a:pt x="7958" y="15771"/>
                  <a:pt x="7958" y="15771"/>
                  <a:pt x="7958" y="15771"/>
                </a:cubicBezTo>
                <a:cubicBezTo>
                  <a:pt x="7958" y="15771"/>
                  <a:pt x="7958" y="15771"/>
                  <a:pt x="7958" y="15771"/>
                </a:cubicBezTo>
                <a:close/>
                <a:moveTo>
                  <a:pt x="7958" y="16114"/>
                </a:moveTo>
                <a:cubicBezTo>
                  <a:pt x="7958" y="16114"/>
                  <a:pt x="7958" y="16114"/>
                  <a:pt x="7958" y="16114"/>
                </a:cubicBezTo>
                <a:cubicBezTo>
                  <a:pt x="7958" y="16457"/>
                  <a:pt x="7958" y="16457"/>
                  <a:pt x="7958" y="16457"/>
                </a:cubicBezTo>
                <a:cubicBezTo>
                  <a:pt x="8526" y="16457"/>
                  <a:pt x="8526" y="16457"/>
                  <a:pt x="8526" y="16457"/>
                </a:cubicBezTo>
                <a:cubicBezTo>
                  <a:pt x="8526" y="16114"/>
                  <a:pt x="8526" y="16114"/>
                  <a:pt x="8526" y="16114"/>
                </a:cubicBezTo>
                <a:lnTo>
                  <a:pt x="7958" y="16114"/>
                </a:lnTo>
                <a:close/>
                <a:moveTo>
                  <a:pt x="7958" y="16114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41" name="AutoShape 25"/>
          <p:cNvSpPr/>
          <p:nvPr/>
        </p:nvSpPr>
        <p:spPr bwMode="auto">
          <a:xfrm>
            <a:off x="7642292" y="3653248"/>
            <a:ext cx="161808" cy="39086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9778" y="0"/>
                </a:moveTo>
                <a:lnTo>
                  <a:pt x="11968" y="0"/>
                </a:lnTo>
                <a:lnTo>
                  <a:pt x="11968" y="291"/>
                </a:lnTo>
                <a:lnTo>
                  <a:pt x="12405" y="291"/>
                </a:lnTo>
                <a:lnTo>
                  <a:pt x="12405" y="800"/>
                </a:lnTo>
                <a:lnTo>
                  <a:pt x="12989" y="582"/>
                </a:lnTo>
                <a:lnTo>
                  <a:pt x="13573" y="800"/>
                </a:lnTo>
                <a:lnTo>
                  <a:pt x="13573" y="1091"/>
                </a:lnTo>
                <a:lnTo>
                  <a:pt x="14157" y="1600"/>
                </a:lnTo>
                <a:lnTo>
                  <a:pt x="14157" y="2691"/>
                </a:lnTo>
                <a:lnTo>
                  <a:pt x="13573" y="2691"/>
                </a:lnTo>
                <a:lnTo>
                  <a:pt x="12989" y="2982"/>
                </a:lnTo>
                <a:lnTo>
                  <a:pt x="12989" y="3491"/>
                </a:lnTo>
                <a:lnTo>
                  <a:pt x="12405" y="3491"/>
                </a:lnTo>
                <a:lnTo>
                  <a:pt x="11968" y="3782"/>
                </a:lnTo>
                <a:lnTo>
                  <a:pt x="12405" y="4073"/>
                </a:lnTo>
                <a:lnTo>
                  <a:pt x="11968" y="4073"/>
                </a:lnTo>
                <a:lnTo>
                  <a:pt x="11968" y="4364"/>
                </a:lnTo>
                <a:lnTo>
                  <a:pt x="12405" y="4364"/>
                </a:lnTo>
                <a:lnTo>
                  <a:pt x="12405" y="4582"/>
                </a:lnTo>
                <a:lnTo>
                  <a:pt x="12989" y="4582"/>
                </a:lnTo>
                <a:lnTo>
                  <a:pt x="12989" y="5164"/>
                </a:lnTo>
                <a:lnTo>
                  <a:pt x="13573" y="4873"/>
                </a:lnTo>
                <a:lnTo>
                  <a:pt x="14595" y="4873"/>
                </a:lnTo>
                <a:lnTo>
                  <a:pt x="14595" y="5164"/>
                </a:lnTo>
                <a:lnTo>
                  <a:pt x="15178" y="5382"/>
                </a:lnTo>
                <a:lnTo>
                  <a:pt x="15762" y="5164"/>
                </a:lnTo>
                <a:lnTo>
                  <a:pt x="15762" y="5673"/>
                </a:lnTo>
                <a:lnTo>
                  <a:pt x="16200" y="5964"/>
                </a:lnTo>
                <a:lnTo>
                  <a:pt x="17368" y="5964"/>
                </a:lnTo>
                <a:lnTo>
                  <a:pt x="17805" y="6255"/>
                </a:lnTo>
                <a:lnTo>
                  <a:pt x="17805" y="6473"/>
                </a:lnTo>
                <a:lnTo>
                  <a:pt x="17368" y="7055"/>
                </a:lnTo>
                <a:lnTo>
                  <a:pt x="16784" y="7055"/>
                </a:lnTo>
                <a:lnTo>
                  <a:pt x="16784" y="7273"/>
                </a:lnTo>
                <a:lnTo>
                  <a:pt x="18389" y="7273"/>
                </a:lnTo>
                <a:lnTo>
                  <a:pt x="18389" y="7855"/>
                </a:lnTo>
                <a:lnTo>
                  <a:pt x="18973" y="8145"/>
                </a:lnTo>
                <a:lnTo>
                  <a:pt x="19557" y="7855"/>
                </a:lnTo>
                <a:lnTo>
                  <a:pt x="19995" y="7855"/>
                </a:lnTo>
                <a:lnTo>
                  <a:pt x="21162" y="7564"/>
                </a:lnTo>
                <a:lnTo>
                  <a:pt x="21600" y="7855"/>
                </a:lnTo>
                <a:lnTo>
                  <a:pt x="21162" y="8145"/>
                </a:lnTo>
                <a:lnTo>
                  <a:pt x="19995" y="8145"/>
                </a:lnTo>
                <a:lnTo>
                  <a:pt x="19995" y="8655"/>
                </a:lnTo>
                <a:lnTo>
                  <a:pt x="19557" y="8945"/>
                </a:lnTo>
                <a:lnTo>
                  <a:pt x="18973" y="9164"/>
                </a:lnTo>
                <a:lnTo>
                  <a:pt x="18389" y="9164"/>
                </a:lnTo>
                <a:lnTo>
                  <a:pt x="17805" y="9455"/>
                </a:lnTo>
                <a:lnTo>
                  <a:pt x="18389" y="9745"/>
                </a:lnTo>
                <a:lnTo>
                  <a:pt x="16784" y="9745"/>
                </a:lnTo>
                <a:lnTo>
                  <a:pt x="16784" y="10255"/>
                </a:lnTo>
                <a:lnTo>
                  <a:pt x="14595" y="10255"/>
                </a:lnTo>
                <a:lnTo>
                  <a:pt x="14595" y="10836"/>
                </a:lnTo>
                <a:lnTo>
                  <a:pt x="14157" y="11055"/>
                </a:lnTo>
                <a:lnTo>
                  <a:pt x="14157" y="11345"/>
                </a:lnTo>
                <a:lnTo>
                  <a:pt x="14595" y="11636"/>
                </a:lnTo>
                <a:lnTo>
                  <a:pt x="14157" y="11636"/>
                </a:lnTo>
                <a:lnTo>
                  <a:pt x="13573" y="11855"/>
                </a:lnTo>
                <a:lnTo>
                  <a:pt x="14157" y="12145"/>
                </a:lnTo>
                <a:lnTo>
                  <a:pt x="14595" y="12436"/>
                </a:lnTo>
                <a:lnTo>
                  <a:pt x="14595" y="12727"/>
                </a:lnTo>
                <a:lnTo>
                  <a:pt x="15178" y="12727"/>
                </a:lnTo>
                <a:lnTo>
                  <a:pt x="15762" y="13236"/>
                </a:lnTo>
                <a:lnTo>
                  <a:pt x="16200" y="13527"/>
                </a:lnTo>
                <a:lnTo>
                  <a:pt x="16784" y="13745"/>
                </a:lnTo>
                <a:lnTo>
                  <a:pt x="16784" y="14036"/>
                </a:lnTo>
                <a:lnTo>
                  <a:pt x="17368" y="14036"/>
                </a:lnTo>
                <a:lnTo>
                  <a:pt x="17368" y="14327"/>
                </a:lnTo>
                <a:lnTo>
                  <a:pt x="16784" y="14327"/>
                </a:lnTo>
                <a:lnTo>
                  <a:pt x="16784" y="15127"/>
                </a:lnTo>
                <a:lnTo>
                  <a:pt x="16200" y="15418"/>
                </a:lnTo>
                <a:lnTo>
                  <a:pt x="16784" y="15636"/>
                </a:lnTo>
                <a:lnTo>
                  <a:pt x="16784" y="15927"/>
                </a:lnTo>
                <a:lnTo>
                  <a:pt x="17368" y="16218"/>
                </a:lnTo>
                <a:lnTo>
                  <a:pt x="17805" y="16509"/>
                </a:lnTo>
                <a:lnTo>
                  <a:pt x="18389" y="16727"/>
                </a:lnTo>
                <a:lnTo>
                  <a:pt x="18973" y="17309"/>
                </a:lnTo>
                <a:lnTo>
                  <a:pt x="18973" y="18327"/>
                </a:lnTo>
                <a:lnTo>
                  <a:pt x="19557" y="18618"/>
                </a:lnTo>
                <a:lnTo>
                  <a:pt x="19557" y="19418"/>
                </a:lnTo>
                <a:lnTo>
                  <a:pt x="18973" y="20218"/>
                </a:lnTo>
                <a:lnTo>
                  <a:pt x="18389" y="20509"/>
                </a:lnTo>
                <a:lnTo>
                  <a:pt x="18389" y="20800"/>
                </a:lnTo>
                <a:lnTo>
                  <a:pt x="17805" y="20800"/>
                </a:lnTo>
                <a:lnTo>
                  <a:pt x="17805" y="21309"/>
                </a:lnTo>
                <a:lnTo>
                  <a:pt x="17368" y="21600"/>
                </a:lnTo>
                <a:lnTo>
                  <a:pt x="17368" y="20509"/>
                </a:lnTo>
                <a:lnTo>
                  <a:pt x="17805" y="20218"/>
                </a:lnTo>
                <a:lnTo>
                  <a:pt x="17805" y="19200"/>
                </a:lnTo>
                <a:lnTo>
                  <a:pt x="17368" y="18909"/>
                </a:lnTo>
                <a:lnTo>
                  <a:pt x="17368" y="18618"/>
                </a:lnTo>
                <a:lnTo>
                  <a:pt x="17805" y="18618"/>
                </a:lnTo>
                <a:lnTo>
                  <a:pt x="17368" y="18327"/>
                </a:lnTo>
                <a:lnTo>
                  <a:pt x="17368" y="17527"/>
                </a:lnTo>
                <a:lnTo>
                  <a:pt x="16784" y="17527"/>
                </a:lnTo>
                <a:lnTo>
                  <a:pt x="16784" y="17309"/>
                </a:lnTo>
                <a:lnTo>
                  <a:pt x="16200" y="17018"/>
                </a:lnTo>
                <a:lnTo>
                  <a:pt x="16200" y="17309"/>
                </a:lnTo>
                <a:lnTo>
                  <a:pt x="15762" y="17018"/>
                </a:lnTo>
                <a:lnTo>
                  <a:pt x="15762" y="15927"/>
                </a:lnTo>
                <a:lnTo>
                  <a:pt x="15178" y="15927"/>
                </a:lnTo>
                <a:lnTo>
                  <a:pt x="15178" y="15418"/>
                </a:lnTo>
                <a:lnTo>
                  <a:pt x="14595" y="14618"/>
                </a:lnTo>
                <a:lnTo>
                  <a:pt x="14595" y="14327"/>
                </a:lnTo>
                <a:lnTo>
                  <a:pt x="14157" y="14036"/>
                </a:lnTo>
                <a:lnTo>
                  <a:pt x="14595" y="13745"/>
                </a:lnTo>
                <a:lnTo>
                  <a:pt x="14157" y="14036"/>
                </a:lnTo>
                <a:lnTo>
                  <a:pt x="13573" y="14036"/>
                </a:lnTo>
                <a:lnTo>
                  <a:pt x="13573" y="13745"/>
                </a:lnTo>
                <a:lnTo>
                  <a:pt x="12989" y="13527"/>
                </a:lnTo>
                <a:lnTo>
                  <a:pt x="12405" y="13236"/>
                </a:lnTo>
                <a:lnTo>
                  <a:pt x="12405" y="12945"/>
                </a:lnTo>
                <a:lnTo>
                  <a:pt x="11968" y="12727"/>
                </a:lnTo>
                <a:lnTo>
                  <a:pt x="12405" y="12945"/>
                </a:lnTo>
                <a:lnTo>
                  <a:pt x="11968" y="12945"/>
                </a:lnTo>
                <a:lnTo>
                  <a:pt x="11968" y="13236"/>
                </a:lnTo>
                <a:lnTo>
                  <a:pt x="12405" y="13236"/>
                </a:lnTo>
                <a:lnTo>
                  <a:pt x="12405" y="13527"/>
                </a:lnTo>
                <a:lnTo>
                  <a:pt x="11968" y="13527"/>
                </a:lnTo>
                <a:lnTo>
                  <a:pt x="12405" y="13745"/>
                </a:lnTo>
                <a:lnTo>
                  <a:pt x="11384" y="14036"/>
                </a:lnTo>
                <a:lnTo>
                  <a:pt x="11384" y="13745"/>
                </a:lnTo>
                <a:lnTo>
                  <a:pt x="10800" y="13745"/>
                </a:lnTo>
                <a:lnTo>
                  <a:pt x="10800" y="14036"/>
                </a:lnTo>
                <a:lnTo>
                  <a:pt x="11384" y="14036"/>
                </a:lnTo>
                <a:lnTo>
                  <a:pt x="10362" y="14036"/>
                </a:lnTo>
                <a:lnTo>
                  <a:pt x="10362" y="14327"/>
                </a:lnTo>
                <a:lnTo>
                  <a:pt x="9195" y="14618"/>
                </a:lnTo>
                <a:lnTo>
                  <a:pt x="7005" y="14618"/>
                </a:lnTo>
                <a:lnTo>
                  <a:pt x="7005" y="14836"/>
                </a:lnTo>
                <a:lnTo>
                  <a:pt x="6568" y="14836"/>
                </a:lnTo>
                <a:lnTo>
                  <a:pt x="6568" y="14618"/>
                </a:lnTo>
                <a:lnTo>
                  <a:pt x="7589" y="14327"/>
                </a:lnTo>
                <a:lnTo>
                  <a:pt x="7589" y="14036"/>
                </a:lnTo>
                <a:lnTo>
                  <a:pt x="7005" y="14327"/>
                </a:lnTo>
                <a:lnTo>
                  <a:pt x="6568" y="14327"/>
                </a:lnTo>
                <a:lnTo>
                  <a:pt x="5984" y="14618"/>
                </a:lnTo>
                <a:lnTo>
                  <a:pt x="5984" y="14327"/>
                </a:lnTo>
                <a:lnTo>
                  <a:pt x="6568" y="13236"/>
                </a:lnTo>
                <a:lnTo>
                  <a:pt x="7005" y="12945"/>
                </a:lnTo>
                <a:lnTo>
                  <a:pt x="6568" y="12436"/>
                </a:lnTo>
                <a:lnTo>
                  <a:pt x="6568" y="12145"/>
                </a:lnTo>
                <a:lnTo>
                  <a:pt x="5984" y="11855"/>
                </a:lnTo>
                <a:lnTo>
                  <a:pt x="5984" y="11636"/>
                </a:lnTo>
                <a:lnTo>
                  <a:pt x="5400" y="11345"/>
                </a:lnTo>
                <a:lnTo>
                  <a:pt x="4962" y="11055"/>
                </a:lnTo>
                <a:lnTo>
                  <a:pt x="4962" y="10836"/>
                </a:lnTo>
                <a:lnTo>
                  <a:pt x="4378" y="10836"/>
                </a:lnTo>
                <a:lnTo>
                  <a:pt x="4962" y="10836"/>
                </a:lnTo>
                <a:lnTo>
                  <a:pt x="4962" y="11345"/>
                </a:lnTo>
                <a:lnTo>
                  <a:pt x="3795" y="11055"/>
                </a:lnTo>
                <a:lnTo>
                  <a:pt x="3357" y="11055"/>
                </a:lnTo>
                <a:lnTo>
                  <a:pt x="3357" y="10545"/>
                </a:lnTo>
                <a:lnTo>
                  <a:pt x="2773" y="10545"/>
                </a:lnTo>
                <a:lnTo>
                  <a:pt x="3357" y="10545"/>
                </a:lnTo>
                <a:lnTo>
                  <a:pt x="3795" y="10836"/>
                </a:lnTo>
                <a:lnTo>
                  <a:pt x="4378" y="10836"/>
                </a:lnTo>
                <a:lnTo>
                  <a:pt x="3795" y="10836"/>
                </a:lnTo>
                <a:lnTo>
                  <a:pt x="3795" y="10545"/>
                </a:lnTo>
                <a:lnTo>
                  <a:pt x="4378" y="10545"/>
                </a:lnTo>
                <a:lnTo>
                  <a:pt x="4378" y="10255"/>
                </a:lnTo>
                <a:lnTo>
                  <a:pt x="3795" y="9964"/>
                </a:lnTo>
                <a:lnTo>
                  <a:pt x="3357" y="9964"/>
                </a:lnTo>
                <a:lnTo>
                  <a:pt x="3357" y="9745"/>
                </a:lnTo>
                <a:lnTo>
                  <a:pt x="2189" y="9745"/>
                </a:lnTo>
                <a:lnTo>
                  <a:pt x="2189" y="9455"/>
                </a:lnTo>
                <a:lnTo>
                  <a:pt x="1605" y="9455"/>
                </a:lnTo>
                <a:lnTo>
                  <a:pt x="1605" y="9745"/>
                </a:lnTo>
                <a:lnTo>
                  <a:pt x="584" y="9164"/>
                </a:lnTo>
                <a:lnTo>
                  <a:pt x="584" y="8655"/>
                </a:lnTo>
                <a:lnTo>
                  <a:pt x="0" y="8655"/>
                </a:lnTo>
                <a:lnTo>
                  <a:pt x="584" y="8364"/>
                </a:lnTo>
                <a:lnTo>
                  <a:pt x="584" y="8145"/>
                </a:lnTo>
                <a:lnTo>
                  <a:pt x="1168" y="8364"/>
                </a:lnTo>
                <a:lnTo>
                  <a:pt x="1168" y="7564"/>
                </a:lnTo>
                <a:lnTo>
                  <a:pt x="1605" y="7564"/>
                </a:lnTo>
                <a:lnTo>
                  <a:pt x="1605" y="7273"/>
                </a:lnTo>
                <a:lnTo>
                  <a:pt x="2189" y="7055"/>
                </a:lnTo>
                <a:lnTo>
                  <a:pt x="2189" y="6255"/>
                </a:lnTo>
                <a:lnTo>
                  <a:pt x="2773" y="6255"/>
                </a:lnTo>
                <a:lnTo>
                  <a:pt x="2773" y="5673"/>
                </a:lnTo>
                <a:lnTo>
                  <a:pt x="2189" y="5164"/>
                </a:lnTo>
                <a:lnTo>
                  <a:pt x="3795" y="5164"/>
                </a:lnTo>
                <a:lnTo>
                  <a:pt x="4378" y="4873"/>
                </a:lnTo>
                <a:lnTo>
                  <a:pt x="4378" y="4364"/>
                </a:lnTo>
                <a:lnTo>
                  <a:pt x="4962" y="3782"/>
                </a:lnTo>
                <a:lnTo>
                  <a:pt x="4378" y="3491"/>
                </a:lnTo>
                <a:lnTo>
                  <a:pt x="4962" y="2982"/>
                </a:lnTo>
                <a:lnTo>
                  <a:pt x="5400" y="2473"/>
                </a:lnTo>
                <a:lnTo>
                  <a:pt x="4962" y="2473"/>
                </a:lnTo>
                <a:lnTo>
                  <a:pt x="5400" y="2182"/>
                </a:lnTo>
                <a:lnTo>
                  <a:pt x="5984" y="1600"/>
                </a:lnTo>
                <a:lnTo>
                  <a:pt x="6568" y="1600"/>
                </a:lnTo>
                <a:lnTo>
                  <a:pt x="7005" y="1091"/>
                </a:lnTo>
                <a:lnTo>
                  <a:pt x="7589" y="800"/>
                </a:lnTo>
                <a:lnTo>
                  <a:pt x="8173" y="800"/>
                </a:lnTo>
                <a:lnTo>
                  <a:pt x="8757" y="582"/>
                </a:lnTo>
                <a:lnTo>
                  <a:pt x="9195" y="800"/>
                </a:lnTo>
                <a:lnTo>
                  <a:pt x="9778" y="800"/>
                </a:lnTo>
                <a:lnTo>
                  <a:pt x="9778" y="291"/>
                </a:lnTo>
                <a:lnTo>
                  <a:pt x="10362" y="291"/>
                </a:lnTo>
                <a:lnTo>
                  <a:pt x="9778" y="0"/>
                </a:lnTo>
                <a:close/>
                <a:moveTo>
                  <a:pt x="3357" y="11345"/>
                </a:moveTo>
                <a:lnTo>
                  <a:pt x="3795" y="11636"/>
                </a:lnTo>
                <a:lnTo>
                  <a:pt x="4378" y="11636"/>
                </a:lnTo>
                <a:lnTo>
                  <a:pt x="3795" y="11345"/>
                </a:lnTo>
                <a:lnTo>
                  <a:pt x="3357" y="11345"/>
                </a:lnTo>
                <a:close/>
                <a:moveTo>
                  <a:pt x="3357" y="1134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42" name="AutoShape 26"/>
          <p:cNvSpPr/>
          <p:nvPr/>
        </p:nvSpPr>
        <p:spPr bwMode="auto">
          <a:xfrm>
            <a:off x="7435177" y="4044113"/>
            <a:ext cx="40560" cy="8242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286"/>
                </a:moveTo>
                <a:lnTo>
                  <a:pt x="0" y="8914"/>
                </a:lnTo>
                <a:lnTo>
                  <a:pt x="2335" y="7543"/>
                </a:lnTo>
                <a:lnTo>
                  <a:pt x="0" y="8914"/>
                </a:lnTo>
                <a:lnTo>
                  <a:pt x="0" y="10286"/>
                </a:lnTo>
                <a:close/>
                <a:moveTo>
                  <a:pt x="4670" y="1371"/>
                </a:moveTo>
                <a:lnTo>
                  <a:pt x="2335" y="1371"/>
                </a:lnTo>
                <a:lnTo>
                  <a:pt x="0" y="0"/>
                </a:lnTo>
                <a:lnTo>
                  <a:pt x="4670" y="0"/>
                </a:lnTo>
                <a:lnTo>
                  <a:pt x="4670" y="1371"/>
                </a:lnTo>
                <a:close/>
                <a:moveTo>
                  <a:pt x="7005" y="1371"/>
                </a:moveTo>
                <a:lnTo>
                  <a:pt x="8757" y="2400"/>
                </a:lnTo>
                <a:lnTo>
                  <a:pt x="11092" y="2400"/>
                </a:lnTo>
                <a:lnTo>
                  <a:pt x="7005" y="2400"/>
                </a:lnTo>
                <a:lnTo>
                  <a:pt x="4670" y="1371"/>
                </a:lnTo>
                <a:lnTo>
                  <a:pt x="7005" y="1371"/>
                </a:lnTo>
                <a:lnTo>
                  <a:pt x="4670" y="1371"/>
                </a:lnTo>
                <a:lnTo>
                  <a:pt x="7005" y="1371"/>
                </a:lnTo>
                <a:close/>
                <a:moveTo>
                  <a:pt x="4670" y="2400"/>
                </a:moveTo>
                <a:lnTo>
                  <a:pt x="4670" y="3771"/>
                </a:lnTo>
                <a:lnTo>
                  <a:pt x="2335" y="5143"/>
                </a:lnTo>
                <a:lnTo>
                  <a:pt x="2335" y="3771"/>
                </a:lnTo>
                <a:lnTo>
                  <a:pt x="0" y="3771"/>
                </a:lnTo>
                <a:lnTo>
                  <a:pt x="0" y="5143"/>
                </a:lnTo>
                <a:lnTo>
                  <a:pt x="2335" y="5143"/>
                </a:lnTo>
                <a:lnTo>
                  <a:pt x="2335" y="8914"/>
                </a:lnTo>
                <a:lnTo>
                  <a:pt x="0" y="10286"/>
                </a:lnTo>
                <a:lnTo>
                  <a:pt x="0" y="11314"/>
                </a:lnTo>
                <a:lnTo>
                  <a:pt x="2335" y="14057"/>
                </a:lnTo>
                <a:lnTo>
                  <a:pt x="0" y="14057"/>
                </a:lnTo>
                <a:lnTo>
                  <a:pt x="2335" y="16457"/>
                </a:lnTo>
                <a:lnTo>
                  <a:pt x="4670" y="19200"/>
                </a:lnTo>
                <a:lnTo>
                  <a:pt x="4670" y="20229"/>
                </a:lnTo>
                <a:lnTo>
                  <a:pt x="7005" y="21600"/>
                </a:lnTo>
                <a:lnTo>
                  <a:pt x="8757" y="20229"/>
                </a:lnTo>
                <a:lnTo>
                  <a:pt x="15178" y="20229"/>
                </a:lnTo>
                <a:lnTo>
                  <a:pt x="19849" y="19200"/>
                </a:lnTo>
                <a:lnTo>
                  <a:pt x="19849" y="16457"/>
                </a:lnTo>
                <a:lnTo>
                  <a:pt x="21600" y="16457"/>
                </a:lnTo>
                <a:lnTo>
                  <a:pt x="21600" y="14057"/>
                </a:lnTo>
                <a:lnTo>
                  <a:pt x="19849" y="12686"/>
                </a:lnTo>
                <a:lnTo>
                  <a:pt x="21600" y="12686"/>
                </a:lnTo>
                <a:lnTo>
                  <a:pt x="19849" y="11314"/>
                </a:lnTo>
                <a:lnTo>
                  <a:pt x="17514" y="8914"/>
                </a:lnTo>
                <a:lnTo>
                  <a:pt x="17514" y="7543"/>
                </a:lnTo>
                <a:lnTo>
                  <a:pt x="15178" y="7543"/>
                </a:lnTo>
                <a:lnTo>
                  <a:pt x="15178" y="6514"/>
                </a:lnTo>
                <a:lnTo>
                  <a:pt x="13427" y="6514"/>
                </a:lnTo>
                <a:lnTo>
                  <a:pt x="13427" y="5143"/>
                </a:lnTo>
                <a:lnTo>
                  <a:pt x="11092" y="5143"/>
                </a:lnTo>
                <a:lnTo>
                  <a:pt x="11092" y="3771"/>
                </a:lnTo>
                <a:lnTo>
                  <a:pt x="8757" y="2400"/>
                </a:lnTo>
                <a:lnTo>
                  <a:pt x="4670" y="2400"/>
                </a:lnTo>
                <a:close/>
                <a:moveTo>
                  <a:pt x="4670" y="24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43" name="AutoShape 27"/>
          <p:cNvSpPr/>
          <p:nvPr/>
        </p:nvSpPr>
        <p:spPr bwMode="auto">
          <a:xfrm>
            <a:off x="7212960" y="3541573"/>
            <a:ext cx="507000" cy="54189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905" y="786"/>
                </a:moveTo>
                <a:lnTo>
                  <a:pt x="6905" y="944"/>
                </a:lnTo>
                <a:lnTo>
                  <a:pt x="7091" y="1153"/>
                </a:lnTo>
                <a:lnTo>
                  <a:pt x="7091" y="1363"/>
                </a:lnTo>
                <a:lnTo>
                  <a:pt x="7231" y="1573"/>
                </a:lnTo>
                <a:lnTo>
                  <a:pt x="7091" y="1573"/>
                </a:lnTo>
                <a:lnTo>
                  <a:pt x="7231" y="1730"/>
                </a:lnTo>
                <a:lnTo>
                  <a:pt x="7231" y="1940"/>
                </a:lnTo>
                <a:lnTo>
                  <a:pt x="7418" y="1940"/>
                </a:lnTo>
                <a:lnTo>
                  <a:pt x="7418" y="2150"/>
                </a:lnTo>
                <a:lnTo>
                  <a:pt x="8117" y="2150"/>
                </a:lnTo>
                <a:lnTo>
                  <a:pt x="8304" y="2307"/>
                </a:lnTo>
                <a:lnTo>
                  <a:pt x="8444" y="2307"/>
                </a:lnTo>
                <a:lnTo>
                  <a:pt x="8444" y="2517"/>
                </a:lnTo>
                <a:lnTo>
                  <a:pt x="8631" y="2517"/>
                </a:lnTo>
                <a:lnTo>
                  <a:pt x="8631" y="3670"/>
                </a:lnTo>
                <a:lnTo>
                  <a:pt x="8444" y="3880"/>
                </a:lnTo>
                <a:lnTo>
                  <a:pt x="8444" y="4089"/>
                </a:lnTo>
                <a:lnTo>
                  <a:pt x="8631" y="4089"/>
                </a:lnTo>
                <a:lnTo>
                  <a:pt x="8817" y="4299"/>
                </a:lnTo>
                <a:lnTo>
                  <a:pt x="8957" y="4299"/>
                </a:lnTo>
                <a:lnTo>
                  <a:pt x="9330" y="4456"/>
                </a:lnTo>
                <a:lnTo>
                  <a:pt x="9657" y="4666"/>
                </a:lnTo>
                <a:lnTo>
                  <a:pt x="9844" y="4876"/>
                </a:lnTo>
                <a:lnTo>
                  <a:pt x="10170" y="5033"/>
                </a:lnTo>
                <a:lnTo>
                  <a:pt x="10543" y="5033"/>
                </a:lnTo>
                <a:lnTo>
                  <a:pt x="10683" y="5243"/>
                </a:lnTo>
                <a:lnTo>
                  <a:pt x="11197" y="5243"/>
                </a:lnTo>
                <a:lnTo>
                  <a:pt x="11197" y="5452"/>
                </a:lnTo>
                <a:lnTo>
                  <a:pt x="11756" y="5243"/>
                </a:lnTo>
                <a:lnTo>
                  <a:pt x="12083" y="5452"/>
                </a:lnTo>
                <a:lnTo>
                  <a:pt x="12083" y="5610"/>
                </a:lnTo>
                <a:lnTo>
                  <a:pt x="12270" y="5610"/>
                </a:lnTo>
                <a:lnTo>
                  <a:pt x="12783" y="5819"/>
                </a:lnTo>
                <a:lnTo>
                  <a:pt x="13109" y="5819"/>
                </a:lnTo>
                <a:lnTo>
                  <a:pt x="13809" y="6029"/>
                </a:lnTo>
                <a:lnTo>
                  <a:pt x="13996" y="5819"/>
                </a:lnTo>
                <a:lnTo>
                  <a:pt x="14136" y="6029"/>
                </a:lnTo>
                <a:lnTo>
                  <a:pt x="14695" y="6029"/>
                </a:lnTo>
                <a:lnTo>
                  <a:pt x="14835" y="5610"/>
                </a:lnTo>
                <a:lnTo>
                  <a:pt x="14695" y="5243"/>
                </a:lnTo>
                <a:lnTo>
                  <a:pt x="14695" y="4876"/>
                </a:lnTo>
                <a:lnTo>
                  <a:pt x="14835" y="4666"/>
                </a:lnTo>
                <a:lnTo>
                  <a:pt x="15022" y="4666"/>
                </a:lnTo>
                <a:lnTo>
                  <a:pt x="15022" y="5033"/>
                </a:lnTo>
                <a:lnTo>
                  <a:pt x="15209" y="5033"/>
                </a:lnTo>
                <a:lnTo>
                  <a:pt x="15209" y="5452"/>
                </a:lnTo>
                <a:lnTo>
                  <a:pt x="15349" y="5610"/>
                </a:lnTo>
                <a:lnTo>
                  <a:pt x="15722" y="5610"/>
                </a:lnTo>
                <a:lnTo>
                  <a:pt x="16048" y="5819"/>
                </a:lnTo>
                <a:lnTo>
                  <a:pt x="16235" y="5819"/>
                </a:lnTo>
                <a:lnTo>
                  <a:pt x="16422" y="5610"/>
                </a:lnTo>
                <a:lnTo>
                  <a:pt x="17261" y="5610"/>
                </a:lnTo>
                <a:lnTo>
                  <a:pt x="17588" y="5452"/>
                </a:lnTo>
                <a:lnTo>
                  <a:pt x="17448" y="5452"/>
                </a:lnTo>
                <a:lnTo>
                  <a:pt x="17448" y="5243"/>
                </a:lnTo>
                <a:lnTo>
                  <a:pt x="17261" y="5033"/>
                </a:lnTo>
                <a:lnTo>
                  <a:pt x="17261" y="4666"/>
                </a:lnTo>
                <a:lnTo>
                  <a:pt x="17775" y="4666"/>
                </a:lnTo>
                <a:lnTo>
                  <a:pt x="17961" y="4456"/>
                </a:lnTo>
                <a:lnTo>
                  <a:pt x="18148" y="4456"/>
                </a:lnTo>
                <a:lnTo>
                  <a:pt x="18148" y="4299"/>
                </a:lnTo>
                <a:lnTo>
                  <a:pt x="18288" y="4299"/>
                </a:lnTo>
                <a:lnTo>
                  <a:pt x="18288" y="4089"/>
                </a:lnTo>
                <a:lnTo>
                  <a:pt x="18474" y="3880"/>
                </a:lnTo>
                <a:lnTo>
                  <a:pt x="18987" y="3880"/>
                </a:lnTo>
                <a:lnTo>
                  <a:pt x="19174" y="3670"/>
                </a:lnTo>
                <a:lnTo>
                  <a:pt x="19174" y="3513"/>
                </a:lnTo>
                <a:lnTo>
                  <a:pt x="19361" y="3303"/>
                </a:lnTo>
                <a:lnTo>
                  <a:pt x="19501" y="3513"/>
                </a:lnTo>
                <a:lnTo>
                  <a:pt x="20014" y="3513"/>
                </a:lnTo>
                <a:lnTo>
                  <a:pt x="20014" y="3303"/>
                </a:lnTo>
                <a:lnTo>
                  <a:pt x="20387" y="3093"/>
                </a:lnTo>
                <a:lnTo>
                  <a:pt x="20527" y="3093"/>
                </a:lnTo>
                <a:lnTo>
                  <a:pt x="20527" y="3303"/>
                </a:lnTo>
                <a:lnTo>
                  <a:pt x="20714" y="3303"/>
                </a:lnTo>
                <a:lnTo>
                  <a:pt x="20527" y="3513"/>
                </a:lnTo>
                <a:lnTo>
                  <a:pt x="20714" y="3670"/>
                </a:lnTo>
                <a:lnTo>
                  <a:pt x="20900" y="3670"/>
                </a:lnTo>
                <a:lnTo>
                  <a:pt x="21087" y="3880"/>
                </a:lnTo>
                <a:lnTo>
                  <a:pt x="21087" y="4089"/>
                </a:lnTo>
                <a:lnTo>
                  <a:pt x="20900" y="4089"/>
                </a:lnTo>
                <a:lnTo>
                  <a:pt x="20900" y="4299"/>
                </a:lnTo>
                <a:lnTo>
                  <a:pt x="21413" y="4299"/>
                </a:lnTo>
                <a:lnTo>
                  <a:pt x="21413" y="4456"/>
                </a:lnTo>
                <a:lnTo>
                  <a:pt x="21600" y="4666"/>
                </a:lnTo>
                <a:lnTo>
                  <a:pt x="21413" y="4666"/>
                </a:lnTo>
                <a:lnTo>
                  <a:pt x="21413" y="5033"/>
                </a:lnTo>
                <a:lnTo>
                  <a:pt x="21227" y="5033"/>
                </a:lnTo>
                <a:lnTo>
                  <a:pt x="21087" y="4876"/>
                </a:lnTo>
                <a:lnTo>
                  <a:pt x="20900" y="5033"/>
                </a:lnTo>
                <a:lnTo>
                  <a:pt x="20714" y="5033"/>
                </a:lnTo>
                <a:lnTo>
                  <a:pt x="20527" y="5243"/>
                </a:lnTo>
                <a:lnTo>
                  <a:pt x="20387" y="5610"/>
                </a:lnTo>
                <a:lnTo>
                  <a:pt x="20200" y="5610"/>
                </a:lnTo>
                <a:lnTo>
                  <a:pt x="20014" y="6029"/>
                </a:lnTo>
                <a:lnTo>
                  <a:pt x="19874" y="6239"/>
                </a:lnTo>
                <a:lnTo>
                  <a:pt x="20014" y="6239"/>
                </a:lnTo>
                <a:lnTo>
                  <a:pt x="19874" y="6606"/>
                </a:lnTo>
                <a:lnTo>
                  <a:pt x="19687" y="6973"/>
                </a:lnTo>
                <a:lnTo>
                  <a:pt x="19874" y="7183"/>
                </a:lnTo>
                <a:lnTo>
                  <a:pt x="19687" y="7602"/>
                </a:lnTo>
                <a:lnTo>
                  <a:pt x="19687" y="7969"/>
                </a:lnTo>
                <a:lnTo>
                  <a:pt x="19501" y="8179"/>
                </a:lnTo>
                <a:lnTo>
                  <a:pt x="18987" y="8179"/>
                </a:lnTo>
                <a:lnTo>
                  <a:pt x="19174" y="8546"/>
                </a:lnTo>
                <a:lnTo>
                  <a:pt x="19174" y="8965"/>
                </a:lnTo>
                <a:lnTo>
                  <a:pt x="18987" y="8965"/>
                </a:lnTo>
                <a:lnTo>
                  <a:pt x="18987" y="9542"/>
                </a:lnTo>
                <a:lnTo>
                  <a:pt x="18801" y="9699"/>
                </a:lnTo>
                <a:lnTo>
                  <a:pt x="18801" y="9909"/>
                </a:lnTo>
                <a:lnTo>
                  <a:pt x="18661" y="9909"/>
                </a:lnTo>
                <a:lnTo>
                  <a:pt x="18661" y="10118"/>
                </a:lnTo>
                <a:lnTo>
                  <a:pt x="18661" y="9909"/>
                </a:lnTo>
                <a:lnTo>
                  <a:pt x="18474" y="9699"/>
                </a:lnTo>
                <a:lnTo>
                  <a:pt x="18474" y="9122"/>
                </a:lnTo>
                <a:lnTo>
                  <a:pt x="18288" y="9122"/>
                </a:lnTo>
                <a:lnTo>
                  <a:pt x="18288" y="8546"/>
                </a:lnTo>
                <a:lnTo>
                  <a:pt x="18148" y="8546"/>
                </a:lnTo>
                <a:lnTo>
                  <a:pt x="17961" y="8336"/>
                </a:lnTo>
                <a:lnTo>
                  <a:pt x="17961" y="8755"/>
                </a:lnTo>
                <a:lnTo>
                  <a:pt x="17775" y="8965"/>
                </a:lnTo>
                <a:lnTo>
                  <a:pt x="17961" y="8965"/>
                </a:lnTo>
                <a:lnTo>
                  <a:pt x="17588" y="8965"/>
                </a:lnTo>
                <a:lnTo>
                  <a:pt x="17588" y="8755"/>
                </a:lnTo>
                <a:lnTo>
                  <a:pt x="17448" y="8546"/>
                </a:lnTo>
                <a:lnTo>
                  <a:pt x="17448" y="8179"/>
                </a:lnTo>
                <a:lnTo>
                  <a:pt x="17588" y="7969"/>
                </a:lnTo>
                <a:lnTo>
                  <a:pt x="17588" y="8179"/>
                </a:lnTo>
                <a:lnTo>
                  <a:pt x="17775" y="8179"/>
                </a:lnTo>
                <a:lnTo>
                  <a:pt x="17775" y="7969"/>
                </a:lnTo>
                <a:lnTo>
                  <a:pt x="17961" y="7759"/>
                </a:lnTo>
                <a:lnTo>
                  <a:pt x="17961" y="7392"/>
                </a:lnTo>
                <a:lnTo>
                  <a:pt x="18148" y="7183"/>
                </a:lnTo>
                <a:lnTo>
                  <a:pt x="17961" y="7183"/>
                </a:lnTo>
                <a:lnTo>
                  <a:pt x="17961" y="6973"/>
                </a:lnTo>
                <a:lnTo>
                  <a:pt x="17775" y="7183"/>
                </a:lnTo>
                <a:lnTo>
                  <a:pt x="17775" y="6973"/>
                </a:lnTo>
                <a:lnTo>
                  <a:pt x="16235" y="6973"/>
                </a:lnTo>
                <a:lnTo>
                  <a:pt x="16235" y="6816"/>
                </a:lnTo>
                <a:lnTo>
                  <a:pt x="16048" y="6606"/>
                </a:lnTo>
                <a:lnTo>
                  <a:pt x="16048" y="6239"/>
                </a:lnTo>
                <a:lnTo>
                  <a:pt x="15722" y="6239"/>
                </a:lnTo>
                <a:lnTo>
                  <a:pt x="15535" y="6029"/>
                </a:lnTo>
                <a:lnTo>
                  <a:pt x="15349" y="6239"/>
                </a:lnTo>
                <a:lnTo>
                  <a:pt x="15535" y="6239"/>
                </a:lnTo>
                <a:lnTo>
                  <a:pt x="15349" y="6239"/>
                </a:lnTo>
                <a:lnTo>
                  <a:pt x="15209" y="6029"/>
                </a:lnTo>
                <a:lnTo>
                  <a:pt x="15209" y="5819"/>
                </a:lnTo>
                <a:lnTo>
                  <a:pt x="15022" y="5819"/>
                </a:lnTo>
                <a:lnTo>
                  <a:pt x="15022" y="6239"/>
                </a:lnTo>
                <a:lnTo>
                  <a:pt x="14835" y="6396"/>
                </a:lnTo>
                <a:lnTo>
                  <a:pt x="14835" y="6606"/>
                </a:lnTo>
                <a:lnTo>
                  <a:pt x="15209" y="6816"/>
                </a:lnTo>
                <a:lnTo>
                  <a:pt x="15349" y="6816"/>
                </a:lnTo>
                <a:lnTo>
                  <a:pt x="15535" y="6973"/>
                </a:lnTo>
                <a:lnTo>
                  <a:pt x="15349" y="7183"/>
                </a:lnTo>
                <a:lnTo>
                  <a:pt x="15349" y="6973"/>
                </a:lnTo>
                <a:lnTo>
                  <a:pt x="15209" y="7183"/>
                </a:lnTo>
                <a:lnTo>
                  <a:pt x="15209" y="7392"/>
                </a:lnTo>
                <a:lnTo>
                  <a:pt x="15022" y="7392"/>
                </a:lnTo>
                <a:lnTo>
                  <a:pt x="15022" y="7759"/>
                </a:lnTo>
                <a:lnTo>
                  <a:pt x="15209" y="7969"/>
                </a:lnTo>
                <a:lnTo>
                  <a:pt x="15349" y="7969"/>
                </a:lnTo>
                <a:lnTo>
                  <a:pt x="15535" y="8179"/>
                </a:lnTo>
                <a:lnTo>
                  <a:pt x="15535" y="9122"/>
                </a:lnTo>
                <a:lnTo>
                  <a:pt x="15862" y="9332"/>
                </a:lnTo>
                <a:lnTo>
                  <a:pt x="15862" y="10328"/>
                </a:lnTo>
                <a:lnTo>
                  <a:pt x="15722" y="10118"/>
                </a:lnTo>
                <a:lnTo>
                  <a:pt x="15722" y="10328"/>
                </a:lnTo>
                <a:lnTo>
                  <a:pt x="15722" y="10118"/>
                </a:lnTo>
                <a:lnTo>
                  <a:pt x="15535" y="10118"/>
                </a:lnTo>
                <a:lnTo>
                  <a:pt x="15535" y="9909"/>
                </a:lnTo>
                <a:lnTo>
                  <a:pt x="15535" y="10118"/>
                </a:lnTo>
                <a:lnTo>
                  <a:pt x="15209" y="10118"/>
                </a:lnTo>
                <a:lnTo>
                  <a:pt x="15209" y="9699"/>
                </a:lnTo>
                <a:lnTo>
                  <a:pt x="15022" y="9699"/>
                </a:lnTo>
                <a:lnTo>
                  <a:pt x="15209" y="9699"/>
                </a:lnTo>
                <a:lnTo>
                  <a:pt x="15022" y="9909"/>
                </a:lnTo>
                <a:lnTo>
                  <a:pt x="15022" y="10118"/>
                </a:lnTo>
                <a:lnTo>
                  <a:pt x="14835" y="10118"/>
                </a:lnTo>
                <a:lnTo>
                  <a:pt x="14509" y="10328"/>
                </a:lnTo>
                <a:lnTo>
                  <a:pt x="14322" y="10485"/>
                </a:lnTo>
                <a:lnTo>
                  <a:pt x="14322" y="11062"/>
                </a:lnTo>
                <a:lnTo>
                  <a:pt x="14136" y="11272"/>
                </a:lnTo>
                <a:lnTo>
                  <a:pt x="14136" y="11482"/>
                </a:lnTo>
                <a:lnTo>
                  <a:pt x="13809" y="11639"/>
                </a:lnTo>
                <a:lnTo>
                  <a:pt x="13483" y="12058"/>
                </a:lnTo>
                <a:lnTo>
                  <a:pt x="13483" y="11849"/>
                </a:lnTo>
                <a:lnTo>
                  <a:pt x="13109" y="11849"/>
                </a:lnTo>
                <a:lnTo>
                  <a:pt x="13109" y="12058"/>
                </a:lnTo>
                <a:lnTo>
                  <a:pt x="13296" y="12058"/>
                </a:lnTo>
                <a:lnTo>
                  <a:pt x="12783" y="12425"/>
                </a:lnTo>
                <a:lnTo>
                  <a:pt x="12596" y="12845"/>
                </a:lnTo>
                <a:lnTo>
                  <a:pt x="11896" y="13421"/>
                </a:lnTo>
                <a:lnTo>
                  <a:pt x="11896" y="13631"/>
                </a:lnTo>
                <a:lnTo>
                  <a:pt x="11756" y="13788"/>
                </a:lnTo>
                <a:lnTo>
                  <a:pt x="11383" y="13998"/>
                </a:lnTo>
                <a:lnTo>
                  <a:pt x="11197" y="13998"/>
                </a:lnTo>
                <a:lnTo>
                  <a:pt x="11197" y="14365"/>
                </a:lnTo>
                <a:lnTo>
                  <a:pt x="11057" y="14575"/>
                </a:lnTo>
                <a:lnTo>
                  <a:pt x="10870" y="14784"/>
                </a:lnTo>
                <a:lnTo>
                  <a:pt x="10357" y="14784"/>
                </a:lnTo>
                <a:lnTo>
                  <a:pt x="10357" y="14994"/>
                </a:lnTo>
                <a:lnTo>
                  <a:pt x="10170" y="15151"/>
                </a:lnTo>
                <a:lnTo>
                  <a:pt x="9844" y="15151"/>
                </a:lnTo>
                <a:lnTo>
                  <a:pt x="9657" y="15361"/>
                </a:lnTo>
                <a:lnTo>
                  <a:pt x="9657" y="17091"/>
                </a:lnTo>
                <a:lnTo>
                  <a:pt x="9844" y="17301"/>
                </a:lnTo>
                <a:lnTo>
                  <a:pt x="9844" y="17511"/>
                </a:lnTo>
                <a:lnTo>
                  <a:pt x="9657" y="18087"/>
                </a:lnTo>
                <a:lnTo>
                  <a:pt x="9470" y="18454"/>
                </a:lnTo>
                <a:lnTo>
                  <a:pt x="9470" y="18874"/>
                </a:lnTo>
                <a:lnTo>
                  <a:pt x="9657" y="19450"/>
                </a:lnTo>
                <a:lnTo>
                  <a:pt x="9657" y="19660"/>
                </a:lnTo>
                <a:lnTo>
                  <a:pt x="9470" y="19817"/>
                </a:lnTo>
                <a:lnTo>
                  <a:pt x="9330" y="19660"/>
                </a:lnTo>
                <a:lnTo>
                  <a:pt x="9144" y="19817"/>
                </a:lnTo>
                <a:lnTo>
                  <a:pt x="9144" y="20027"/>
                </a:lnTo>
                <a:lnTo>
                  <a:pt x="8817" y="20394"/>
                </a:lnTo>
                <a:lnTo>
                  <a:pt x="8957" y="20394"/>
                </a:lnTo>
                <a:lnTo>
                  <a:pt x="9144" y="20604"/>
                </a:lnTo>
                <a:lnTo>
                  <a:pt x="8631" y="20604"/>
                </a:lnTo>
                <a:lnTo>
                  <a:pt x="8444" y="20814"/>
                </a:lnTo>
                <a:lnTo>
                  <a:pt x="8304" y="21023"/>
                </a:lnTo>
                <a:lnTo>
                  <a:pt x="8304" y="21390"/>
                </a:lnTo>
                <a:lnTo>
                  <a:pt x="7931" y="21600"/>
                </a:lnTo>
                <a:lnTo>
                  <a:pt x="7604" y="21390"/>
                </a:lnTo>
                <a:lnTo>
                  <a:pt x="7418" y="21390"/>
                </a:lnTo>
                <a:lnTo>
                  <a:pt x="7231" y="21023"/>
                </a:lnTo>
                <a:lnTo>
                  <a:pt x="6905" y="20394"/>
                </a:lnTo>
                <a:lnTo>
                  <a:pt x="6905" y="19817"/>
                </a:lnTo>
                <a:lnTo>
                  <a:pt x="6718" y="19450"/>
                </a:lnTo>
                <a:lnTo>
                  <a:pt x="6578" y="19450"/>
                </a:lnTo>
                <a:lnTo>
                  <a:pt x="6578" y="19031"/>
                </a:lnTo>
                <a:lnTo>
                  <a:pt x="6391" y="18874"/>
                </a:lnTo>
                <a:lnTo>
                  <a:pt x="6018" y="18454"/>
                </a:lnTo>
                <a:lnTo>
                  <a:pt x="5878" y="18087"/>
                </a:lnTo>
                <a:lnTo>
                  <a:pt x="5692" y="17878"/>
                </a:lnTo>
                <a:lnTo>
                  <a:pt x="5692" y="17511"/>
                </a:lnTo>
                <a:lnTo>
                  <a:pt x="5505" y="17511"/>
                </a:lnTo>
                <a:lnTo>
                  <a:pt x="5365" y="17091"/>
                </a:lnTo>
                <a:lnTo>
                  <a:pt x="5365" y="16724"/>
                </a:lnTo>
                <a:lnTo>
                  <a:pt x="5178" y="16515"/>
                </a:lnTo>
                <a:lnTo>
                  <a:pt x="5178" y="16357"/>
                </a:lnTo>
                <a:lnTo>
                  <a:pt x="4992" y="15938"/>
                </a:lnTo>
                <a:lnTo>
                  <a:pt x="4805" y="15938"/>
                </a:lnTo>
                <a:lnTo>
                  <a:pt x="4665" y="15571"/>
                </a:lnTo>
                <a:lnTo>
                  <a:pt x="4665" y="15361"/>
                </a:lnTo>
                <a:lnTo>
                  <a:pt x="4479" y="15151"/>
                </a:lnTo>
                <a:lnTo>
                  <a:pt x="4292" y="14784"/>
                </a:lnTo>
                <a:lnTo>
                  <a:pt x="4292" y="14365"/>
                </a:lnTo>
                <a:lnTo>
                  <a:pt x="3965" y="13631"/>
                </a:lnTo>
                <a:lnTo>
                  <a:pt x="3965" y="13421"/>
                </a:lnTo>
                <a:lnTo>
                  <a:pt x="3779" y="13212"/>
                </a:lnTo>
                <a:lnTo>
                  <a:pt x="3965" y="13212"/>
                </a:lnTo>
                <a:lnTo>
                  <a:pt x="3779" y="13002"/>
                </a:lnTo>
                <a:lnTo>
                  <a:pt x="3779" y="12845"/>
                </a:lnTo>
                <a:lnTo>
                  <a:pt x="3965" y="12845"/>
                </a:lnTo>
                <a:lnTo>
                  <a:pt x="3779" y="12635"/>
                </a:lnTo>
                <a:lnTo>
                  <a:pt x="3779" y="12425"/>
                </a:lnTo>
                <a:lnTo>
                  <a:pt x="3639" y="12058"/>
                </a:lnTo>
                <a:lnTo>
                  <a:pt x="3452" y="11849"/>
                </a:lnTo>
                <a:lnTo>
                  <a:pt x="3639" y="11639"/>
                </a:lnTo>
                <a:lnTo>
                  <a:pt x="3639" y="10905"/>
                </a:lnTo>
                <a:lnTo>
                  <a:pt x="3452" y="10905"/>
                </a:lnTo>
                <a:lnTo>
                  <a:pt x="3452" y="10485"/>
                </a:lnTo>
                <a:lnTo>
                  <a:pt x="3639" y="10328"/>
                </a:lnTo>
                <a:lnTo>
                  <a:pt x="3779" y="10328"/>
                </a:lnTo>
                <a:lnTo>
                  <a:pt x="3266" y="10328"/>
                </a:lnTo>
                <a:lnTo>
                  <a:pt x="3266" y="9909"/>
                </a:lnTo>
                <a:lnTo>
                  <a:pt x="3452" y="9909"/>
                </a:lnTo>
                <a:lnTo>
                  <a:pt x="3639" y="9699"/>
                </a:lnTo>
                <a:lnTo>
                  <a:pt x="3266" y="9699"/>
                </a:lnTo>
                <a:lnTo>
                  <a:pt x="3079" y="9542"/>
                </a:lnTo>
                <a:lnTo>
                  <a:pt x="3079" y="9909"/>
                </a:lnTo>
                <a:lnTo>
                  <a:pt x="2939" y="10118"/>
                </a:lnTo>
                <a:lnTo>
                  <a:pt x="3079" y="10328"/>
                </a:lnTo>
                <a:lnTo>
                  <a:pt x="3079" y="10485"/>
                </a:lnTo>
                <a:lnTo>
                  <a:pt x="2939" y="10695"/>
                </a:lnTo>
                <a:lnTo>
                  <a:pt x="2752" y="10905"/>
                </a:lnTo>
                <a:lnTo>
                  <a:pt x="2239" y="11062"/>
                </a:lnTo>
                <a:lnTo>
                  <a:pt x="2053" y="11272"/>
                </a:lnTo>
                <a:lnTo>
                  <a:pt x="1913" y="11062"/>
                </a:lnTo>
                <a:lnTo>
                  <a:pt x="1213" y="10695"/>
                </a:lnTo>
                <a:lnTo>
                  <a:pt x="1026" y="10328"/>
                </a:lnTo>
                <a:lnTo>
                  <a:pt x="840" y="10328"/>
                </a:lnTo>
                <a:lnTo>
                  <a:pt x="513" y="9909"/>
                </a:lnTo>
                <a:lnTo>
                  <a:pt x="513" y="9699"/>
                </a:lnTo>
                <a:lnTo>
                  <a:pt x="700" y="9699"/>
                </a:lnTo>
                <a:lnTo>
                  <a:pt x="700" y="9909"/>
                </a:lnTo>
                <a:lnTo>
                  <a:pt x="840" y="9909"/>
                </a:lnTo>
                <a:lnTo>
                  <a:pt x="1026" y="9699"/>
                </a:lnTo>
                <a:lnTo>
                  <a:pt x="1026" y="9909"/>
                </a:lnTo>
                <a:lnTo>
                  <a:pt x="1026" y="9699"/>
                </a:lnTo>
                <a:lnTo>
                  <a:pt x="1353" y="9542"/>
                </a:lnTo>
                <a:lnTo>
                  <a:pt x="1540" y="9542"/>
                </a:lnTo>
                <a:lnTo>
                  <a:pt x="1726" y="9332"/>
                </a:lnTo>
                <a:lnTo>
                  <a:pt x="1726" y="9122"/>
                </a:lnTo>
                <a:lnTo>
                  <a:pt x="1540" y="9122"/>
                </a:lnTo>
                <a:lnTo>
                  <a:pt x="1540" y="9332"/>
                </a:lnTo>
                <a:lnTo>
                  <a:pt x="1026" y="9332"/>
                </a:lnTo>
                <a:lnTo>
                  <a:pt x="840" y="9542"/>
                </a:lnTo>
                <a:lnTo>
                  <a:pt x="327" y="9332"/>
                </a:lnTo>
                <a:lnTo>
                  <a:pt x="187" y="8965"/>
                </a:lnTo>
                <a:lnTo>
                  <a:pt x="0" y="8965"/>
                </a:lnTo>
                <a:lnTo>
                  <a:pt x="187" y="8755"/>
                </a:lnTo>
                <a:lnTo>
                  <a:pt x="187" y="8546"/>
                </a:lnTo>
                <a:lnTo>
                  <a:pt x="327" y="8546"/>
                </a:lnTo>
                <a:lnTo>
                  <a:pt x="187" y="8546"/>
                </a:lnTo>
                <a:lnTo>
                  <a:pt x="0" y="8755"/>
                </a:lnTo>
                <a:lnTo>
                  <a:pt x="0" y="8546"/>
                </a:lnTo>
                <a:lnTo>
                  <a:pt x="327" y="8179"/>
                </a:lnTo>
                <a:lnTo>
                  <a:pt x="1026" y="8179"/>
                </a:lnTo>
                <a:lnTo>
                  <a:pt x="1353" y="7969"/>
                </a:lnTo>
                <a:lnTo>
                  <a:pt x="1540" y="7969"/>
                </a:lnTo>
                <a:lnTo>
                  <a:pt x="1726" y="8179"/>
                </a:lnTo>
                <a:lnTo>
                  <a:pt x="1913" y="7969"/>
                </a:lnTo>
                <a:lnTo>
                  <a:pt x="1913" y="7759"/>
                </a:lnTo>
                <a:lnTo>
                  <a:pt x="1726" y="7183"/>
                </a:lnTo>
                <a:lnTo>
                  <a:pt x="1540" y="6973"/>
                </a:lnTo>
                <a:lnTo>
                  <a:pt x="1540" y="6816"/>
                </a:lnTo>
                <a:lnTo>
                  <a:pt x="1213" y="6816"/>
                </a:lnTo>
                <a:lnTo>
                  <a:pt x="1026" y="6396"/>
                </a:lnTo>
                <a:lnTo>
                  <a:pt x="1026" y="6029"/>
                </a:lnTo>
                <a:lnTo>
                  <a:pt x="513" y="6029"/>
                </a:lnTo>
                <a:lnTo>
                  <a:pt x="513" y="5452"/>
                </a:lnTo>
                <a:lnTo>
                  <a:pt x="700" y="5452"/>
                </a:lnTo>
                <a:lnTo>
                  <a:pt x="840" y="5033"/>
                </a:lnTo>
                <a:lnTo>
                  <a:pt x="1026" y="4876"/>
                </a:lnTo>
                <a:lnTo>
                  <a:pt x="1353" y="4876"/>
                </a:lnTo>
                <a:lnTo>
                  <a:pt x="1353" y="5033"/>
                </a:lnTo>
                <a:lnTo>
                  <a:pt x="1726" y="5033"/>
                </a:lnTo>
                <a:lnTo>
                  <a:pt x="2239" y="4876"/>
                </a:lnTo>
                <a:lnTo>
                  <a:pt x="2426" y="4666"/>
                </a:lnTo>
                <a:lnTo>
                  <a:pt x="2566" y="4299"/>
                </a:lnTo>
                <a:lnTo>
                  <a:pt x="2939" y="3880"/>
                </a:lnTo>
                <a:lnTo>
                  <a:pt x="2939" y="3670"/>
                </a:lnTo>
                <a:lnTo>
                  <a:pt x="3452" y="3093"/>
                </a:lnTo>
                <a:lnTo>
                  <a:pt x="3639" y="2936"/>
                </a:lnTo>
                <a:lnTo>
                  <a:pt x="3452" y="2726"/>
                </a:lnTo>
                <a:lnTo>
                  <a:pt x="3639" y="2517"/>
                </a:lnTo>
                <a:lnTo>
                  <a:pt x="3779" y="2307"/>
                </a:lnTo>
                <a:lnTo>
                  <a:pt x="3779" y="1573"/>
                </a:lnTo>
                <a:lnTo>
                  <a:pt x="3965" y="1153"/>
                </a:lnTo>
                <a:lnTo>
                  <a:pt x="4292" y="1153"/>
                </a:lnTo>
                <a:lnTo>
                  <a:pt x="4992" y="367"/>
                </a:lnTo>
                <a:lnTo>
                  <a:pt x="5178" y="210"/>
                </a:lnTo>
                <a:lnTo>
                  <a:pt x="5365" y="0"/>
                </a:lnTo>
                <a:lnTo>
                  <a:pt x="5505" y="0"/>
                </a:lnTo>
                <a:lnTo>
                  <a:pt x="5878" y="367"/>
                </a:lnTo>
                <a:lnTo>
                  <a:pt x="6018" y="210"/>
                </a:lnTo>
                <a:lnTo>
                  <a:pt x="6391" y="367"/>
                </a:lnTo>
                <a:lnTo>
                  <a:pt x="6391" y="577"/>
                </a:lnTo>
                <a:lnTo>
                  <a:pt x="6578" y="577"/>
                </a:lnTo>
                <a:lnTo>
                  <a:pt x="6905" y="786"/>
                </a:lnTo>
                <a:close/>
                <a:moveTo>
                  <a:pt x="15535" y="10328"/>
                </a:moveTo>
                <a:close/>
                <a:moveTo>
                  <a:pt x="15535" y="10118"/>
                </a:moveTo>
                <a:lnTo>
                  <a:pt x="15349" y="10118"/>
                </a:lnTo>
                <a:lnTo>
                  <a:pt x="15349" y="10328"/>
                </a:lnTo>
                <a:lnTo>
                  <a:pt x="15535" y="10328"/>
                </a:lnTo>
                <a:lnTo>
                  <a:pt x="15535" y="10118"/>
                </a:lnTo>
                <a:close/>
                <a:moveTo>
                  <a:pt x="15349" y="10118"/>
                </a:moveTo>
                <a:lnTo>
                  <a:pt x="15349" y="10328"/>
                </a:lnTo>
                <a:lnTo>
                  <a:pt x="15349" y="10118"/>
                </a:lnTo>
                <a:close/>
                <a:moveTo>
                  <a:pt x="15022" y="10328"/>
                </a:moveTo>
                <a:lnTo>
                  <a:pt x="15209" y="10328"/>
                </a:lnTo>
                <a:lnTo>
                  <a:pt x="15209" y="10118"/>
                </a:lnTo>
                <a:lnTo>
                  <a:pt x="15022" y="10328"/>
                </a:lnTo>
                <a:close/>
                <a:moveTo>
                  <a:pt x="15022" y="10328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44" name="AutoShape 28"/>
          <p:cNvSpPr/>
          <p:nvPr/>
        </p:nvSpPr>
        <p:spPr bwMode="auto">
          <a:xfrm>
            <a:off x="7561172" y="3687814"/>
            <a:ext cx="89750" cy="13135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7600"/>
                </a:moveTo>
                <a:cubicBezTo>
                  <a:pt x="21600" y="18400"/>
                  <a:pt x="21600" y="18400"/>
                  <a:pt x="21600" y="18400"/>
                </a:cubicBezTo>
                <a:cubicBezTo>
                  <a:pt x="21600" y="19200"/>
                  <a:pt x="21600" y="19200"/>
                  <a:pt x="21600" y="19200"/>
                </a:cubicBezTo>
                <a:cubicBezTo>
                  <a:pt x="20618" y="18400"/>
                  <a:pt x="20618" y="18400"/>
                  <a:pt x="20618" y="18400"/>
                </a:cubicBezTo>
                <a:cubicBezTo>
                  <a:pt x="20618" y="19200"/>
                  <a:pt x="20618" y="19200"/>
                  <a:pt x="20618" y="19200"/>
                </a:cubicBezTo>
                <a:cubicBezTo>
                  <a:pt x="19636" y="20000"/>
                  <a:pt x="19636" y="20000"/>
                  <a:pt x="19636" y="20000"/>
                </a:cubicBezTo>
                <a:cubicBezTo>
                  <a:pt x="20618" y="20000"/>
                  <a:pt x="20618" y="20000"/>
                  <a:pt x="20618" y="20000"/>
                </a:cubicBezTo>
                <a:cubicBezTo>
                  <a:pt x="19636" y="20800"/>
                  <a:pt x="19636" y="20800"/>
                  <a:pt x="19636" y="20800"/>
                </a:cubicBezTo>
                <a:cubicBezTo>
                  <a:pt x="20618" y="21600"/>
                  <a:pt x="20618" y="21600"/>
                  <a:pt x="20618" y="21600"/>
                </a:cubicBezTo>
                <a:cubicBezTo>
                  <a:pt x="20618" y="21600"/>
                  <a:pt x="20618" y="21600"/>
                  <a:pt x="20618" y="21600"/>
                </a:cubicBezTo>
                <a:cubicBezTo>
                  <a:pt x="19636" y="20000"/>
                  <a:pt x="19636" y="20000"/>
                  <a:pt x="19636" y="20000"/>
                </a:cubicBezTo>
                <a:cubicBezTo>
                  <a:pt x="18655" y="19200"/>
                  <a:pt x="18655" y="19200"/>
                  <a:pt x="18655" y="19200"/>
                </a:cubicBezTo>
                <a:cubicBezTo>
                  <a:pt x="18655" y="19200"/>
                  <a:pt x="18655" y="19200"/>
                  <a:pt x="18655" y="19200"/>
                </a:cubicBezTo>
                <a:cubicBezTo>
                  <a:pt x="18655" y="18400"/>
                  <a:pt x="18655" y="18400"/>
                  <a:pt x="18655" y="18400"/>
                </a:cubicBezTo>
                <a:cubicBezTo>
                  <a:pt x="18655" y="18400"/>
                  <a:pt x="18655" y="18400"/>
                  <a:pt x="18655" y="18400"/>
                </a:cubicBezTo>
                <a:cubicBezTo>
                  <a:pt x="18655" y="18400"/>
                  <a:pt x="18655" y="18400"/>
                  <a:pt x="18655" y="18400"/>
                </a:cubicBezTo>
                <a:cubicBezTo>
                  <a:pt x="17673" y="18400"/>
                  <a:pt x="17673" y="18400"/>
                  <a:pt x="17673" y="18400"/>
                </a:cubicBezTo>
                <a:cubicBezTo>
                  <a:pt x="17673" y="18400"/>
                  <a:pt x="17673" y="18400"/>
                  <a:pt x="17673" y="18400"/>
                </a:cubicBezTo>
                <a:cubicBezTo>
                  <a:pt x="17673" y="17600"/>
                  <a:pt x="17673" y="17600"/>
                  <a:pt x="17673" y="17600"/>
                </a:cubicBezTo>
                <a:cubicBezTo>
                  <a:pt x="17673" y="17600"/>
                  <a:pt x="17673" y="17600"/>
                  <a:pt x="17673" y="17600"/>
                </a:cubicBezTo>
                <a:cubicBezTo>
                  <a:pt x="17673" y="16800"/>
                  <a:pt x="17673" y="16800"/>
                  <a:pt x="17673" y="16800"/>
                </a:cubicBezTo>
                <a:cubicBezTo>
                  <a:pt x="17673" y="16000"/>
                  <a:pt x="17673" y="16000"/>
                  <a:pt x="17673" y="16000"/>
                </a:cubicBezTo>
                <a:cubicBezTo>
                  <a:pt x="17673" y="16000"/>
                  <a:pt x="17673" y="16000"/>
                  <a:pt x="17673" y="16000"/>
                </a:cubicBezTo>
                <a:cubicBezTo>
                  <a:pt x="15709" y="13600"/>
                  <a:pt x="15709" y="13600"/>
                  <a:pt x="15709" y="13600"/>
                </a:cubicBezTo>
                <a:cubicBezTo>
                  <a:pt x="15709" y="13600"/>
                  <a:pt x="15709" y="13600"/>
                  <a:pt x="15709" y="13600"/>
                </a:cubicBezTo>
                <a:cubicBezTo>
                  <a:pt x="15709" y="13600"/>
                  <a:pt x="15709" y="13600"/>
                  <a:pt x="15709" y="13600"/>
                </a:cubicBezTo>
                <a:cubicBezTo>
                  <a:pt x="15709" y="13600"/>
                  <a:pt x="15709" y="13600"/>
                  <a:pt x="15709" y="13600"/>
                </a:cubicBezTo>
                <a:cubicBezTo>
                  <a:pt x="14727" y="14400"/>
                  <a:pt x="14727" y="14400"/>
                  <a:pt x="14727" y="14400"/>
                </a:cubicBezTo>
                <a:cubicBezTo>
                  <a:pt x="12764" y="13600"/>
                  <a:pt x="12764" y="13600"/>
                  <a:pt x="12764" y="13600"/>
                </a:cubicBezTo>
                <a:cubicBezTo>
                  <a:pt x="12764" y="13600"/>
                  <a:pt x="12764" y="13600"/>
                  <a:pt x="12764" y="13600"/>
                </a:cubicBezTo>
                <a:cubicBezTo>
                  <a:pt x="12764" y="13600"/>
                  <a:pt x="12764" y="13600"/>
                  <a:pt x="12764" y="13600"/>
                </a:cubicBezTo>
                <a:cubicBezTo>
                  <a:pt x="11782" y="12800"/>
                  <a:pt x="11782" y="12800"/>
                  <a:pt x="11782" y="12800"/>
                </a:cubicBezTo>
                <a:cubicBezTo>
                  <a:pt x="10800" y="12000"/>
                  <a:pt x="10800" y="12000"/>
                  <a:pt x="10800" y="12000"/>
                </a:cubicBezTo>
                <a:cubicBezTo>
                  <a:pt x="11782" y="12800"/>
                  <a:pt x="11782" y="12800"/>
                  <a:pt x="11782" y="12800"/>
                </a:cubicBezTo>
                <a:cubicBezTo>
                  <a:pt x="11782" y="13600"/>
                  <a:pt x="11782" y="13600"/>
                  <a:pt x="11782" y="13600"/>
                </a:cubicBezTo>
                <a:cubicBezTo>
                  <a:pt x="11782" y="14400"/>
                  <a:pt x="11782" y="14400"/>
                  <a:pt x="11782" y="14400"/>
                </a:cubicBezTo>
                <a:cubicBezTo>
                  <a:pt x="10800" y="14400"/>
                  <a:pt x="10800" y="14400"/>
                  <a:pt x="10800" y="14400"/>
                </a:cubicBezTo>
                <a:cubicBezTo>
                  <a:pt x="11782" y="14400"/>
                  <a:pt x="11782" y="14400"/>
                  <a:pt x="11782" y="14400"/>
                </a:cubicBezTo>
                <a:cubicBezTo>
                  <a:pt x="11782" y="15200"/>
                  <a:pt x="11782" y="15200"/>
                  <a:pt x="11782" y="15200"/>
                </a:cubicBezTo>
                <a:cubicBezTo>
                  <a:pt x="11782" y="16000"/>
                  <a:pt x="11782" y="16000"/>
                  <a:pt x="11782" y="16000"/>
                </a:cubicBezTo>
                <a:cubicBezTo>
                  <a:pt x="10800" y="16000"/>
                  <a:pt x="10800" y="16000"/>
                  <a:pt x="10800" y="16000"/>
                </a:cubicBezTo>
                <a:cubicBezTo>
                  <a:pt x="10800" y="17600"/>
                  <a:pt x="10800" y="17600"/>
                  <a:pt x="10800" y="17600"/>
                </a:cubicBezTo>
                <a:cubicBezTo>
                  <a:pt x="9818" y="16800"/>
                  <a:pt x="9818" y="16800"/>
                  <a:pt x="9818" y="16800"/>
                </a:cubicBezTo>
                <a:cubicBezTo>
                  <a:pt x="9818" y="16000"/>
                  <a:pt x="9818" y="16000"/>
                  <a:pt x="9818" y="16000"/>
                </a:cubicBezTo>
                <a:cubicBezTo>
                  <a:pt x="10800" y="16000"/>
                  <a:pt x="10800" y="16000"/>
                  <a:pt x="10800" y="16000"/>
                </a:cubicBezTo>
                <a:cubicBezTo>
                  <a:pt x="10800" y="16000"/>
                  <a:pt x="10800" y="16000"/>
                  <a:pt x="10800" y="16000"/>
                </a:cubicBezTo>
                <a:cubicBezTo>
                  <a:pt x="9818" y="16000"/>
                  <a:pt x="9818" y="16000"/>
                  <a:pt x="9818" y="16000"/>
                </a:cubicBezTo>
                <a:cubicBezTo>
                  <a:pt x="9818" y="16800"/>
                  <a:pt x="9818" y="16800"/>
                  <a:pt x="9818" y="16800"/>
                </a:cubicBezTo>
                <a:cubicBezTo>
                  <a:pt x="8836" y="16000"/>
                  <a:pt x="8836" y="16000"/>
                  <a:pt x="8836" y="16000"/>
                </a:cubicBezTo>
                <a:cubicBezTo>
                  <a:pt x="9818" y="15200"/>
                  <a:pt x="9818" y="15200"/>
                  <a:pt x="9818" y="15200"/>
                </a:cubicBezTo>
                <a:cubicBezTo>
                  <a:pt x="9818" y="15200"/>
                  <a:pt x="9818" y="15200"/>
                  <a:pt x="9818" y="15200"/>
                </a:cubicBezTo>
                <a:cubicBezTo>
                  <a:pt x="8836" y="14400"/>
                  <a:pt x="8836" y="14400"/>
                  <a:pt x="8836" y="14400"/>
                </a:cubicBezTo>
                <a:cubicBezTo>
                  <a:pt x="9818" y="15200"/>
                  <a:pt x="9818" y="15200"/>
                  <a:pt x="9818" y="15200"/>
                </a:cubicBezTo>
                <a:cubicBezTo>
                  <a:pt x="8836" y="15200"/>
                  <a:pt x="8836" y="15200"/>
                  <a:pt x="8836" y="15200"/>
                </a:cubicBezTo>
                <a:cubicBezTo>
                  <a:pt x="8836" y="16000"/>
                  <a:pt x="8836" y="16000"/>
                  <a:pt x="8836" y="16000"/>
                </a:cubicBezTo>
                <a:cubicBezTo>
                  <a:pt x="8836" y="16000"/>
                  <a:pt x="8836" y="16000"/>
                  <a:pt x="8836" y="16000"/>
                </a:cubicBezTo>
                <a:cubicBezTo>
                  <a:pt x="8836" y="16800"/>
                  <a:pt x="8836" y="16800"/>
                  <a:pt x="8836" y="16800"/>
                </a:cubicBezTo>
                <a:cubicBezTo>
                  <a:pt x="8836" y="17600"/>
                  <a:pt x="8836" y="17600"/>
                  <a:pt x="8836" y="17600"/>
                </a:cubicBezTo>
                <a:cubicBezTo>
                  <a:pt x="8836" y="17600"/>
                  <a:pt x="8836" y="17600"/>
                  <a:pt x="8836" y="17600"/>
                </a:cubicBezTo>
                <a:cubicBezTo>
                  <a:pt x="8836" y="17600"/>
                  <a:pt x="8836" y="17600"/>
                  <a:pt x="8836" y="17600"/>
                </a:cubicBezTo>
                <a:cubicBezTo>
                  <a:pt x="7855" y="17600"/>
                  <a:pt x="7855" y="17600"/>
                  <a:pt x="7855" y="17600"/>
                </a:cubicBezTo>
                <a:cubicBezTo>
                  <a:pt x="7855" y="17600"/>
                  <a:pt x="7855" y="17600"/>
                  <a:pt x="7855" y="17600"/>
                </a:cubicBezTo>
                <a:cubicBezTo>
                  <a:pt x="7855" y="17600"/>
                  <a:pt x="7855" y="17600"/>
                  <a:pt x="7855" y="17600"/>
                </a:cubicBezTo>
                <a:cubicBezTo>
                  <a:pt x="6873" y="17600"/>
                  <a:pt x="6873" y="17600"/>
                  <a:pt x="6873" y="17600"/>
                </a:cubicBezTo>
                <a:cubicBezTo>
                  <a:pt x="6873" y="17600"/>
                  <a:pt x="6873" y="17600"/>
                  <a:pt x="6873" y="17600"/>
                </a:cubicBezTo>
                <a:cubicBezTo>
                  <a:pt x="6873" y="16800"/>
                  <a:pt x="6873" y="16800"/>
                  <a:pt x="6873" y="16800"/>
                </a:cubicBezTo>
                <a:cubicBezTo>
                  <a:pt x="5891" y="16800"/>
                  <a:pt x="5891" y="16800"/>
                  <a:pt x="5891" y="16800"/>
                </a:cubicBezTo>
                <a:cubicBezTo>
                  <a:pt x="5891" y="16000"/>
                  <a:pt x="5891" y="16000"/>
                  <a:pt x="5891" y="16000"/>
                </a:cubicBezTo>
                <a:cubicBezTo>
                  <a:pt x="5891" y="15200"/>
                  <a:pt x="5891" y="15200"/>
                  <a:pt x="5891" y="15200"/>
                </a:cubicBezTo>
                <a:cubicBezTo>
                  <a:pt x="5891" y="14400"/>
                  <a:pt x="5891" y="14400"/>
                  <a:pt x="5891" y="14400"/>
                </a:cubicBezTo>
                <a:cubicBezTo>
                  <a:pt x="3927" y="13600"/>
                  <a:pt x="3927" y="13600"/>
                  <a:pt x="3927" y="13600"/>
                </a:cubicBezTo>
                <a:cubicBezTo>
                  <a:pt x="3927" y="12000"/>
                  <a:pt x="3927" y="12000"/>
                  <a:pt x="3927" y="12000"/>
                </a:cubicBezTo>
                <a:cubicBezTo>
                  <a:pt x="3927" y="12000"/>
                  <a:pt x="3927" y="12000"/>
                  <a:pt x="3927" y="12000"/>
                </a:cubicBezTo>
                <a:cubicBezTo>
                  <a:pt x="3927" y="11200"/>
                  <a:pt x="3927" y="11200"/>
                  <a:pt x="3927" y="11200"/>
                </a:cubicBezTo>
                <a:cubicBezTo>
                  <a:pt x="3927" y="9600"/>
                  <a:pt x="3927" y="9600"/>
                  <a:pt x="3927" y="9600"/>
                </a:cubicBezTo>
                <a:cubicBezTo>
                  <a:pt x="2945" y="8800"/>
                  <a:pt x="2945" y="8800"/>
                  <a:pt x="2945" y="8800"/>
                </a:cubicBezTo>
                <a:cubicBezTo>
                  <a:pt x="1964" y="8800"/>
                  <a:pt x="1964" y="8800"/>
                  <a:pt x="1964" y="8800"/>
                </a:cubicBezTo>
                <a:cubicBezTo>
                  <a:pt x="982" y="8000"/>
                  <a:pt x="982" y="8000"/>
                  <a:pt x="982" y="8000"/>
                </a:cubicBezTo>
                <a:cubicBezTo>
                  <a:pt x="982" y="6400"/>
                  <a:pt x="982" y="6400"/>
                  <a:pt x="982" y="6400"/>
                </a:cubicBezTo>
                <a:cubicBezTo>
                  <a:pt x="1964" y="6400"/>
                  <a:pt x="1964" y="6400"/>
                  <a:pt x="1964" y="6400"/>
                </a:cubicBezTo>
                <a:cubicBezTo>
                  <a:pt x="1964" y="5600"/>
                  <a:pt x="1964" y="5600"/>
                  <a:pt x="1964" y="5600"/>
                </a:cubicBezTo>
                <a:cubicBezTo>
                  <a:pt x="2945" y="4800"/>
                  <a:pt x="2945" y="4800"/>
                  <a:pt x="2945" y="4800"/>
                </a:cubicBezTo>
                <a:cubicBezTo>
                  <a:pt x="2945" y="5600"/>
                  <a:pt x="2945" y="5600"/>
                  <a:pt x="2945" y="5600"/>
                </a:cubicBezTo>
                <a:cubicBezTo>
                  <a:pt x="3927" y="4800"/>
                  <a:pt x="3927" y="4800"/>
                  <a:pt x="3927" y="4800"/>
                </a:cubicBezTo>
                <a:cubicBezTo>
                  <a:pt x="2945" y="4000"/>
                  <a:pt x="2945" y="4000"/>
                  <a:pt x="2945" y="4000"/>
                </a:cubicBezTo>
                <a:cubicBezTo>
                  <a:pt x="3927" y="4000"/>
                  <a:pt x="3927" y="4000"/>
                  <a:pt x="3927" y="4000"/>
                </a:cubicBezTo>
                <a:cubicBezTo>
                  <a:pt x="2945" y="4000"/>
                  <a:pt x="2945" y="4000"/>
                  <a:pt x="2945" y="4000"/>
                </a:cubicBezTo>
                <a:cubicBezTo>
                  <a:pt x="1964" y="4000"/>
                  <a:pt x="1964" y="4000"/>
                  <a:pt x="1964" y="4000"/>
                </a:cubicBezTo>
                <a:cubicBezTo>
                  <a:pt x="0" y="3200"/>
                  <a:pt x="0" y="3200"/>
                  <a:pt x="0" y="3200"/>
                </a:cubicBezTo>
                <a:cubicBezTo>
                  <a:pt x="0" y="2400"/>
                  <a:pt x="0" y="2400"/>
                  <a:pt x="0" y="2400"/>
                </a:cubicBezTo>
                <a:cubicBezTo>
                  <a:pt x="982" y="1600"/>
                  <a:pt x="982" y="1600"/>
                  <a:pt x="982" y="1600"/>
                </a:cubicBezTo>
                <a:cubicBezTo>
                  <a:pt x="982" y="800"/>
                  <a:pt x="982" y="800"/>
                  <a:pt x="982" y="800"/>
                </a:cubicBezTo>
                <a:cubicBezTo>
                  <a:pt x="982" y="800"/>
                  <a:pt x="982" y="800"/>
                  <a:pt x="982" y="800"/>
                </a:cubicBezTo>
                <a:cubicBezTo>
                  <a:pt x="982" y="0"/>
                  <a:pt x="982" y="0"/>
                  <a:pt x="982" y="0"/>
                </a:cubicBezTo>
                <a:cubicBezTo>
                  <a:pt x="982" y="0"/>
                  <a:pt x="982" y="0"/>
                  <a:pt x="982" y="0"/>
                </a:cubicBezTo>
                <a:cubicBezTo>
                  <a:pt x="982" y="0"/>
                  <a:pt x="982" y="0"/>
                  <a:pt x="982" y="0"/>
                </a:cubicBezTo>
                <a:cubicBezTo>
                  <a:pt x="1964" y="0"/>
                  <a:pt x="1964" y="0"/>
                  <a:pt x="1964" y="0"/>
                </a:cubicBezTo>
                <a:cubicBezTo>
                  <a:pt x="1964" y="800"/>
                  <a:pt x="1964" y="800"/>
                  <a:pt x="1964" y="800"/>
                </a:cubicBezTo>
                <a:cubicBezTo>
                  <a:pt x="1964" y="800"/>
                  <a:pt x="1964" y="800"/>
                  <a:pt x="1964" y="800"/>
                </a:cubicBezTo>
                <a:cubicBezTo>
                  <a:pt x="2945" y="1600"/>
                  <a:pt x="2945" y="1600"/>
                  <a:pt x="2945" y="1600"/>
                </a:cubicBezTo>
                <a:cubicBezTo>
                  <a:pt x="3927" y="1600"/>
                  <a:pt x="3927" y="1600"/>
                  <a:pt x="3927" y="1600"/>
                </a:cubicBezTo>
                <a:cubicBezTo>
                  <a:pt x="3927" y="1600"/>
                  <a:pt x="3927" y="1600"/>
                  <a:pt x="3927" y="1600"/>
                </a:cubicBezTo>
                <a:cubicBezTo>
                  <a:pt x="2945" y="1600"/>
                  <a:pt x="2945" y="1600"/>
                  <a:pt x="2945" y="1600"/>
                </a:cubicBezTo>
                <a:cubicBezTo>
                  <a:pt x="3927" y="800"/>
                  <a:pt x="3927" y="800"/>
                  <a:pt x="3927" y="800"/>
                </a:cubicBezTo>
                <a:cubicBezTo>
                  <a:pt x="3927" y="800"/>
                  <a:pt x="3927" y="800"/>
                  <a:pt x="3927" y="800"/>
                </a:cubicBezTo>
                <a:cubicBezTo>
                  <a:pt x="4909" y="1600"/>
                  <a:pt x="4909" y="1600"/>
                  <a:pt x="4909" y="1600"/>
                </a:cubicBezTo>
                <a:cubicBezTo>
                  <a:pt x="4909" y="1600"/>
                  <a:pt x="4909" y="1600"/>
                  <a:pt x="4909" y="1600"/>
                </a:cubicBezTo>
                <a:cubicBezTo>
                  <a:pt x="5891" y="1600"/>
                  <a:pt x="5891" y="1600"/>
                  <a:pt x="5891" y="1600"/>
                </a:cubicBezTo>
                <a:cubicBezTo>
                  <a:pt x="5891" y="1600"/>
                  <a:pt x="5891" y="1600"/>
                  <a:pt x="5891" y="1600"/>
                </a:cubicBezTo>
                <a:cubicBezTo>
                  <a:pt x="6873" y="1600"/>
                  <a:pt x="6873" y="1600"/>
                  <a:pt x="6873" y="1600"/>
                </a:cubicBezTo>
                <a:cubicBezTo>
                  <a:pt x="6873" y="2400"/>
                  <a:pt x="6873" y="2400"/>
                  <a:pt x="6873" y="2400"/>
                </a:cubicBezTo>
                <a:cubicBezTo>
                  <a:pt x="6873" y="3200"/>
                  <a:pt x="6873" y="3200"/>
                  <a:pt x="6873" y="3200"/>
                </a:cubicBezTo>
                <a:cubicBezTo>
                  <a:pt x="6873" y="3200"/>
                  <a:pt x="6873" y="3200"/>
                  <a:pt x="6873" y="3200"/>
                </a:cubicBezTo>
                <a:cubicBezTo>
                  <a:pt x="7855" y="4000"/>
                  <a:pt x="7855" y="4000"/>
                  <a:pt x="7855" y="4000"/>
                </a:cubicBezTo>
                <a:cubicBezTo>
                  <a:pt x="7855" y="4800"/>
                  <a:pt x="7855" y="4800"/>
                  <a:pt x="7855" y="4800"/>
                </a:cubicBezTo>
                <a:cubicBezTo>
                  <a:pt x="8836" y="4800"/>
                  <a:pt x="8836" y="4800"/>
                  <a:pt x="8836" y="4800"/>
                </a:cubicBezTo>
                <a:cubicBezTo>
                  <a:pt x="8836" y="4800"/>
                  <a:pt x="8836" y="4800"/>
                  <a:pt x="8836" y="4800"/>
                </a:cubicBezTo>
                <a:cubicBezTo>
                  <a:pt x="9818" y="4800"/>
                  <a:pt x="9818" y="4800"/>
                  <a:pt x="9818" y="4800"/>
                </a:cubicBezTo>
                <a:cubicBezTo>
                  <a:pt x="11782" y="4800"/>
                  <a:pt x="11782" y="4800"/>
                  <a:pt x="11782" y="4800"/>
                </a:cubicBezTo>
                <a:cubicBezTo>
                  <a:pt x="12764" y="4800"/>
                  <a:pt x="12764" y="4800"/>
                  <a:pt x="12764" y="4800"/>
                </a:cubicBezTo>
                <a:cubicBezTo>
                  <a:pt x="14727" y="4800"/>
                  <a:pt x="14727" y="4800"/>
                  <a:pt x="14727" y="4800"/>
                </a:cubicBezTo>
                <a:cubicBezTo>
                  <a:pt x="15709" y="4800"/>
                  <a:pt x="15709" y="4800"/>
                  <a:pt x="15709" y="4800"/>
                </a:cubicBezTo>
                <a:cubicBezTo>
                  <a:pt x="16691" y="4800"/>
                  <a:pt x="16691" y="4800"/>
                  <a:pt x="16691" y="4800"/>
                </a:cubicBezTo>
                <a:cubicBezTo>
                  <a:pt x="16691" y="5600"/>
                  <a:pt x="16691" y="5600"/>
                  <a:pt x="16691" y="5600"/>
                </a:cubicBezTo>
                <a:cubicBezTo>
                  <a:pt x="17673" y="4800"/>
                  <a:pt x="17673" y="4800"/>
                  <a:pt x="17673" y="4800"/>
                </a:cubicBezTo>
                <a:cubicBezTo>
                  <a:pt x="17673" y="5600"/>
                  <a:pt x="17673" y="5600"/>
                  <a:pt x="17673" y="5600"/>
                </a:cubicBezTo>
                <a:cubicBezTo>
                  <a:pt x="18655" y="5600"/>
                  <a:pt x="18655" y="5600"/>
                  <a:pt x="18655" y="5600"/>
                </a:cubicBezTo>
                <a:cubicBezTo>
                  <a:pt x="17673" y="6400"/>
                  <a:pt x="17673" y="6400"/>
                  <a:pt x="17673" y="6400"/>
                </a:cubicBezTo>
                <a:cubicBezTo>
                  <a:pt x="17673" y="7200"/>
                  <a:pt x="17673" y="7200"/>
                  <a:pt x="17673" y="7200"/>
                </a:cubicBezTo>
                <a:cubicBezTo>
                  <a:pt x="17673" y="8000"/>
                  <a:pt x="17673" y="8000"/>
                  <a:pt x="17673" y="8000"/>
                </a:cubicBezTo>
                <a:cubicBezTo>
                  <a:pt x="16691" y="8800"/>
                  <a:pt x="16691" y="8800"/>
                  <a:pt x="16691" y="8800"/>
                </a:cubicBezTo>
                <a:cubicBezTo>
                  <a:pt x="16691" y="8800"/>
                  <a:pt x="16691" y="8800"/>
                  <a:pt x="16691" y="8800"/>
                </a:cubicBezTo>
                <a:cubicBezTo>
                  <a:pt x="16691" y="9600"/>
                  <a:pt x="16691" y="9600"/>
                  <a:pt x="16691" y="9600"/>
                </a:cubicBezTo>
                <a:cubicBezTo>
                  <a:pt x="15709" y="9600"/>
                  <a:pt x="15709" y="9600"/>
                  <a:pt x="15709" y="9600"/>
                </a:cubicBezTo>
                <a:cubicBezTo>
                  <a:pt x="15709" y="8800"/>
                  <a:pt x="15709" y="8800"/>
                  <a:pt x="15709" y="8800"/>
                </a:cubicBezTo>
                <a:cubicBezTo>
                  <a:pt x="14727" y="9600"/>
                  <a:pt x="14727" y="9600"/>
                  <a:pt x="14727" y="9600"/>
                </a:cubicBezTo>
                <a:cubicBezTo>
                  <a:pt x="14727" y="9600"/>
                  <a:pt x="14727" y="9600"/>
                  <a:pt x="14727" y="9600"/>
                </a:cubicBezTo>
                <a:cubicBezTo>
                  <a:pt x="14727" y="10400"/>
                  <a:pt x="14727" y="10400"/>
                  <a:pt x="14727" y="10400"/>
                </a:cubicBezTo>
                <a:cubicBezTo>
                  <a:pt x="14727" y="10400"/>
                  <a:pt x="14727" y="10400"/>
                  <a:pt x="14727" y="10400"/>
                </a:cubicBezTo>
                <a:cubicBezTo>
                  <a:pt x="14727" y="11200"/>
                  <a:pt x="14727" y="11200"/>
                  <a:pt x="14727" y="11200"/>
                </a:cubicBezTo>
                <a:cubicBezTo>
                  <a:pt x="15709" y="12000"/>
                  <a:pt x="15709" y="12000"/>
                  <a:pt x="15709" y="12000"/>
                </a:cubicBezTo>
                <a:cubicBezTo>
                  <a:pt x="15709" y="12000"/>
                  <a:pt x="15709" y="12000"/>
                  <a:pt x="15709" y="12000"/>
                </a:cubicBezTo>
                <a:cubicBezTo>
                  <a:pt x="15709" y="12800"/>
                  <a:pt x="15709" y="12800"/>
                  <a:pt x="15709" y="12800"/>
                </a:cubicBezTo>
                <a:cubicBezTo>
                  <a:pt x="16691" y="12800"/>
                  <a:pt x="16691" y="12800"/>
                  <a:pt x="16691" y="12800"/>
                </a:cubicBezTo>
                <a:cubicBezTo>
                  <a:pt x="17673" y="12800"/>
                  <a:pt x="17673" y="12800"/>
                  <a:pt x="17673" y="12800"/>
                </a:cubicBezTo>
                <a:cubicBezTo>
                  <a:pt x="17673" y="12800"/>
                  <a:pt x="17673" y="12800"/>
                  <a:pt x="17673" y="12800"/>
                </a:cubicBezTo>
                <a:cubicBezTo>
                  <a:pt x="16691" y="12800"/>
                  <a:pt x="16691" y="12800"/>
                  <a:pt x="16691" y="12800"/>
                </a:cubicBezTo>
                <a:cubicBezTo>
                  <a:pt x="17673" y="12000"/>
                  <a:pt x="17673" y="12000"/>
                  <a:pt x="17673" y="12000"/>
                </a:cubicBezTo>
                <a:cubicBezTo>
                  <a:pt x="17673" y="11200"/>
                  <a:pt x="17673" y="11200"/>
                  <a:pt x="17673" y="11200"/>
                </a:cubicBezTo>
                <a:cubicBezTo>
                  <a:pt x="17673" y="11200"/>
                  <a:pt x="17673" y="11200"/>
                  <a:pt x="17673" y="11200"/>
                </a:cubicBezTo>
                <a:cubicBezTo>
                  <a:pt x="17673" y="11200"/>
                  <a:pt x="17673" y="11200"/>
                  <a:pt x="17673" y="11200"/>
                </a:cubicBezTo>
                <a:cubicBezTo>
                  <a:pt x="17673" y="10400"/>
                  <a:pt x="17673" y="10400"/>
                  <a:pt x="17673" y="10400"/>
                </a:cubicBezTo>
                <a:cubicBezTo>
                  <a:pt x="18655" y="11200"/>
                  <a:pt x="18655" y="11200"/>
                  <a:pt x="18655" y="11200"/>
                </a:cubicBezTo>
                <a:cubicBezTo>
                  <a:pt x="19636" y="11200"/>
                  <a:pt x="19636" y="11200"/>
                  <a:pt x="19636" y="11200"/>
                </a:cubicBezTo>
                <a:cubicBezTo>
                  <a:pt x="19636" y="11200"/>
                  <a:pt x="19636" y="11200"/>
                  <a:pt x="19636" y="11200"/>
                </a:cubicBezTo>
                <a:cubicBezTo>
                  <a:pt x="19636" y="12000"/>
                  <a:pt x="19636" y="12000"/>
                  <a:pt x="19636" y="12000"/>
                </a:cubicBezTo>
                <a:cubicBezTo>
                  <a:pt x="19636" y="12800"/>
                  <a:pt x="19636" y="12800"/>
                  <a:pt x="19636" y="12800"/>
                </a:cubicBezTo>
                <a:cubicBezTo>
                  <a:pt x="19636" y="13600"/>
                  <a:pt x="19636" y="13600"/>
                  <a:pt x="19636" y="13600"/>
                </a:cubicBezTo>
                <a:cubicBezTo>
                  <a:pt x="20618" y="13600"/>
                  <a:pt x="20618" y="13600"/>
                  <a:pt x="20618" y="13600"/>
                </a:cubicBezTo>
                <a:cubicBezTo>
                  <a:pt x="20618" y="15200"/>
                  <a:pt x="20618" y="15200"/>
                  <a:pt x="20618" y="15200"/>
                </a:cubicBezTo>
                <a:cubicBezTo>
                  <a:pt x="20618" y="16000"/>
                  <a:pt x="20618" y="16000"/>
                  <a:pt x="20618" y="16000"/>
                </a:cubicBezTo>
                <a:cubicBezTo>
                  <a:pt x="21600" y="16800"/>
                  <a:pt x="21600" y="16800"/>
                  <a:pt x="21600" y="16800"/>
                </a:cubicBezTo>
                <a:cubicBezTo>
                  <a:pt x="21600" y="16800"/>
                  <a:pt x="21600" y="16800"/>
                  <a:pt x="21600" y="16800"/>
                </a:cubicBezTo>
                <a:cubicBezTo>
                  <a:pt x="21600" y="16800"/>
                  <a:pt x="21600" y="16800"/>
                  <a:pt x="21600" y="16800"/>
                </a:cubicBezTo>
                <a:cubicBezTo>
                  <a:pt x="21600" y="17600"/>
                  <a:pt x="21600" y="17600"/>
                  <a:pt x="21600" y="17600"/>
                </a:cubicBezTo>
                <a:cubicBezTo>
                  <a:pt x="21600" y="17600"/>
                  <a:pt x="21600" y="17600"/>
                  <a:pt x="21600" y="17600"/>
                </a:cubicBezTo>
                <a:close/>
                <a:moveTo>
                  <a:pt x="15709" y="15200"/>
                </a:moveTo>
                <a:cubicBezTo>
                  <a:pt x="15709" y="14400"/>
                  <a:pt x="15709" y="14400"/>
                  <a:pt x="15709" y="14400"/>
                </a:cubicBezTo>
                <a:cubicBezTo>
                  <a:pt x="15709" y="14400"/>
                  <a:pt x="15709" y="14400"/>
                  <a:pt x="15709" y="14400"/>
                </a:cubicBezTo>
                <a:cubicBezTo>
                  <a:pt x="15709" y="15200"/>
                  <a:pt x="15709" y="15200"/>
                  <a:pt x="15709" y="15200"/>
                </a:cubicBezTo>
                <a:cubicBezTo>
                  <a:pt x="15709" y="15200"/>
                  <a:pt x="15709" y="15200"/>
                  <a:pt x="15709" y="15200"/>
                </a:cubicBezTo>
                <a:cubicBezTo>
                  <a:pt x="15709" y="15200"/>
                  <a:pt x="15709" y="15200"/>
                  <a:pt x="15709" y="15200"/>
                </a:cubicBezTo>
                <a:close/>
                <a:moveTo>
                  <a:pt x="13745" y="14400"/>
                </a:moveTo>
                <a:cubicBezTo>
                  <a:pt x="13745" y="15200"/>
                  <a:pt x="13745" y="15200"/>
                  <a:pt x="13745" y="15200"/>
                </a:cubicBezTo>
                <a:cubicBezTo>
                  <a:pt x="13745" y="16000"/>
                  <a:pt x="13745" y="16000"/>
                  <a:pt x="13745" y="16000"/>
                </a:cubicBezTo>
                <a:cubicBezTo>
                  <a:pt x="14727" y="16000"/>
                  <a:pt x="14727" y="16000"/>
                  <a:pt x="14727" y="16000"/>
                </a:cubicBezTo>
                <a:cubicBezTo>
                  <a:pt x="14727" y="15200"/>
                  <a:pt x="14727" y="15200"/>
                  <a:pt x="14727" y="15200"/>
                </a:cubicBezTo>
                <a:cubicBezTo>
                  <a:pt x="14727" y="15200"/>
                  <a:pt x="14727" y="15200"/>
                  <a:pt x="14727" y="15200"/>
                </a:cubicBezTo>
                <a:cubicBezTo>
                  <a:pt x="13745" y="14400"/>
                  <a:pt x="13745" y="14400"/>
                  <a:pt x="13745" y="14400"/>
                </a:cubicBezTo>
                <a:cubicBezTo>
                  <a:pt x="13745" y="14400"/>
                  <a:pt x="13745" y="14400"/>
                  <a:pt x="13745" y="14400"/>
                </a:cubicBezTo>
                <a:close/>
                <a:moveTo>
                  <a:pt x="12764" y="14400"/>
                </a:moveTo>
                <a:cubicBezTo>
                  <a:pt x="11782" y="14400"/>
                  <a:pt x="11782" y="14400"/>
                  <a:pt x="11782" y="14400"/>
                </a:cubicBezTo>
                <a:cubicBezTo>
                  <a:pt x="11782" y="14400"/>
                  <a:pt x="11782" y="14400"/>
                  <a:pt x="11782" y="14400"/>
                </a:cubicBezTo>
                <a:cubicBezTo>
                  <a:pt x="12764" y="16000"/>
                  <a:pt x="12764" y="16000"/>
                  <a:pt x="12764" y="16000"/>
                </a:cubicBezTo>
                <a:cubicBezTo>
                  <a:pt x="13745" y="16000"/>
                  <a:pt x="13745" y="16000"/>
                  <a:pt x="13745" y="16000"/>
                </a:cubicBezTo>
                <a:cubicBezTo>
                  <a:pt x="13745" y="14400"/>
                  <a:pt x="13745" y="14400"/>
                  <a:pt x="13745" y="14400"/>
                </a:cubicBezTo>
                <a:lnTo>
                  <a:pt x="12764" y="14400"/>
                </a:lnTo>
                <a:close/>
                <a:moveTo>
                  <a:pt x="12764" y="144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45" name="AutoShape 29"/>
          <p:cNvSpPr/>
          <p:nvPr/>
        </p:nvSpPr>
        <p:spPr bwMode="auto">
          <a:xfrm>
            <a:off x="7569802" y="3653248"/>
            <a:ext cx="56094" cy="345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9138"/>
                </a:moveTo>
                <a:lnTo>
                  <a:pt x="1271" y="9138"/>
                </a:lnTo>
                <a:lnTo>
                  <a:pt x="2965" y="3323"/>
                </a:lnTo>
                <a:lnTo>
                  <a:pt x="5929" y="0"/>
                </a:lnTo>
                <a:lnTo>
                  <a:pt x="9318" y="0"/>
                </a:lnTo>
                <a:lnTo>
                  <a:pt x="12282" y="3323"/>
                </a:lnTo>
                <a:lnTo>
                  <a:pt x="18635" y="3323"/>
                </a:lnTo>
                <a:lnTo>
                  <a:pt x="18635" y="9138"/>
                </a:lnTo>
                <a:lnTo>
                  <a:pt x="20329" y="12462"/>
                </a:lnTo>
                <a:lnTo>
                  <a:pt x="20329" y="15785"/>
                </a:lnTo>
                <a:lnTo>
                  <a:pt x="21600" y="15785"/>
                </a:lnTo>
                <a:lnTo>
                  <a:pt x="18635" y="18277"/>
                </a:lnTo>
                <a:lnTo>
                  <a:pt x="11012" y="18277"/>
                </a:lnTo>
                <a:lnTo>
                  <a:pt x="9318" y="21600"/>
                </a:lnTo>
                <a:lnTo>
                  <a:pt x="7624" y="21600"/>
                </a:lnTo>
                <a:lnTo>
                  <a:pt x="4659" y="18277"/>
                </a:lnTo>
                <a:lnTo>
                  <a:pt x="1271" y="18277"/>
                </a:lnTo>
                <a:lnTo>
                  <a:pt x="0" y="15785"/>
                </a:lnTo>
                <a:lnTo>
                  <a:pt x="0" y="9138"/>
                </a:lnTo>
                <a:close/>
                <a:moveTo>
                  <a:pt x="0" y="9138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46" name="AutoShape 30"/>
          <p:cNvSpPr/>
          <p:nvPr/>
        </p:nvSpPr>
        <p:spPr bwMode="auto">
          <a:xfrm>
            <a:off x="7411014" y="3610173"/>
            <a:ext cx="150158" cy="8295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31" y="0"/>
                </a:moveTo>
                <a:lnTo>
                  <a:pt x="1734" y="0"/>
                </a:lnTo>
                <a:lnTo>
                  <a:pt x="1734" y="1371"/>
                </a:lnTo>
                <a:lnTo>
                  <a:pt x="2365" y="1371"/>
                </a:lnTo>
                <a:lnTo>
                  <a:pt x="2996" y="0"/>
                </a:lnTo>
                <a:lnTo>
                  <a:pt x="3469" y="0"/>
                </a:lnTo>
                <a:lnTo>
                  <a:pt x="4730" y="1371"/>
                </a:lnTo>
                <a:lnTo>
                  <a:pt x="5834" y="1371"/>
                </a:lnTo>
                <a:lnTo>
                  <a:pt x="6464" y="3771"/>
                </a:lnTo>
                <a:lnTo>
                  <a:pt x="7568" y="3771"/>
                </a:lnTo>
                <a:lnTo>
                  <a:pt x="8199" y="5143"/>
                </a:lnTo>
                <a:lnTo>
                  <a:pt x="8199" y="6171"/>
                </a:lnTo>
                <a:lnTo>
                  <a:pt x="8829" y="6171"/>
                </a:lnTo>
                <a:lnTo>
                  <a:pt x="8829" y="5143"/>
                </a:lnTo>
                <a:lnTo>
                  <a:pt x="10564" y="5143"/>
                </a:lnTo>
                <a:lnTo>
                  <a:pt x="10564" y="7543"/>
                </a:lnTo>
                <a:lnTo>
                  <a:pt x="12928" y="7543"/>
                </a:lnTo>
                <a:lnTo>
                  <a:pt x="12298" y="10286"/>
                </a:lnTo>
                <a:lnTo>
                  <a:pt x="12928" y="11314"/>
                </a:lnTo>
                <a:lnTo>
                  <a:pt x="14663" y="11314"/>
                </a:lnTo>
                <a:lnTo>
                  <a:pt x="15293" y="10286"/>
                </a:lnTo>
                <a:lnTo>
                  <a:pt x="17028" y="10286"/>
                </a:lnTo>
                <a:lnTo>
                  <a:pt x="17028" y="11314"/>
                </a:lnTo>
                <a:lnTo>
                  <a:pt x="18131" y="12686"/>
                </a:lnTo>
                <a:lnTo>
                  <a:pt x="18131" y="14057"/>
                </a:lnTo>
                <a:lnTo>
                  <a:pt x="19866" y="14057"/>
                </a:lnTo>
                <a:lnTo>
                  <a:pt x="20496" y="12686"/>
                </a:lnTo>
                <a:lnTo>
                  <a:pt x="21127" y="14057"/>
                </a:lnTo>
                <a:lnTo>
                  <a:pt x="21127" y="16457"/>
                </a:lnTo>
                <a:lnTo>
                  <a:pt x="21600" y="18857"/>
                </a:lnTo>
                <a:lnTo>
                  <a:pt x="21127" y="21600"/>
                </a:lnTo>
                <a:lnTo>
                  <a:pt x="19235" y="21600"/>
                </a:lnTo>
                <a:lnTo>
                  <a:pt x="18762" y="20229"/>
                </a:lnTo>
                <a:lnTo>
                  <a:pt x="18131" y="21600"/>
                </a:lnTo>
                <a:lnTo>
                  <a:pt x="15766" y="20229"/>
                </a:lnTo>
                <a:lnTo>
                  <a:pt x="14663" y="20229"/>
                </a:lnTo>
                <a:lnTo>
                  <a:pt x="12928" y="18857"/>
                </a:lnTo>
                <a:lnTo>
                  <a:pt x="12298" y="18857"/>
                </a:lnTo>
                <a:lnTo>
                  <a:pt x="12298" y="17829"/>
                </a:lnTo>
                <a:lnTo>
                  <a:pt x="11194" y="16457"/>
                </a:lnTo>
                <a:lnTo>
                  <a:pt x="9302" y="17829"/>
                </a:lnTo>
                <a:lnTo>
                  <a:pt x="9302" y="16457"/>
                </a:lnTo>
                <a:lnTo>
                  <a:pt x="7568" y="16457"/>
                </a:lnTo>
                <a:lnTo>
                  <a:pt x="7095" y="15086"/>
                </a:lnTo>
                <a:lnTo>
                  <a:pt x="5834" y="15086"/>
                </a:lnTo>
                <a:lnTo>
                  <a:pt x="4730" y="14057"/>
                </a:lnTo>
                <a:lnTo>
                  <a:pt x="4099" y="12686"/>
                </a:lnTo>
                <a:lnTo>
                  <a:pt x="2996" y="11314"/>
                </a:lnTo>
                <a:lnTo>
                  <a:pt x="1734" y="10286"/>
                </a:lnTo>
                <a:lnTo>
                  <a:pt x="1261" y="10286"/>
                </a:lnTo>
                <a:lnTo>
                  <a:pt x="631" y="8914"/>
                </a:lnTo>
                <a:lnTo>
                  <a:pt x="0" y="8914"/>
                </a:lnTo>
                <a:lnTo>
                  <a:pt x="0" y="7543"/>
                </a:lnTo>
                <a:lnTo>
                  <a:pt x="631" y="6171"/>
                </a:lnTo>
                <a:lnTo>
                  <a:pt x="631" y="0"/>
                </a:lnTo>
                <a:close/>
                <a:moveTo>
                  <a:pt x="631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47" name="AutoShape 31"/>
          <p:cNvSpPr/>
          <p:nvPr/>
        </p:nvSpPr>
        <p:spPr bwMode="auto">
          <a:xfrm>
            <a:off x="7067549" y="3463931"/>
            <a:ext cx="250695" cy="29727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545" y="21600"/>
                </a:moveTo>
                <a:lnTo>
                  <a:pt x="12545" y="21218"/>
                </a:lnTo>
                <a:lnTo>
                  <a:pt x="13205" y="20549"/>
                </a:lnTo>
                <a:lnTo>
                  <a:pt x="14620" y="20549"/>
                </a:lnTo>
                <a:lnTo>
                  <a:pt x="15280" y="20166"/>
                </a:lnTo>
                <a:lnTo>
                  <a:pt x="15658" y="20166"/>
                </a:lnTo>
                <a:lnTo>
                  <a:pt x="16035" y="20549"/>
                </a:lnTo>
                <a:lnTo>
                  <a:pt x="16412" y="20166"/>
                </a:lnTo>
                <a:lnTo>
                  <a:pt x="16412" y="19784"/>
                </a:lnTo>
                <a:lnTo>
                  <a:pt x="16035" y="18733"/>
                </a:lnTo>
                <a:lnTo>
                  <a:pt x="15658" y="18350"/>
                </a:lnTo>
                <a:lnTo>
                  <a:pt x="15658" y="18064"/>
                </a:lnTo>
                <a:lnTo>
                  <a:pt x="14997" y="18064"/>
                </a:lnTo>
                <a:lnTo>
                  <a:pt x="14620" y="17299"/>
                </a:lnTo>
                <a:lnTo>
                  <a:pt x="14620" y="16630"/>
                </a:lnTo>
                <a:lnTo>
                  <a:pt x="13583" y="16630"/>
                </a:lnTo>
                <a:lnTo>
                  <a:pt x="13583" y="15579"/>
                </a:lnTo>
                <a:lnTo>
                  <a:pt x="13960" y="15579"/>
                </a:lnTo>
                <a:lnTo>
                  <a:pt x="14243" y="14814"/>
                </a:lnTo>
                <a:lnTo>
                  <a:pt x="14620" y="14527"/>
                </a:lnTo>
                <a:lnTo>
                  <a:pt x="15280" y="14527"/>
                </a:lnTo>
                <a:lnTo>
                  <a:pt x="15280" y="14814"/>
                </a:lnTo>
                <a:lnTo>
                  <a:pt x="16035" y="14814"/>
                </a:lnTo>
                <a:lnTo>
                  <a:pt x="17072" y="14527"/>
                </a:lnTo>
                <a:lnTo>
                  <a:pt x="17450" y="14145"/>
                </a:lnTo>
                <a:lnTo>
                  <a:pt x="17733" y="13476"/>
                </a:lnTo>
                <a:lnTo>
                  <a:pt x="18487" y="12712"/>
                </a:lnTo>
                <a:lnTo>
                  <a:pt x="18487" y="12329"/>
                </a:lnTo>
                <a:lnTo>
                  <a:pt x="19525" y="11278"/>
                </a:lnTo>
                <a:lnTo>
                  <a:pt x="19902" y="10991"/>
                </a:lnTo>
                <a:lnTo>
                  <a:pt x="19525" y="10609"/>
                </a:lnTo>
                <a:lnTo>
                  <a:pt x="19902" y="10227"/>
                </a:lnTo>
                <a:lnTo>
                  <a:pt x="20185" y="9844"/>
                </a:lnTo>
                <a:lnTo>
                  <a:pt x="20185" y="8506"/>
                </a:lnTo>
                <a:lnTo>
                  <a:pt x="20562" y="7742"/>
                </a:lnTo>
                <a:lnTo>
                  <a:pt x="21223" y="7742"/>
                </a:lnTo>
                <a:lnTo>
                  <a:pt x="21600" y="7359"/>
                </a:lnTo>
                <a:lnTo>
                  <a:pt x="21600" y="7073"/>
                </a:lnTo>
                <a:lnTo>
                  <a:pt x="20185" y="7073"/>
                </a:lnTo>
                <a:lnTo>
                  <a:pt x="20185" y="6690"/>
                </a:lnTo>
                <a:lnTo>
                  <a:pt x="19525" y="6308"/>
                </a:lnTo>
                <a:lnTo>
                  <a:pt x="19148" y="6308"/>
                </a:lnTo>
                <a:lnTo>
                  <a:pt x="18487" y="6021"/>
                </a:lnTo>
                <a:lnTo>
                  <a:pt x="18487" y="5257"/>
                </a:lnTo>
                <a:lnTo>
                  <a:pt x="18110" y="4588"/>
                </a:lnTo>
                <a:lnTo>
                  <a:pt x="17733" y="3823"/>
                </a:lnTo>
                <a:lnTo>
                  <a:pt x="17733" y="3536"/>
                </a:lnTo>
                <a:lnTo>
                  <a:pt x="18110" y="3536"/>
                </a:lnTo>
                <a:lnTo>
                  <a:pt x="18110" y="3154"/>
                </a:lnTo>
                <a:lnTo>
                  <a:pt x="18487" y="2772"/>
                </a:lnTo>
                <a:lnTo>
                  <a:pt x="18487" y="2485"/>
                </a:lnTo>
                <a:lnTo>
                  <a:pt x="18110" y="2485"/>
                </a:lnTo>
                <a:lnTo>
                  <a:pt x="18110" y="2103"/>
                </a:lnTo>
                <a:lnTo>
                  <a:pt x="17733" y="2103"/>
                </a:lnTo>
                <a:lnTo>
                  <a:pt x="17072" y="1720"/>
                </a:lnTo>
                <a:lnTo>
                  <a:pt x="17072" y="1338"/>
                </a:lnTo>
                <a:lnTo>
                  <a:pt x="16035" y="1338"/>
                </a:lnTo>
                <a:lnTo>
                  <a:pt x="16035" y="669"/>
                </a:lnTo>
                <a:lnTo>
                  <a:pt x="16695" y="287"/>
                </a:lnTo>
                <a:lnTo>
                  <a:pt x="16695" y="0"/>
                </a:lnTo>
                <a:lnTo>
                  <a:pt x="15280" y="0"/>
                </a:lnTo>
                <a:lnTo>
                  <a:pt x="14997" y="287"/>
                </a:lnTo>
                <a:lnTo>
                  <a:pt x="14620" y="287"/>
                </a:lnTo>
                <a:lnTo>
                  <a:pt x="14243" y="669"/>
                </a:lnTo>
                <a:lnTo>
                  <a:pt x="13960" y="1051"/>
                </a:lnTo>
                <a:lnTo>
                  <a:pt x="14620" y="2103"/>
                </a:lnTo>
                <a:lnTo>
                  <a:pt x="14997" y="2485"/>
                </a:lnTo>
                <a:lnTo>
                  <a:pt x="13960" y="3536"/>
                </a:lnTo>
                <a:lnTo>
                  <a:pt x="14243" y="3823"/>
                </a:lnTo>
                <a:lnTo>
                  <a:pt x="14243" y="4205"/>
                </a:lnTo>
                <a:lnTo>
                  <a:pt x="13960" y="4588"/>
                </a:lnTo>
                <a:lnTo>
                  <a:pt x="12545" y="4588"/>
                </a:lnTo>
                <a:lnTo>
                  <a:pt x="12545" y="5257"/>
                </a:lnTo>
                <a:lnTo>
                  <a:pt x="12922" y="5257"/>
                </a:lnTo>
                <a:lnTo>
                  <a:pt x="13205" y="5639"/>
                </a:lnTo>
                <a:lnTo>
                  <a:pt x="13205" y="6021"/>
                </a:lnTo>
                <a:lnTo>
                  <a:pt x="12545" y="6021"/>
                </a:lnTo>
                <a:lnTo>
                  <a:pt x="12168" y="6308"/>
                </a:lnTo>
                <a:lnTo>
                  <a:pt x="12168" y="8124"/>
                </a:lnTo>
                <a:lnTo>
                  <a:pt x="11790" y="8506"/>
                </a:lnTo>
                <a:lnTo>
                  <a:pt x="11507" y="8124"/>
                </a:lnTo>
                <a:lnTo>
                  <a:pt x="11507" y="8506"/>
                </a:lnTo>
                <a:lnTo>
                  <a:pt x="10753" y="8506"/>
                </a:lnTo>
                <a:lnTo>
                  <a:pt x="10753" y="8124"/>
                </a:lnTo>
                <a:lnTo>
                  <a:pt x="10470" y="8506"/>
                </a:lnTo>
                <a:lnTo>
                  <a:pt x="9715" y="8793"/>
                </a:lnTo>
                <a:lnTo>
                  <a:pt x="10093" y="8793"/>
                </a:lnTo>
                <a:lnTo>
                  <a:pt x="9338" y="9558"/>
                </a:lnTo>
                <a:lnTo>
                  <a:pt x="9055" y="9175"/>
                </a:lnTo>
                <a:lnTo>
                  <a:pt x="8678" y="9558"/>
                </a:lnTo>
                <a:lnTo>
                  <a:pt x="8300" y="9844"/>
                </a:lnTo>
                <a:lnTo>
                  <a:pt x="8017" y="10227"/>
                </a:lnTo>
                <a:lnTo>
                  <a:pt x="8017" y="11278"/>
                </a:lnTo>
                <a:lnTo>
                  <a:pt x="8300" y="11660"/>
                </a:lnTo>
                <a:lnTo>
                  <a:pt x="8017" y="11660"/>
                </a:lnTo>
                <a:lnTo>
                  <a:pt x="7640" y="12042"/>
                </a:lnTo>
                <a:lnTo>
                  <a:pt x="5565" y="12042"/>
                </a:lnTo>
                <a:lnTo>
                  <a:pt x="5188" y="12329"/>
                </a:lnTo>
                <a:lnTo>
                  <a:pt x="3773" y="12329"/>
                </a:lnTo>
                <a:lnTo>
                  <a:pt x="2075" y="12712"/>
                </a:lnTo>
                <a:lnTo>
                  <a:pt x="0" y="12042"/>
                </a:lnTo>
                <a:lnTo>
                  <a:pt x="1038" y="13094"/>
                </a:lnTo>
                <a:lnTo>
                  <a:pt x="1038" y="13476"/>
                </a:lnTo>
                <a:lnTo>
                  <a:pt x="1321" y="13763"/>
                </a:lnTo>
                <a:lnTo>
                  <a:pt x="1698" y="13763"/>
                </a:lnTo>
                <a:lnTo>
                  <a:pt x="2075" y="14145"/>
                </a:lnTo>
                <a:lnTo>
                  <a:pt x="2735" y="14145"/>
                </a:lnTo>
                <a:lnTo>
                  <a:pt x="2735" y="14527"/>
                </a:lnTo>
                <a:lnTo>
                  <a:pt x="3113" y="14527"/>
                </a:lnTo>
                <a:lnTo>
                  <a:pt x="3113" y="14814"/>
                </a:lnTo>
                <a:lnTo>
                  <a:pt x="3490" y="15196"/>
                </a:lnTo>
                <a:lnTo>
                  <a:pt x="3490" y="15865"/>
                </a:lnTo>
                <a:lnTo>
                  <a:pt x="4150" y="15865"/>
                </a:lnTo>
                <a:lnTo>
                  <a:pt x="4150" y="17012"/>
                </a:lnTo>
                <a:lnTo>
                  <a:pt x="3773" y="16630"/>
                </a:lnTo>
                <a:lnTo>
                  <a:pt x="2735" y="17012"/>
                </a:lnTo>
                <a:lnTo>
                  <a:pt x="2358" y="17299"/>
                </a:lnTo>
                <a:lnTo>
                  <a:pt x="2075" y="17299"/>
                </a:lnTo>
                <a:lnTo>
                  <a:pt x="2075" y="19497"/>
                </a:lnTo>
                <a:lnTo>
                  <a:pt x="2358" y="19497"/>
                </a:lnTo>
                <a:lnTo>
                  <a:pt x="2735" y="19115"/>
                </a:lnTo>
                <a:lnTo>
                  <a:pt x="4528" y="19115"/>
                </a:lnTo>
                <a:lnTo>
                  <a:pt x="4528" y="18733"/>
                </a:lnTo>
                <a:lnTo>
                  <a:pt x="4810" y="18733"/>
                </a:lnTo>
                <a:lnTo>
                  <a:pt x="5188" y="19115"/>
                </a:lnTo>
                <a:lnTo>
                  <a:pt x="5188" y="18733"/>
                </a:lnTo>
                <a:lnTo>
                  <a:pt x="5565" y="18733"/>
                </a:lnTo>
                <a:lnTo>
                  <a:pt x="5565" y="19115"/>
                </a:lnTo>
                <a:lnTo>
                  <a:pt x="6225" y="19115"/>
                </a:lnTo>
                <a:lnTo>
                  <a:pt x="6603" y="18733"/>
                </a:lnTo>
                <a:lnTo>
                  <a:pt x="9338" y="18733"/>
                </a:lnTo>
                <a:lnTo>
                  <a:pt x="9715" y="19115"/>
                </a:lnTo>
                <a:lnTo>
                  <a:pt x="9715" y="19497"/>
                </a:lnTo>
                <a:lnTo>
                  <a:pt x="10470" y="19497"/>
                </a:lnTo>
                <a:lnTo>
                  <a:pt x="10470" y="19784"/>
                </a:lnTo>
                <a:lnTo>
                  <a:pt x="10753" y="20166"/>
                </a:lnTo>
                <a:lnTo>
                  <a:pt x="10753" y="20835"/>
                </a:lnTo>
                <a:lnTo>
                  <a:pt x="11130" y="21218"/>
                </a:lnTo>
                <a:lnTo>
                  <a:pt x="11790" y="21218"/>
                </a:lnTo>
                <a:lnTo>
                  <a:pt x="12168" y="21600"/>
                </a:lnTo>
                <a:lnTo>
                  <a:pt x="12545" y="21600"/>
                </a:lnTo>
                <a:close/>
                <a:moveTo>
                  <a:pt x="12545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48" name="AutoShape 32"/>
          <p:cNvSpPr/>
          <p:nvPr/>
        </p:nvSpPr>
        <p:spPr bwMode="auto">
          <a:xfrm>
            <a:off x="7253520" y="3448510"/>
            <a:ext cx="133330" cy="11699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446" y="21600"/>
                </a:moveTo>
                <a:lnTo>
                  <a:pt x="12393" y="18930"/>
                </a:lnTo>
                <a:lnTo>
                  <a:pt x="13102" y="18202"/>
                </a:lnTo>
                <a:lnTo>
                  <a:pt x="13810" y="17231"/>
                </a:lnTo>
                <a:lnTo>
                  <a:pt x="14341" y="17231"/>
                </a:lnTo>
                <a:lnTo>
                  <a:pt x="15757" y="18930"/>
                </a:lnTo>
                <a:lnTo>
                  <a:pt x="16289" y="18202"/>
                </a:lnTo>
                <a:lnTo>
                  <a:pt x="17705" y="18930"/>
                </a:lnTo>
                <a:lnTo>
                  <a:pt x="17705" y="19901"/>
                </a:lnTo>
                <a:lnTo>
                  <a:pt x="18413" y="19901"/>
                </a:lnTo>
                <a:lnTo>
                  <a:pt x="19652" y="20872"/>
                </a:lnTo>
                <a:lnTo>
                  <a:pt x="20361" y="19901"/>
                </a:lnTo>
                <a:lnTo>
                  <a:pt x="21600" y="19901"/>
                </a:lnTo>
                <a:lnTo>
                  <a:pt x="20892" y="18202"/>
                </a:lnTo>
                <a:lnTo>
                  <a:pt x="20892" y="16261"/>
                </a:lnTo>
                <a:lnTo>
                  <a:pt x="20361" y="16261"/>
                </a:lnTo>
                <a:lnTo>
                  <a:pt x="19652" y="14562"/>
                </a:lnTo>
                <a:lnTo>
                  <a:pt x="19652" y="12620"/>
                </a:lnTo>
                <a:lnTo>
                  <a:pt x="18944" y="11892"/>
                </a:lnTo>
                <a:lnTo>
                  <a:pt x="18413" y="11892"/>
                </a:lnTo>
                <a:lnTo>
                  <a:pt x="17705" y="9951"/>
                </a:lnTo>
                <a:lnTo>
                  <a:pt x="16997" y="9222"/>
                </a:lnTo>
                <a:lnTo>
                  <a:pt x="15757" y="8252"/>
                </a:lnTo>
                <a:lnTo>
                  <a:pt x="14341" y="6310"/>
                </a:lnTo>
                <a:lnTo>
                  <a:pt x="11685" y="6310"/>
                </a:lnTo>
                <a:lnTo>
                  <a:pt x="11685" y="5582"/>
                </a:lnTo>
                <a:lnTo>
                  <a:pt x="11154" y="5582"/>
                </a:lnTo>
                <a:lnTo>
                  <a:pt x="11154" y="4611"/>
                </a:lnTo>
                <a:lnTo>
                  <a:pt x="9207" y="1942"/>
                </a:lnTo>
                <a:lnTo>
                  <a:pt x="8498" y="0"/>
                </a:lnTo>
                <a:lnTo>
                  <a:pt x="6551" y="0"/>
                </a:lnTo>
                <a:lnTo>
                  <a:pt x="6551" y="971"/>
                </a:lnTo>
                <a:lnTo>
                  <a:pt x="5843" y="0"/>
                </a:lnTo>
                <a:lnTo>
                  <a:pt x="5134" y="0"/>
                </a:lnTo>
                <a:lnTo>
                  <a:pt x="4603" y="1942"/>
                </a:lnTo>
                <a:lnTo>
                  <a:pt x="3187" y="1942"/>
                </a:lnTo>
                <a:lnTo>
                  <a:pt x="1239" y="2912"/>
                </a:lnTo>
                <a:lnTo>
                  <a:pt x="1239" y="3640"/>
                </a:lnTo>
                <a:lnTo>
                  <a:pt x="0" y="4611"/>
                </a:lnTo>
                <a:lnTo>
                  <a:pt x="0" y="6310"/>
                </a:lnTo>
                <a:lnTo>
                  <a:pt x="1948" y="6310"/>
                </a:lnTo>
                <a:lnTo>
                  <a:pt x="1948" y="7281"/>
                </a:lnTo>
                <a:lnTo>
                  <a:pt x="3187" y="8252"/>
                </a:lnTo>
                <a:lnTo>
                  <a:pt x="3895" y="8252"/>
                </a:lnTo>
                <a:lnTo>
                  <a:pt x="3895" y="9222"/>
                </a:lnTo>
                <a:lnTo>
                  <a:pt x="4603" y="9222"/>
                </a:lnTo>
                <a:lnTo>
                  <a:pt x="4603" y="9951"/>
                </a:lnTo>
                <a:lnTo>
                  <a:pt x="3895" y="10921"/>
                </a:lnTo>
                <a:lnTo>
                  <a:pt x="3895" y="11892"/>
                </a:lnTo>
                <a:lnTo>
                  <a:pt x="3187" y="11892"/>
                </a:lnTo>
                <a:lnTo>
                  <a:pt x="3187" y="12620"/>
                </a:lnTo>
                <a:lnTo>
                  <a:pt x="3895" y="14562"/>
                </a:lnTo>
                <a:lnTo>
                  <a:pt x="4603" y="16261"/>
                </a:lnTo>
                <a:lnTo>
                  <a:pt x="4603" y="18202"/>
                </a:lnTo>
                <a:lnTo>
                  <a:pt x="5843" y="18930"/>
                </a:lnTo>
                <a:lnTo>
                  <a:pt x="6551" y="18930"/>
                </a:lnTo>
                <a:lnTo>
                  <a:pt x="7790" y="19901"/>
                </a:lnTo>
                <a:lnTo>
                  <a:pt x="7790" y="20872"/>
                </a:lnTo>
                <a:lnTo>
                  <a:pt x="10446" y="20872"/>
                </a:lnTo>
                <a:lnTo>
                  <a:pt x="10446" y="21600"/>
                </a:lnTo>
                <a:close/>
                <a:moveTo>
                  <a:pt x="10446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49" name="AutoShape 33"/>
          <p:cNvSpPr/>
          <p:nvPr/>
        </p:nvSpPr>
        <p:spPr bwMode="auto">
          <a:xfrm>
            <a:off x="7051152" y="3419261"/>
            <a:ext cx="238613" cy="21962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727" y="2846"/>
                </a:moveTo>
                <a:lnTo>
                  <a:pt x="19420" y="2457"/>
                </a:lnTo>
                <a:lnTo>
                  <a:pt x="19817" y="1940"/>
                </a:lnTo>
                <a:lnTo>
                  <a:pt x="19817" y="2457"/>
                </a:lnTo>
                <a:lnTo>
                  <a:pt x="20510" y="2457"/>
                </a:lnTo>
                <a:lnTo>
                  <a:pt x="20906" y="1940"/>
                </a:lnTo>
                <a:lnTo>
                  <a:pt x="21600" y="1940"/>
                </a:lnTo>
                <a:lnTo>
                  <a:pt x="21600" y="2457"/>
                </a:lnTo>
                <a:lnTo>
                  <a:pt x="20906" y="2846"/>
                </a:lnTo>
                <a:lnTo>
                  <a:pt x="21204" y="2846"/>
                </a:lnTo>
                <a:lnTo>
                  <a:pt x="20906" y="3880"/>
                </a:lnTo>
                <a:lnTo>
                  <a:pt x="20114" y="3880"/>
                </a:lnTo>
                <a:lnTo>
                  <a:pt x="18727" y="4398"/>
                </a:lnTo>
                <a:lnTo>
                  <a:pt x="17538" y="4398"/>
                </a:lnTo>
                <a:lnTo>
                  <a:pt x="17240" y="4786"/>
                </a:lnTo>
                <a:lnTo>
                  <a:pt x="16844" y="4786"/>
                </a:lnTo>
                <a:lnTo>
                  <a:pt x="16448" y="5303"/>
                </a:lnTo>
                <a:lnTo>
                  <a:pt x="16150" y="5820"/>
                </a:lnTo>
                <a:lnTo>
                  <a:pt x="16844" y="7243"/>
                </a:lnTo>
                <a:lnTo>
                  <a:pt x="17240" y="7760"/>
                </a:lnTo>
                <a:lnTo>
                  <a:pt x="16150" y="9183"/>
                </a:lnTo>
                <a:lnTo>
                  <a:pt x="16448" y="9571"/>
                </a:lnTo>
                <a:lnTo>
                  <a:pt x="16448" y="10089"/>
                </a:lnTo>
                <a:lnTo>
                  <a:pt x="16150" y="10606"/>
                </a:lnTo>
                <a:lnTo>
                  <a:pt x="14664" y="10606"/>
                </a:lnTo>
                <a:lnTo>
                  <a:pt x="14664" y="11511"/>
                </a:lnTo>
                <a:lnTo>
                  <a:pt x="15061" y="11511"/>
                </a:lnTo>
                <a:lnTo>
                  <a:pt x="15358" y="12029"/>
                </a:lnTo>
                <a:lnTo>
                  <a:pt x="15358" y="12546"/>
                </a:lnTo>
                <a:lnTo>
                  <a:pt x="14664" y="12546"/>
                </a:lnTo>
                <a:lnTo>
                  <a:pt x="14268" y="12934"/>
                </a:lnTo>
                <a:lnTo>
                  <a:pt x="14268" y="15392"/>
                </a:lnTo>
                <a:lnTo>
                  <a:pt x="13872" y="15909"/>
                </a:lnTo>
                <a:lnTo>
                  <a:pt x="13574" y="15392"/>
                </a:lnTo>
                <a:lnTo>
                  <a:pt x="13574" y="15909"/>
                </a:lnTo>
                <a:lnTo>
                  <a:pt x="12782" y="15909"/>
                </a:lnTo>
                <a:lnTo>
                  <a:pt x="12782" y="15392"/>
                </a:lnTo>
                <a:lnTo>
                  <a:pt x="12484" y="15909"/>
                </a:lnTo>
                <a:lnTo>
                  <a:pt x="11692" y="16297"/>
                </a:lnTo>
                <a:lnTo>
                  <a:pt x="12088" y="16297"/>
                </a:lnTo>
                <a:lnTo>
                  <a:pt x="11295" y="17332"/>
                </a:lnTo>
                <a:lnTo>
                  <a:pt x="10998" y="16814"/>
                </a:lnTo>
                <a:lnTo>
                  <a:pt x="10602" y="17332"/>
                </a:lnTo>
                <a:lnTo>
                  <a:pt x="10206" y="17720"/>
                </a:lnTo>
                <a:lnTo>
                  <a:pt x="9908" y="18237"/>
                </a:lnTo>
                <a:lnTo>
                  <a:pt x="9908" y="19660"/>
                </a:lnTo>
                <a:lnTo>
                  <a:pt x="10206" y="20177"/>
                </a:lnTo>
                <a:lnTo>
                  <a:pt x="9908" y="20177"/>
                </a:lnTo>
                <a:lnTo>
                  <a:pt x="9512" y="20695"/>
                </a:lnTo>
                <a:lnTo>
                  <a:pt x="7332" y="20695"/>
                </a:lnTo>
                <a:lnTo>
                  <a:pt x="6936" y="21083"/>
                </a:lnTo>
                <a:lnTo>
                  <a:pt x="5450" y="21083"/>
                </a:lnTo>
                <a:lnTo>
                  <a:pt x="3666" y="21600"/>
                </a:lnTo>
                <a:lnTo>
                  <a:pt x="1486" y="20695"/>
                </a:lnTo>
                <a:lnTo>
                  <a:pt x="2873" y="18754"/>
                </a:lnTo>
                <a:lnTo>
                  <a:pt x="2873" y="18237"/>
                </a:lnTo>
                <a:lnTo>
                  <a:pt x="2576" y="17720"/>
                </a:lnTo>
                <a:lnTo>
                  <a:pt x="2873" y="17332"/>
                </a:lnTo>
                <a:lnTo>
                  <a:pt x="2576" y="16297"/>
                </a:lnTo>
                <a:lnTo>
                  <a:pt x="1090" y="16297"/>
                </a:lnTo>
                <a:lnTo>
                  <a:pt x="1090" y="15909"/>
                </a:lnTo>
                <a:lnTo>
                  <a:pt x="694" y="15392"/>
                </a:lnTo>
                <a:lnTo>
                  <a:pt x="1090" y="15392"/>
                </a:lnTo>
                <a:lnTo>
                  <a:pt x="694" y="14357"/>
                </a:lnTo>
                <a:lnTo>
                  <a:pt x="297" y="13451"/>
                </a:lnTo>
                <a:lnTo>
                  <a:pt x="297" y="12934"/>
                </a:lnTo>
                <a:lnTo>
                  <a:pt x="694" y="12029"/>
                </a:lnTo>
                <a:lnTo>
                  <a:pt x="297" y="12029"/>
                </a:lnTo>
                <a:lnTo>
                  <a:pt x="297" y="11511"/>
                </a:lnTo>
                <a:lnTo>
                  <a:pt x="0" y="10994"/>
                </a:lnTo>
                <a:lnTo>
                  <a:pt x="0" y="10606"/>
                </a:lnTo>
                <a:lnTo>
                  <a:pt x="297" y="10089"/>
                </a:lnTo>
                <a:lnTo>
                  <a:pt x="0" y="10089"/>
                </a:lnTo>
                <a:lnTo>
                  <a:pt x="0" y="9571"/>
                </a:lnTo>
                <a:lnTo>
                  <a:pt x="297" y="9571"/>
                </a:lnTo>
                <a:lnTo>
                  <a:pt x="694" y="9183"/>
                </a:lnTo>
                <a:lnTo>
                  <a:pt x="297" y="8666"/>
                </a:lnTo>
                <a:lnTo>
                  <a:pt x="694" y="8149"/>
                </a:lnTo>
                <a:lnTo>
                  <a:pt x="694" y="7243"/>
                </a:lnTo>
                <a:lnTo>
                  <a:pt x="1090" y="7760"/>
                </a:lnTo>
                <a:lnTo>
                  <a:pt x="2576" y="7760"/>
                </a:lnTo>
                <a:lnTo>
                  <a:pt x="2576" y="8149"/>
                </a:lnTo>
                <a:lnTo>
                  <a:pt x="3270" y="8149"/>
                </a:lnTo>
                <a:lnTo>
                  <a:pt x="3666" y="7760"/>
                </a:lnTo>
                <a:lnTo>
                  <a:pt x="3666" y="7243"/>
                </a:lnTo>
                <a:lnTo>
                  <a:pt x="3963" y="7243"/>
                </a:lnTo>
                <a:lnTo>
                  <a:pt x="3666" y="6726"/>
                </a:lnTo>
                <a:lnTo>
                  <a:pt x="4360" y="6726"/>
                </a:lnTo>
                <a:lnTo>
                  <a:pt x="5152" y="6208"/>
                </a:lnTo>
                <a:lnTo>
                  <a:pt x="5152" y="5820"/>
                </a:lnTo>
                <a:lnTo>
                  <a:pt x="5450" y="5820"/>
                </a:lnTo>
                <a:lnTo>
                  <a:pt x="5450" y="4786"/>
                </a:lnTo>
                <a:lnTo>
                  <a:pt x="5846" y="4398"/>
                </a:lnTo>
                <a:lnTo>
                  <a:pt x="5846" y="3363"/>
                </a:lnTo>
                <a:lnTo>
                  <a:pt x="6539" y="3363"/>
                </a:lnTo>
                <a:lnTo>
                  <a:pt x="7332" y="2846"/>
                </a:lnTo>
                <a:lnTo>
                  <a:pt x="9116" y="2846"/>
                </a:lnTo>
                <a:lnTo>
                  <a:pt x="9512" y="3363"/>
                </a:lnTo>
                <a:lnTo>
                  <a:pt x="9908" y="3363"/>
                </a:lnTo>
                <a:lnTo>
                  <a:pt x="9908" y="2846"/>
                </a:lnTo>
                <a:lnTo>
                  <a:pt x="10206" y="3363"/>
                </a:lnTo>
                <a:lnTo>
                  <a:pt x="10602" y="3880"/>
                </a:lnTo>
                <a:lnTo>
                  <a:pt x="11295" y="3880"/>
                </a:lnTo>
                <a:lnTo>
                  <a:pt x="11692" y="3363"/>
                </a:lnTo>
                <a:lnTo>
                  <a:pt x="12088" y="3363"/>
                </a:lnTo>
                <a:lnTo>
                  <a:pt x="12088" y="2846"/>
                </a:lnTo>
                <a:lnTo>
                  <a:pt x="12484" y="2846"/>
                </a:lnTo>
                <a:lnTo>
                  <a:pt x="12782" y="3363"/>
                </a:lnTo>
                <a:lnTo>
                  <a:pt x="13178" y="3363"/>
                </a:lnTo>
                <a:lnTo>
                  <a:pt x="13178" y="2457"/>
                </a:lnTo>
                <a:lnTo>
                  <a:pt x="14268" y="2457"/>
                </a:lnTo>
                <a:lnTo>
                  <a:pt x="14268" y="1423"/>
                </a:lnTo>
                <a:lnTo>
                  <a:pt x="14664" y="1035"/>
                </a:lnTo>
                <a:lnTo>
                  <a:pt x="14664" y="0"/>
                </a:lnTo>
                <a:lnTo>
                  <a:pt x="15358" y="0"/>
                </a:lnTo>
                <a:lnTo>
                  <a:pt x="15358" y="517"/>
                </a:lnTo>
                <a:lnTo>
                  <a:pt x="15754" y="517"/>
                </a:lnTo>
                <a:lnTo>
                  <a:pt x="15754" y="1423"/>
                </a:lnTo>
                <a:lnTo>
                  <a:pt x="16150" y="1423"/>
                </a:lnTo>
                <a:lnTo>
                  <a:pt x="16150" y="3880"/>
                </a:lnTo>
                <a:lnTo>
                  <a:pt x="16448" y="3880"/>
                </a:lnTo>
                <a:lnTo>
                  <a:pt x="16448" y="4398"/>
                </a:lnTo>
                <a:lnTo>
                  <a:pt x="17538" y="4398"/>
                </a:lnTo>
                <a:lnTo>
                  <a:pt x="17538" y="3880"/>
                </a:lnTo>
                <a:lnTo>
                  <a:pt x="17934" y="3880"/>
                </a:lnTo>
                <a:lnTo>
                  <a:pt x="18330" y="3363"/>
                </a:lnTo>
                <a:lnTo>
                  <a:pt x="18330" y="2846"/>
                </a:lnTo>
                <a:lnTo>
                  <a:pt x="18727" y="2846"/>
                </a:lnTo>
                <a:close/>
                <a:moveTo>
                  <a:pt x="18727" y="2846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50" name="AutoShape 34"/>
          <p:cNvSpPr/>
          <p:nvPr/>
        </p:nvSpPr>
        <p:spPr bwMode="auto">
          <a:xfrm>
            <a:off x="6118273" y="2956605"/>
            <a:ext cx="113913" cy="9731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429" y="20520"/>
                </a:moveTo>
                <a:cubicBezTo>
                  <a:pt x="15429" y="21600"/>
                  <a:pt x="15429" y="21600"/>
                  <a:pt x="15429" y="21600"/>
                </a:cubicBezTo>
                <a:cubicBezTo>
                  <a:pt x="16200" y="21600"/>
                  <a:pt x="16200" y="21600"/>
                  <a:pt x="16200" y="21600"/>
                </a:cubicBezTo>
                <a:cubicBezTo>
                  <a:pt x="16971" y="20520"/>
                  <a:pt x="16971" y="20520"/>
                  <a:pt x="16971" y="20520"/>
                </a:cubicBezTo>
                <a:cubicBezTo>
                  <a:pt x="16971" y="20520"/>
                  <a:pt x="16971" y="20520"/>
                  <a:pt x="16971" y="20520"/>
                </a:cubicBezTo>
                <a:cubicBezTo>
                  <a:pt x="16971" y="20520"/>
                  <a:pt x="16971" y="20520"/>
                  <a:pt x="16971" y="20520"/>
                </a:cubicBezTo>
                <a:cubicBezTo>
                  <a:pt x="16971" y="19440"/>
                  <a:pt x="16971" y="19440"/>
                  <a:pt x="16971" y="19440"/>
                </a:cubicBezTo>
                <a:cubicBezTo>
                  <a:pt x="16971" y="19440"/>
                  <a:pt x="16971" y="19440"/>
                  <a:pt x="16971" y="19440"/>
                </a:cubicBezTo>
                <a:cubicBezTo>
                  <a:pt x="16200" y="19440"/>
                  <a:pt x="16200" y="19440"/>
                  <a:pt x="16200" y="19440"/>
                </a:cubicBezTo>
                <a:cubicBezTo>
                  <a:pt x="16200" y="19440"/>
                  <a:pt x="16200" y="19440"/>
                  <a:pt x="16200" y="19440"/>
                </a:cubicBezTo>
                <a:cubicBezTo>
                  <a:pt x="16200" y="19440"/>
                  <a:pt x="16200" y="19440"/>
                  <a:pt x="16200" y="19440"/>
                </a:cubicBezTo>
                <a:cubicBezTo>
                  <a:pt x="15429" y="19440"/>
                  <a:pt x="15429" y="19440"/>
                  <a:pt x="15429" y="19440"/>
                </a:cubicBezTo>
                <a:cubicBezTo>
                  <a:pt x="15429" y="19440"/>
                  <a:pt x="15429" y="19440"/>
                  <a:pt x="15429" y="19440"/>
                </a:cubicBezTo>
                <a:cubicBezTo>
                  <a:pt x="16200" y="19440"/>
                  <a:pt x="16200" y="19440"/>
                  <a:pt x="16200" y="19440"/>
                </a:cubicBezTo>
                <a:cubicBezTo>
                  <a:pt x="16200" y="19440"/>
                  <a:pt x="16200" y="19440"/>
                  <a:pt x="16200" y="19440"/>
                </a:cubicBezTo>
                <a:cubicBezTo>
                  <a:pt x="15429" y="20520"/>
                  <a:pt x="15429" y="20520"/>
                  <a:pt x="15429" y="20520"/>
                </a:cubicBezTo>
                <a:cubicBezTo>
                  <a:pt x="15429" y="20520"/>
                  <a:pt x="15429" y="20520"/>
                  <a:pt x="15429" y="20520"/>
                </a:cubicBezTo>
                <a:close/>
                <a:moveTo>
                  <a:pt x="20057" y="15120"/>
                </a:moveTo>
                <a:cubicBezTo>
                  <a:pt x="20057" y="16200"/>
                  <a:pt x="20057" y="16200"/>
                  <a:pt x="20057" y="16200"/>
                </a:cubicBezTo>
                <a:cubicBezTo>
                  <a:pt x="20057" y="17280"/>
                  <a:pt x="20057" y="17280"/>
                  <a:pt x="20057" y="17280"/>
                </a:cubicBezTo>
                <a:cubicBezTo>
                  <a:pt x="21600" y="17280"/>
                  <a:pt x="21600" y="17280"/>
                  <a:pt x="21600" y="17280"/>
                </a:cubicBezTo>
                <a:cubicBezTo>
                  <a:pt x="21600" y="16200"/>
                  <a:pt x="21600" y="16200"/>
                  <a:pt x="21600" y="16200"/>
                </a:cubicBezTo>
                <a:cubicBezTo>
                  <a:pt x="20829" y="15120"/>
                  <a:pt x="20829" y="15120"/>
                  <a:pt x="20829" y="15120"/>
                </a:cubicBezTo>
                <a:cubicBezTo>
                  <a:pt x="20057" y="15120"/>
                  <a:pt x="20057" y="15120"/>
                  <a:pt x="20057" y="15120"/>
                </a:cubicBezTo>
                <a:close/>
                <a:moveTo>
                  <a:pt x="13886" y="12960"/>
                </a:moveTo>
                <a:cubicBezTo>
                  <a:pt x="13114" y="14040"/>
                  <a:pt x="13114" y="14040"/>
                  <a:pt x="13114" y="14040"/>
                </a:cubicBezTo>
                <a:cubicBezTo>
                  <a:pt x="13886" y="14040"/>
                  <a:pt x="13886" y="14040"/>
                  <a:pt x="13886" y="14040"/>
                </a:cubicBezTo>
                <a:cubicBezTo>
                  <a:pt x="13886" y="12960"/>
                  <a:pt x="13886" y="12960"/>
                  <a:pt x="13886" y="12960"/>
                </a:cubicBezTo>
                <a:close/>
                <a:moveTo>
                  <a:pt x="11571" y="17280"/>
                </a:moveTo>
                <a:cubicBezTo>
                  <a:pt x="11571" y="17280"/>
                  <a:pt x="11571" y="17280"/>
                  <a:pt x="11571" y="17280"/>
                </a:cubicBezTo>
                <a:cubicBezTo>
                  <a:pt x="10800" y="17280"/>
                  <a:pt x="10800" y="17280"/>
                  <a:pt x="10800" y="17280"/>
                </a:cubicBezTo>
                <a:cubicBezTo>
                  <a:pt x="11571" y="16200"/>
                  <a:pt x="11571" y="16200"/>
                  <a:pt x="11571" y="16200"/>
                </a:cubicBezTo>
                <a:cubicBezTo>
                  <a:pt x="11571" y="16200"/>
                  <a:pt x="11571" y="16200"/>
                  <a:pt x="11571" y="16200"/>
                </a:cubicBezTo>
                <a:cubicBezTo>
                  <a:pt x="10800" y="16200"/>
                  <a:pt x="10800" y="16200"/>
                  <a:pt x="10800" y="16200"/>
                </a:cubicBezTo>
                <a:cubicBezTo>
                  <a:pt x="10029" y="16200"/>
                  <a:pt x="10029" y="16200"/>
                  <a:pt x="10029" y="16200"/>
                </a:cubicBezTo>
                <a:cubicBezTo>
                  <a:pt x="10029" y="15120"/>
                  <a:pt x="10029" y="15120"/>
                  <a:pt x="10029" y="15120"/>
                </a:cubicBezTo>
                <a:cubicBezTo>
                  <a:pt x="10029" y="14040"/>
                  <a:pt x="10029" y="14040"/>
                  <a:pt x="10029" y="14040"/>
                </a:cubicBezTo>
                <a:cubicBezTo>
                  <a:pt x="9257" y="14040"/>
                  <a:pt x="9257" y="14040"/>
                  <a:pt x="9257" y="14040"/>
                </a:cubicBezTo>
                <a:cubicBezTo>
                  <a:pt x="9257" y="12960"/>
                  <a:pt x="9257" y="12960"/>
                  <a:pt x="9257" y="12960"/>
                </a:cubicBezTo>
                <a:cubicBezTo>
                  <a:pt x="10029" y="12960"/>
                  <a:pt x="10029" y="12960"/>
                  <a:pt x="10029" y="12960"/>
                </a:cubicBezTo>
                <a:cubicBezTo>
                  <a:pt x="10029" y="11880"/>
                  <a:pt x="10029" y="11880"/>
                  <a:pt x="10029" y="11880"/>
                </a:cubicBezTo>
                <a:cubicBezTo>
                  <a:pt x="10029" y="11880"/>
                  <a:pt x="10029" y="11880"/>
                  <a:pt x="10029" y="11880"/>
                </a:cubicBezTo>
                <a:cubicBezTo>
                  <a:pt x="10800" y="12960"/>
                  <a:pt x="10800" y="12960"/>
                  <a:pt x="10800" y="12960"/>
                </a:cubicBezTo>
                <a:cubicBezTo>
                  <a:pt x="10800" y="12960"/>
                  <a:pt x="10800" y="12960"/>
                  <a:pt x="10800" y="12960"/>
                </a:cubicBezTo>
                <a:cubicBezTo>
                  <a:pt x="11571" y="12960"/>
                  <a:pt x="11571" y="12960"/>
                  <a:pt x="11571" y="12960"/>
                </a:cubicBezTo>
                <a:cubicBezTo>
                  <a:pt x="11571" y="12960"/>
                  <a:pt x="11571" y="12960"/>
                  <a:pt x="11571" y="12960"/>
                </a:cubicBezTo>
                <a:cubicBezTo>
                  <a:pt x="11571" y="12960"/>
                  <a:pt x="11571" y="12960"/>
                  <a:pt x="11571" y="12960"/>
                </a:cubicBezTo>
                <a:cubicBezTo>
                  <a:pt x="11571" y="12960"/>
                  <a:pt x="11571" y="12960"/>
                  <a:pt x="11571" y="12960"/>
                </a:cubicBezTo>
                <a:cubicBezTo>
                  <a:pt x="11571" y="11880"/>
                  <a:pt x="11571" y="11880"/>
                  <a:pt x="11571" y="11880"/>
                </a:cubicBezTo>
                <a:cubicBezTo>
                  <a:pt x="10800" y="11880"/>
                  <a:pt x="10800" y="11880"/>
                  <a:pt x="10800" y="11880"/>
                </a:cubicBezTo>
                <a:cubicBezTo>
                  <a:pt x="11571" y="10800"/>
                  <a:pt x="11571" y="10800"/>
                  <a:pt x="11571" y="10800"/>
                </a:cubicBezTo>
                <a:cubicBezTo>
                  <a:pt x="12343" y="10800"/>
                  <a:pt x="12343" y="10800"/>
                  <a:pt x="12343" y="10800"/>
                </a:cubicBezTo>
                <a:cubicBezTo>
                  <a:pt x="13114" y="10800"/>
                  <a:pt x="13114" y="10800"/>
                  <a:pt x="13114" y="10800"/>
                </a:cubicBezTo>
                <a:cubicBezTo>
                  <a:pt x="13114" y="11880"/>
                  <a:pt x="13114" y="11880"/>
                  <a:pt x="13114" y="11880"/>
                </a:cubicBezTo>
                <a:cubicBezTo>
                  <a:pt x="13114" y="12960"/>
                  <a:pt x="13114" y="12960"/>
                  <a:pt x="13114" y="12960"/>
                </a:cubicBezTo>
                <a:cubicBezTo>
                  <a:pt x="13114" y="14040"/>
                  <a:pt x="13114" y="14040"/>
                  <a:pt x="13114" y="14040"/>
                </a:cubicBezTo>
                <a:cubicBezTo>
                  <a:pt x="12343" y="14040"/>
                  <a:pt x="12343" y="14040"/>
                  <a:pt x="12343" y="14040"/>
                </a:cubicBezTo>
                <a:cubicBezTo>
                  <a:pt x="12343" y="14040"/>
                  <a:pt x="12343" y="14040"/>
                  <a:pt x="12343" y="14040"/>
                </a:cubicBezTo>
                <a:cubicBezTo>
                  <a:pt x="13114" y="15120"/>
                  <a:pt x="13114" y="15120"/>
                  <a:pt x="13114" y="15120"/>
                </a:cubicBezTo>
                <a:cubicBezTo>
                  <a:pt x="13114" y="15120"/>
                  <a:pt x="13114" y="15120"/>
                  <a:pt x="13114" y="15120"/>
                </a:cubicBezTo>
                <a:cubicBezTo>
                  <a:pt x="13114" y="16200"/>
                  <a:pt x="13114" y="16200"/>
                  <a:pt x="13114" y="16200"/>
                </a:cubicBezTo>
                <a:cubicBezTo>
                  <a:pt x="12343" y="16200"/>
                  <a:pt x="12343" y="16200"/>
                  <a:pt x="12343" y="16200"/>
                </a:cubicBezTo>
                <a:cubicBezTo>
                  <a:pt x="12343" y="17280"/>
                  <a:pt x="12343" y="17280"/>
                  <a:pt x="12343" y="17280"/>
                </a:cubicBezTo>
                <a:cubicBezTo>
                  <a:pt x="11571" y="17280"/>
                  <a:pt x="11571" y="17280"/>
                  <a:pt x="11571" y="17280"/>
                </a:cubicBezTo>
                <a:close/>
                <a:moveTo>
                  <a:pt x="12343" y="17280"/>
                </a:moveTo>
                <a:cubicBezTo>
                  <a:pt x="12343" y="17280"/>
                  <a:pt x="12343" y="17280"/>
                  <a:pt x="12343" y="17280"/>
                </a:cubicBezTo>
                <a:cubicBezTo>
                  <a:pt x="12343" y="17280"/>
                  <a:pt x="12343" y="17280"/>
                  <a:pt x="12343" y="17280"/>
                </a:cubicBezTo>
                <a:cubicBezTo>
                  <a:pt x="13114" y="17280"/>
                  <a:pt x="13114" y="17280"/>
                  <a:pt x="13114" y="17280"/>
                </a:cubicBezTo>
                <a:cubicBezTo>
                  <a:pt x="13114" y="16200"/>
                  <a:pt x="13114" y="16200"/>
                  <a:pt x="13114" y="16200"/>
                </a:cubicBezTo>
                <a:cubicBezTo>
                  <a:pt x="12343" y="17280"/>
                  <a:pt x="12343" y="17280"/>
                  <a:pt x="12343" y="17280"/>
                </a:cubicBezTo>
                <a:cubicBezTo>
                  <a:pt x="12343" y="17280"/>
                  <a:pt x="12343" y="17280"/>
                  <a:pt x="12343" y="17280"/>
                </a:cubicBezTo>
                <a:close/>
                <a:moveTo>
                  <a:pt x="10029" y="17280"/>
                </a:moveTo>
                <a:cubicBezTo>
                  <a:pt x="10029" y="18360"/>
                  <a:pt x="10029" y="18360"/>
                  <a:pt x="10029" y="18360"/>
                </a:cubicBezTo>
                <a:cubicBezTo>
                  <a:pt x="10800" y="18360"/>
                  <a:pt x="10800" y="18360"/>
                  <a:pt x="10800" y="18360"/>
                </a:cubicBezTo>
                <a:cubicBezTo>
                  <a:pt x="10800" y="18360"/>
                  <a:pt x="10800" y="18360"/>
                  <a:pt x="10800" y="18360"/>
                </a:cubicBezTo>
                <a:cubicBezTo>
                  <a:pt x="11571" y="17280"/>
                  <a:pt x="11571" y="17280"/>
                  <a:pt x="11571" y="17280"/>
                </a:cubicBezTo>
                <a:cubicBezTo>
                  <a:pt x="11571" y="17280"/>
                  <a:pt x="11571" y="17280"/>
                  <a:pt x="11571" y="17280"/>
                </a:cubicBezTo>
                <a:cubicBezTo>
                  <a:pt x="12343" y="17280"/>
                  <a:pt x="12343" y="17280"/>
                  <a:pt x="12343" y="17280"/>
                </a:cubicBezTo>
                <a:cubicBezTo>
                  <a:pt x="12343" y="18360"/>
                  <a:pt x="12343" y="18360"/>
                  <a:pt x="12343" y="18360"/>
                </a:cubicBezTo>
                <a:cubicBezTo>
                  <a:pt x="11571" y="18360"/>
                  <a:pt x="11571" y="18360"/>
                  <a:pt x="11571" y="18360"/>
                </a:cubicBezTo>
                <a:cubicBezTo>
                  <a:pt x="11571" y="19440"/>
                  <a:pt x="11571" y="19440"/>
                  <a:pt x="11571" y="19440"/>
                </a:cubicBezTo>
                <a:cubicBezTo>
                  <a:pt x="11571" y="19440"/>
                  <a:pt x="11571" y="19440"/>
                  <a:pt x="11571" y="19440"/>
                </a:cubicBezTo>
                <a:cubicBezTo>
                  <a:pt x="11571" y="18360"/>
                  <a:pt x="11571" y="18360"/>
                  <a:pt x="11571" y="18360"/>
                </a:cubicBezTo>
                <a:cubicBezTo>
                  <a:pt x="10800" y="19440"/>
                  <a:pt x="10800" y="19440"/>
                  <a:pt x="10800" y="19440"/>
                </a:cubicBezTo>
                <a:cubicBezTo>
                  <a:pt x="10029" y="19440"/>
                  <a:pt x="10029" y="19440"/>
                  <a:pt x="10029" y="19440"/>
                </a:cubicBezTo>
                <a:cubicBezTo>
                  <a:pt x="9257" y="19440"/>
                  <a:pt x="9257" y="19440"/>
                  <a:pt x="9257" y="19440"/>
                </a:cubicBezTo>
                <a:cubicBezTo>
                  <a:pt x="9257" y="18360"/>
                  <a:pt x="9257" y="18360"/>
                  <a:pt x="9257" y="18360"/>
                </a:cubicBezTo>
                <a:cubicBezTo>
                  <a:pt x="9257" y="18360"/>
                  <a:pt x="9257" y="18360"/>
                  <a:pt x="9257" y="18360"/>
                </a:cubicBezTo>
                <a:cubicBezTo>
                  <a:pt x="9257" y="18360"/>
                  <a:pt x="9257" y="18360"/>
                  <a:pt x="9257" y="18360"/>
                </a:cubicBezTo>
                <a:cubicBezTo>
                  <a:pt x="9257" y="17280"/>
                  <a:pt x="9257" y="17280"/>
                  <a:pt x="9257" y="17280"/>
                </a:cubicBezTo>
                <a:cubicBezTo>
                  <a:pt x="10029" y="17280"/>
                  <a:pt x="10029" y="17280"/>
                  <a:pt x="10029" y="17280"/>
                </a:cubicBezTo>
                <a:close/>
                <a:moveTo>
                  <a:pt x="6943" y="12960"/>
                </a:moveTo>
                <a:cubicBezTo>
                  <a:pt x="7714" y="11880"/>
                  <a:pt x="7714" y="11880"/>
                  <a:pt x="7714" y="11880"/>
                </a:cubicBezTo>
                <a:cubicBezTo>
                  <a:pt x="7714" y="10800"/>
                  <a:pt x="7714" y="10800"/>
                  <a:pt x="7714" y="10800"/>
                </a:cubicBezTo>
                <a:cubicBezTo>
                  <a:pt x="7714" y="11880"/>
                  <a:pt x="7714" y="11880"/>
                  <a:pt x="7714" y="11880"/>
                </a:cubicBezTo>
                <a:cubicBezTo>
                  <a:pt x="7714" y="12960"/>
                  <a:pt x="7714" y="12960"/>
                  <a:pt x="7714" y="12960"/>
                </a:cubicBezTo>
                <a:cubicBezTo>
                  <a:pt x="6943" y="12960"/>
                  <a:pt x="6943" y="12960"/>
                  <a:pt x="6943" y="12960"/>
                </a:cubicBezTo>
                <a:close/>
                <a:moveTo>
                  <a:pt x="6943" y="17280"/>
                </a:moveTo>
                <a:cubicBezTo>
                  <a:pt x="7714" y="18360"/>
                  <a:pt x="7714" y="18360"/>
                  <a:pt x="7714" y="18360"/>
                </a:cubicBezTo>
                <a:cubicBezTo>
                  <a:pt x="7714" y="18360"/>
                  <a:pt x="7714" y="18360"/>
                  <a:pt x="7714" y="18360"/>
                </a:cubicBezTo>
                <a:cubicBezTo>
                  <a:pt x="6943" y="17280"/>
                  <a:pt x="6943" y="17280"/>
                  <a:pt x="6943" y="17280"/>
                </a:cubicBezTo>
                <a:close/>
                <a:moveTo>
                  <a:pt x="8486" y="16200"/>
                </a:moveTo>
                <a:cubicBezTo>
                  <a:pt x="8486" y="17280"/>
                  <a:pt x="8486" y="17280"/>
                  <a:pt x="8486" y="17280"/>
                </a:cubicBezTo>
                <a:cubicBezTo>
                  <a:pt x="7714" y="18360"/>
                  <a:pt x="7714" y="18360"/>
                  <a:pt x="7714" y="18360"/>
                </a:cubicBezTo>
                <a:cubicBezTo>
                  <a:pt x="8486" y="18360"/>
                  <a:pt x="8486" y="18360"/>
                  <a:pt x="8486" y="18360"/>
                </a:cubicBezTo>
                <a:cubicBezTo>
                  <a:pt x="8486" y="18360"/>
                  <a:pt x="8486" y="18360"/>
                  <a:pt x="8486" y="18360"/>
                </a:cubicBezTo>
                <a:cubicBezTo>
                  <a:pt x="9257" y="17280"/>
                  <a:pt x="9257" y="17280"/>
                  <a:pt x="9257" y="17280"/>
                </a:cubicBezTo>
                <a:cubicBezTo>
                  <a:pt x="9257" y="17280"/>
                  <a:pt x="8486" y="16200"/>
                  <a:pt x="8486" y="16200"/>
                </a:cubicBezTo>
                <a:close/>
                <a:moveTo>
                  <a:pt x="5400" y="14040"/>
                </a:moveTo>
                <a:cubicBezTo>
                  <a:pt x="6171" y="14040"/>
                  <a:pt x="6171" y="14040"/>
                  <a:pt x="6171" y="14040"/>
                </a:cubicBezTo>
                <a:cubicBezTo>
                  <a:pt x="6943" y="14040"/>
                  <a:pt x="6943" y="14040"/>
                  <a:pt x="6943" y="14040"/>
                </a:cubicBezTo>
                <a:cubicBezTo>
                  <a:pt x="7714" y="14040"/>
                  <a:pt x="7714" y="14040"/>
                  <a:pt x="7714" y="14040"/>
                </a:cubicBezTo>
                <a:cubicBezTo>
                  <a:pt x="7714" y="15120"/>
                  <a:pt x="7714" y="15120"/>
                  <a:pt x="7714" y="15120"/>
                </a:cubicBezTo>
                <a:cubicBezTo>
                  <a:pt x="8486" y="16200"/>
                  <a:pt x="8486" y="16200"/>
                  <a:pt x="8486" y="16200"/>
                </a:cubicBezTo>
                <a:cubicBezTo>
                  <a:pt x="7714" y="17280"/>
                  <a:pt x="7714" y="17280"/>
                  <a:pt x="7714" y="17280"/>
                </a:cubicBezTo>
                <a:cubicBezTo>
                  <a:pt x="6943" y="17280"/>
                  <a:pt x="6943" y="17280"/>
                  <a:pt x="6943" y="17280"/>
                </a:cubicBezTo>
                <a:cubicBezTo>
                  <a:pt x="6943" y="17280"/>
                  <a:pt x="6943" y="17280"/>
                  <a:pt x="6943" y="17280"/>
                </a:cubicBezTo>
                <a:cubicBezTo>
                  <a:pt x="6171" y="17280"/>
                  <a:pt x="6171" y="17280"/>
                  <a:pt x="6171" y="17280"/>
                </a:cubicBezTo>
                <a:cubicBezTo>
                  <a:pt x="5400" y="16200"/>
                  <a:pt x="5400" y="16200"/>
                  <a:pt x="5400" y="16200"/>
                </a:cubicBezTo>
                <a:cubicBezTo>
                  <a:pt x="5400" y="15120"/>
                  <a:pt x="5400" y="15120"/>
                  <a:pt x="5400" y="15120"/>
                </a:cubicBezTo>
                <a:cubicBezTo>
                  <a:pt x="5400" y="14040"/>
                  <a:pt x="5400" y="14040"/>
                  <a:pt x="5400" y="14040"/>
                </a:cubicBezTo>
                <a:close/>
                <a:moveTo>
                  <a:pt x="8486" y="3240"/>
                </a:moveTo>
                <a:cubicBezTo>
                  <a:pt x="8486" y="2160"/>
                  <a:pt x="8486" y="2160"/>
                  <a:pt x="8486" y="2160"/>
                </a:cubicBezTo>
                <a:cubicBezTo>
                  <a:pt x="9257" y="2160"/>
                  <a:pt x="9257" y="2160"/>
                  <a:pt x="9257" y="2160"/>
                </a:cubicBezTo>
                <a:cubicBezTo>
                  <a:pt x="8486" y="3240"/>
                  <a:pt x="8486" y="3240"/>
                  <a:pt x="8486" y="3240"/>
                </a:cubicBezTo>
                <a:cubicBezTo>
                  <a:pt x="8486" y="3240"/>
                  <a:pt x="8486" y="3240"/>
                  <a:pt x="8486" y="3240"/>
                </a:cubicBezTo>
                <a:close/>
                <a:moveTo>
                  <a:pt x="2314" y="7560"/>
                </a:moveTo>
                <a:cubicBezTo>
                  <a:pt x="2314" y="6480"/>
                  <a:pt x="2314" y="6480"/>
                  <a:pt x="2314" y="6480"/>
                </a:cubicBezTo>
                <a:cubicBezTo>
                  <a:pt x="2314" y="5400"/>
                  <a:pt x="2314" y="5400"/>
                  <a:pt x="2314" y="5400"/>
                </a:cubicBezTo>
                <a:cubicBezTo>
                  <a:pt x="3086" y="5400"/>
                  <a:pt x="3086" y="5400"/>
                  <a:pt x="3086" y="5400"/>
                </a:cubicBezTo>
                <a:cubicBezTo>
                  <a:pt x="3086" y="6480"/>
                  <a:pt x="3086" y="6480"/>
                  <a:pt x="3086" y="6480"/>
                </a:cubicBezTo>
                <a:cubicBezTo>
                  <a:pt x="2314" y="7560"/>
                  <a:pt x="2314" y="7560"/>
                  <a:pt x="2314" y="7560"/>
                </a:cubicBezTo>
                <a:cubicBezTo>
                  <a:pt x="2314" y="7560"/>
                  <a:pt x="2314" y="7560"/>
                  <a:pt x="2314" y="7560"/>
                </a:cubicBezTo>
                <a:close/>
                <a:moveTo>
                  <a:pt x="1543" y="7560"/>
                </a:moveTo>
                <a:cubicBezTo>
                  <a:pt x="1543" y="6480"/>
                  <a:pt x="1543" y="6480"/>
                  <a:pt x="1543" y="6480"/>
                </a:cubicBezTo>
                <a:cubicBezTo>
                  <a:pt x="1543" y="6480"/>
                  <a:pt x="1543" y="6480"/>
                  <a:pt x="1543" y="6480"/>
                </a:cubicBezTo>
                <a:cubicBezTo>
                  <a:pt x="3086" y="5400"/>
                  <a:pt x="3086" y="5400"/>
                  <a:pt x="3086" y="5400"/>
                </a:cubicBezTo>
                <a:cubicBezTo>
                  <a:pt x="3086" y="5400"/>
                  <a:pt x="3086" y="5400"/>
                  <a:pt x="3086" y="5400"/>
                </a:cubicBezTo>
                <a:cubicBezTo>
                  <a:pt x="3857" y="5400"/>
                  <a:pt x="3857" y="5400"/>
                  <a:pt x="3857" y="5400"/>
                </a:cubicBezTo>
                <a:cubicBezTo>
                  <a:pt x="4629" y="5400"/>
                  <a:pt x="4629" y="5400"/>
                  <a:pt x="4629" y="5400"/>
                </a:cubicBezTo>
                <a:cubicBezTo>
                  <a:pt x="4629" y="5400"/>
                  <a:pt x="4629" y="5400"/>
                  <a:pt x="4629" y="5400"/>
                </a:cubicBezTo>
                <a:cubicBezTo>
                  <a:pt x="5400" y="5400"/>
                  <a:pt x="5400" y="5400"/>
                  <a:pt x="5400" y="5400"/>
                </a:cubicBezTo>
                <a:cubicBezTo>
                  <a:pt x="6171" y="5400"/>
                  <a:pt x="6171" y="5400"/>
                  <a:pt x="6171" y="5400"/>
                </a:cubicBezTo>
                <a:cubicBezTo>
                  <a:pt x="6171" y="5400"/>
                  <a:pt x="6171" y="5400"/>
                  <a:pt x="6171" y="5400"/>
                </a:cubicBezTo>
                <a:cubicBezTo>
                  <a:pt x="6943" y="3240"/>
                  <a:pt x="6943" y="3240"/>
                  <a:pt x="6943" y="3240"/>
                </a:cubicBezTo>
                <a:cubicBezTo>
                  <a:pt x="6943" y="3240"/>
                  <a:pt x="6943" y="3240"/>
                  <a:pt x="6943" y="3240"/>
                </a:cubicBezTo>
                <a:cubicBezTo>
                  <a:pt x="6943" y="2160"/>
                  <a:pt x="6943" y="2160"/>
                  <a:pt x="6943" y="2160"/>
                </a:cubicBezTo>
                <a:cubicBezTo>
                  <a:pt x="6943" y="1080"/>
                  <a:pt x="6943" y="1080"/>
                  <a:pt x="6943" y="1080"/>
                </a:cubicBezTo>
                <a:cubicBezTo>
                  <a:pt x="7714" y="0"/>
                  <a:pt x="7714" y="0"/>
                  <a:pt x="7714" y="0"/>
                </a:cubicBezTo>
                <a:cubicBezTo>
                  <a:pt x="7714" y="0"/>
                  <a:pt x="7714" y="0"/>
                  <a:pt x="7714" y="0"/>
                </a:cubicBezTo>
                <a:cubicBezTo>
                  <a:pt x="6171" y="1080"/>
                  <a:pt x="6171" y="1080"/>
                  <a:pt x="6171" y="1080"/>
                </a:cubicBezTo>
                <a:cubicBezTo>
                  <a:pt x="5400" y="2160"/>
                  <a:pt x="5400" y="2160"/>
                  <a:pt x="5400" y="2160"/>
                </a:cubicBezTo>
                <a:cubicBezTo>
                  <a:pt x="4629" y="2160"/>
                  <a:pt x="4629" y="2160"/>
                  <a:pt x="4629" y="2160"/>
                </a:cubicBezTo>
                <a:cubicBezTo>
                  <a:pt x="4629" y="2160"/>
                  <a:pt x="4629" y="2160"/>
                  <a:pt x="4629" y="2160"/>
                </a:cubicBezTo>
                <a:cubicBezTo>
                  <a:pt x="3857" y="3240"/>
                  <a:pt x="3857" y="3240"/>
                  <a:pt x="3857" y="3240"/>
                </a:cubicBezTo>
                <a:cubicBezTo>
                  <a:pt x="3857" y="4320"/>
                  <a:pt x="3857" y="4320"/>
                  <a:pt x="3857" y="4320"/>
                </a:cubicBezTo>
                <a:cubicBezTo>
                  <a:pt x="3086" y="4320"/>
                  <a:pt x="3086" y="4320"/>
                  <a:pt x="3086" y="4320"/>
                </a:cubicBezTo>
                <a:cubicBezTo>
                  <a:pt x="2314" y="5400"/>
                  <a:pt x="2314" y="5400"/>
                  <a:pt x="2314" y="5400"/>
                </a:cubicBezTo>
                <a:cubicBezTo>
                  <a:pt x="1543" y="5400"/>
                  <a:pt x="1543" y="5400"/>
                  <a:pt x="1543" y="5400"/>
                </a:cubicBezTo>
                <a:cubicBezTo>
                  <a:pt x="1543" y="5400"/>
                  <a:pt x="1543" y="5400"/>
                  <a:pt x="1543" y="5400"/>
                </a:cubicBezTo>
                <a:cubicBezTo>
                  <a:pt x="771" y="5400"/>
                  <a:pt x="771" y="5400"/>
                  <a:pt x="771" y="5400"/>
                </a:cubicBezTo>
                <a:cubicBezTo>
                  <a:pt x="771" y="6480"/>
                  <a:pt x="771" y="6480"/>
                  <a:pt x="771" y="6480"/>
                </a:cubicBezTo>
                <a:cubicBezTo>
                  <a:pt x="771" y="6480"/>
                  <a:pt x="771" y="6480"/>
                  <a:pt x="771" y="6480"/>
                </a:cubicBezTo>
                <a:cubicBezTo>
                  <a:pt x="771" y="6480"/>
                  <a:pt x="771" y="6480"/>
                  <a:pt x="771" y="6480"/>
                </a:cubicBezTo>
                <a:cubicBezTo>
                  <a:pt x="1543" y="7560"/>
                  <a:pt x="1543" y="7560"/>
                  <a:pt x="1543" y="7560"/>
                </a:cubicBezTo>
                <a:close/>
                <a:moveTo>
                  <a:pt x="4629" y="18360"/>
                </a:moveTo>
                <a:cubicBezTo>
                  <a:pt x="4629" y="18360"/>
                  <a:pt x="4629" y="18360"/>
                  <a:pt x="4629" y="18360"/>
                </a:cubicBezTo>
                <a:cubicBezTo>
                  <a:pt x="4629" y="17280"/>
                  <a:pt x="4629" y="17280"/>
                  <a:pt x="4629" y="17280"/>
                </a:cubicBezTo>
                <a:cubicBezTo>
                  <a:pt x="4629" y="17280"/>
                  <a:pt x="4629" y="17280"/>
                  <a:pt x="4629" y="17280"/>
                </a:cubicBezTo>
                <a:cubicBezTo>
                  <a:pt x="3857" y="17280"/>
                  <a:pt x="3857" y="17280"/>
                  <a:pt x="3857" y="17280"/>
                </a:cubicBezTo>
                <a:cubicBezTo>
                  <a:pt x="3857" y="16200"/>
                  <a:pt x="3857" y="16200"/>
                  <a:pt x="3857" y="16200"/>
                </a:cubicBezTo>
                <a:cubicBezTo>
                  <a:pt x="4629" y="16200"/>
                  <a:pt x="4629" y="16200"/>
                  <a:pt x="4629" y="16200"/>
                </a:cubicBezTo>
                <a:cubicBezTo>
                  <a:pt x="4629" y="15120"/>
                  <a:pt x="4629" y="15120"/>
                  <a:pt x="4629" y="15120"/>
                </a:cubicBezTo>
                <a:cubicBezTo>
                  <a:pt x="4629" y="15120"/>
                  <a:pt x="4629" y="15120"/>
                  <a:pt x="4629" y="15120"/>
                </a:cubicBezTo>
                <a:cubicBezTo>
                  <a:pt x="4629" y="14040"/>
                  <a:pt x="4629" y="14040"/>
                  <a:pt x="4629" y="14040"/>
                </a:cubicBezTo>
                <a:cubicBezTo>
                  <a:pt x="5400" y="12960"/>
                  <a:pt x="5400" y="12960"/>
                  <a:pt x="5400" y="12960"/>
                </a:cubicBezTo>
                <a:cubicBezTo>
                  <a:pt x="5400" y="12960"/>
                  <a:pt x="5400" y="12960"/>
                  <a:pt x="5400" y="12960"/>
                </a:cubicBezTo>
                <a:cubicBezTo>
                  <a:pt x="6171" y="12960"/>
                  <a:pt x="6171" y="12960"/>
                  <a:pt x="6171" y="12960"/>
                </a:cubicBezTo>
                <a:cubicBezTo>
                  <a:pt x="6171" y="12960"/>
                  <a:pt x="6171" y="12960"/>
                  <a:pt x="6171" y="12960"/>
                </a:cubicBezTo>
                <a:cubicBezTo>
                  <a:pt x="6943" y="11880"/>
                  <a:pt x="6943" y="11880"/>
                  <a:pt x="6943" y="11880"/>
                </a:cubicBezTo>
                <a:cubicBezTo>
                  <a:pt x="6943" y="10800"/>
                  <a:pt x="6943" y="10800"/>
                  <a:pt x="6943" y="10800"/>
                </a:cubicBezTo>
                <a:cubicBezTo>
                  <a:pt x="6171" y="10800"/>
                  <a:pt x="6171" y="10800"/>
                  <a:pt x="6171" y="10800"/>
                </a:cubicBezTo>
                <a:cubicBezTo>
                  <a:pt x="6943" y="9720"/>
                  <a:pt x="6943" y="9720"/>
                  <a:pt x="6943" y="9720"/>
                </a:cubicBezTo>
                <a:cubicBezTo>
                  <a:pt x="7714" y="9720"/>
                  <a:pt x="7714" y="9720"/>
                  <a:pt x="7714" y="9720"/>
                </a:cubicBezTo>
                <a:cubicBezTo>
                  <a:pt x="7714" y="10800"/>
                  <a:pt x="7714" y="10800"/>
                  <a:pt x="7714" y="10800"/>
                </a:cubicBezTo>
                <a:cubicBezTo>
                  <a:pt x="8486" y="9720"/>
                  <a:pt x="8486" y="9720"/>
                  <a:pt x="8486" y="9720"/>
                </a:cubicBezTo>
                <a:cubicBezTo>
                  <a:pt x="8486" y="10800"/>
                  <a:pt x="8486" y="10800"/>
                  <a:pt x="8486" y="10800"/>
                </a:cubicBezTo>
                <a:cubicBezTo>
                  <a:pt x="8486" y="9720"/>
                  <a:pt x="8486" y="9720"/>
                  <a:pt x="8486" y="9720"/>
                </a:cubicBezTo>
                <a:cubicBezTo>
                  <a:pt x="8486" y="8640"/>
                  <a:pt x="8486" y="8640"/>
                  <a:pt x="8486" y="8640"/>
                </a:cubicBezTo>
                <a:cubicBezTo>
                  <a:pt x="8486" y="8640"/>
                  <a:pt x="8486" y="8640"/>
                  <a:pt x="8486" y="8640"/>
                </a:cubicBezTo>
                <a:cubicBezTo>
                  <a:pt x="7714" y="8640"/>
                  <a:pt x="7714" y="8640"/>
                  <a:pt x="7714" y="8640"/>
                </a:cubicBezTo>
                <a:cubicBezTo>
                  <a:pt x="6943" y="8640"/>
                  <a:pt x="6943" y="8640"/>
                  <a:pt x="6943" y="8640"/>
                </a:cubicBezTo>
                <a:cubicBezTo>
                  <a:pt x="6943" y="7560"/>
                  <a:pt x="6943" y="7560"/>
                  <a:pt x="6943" y="7560"/>
                </a:cubicBezTo>
                <a:cubicBezTo>
                  <a:pt x="6171" y="7560"/>
                  <a:pt x="6171" y="7560"/>
                  <a:pt x="6171" y="7560"/>
                </a:cubicBezTo>
                <a:cubicBezTo>
                  <a:pt x="6171" y="7560"/>
                  <a:pt x="6171" y="7560"/>
                  <a:pt x="6171" y="7560"/>
                </a:cubicBezTo>
                <a:cubicBezTo>
                  <a:pt x="6171" y="6480"/>
                  <a:pt x="6171" y="6480"/>
                  <a:pt x="6171" y="6480"/>
                </a:cubicBezTo>
                <a:cubicBezTo>
                  <a:pt x="6171" y="6480"/>
                  <a:pt x="6171" y="6480"/>
                  <a:pt x="6171" y="6480"/>
                </a:cubicBezTo>
                <a:cubicBezTo>
                  <a:pt x="5400" y="5400"/>
                  <a:pt x="5400" y="5400"/>
                  <a:pt x="5400" y="5400"/>
                </a:cubicBezTo>
                <a:cubicBezTo>
                  <a:pt x="4629" y="5400"/>
                  <a:pt x="4629" y="5400"/>
                  <a:pt x="4629" y="5400"/>
                </a:cubicBezTo>
                <a:cubicBezTo>
                  <a:pt x="3857" y="5400"/>
                  <a:pt x="3857" y="5400"/>
                  <a:pt x="3857" y="5400"/>
                </a:cubicBezTo>
                <a:cubicBezTo>
                  <a:pt x="3857" y="5400"/>
                  <a:pt x="3857" y="5400"/>
                  <a:pt x="3857" y="5400"/>
                </a:cubicBezTo>
                <a:cubicBezTo>
                  <a:pt x="3086" y="6480"/>
                  <a:pt x="3086" y="6480"/>
                  <a:pt x="3086" y="6480"/>
                </a:cubicBezTo>
                <a:cubicBezTo>
                  <a:pt x="3857" y="6480"/>
                  <a:pt x="3857" y="6480"/>
                  <a:pt x="3857" y="6480"/>
                </a:cubicBezTo>
                <a:cubicBezTo>
                  <a:pt x="3857" y="7560"/>
                  <a:pt x="3857" y="7560"/>
                  <a:pt x="3857" y="7560"/>
                </a:cubicBezTo>
                <a:cubicBezTo>
                  <a:pt x="4629" y="8640"/>
                  <a:pt x="4629" y="8640"/>
                  <a:pt x="4629" y="8640"/>
                </a:cubicBezTo>
                <a:cubicBezTo>
                  <a:pt x="4629" y="8640"/>
                  <a:pt x="4629" y="8640"/>
                  <a:pt x="4629" y="8640"/>
                </a:cubicBezTo>
                <a:cubicBezTo>
                  <a:pt x="3857" y="8640"/>
                  <a:pt x="3857" y="8640"/>
                  <a:pt x="3857" y="8640"/>
                </a:cubicBezTo>
                <a:cubicBezTo>
                  <a:pt x="3086" y="8640"/>
                  <a:pt x="3086" y="8640"/>
                  <a:pt x="3086" y="8640"/>
                </a:cubicBezTo>
                <a:cubicBezTo>
                  <a:pt x="3086" y="7560"/>
                  <a:pt x="3086" y="7560"/>
                  <a:pt x="3086" y="7560"/>
                </a:cubicBezTo>
                <a:cubicBezTo>
                  <a:pt x="3086" y="7560"/>
                  <a:pt x="3086" y="7560"/>
                  <a:pt x="3086" y="7560"/>
                </a:cubicBezTo>
                <a:cubicBezTo>
                  <a:pt x="3086" y="6480"/>
                  <a:pt x="3086" y="6480"/>
                  <a:pt x="3086" y="6480"/>
                </a:cubicBezTo>
                <a:cubicBezTo>
                  <a:pt x="3086" y="6480"/>
                  <a:pt x="3086" y="6480"/>
                  <a:pt x="3086" y="6480"/>
                </a:cubicBezTo>
                <a:cubicBezTo>
                  <a:pt x="2314" y="7560"/>
                  <a:pt x="2314" y="7560"/>
                  <a:pt x="2314" y="7560"/>
                </a:cubicBezTo>
                <a:cubicBezTo>
                  <a:pt x="2314" y="8640"/>
                  <a:pt x="2314" y="8640"/>
                  <a:pt x="2314" y="8640"/>
                </a:cubicBezTo>
                <a:cubicBezTo>
                  <a:pt x="2314" y="8640"/>
                  <a:pt x="2314" y="8640"/>
                  <a:pt x="2314" y="8640"/>
                </a:cubicBezTo>
                <a:cubicBezTo>
                  <a:pt x="1543" y="8640"/>
                  <a:pt x="1543" y="8640"/>
                  <a:pt x="1543" y="8640"/>
                </a:cubicBezTo>
                <a:cubicBezTo>
                  <a:pt x="771" y="8640"/>
                  <a:pt x="771" y="8640"/>
                  <a:pt x="771" y="8640"/>
                </a:cubicBezTo>
                <a:cubicBezTo>
                  <a:pt x="771" y="7560"/>
                  <a:pt x="771" y="7560"/>
                  <a:pt x="771" y="7560"/>
                </a:cubicBezTo>
                <a:cubicBezTo>
                  <a:pt x="0" y="8640"/>
                  <a:pt x="0" y="8640"/>
                  <a:pt x="0" y="8640"/>
                </a:cubicBezTo>
                <a:cubicBezTo>
                  <a:pt x="771" y="9720"/>
                  <a:pt x="771" y="9720"/>
                  <a:pt x="771" y="9720"/>
                </a:cubicBezTo>
                <a:cubicBezTo>
                  <a:pt x="771" y="9720"/>
                  <a:pt x="771" y="9720"/>
                  <a:pt x="771" y="9720"/>
                </a:cubicBezTo>
                <a:cubicBezTo>
                  <a:pt x="771" y="9720"/>
                  <a:pt x="771" y="9720"/>
                  <a:pt x="771" y="9720"/>
                </a:cubicBezTo>
                <a:cubicBezTo>
                  <a:pt x="0" y="9720"/>
                  <a:pt x="0" y="9720"/>
                  <a:pt x="0" y="972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771" y="10800"/>
                  <a:pt x="771" y="10800"/>
                  <a:pt x="771" y="10800"/>
                </a:cubicBezTo>
                <a:cubicBezTo>
                  <a:pt x="771" y="11880"/>
                  <a:pt x="771" y="11880"/>
                  <a:pt x="771" y="11880"/>
                </a:cubicBezTo>
                <a:cubicBezTo>
                  <a:pt x="1543" y="12960"/>
                  <a:pt x="1543" y="12960"/>
                  <a:pt x="1543" y="12960"/>
                </a:cubicBezTo>
                <a:cubicBezTo>
                  <a:pt x="0" y="12960"/>
                  <a:pt x="0" y="12960"/>
                  <a:pt x="0" y="12960"/>
                </a:cubicBezTo>
                <a:cubicBezTo>
                  <a:pt x="0" y="14040"/>
                  <a:pt x="0" y="14040"/>
                  <a:pt x="0" y="14040"/>
                </a:cubicBezTo>
                <a:cubicBezTo>
                  <a:pt x="0" y="15120"/>
                  <a:pt x="0" y="15120"/>
                  <a:pt x="0" y="15120"/>
                </a:cubicBezTo>
                <a:cubicBezTo>
                  <a:pt x="771" y="14040"/>
                  <a:pt x="771" y="14040"/>
                  <a:pt x="771" y="14040"/>
                </a:cubicBezTo>
                <a:cubicBezTo>
                  <a:pt x="1543" y="15120"/>
                  <a:pt x="1543" y="15120"/>
                  <a:pt x="1543" y="15120"/>
                </a:cubicBezTo>
                <a:cubicBezTo>
                  <a:pt x="1543" y="16200"/>
                  <a:pt x="1543" y="16200"/>
                  <a:pt x="1543" y="16200"/>
                </a:cubicBezTo>
                <a:cubicBezTo>
                  <a:pt x="1543" y="17280"/>
                  <a:pt x="1543" y="17280"/>
                  <a:pt x="1543" y="17280"/>
                </a:cubicBezTo>
                <a:cubicBezTo>
                  <a:pt x="1543" y="17280"/>
                  <a:pt x="1543" y="17280"/>
                  <a:pt x="1543" y="17280"/>
                </a:cubicBezTo>
                <a:cubicBezTo>
                  <a:pt x="2314" y="17280"/>
                  <a:pt x="2314" y="17280"/>
                  <a:pt x="2314" y="17280"/>
                </a:cubicBezTo>
                <a:cubicBezTo>
                  <a:pt x="3857" y="18360"/>
                  <a:pt x="3857" y="18360"/>
                  <a:pt x="3857" y="18360"/>
                </a:cubicBezTo>
                <a:cubicBezTo>
                  <a:pt x="3857" y="18360"/>
                  <a:pt x="3857" y="18360"/>
                  <a:pt x="3857" y="18360"/>
                </a:cubicBezTo>
                <a:lnTo>
                  <a:pt x="4629" y="18360"/>
                </a:lnTo>
                <a:close/>
                <a:moveTo>
                  <a:pt x="4629" y="1836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51" name="AutoShape 35"/>
          <p:cNvSpPr/>
          <p:nvPr/>
        </p:nvSpPr>
        <p:spPr bwMode="auto">
          <a:xfrm>
            <a:off x="6061316" y="2492354"/>
            <a:ext cx="364608" cy="45893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920" y="3906"/>
                </a:moveTo>
                <a:cubicBezTo>
                  <a:pt x="20160" y="3906"/>
                  <a:pt x="20160" y="3906"/>
                  <a:pt x="20160" y="3906"/>
                </a:cubicBezTo>
                <a:cubicBezTo>
                  <a:pt x="20160" y="3677"/>
                  <a:pt x="20160" y="3677"/>
                  <a:pt x="20160" y="3677"/>
                </a:cubicBezTo>
                <a:cubicBezTo>
                  <a:pt x="20400" y="3447"/>
                  <a:pt x="20400" y="3447"/>
                  <a:pt x="20400" y="3447"/>
                </a:cubicBezTo>
                <a:cubicBezTo>
                  <a:pt x="20640" y="3447"/>
                  <a:pt x="20640" y="3447"/>
                  <a:pt x="20640" y="3447"/>
                </a:cubicBezTo>
                <a:cubicBezTo>
                  <a:pt x="20880" y="3217"/>
                  <a:pt x="20880" y="3217"/>
                  <a:pt x="20880" y="3217"/>
                </a:cubicBezTo>
                <a:cubicBezTo>
                  <a:pt x="20880" y="2987"/>
                  <a:pt x="20880" y="2987"/>
                  <a:pt x="20880" y="2987"/>
                </a:cubicBezTo>
                <a:cubicBezTo>
                  <a:pt x="21120" y="2987"/>
                  <a:pt x="21120" y="2987"/>
                  <a:pt x="21120" y="2987"/>
                </a:cubicBezTo>
                <a:cubicBezTo>
                  <a:pt x="21360" y="2987"/>
                  <a:pt x="21360" y="2987"/>
                  <a:pt x="21360" y="2987"/>
                </a:cubicBezTo>
                <a:cubicBezTo>
                  <a:pt x="21360" y="2757"/>
                  <a:pt x="21360" y="2757"/>
                  <a:pt x="21360" y="2757"/>
                </a:cubicBezTo>
                <a:cubicBezTo>
                  <a:pt x="21360" y="2528"/>
                  <a:pt x="21360" y="2528"/>
                  <a:pt x="21360" y="2528"/>
                </a:cubicBezTo>
                <a:cubicBezTo>
                  <a:pt x="21360" y="2528"/>
                  <a:pt x="21360" y="2528"/>
                  <a:pt x="21360" y="2528"/>
                </a:cubicBezTo>
                <a:cubicBezTo>
                  <a:pt x="21120" y="2528"/>
                  <a:pt x="21120" y="2528"/>
                  <a:pt x="21120" y="2528"/>
                </a:cubicBezTo>
                <a:cubicBezTo>
                  <a:pt x="21120" y="2528"/>
                  <a:pt x="21120" y="2528"/>
                  <a:pt x="21120" y="2528"/>
                </a:cubicBezTo>
                <a:cubicBezTo>
                  <a:pt x="20880" y="2528"/>
                  <a:pt x="20880" y="2528"/>
                  <a:pt x="20880" y="2528"/>
                </a:cubicBezTo>
                <a:cubicBezTo>
                  <a:pt x="20880" y="2757"/>
                  <a:pt x="20880" y="2757"/>
                  <a:pt x="20880" y="2757"/>
                </a:cubicBezTo>
                <a:cubicBezTo>
                  <a:pt x="20880" y="2528"/>
                  <a:pt x="20880" y="2528"/>
                  <a:pt x="20880" y="2528"/>
                </a:cubicBezTo>
                <a:cubicBezTo>
                  <a:pt x="20880" y="2528"/>
                  <a:pt x="20880" y="2528"/>
                  <a:pt x="20880" y="2528"/>
                </a:cubicBezTo>
                <a:cubicBezTo>
                  <a:pt x="20640" y="2528"/>
                  <a:pt x="20640" y="2528"/>
                  <a:pt x="20640" y="2528"/>
                </a:cubicBezTo>
                <a:cubicBezTo>
                  <a:pt x="20640" y="2528"/>
                  <a:pt x="20640" y="2528"/>
                  <a:pt x="20640" y="2528"/>
                </a:cubicBezTo>
                <a:cubicBezTo>
                  <a:pt x="20640" y="2757"/>
                  <a:pt x="20640" y="2757"/>
                  <a:pt x="20640" y="2757"/>
                </a:cubicBezTo>
                <a:cubicBezTo>
                  <a:pt x="20640" y="2757"/>
                  <a:pt x="20640" y="2757"/>
                  <a:pt x="20640" y="2757"/>
                </a:cubicBezTo>
                <a:cubicBezTo>
                  <a:pt x="20640" y="2528"/>
                  <a:pt x="20640" y="2528"/>
                  <a:pt x="20640" y="2528"/>
                </a:cubicBezTo>
                <a:cubicBezTo>
                  <a:pt x="20400" y="2757"/>
                  <a:pt x="20400" y="2757"/>
                  <a:pt x="20400" y="2757"/>
                </a:cubicBezTo>
                <a:cubicBezTo>
                  <a:pt x="20400" y="2757"/>
                  <a:pt x="20400" y="2757"/>
                  <a:pt x="20400" y="2757"/>
                </a:cubicBezTo>
                <a:cubicBezTo>
                  <a:pt x="20400" y="2757"/>
                  <a:pt x="20400" y="2757"/>
                  <a:pt x="20400" y="2757"/>
                </a:cubicBezTo>
                <a:cubicBezTo>
                  <a:pt x="20160" y="2528"/>
                  <a:pt x="20160" y="2528"/>
                  <a:pt x="20160" y="2528"/>
                </a:cubicBezTo>
                <a:cubicBezTo>
                  <a:pt x="20160" y="2528"/>
                  <a:pt x="20160" y="2528"/>
                  <a:pt x="20160" y="2528"/>
                </a:cubicBezTo>
                <a:cubicBezTo>
                  <a:pt x="20160" y="2298"/>
                  <a:pt x="20160" y="2298"/>
                  <a:pt x="20160" y="2298"/>
                </a:cubicBezTo>
                <a:cubicBezTo>
                  <a:pt x="19920" y="2298"/>
                  <a:pt x="19920" y="2298"/>
                  <a:pt x="19920" y="2298"/>
                </a:cubicBezTo>
                <a:cubicBezTo>
                  <a:pt x="19920" y="2298"/>
                  <a:pt x="19920" y="2298"/>
                  <a:pt x="19920" y="2298"/>
                </a:cubicBezTo>
                <a:cubicBezTo>
                  <a:pt x="19680" y="2068"/>
                  <a:pt x="19680" y="2068"/>
                  <a:pt x="19680" y="2068"/>
                </a:cubicBezTo>
                <a:cubicBezTo>
                  <a:pt x="19440" y="2068"/>
                  <a:pt x="19440" y="2068"/>
                  <a:pt x="19440" y="2068"/>
                </a:cubicBezTo>
                <a:cubicBezTo>
                  <a:pt x="19200" y="2068"/>
                  <a:pt x="19200" y="2068"/>
                  <a:pt x="19200" y="2068"/>
                </a:cubicBezTo>
                <a:cubicBezTo>
                  <a:pt x="19440" y="2068"/>
                  <a:pt x="19440" y="2068"/>
                  <a:pt x="19440" y="2068"/>
                </a:cubicBezTo>
                <a:cubicBezTo>
                  <a:pt x="19680" y="2068"/>
                  <a:pt x="19680" y="2068"/>
                  <a:pt x="19680" y="2068"/>
                </a:cubicBezTo>
                <a:cubicBezTo>
                  <a:pt x="19920" y="2068"/>
                  <a:pt x="19920" y="2068"/>
                  <a:pt x="19920" y="2068"/>
                </a:cubicBezTo>
                <a:cubicBezTo>
                  <a:pt x="20160" y="2068"/>
                  <a:pt x="20160" y="2068"/>
                  <a:pt x="20160" y="2068"/>
                </a:cubicBezTo>
                <a:cubicBezTo>
                  <a:pt x="20640" y="2068"/>
                  <a:pt x="20640" y="2068"/>
                  <a:pt x="20640" y="2068"/>
                </a:cubicBezTo>
                <a:cubicBezTo>
                  <a:pt x="20880" y="2068"/>
                  <a:pt x="20880" y="2068"/>
                  <a:pt x="20880" y="2068"/>
                </a:cubicBezTo>
                <a:cubicBezTo>
                  <a:pt x="21120" y="1609"/>
                  <a:pt x="21120" y="1609"/>
                  <a:pt x="21120" y="1609"/>
                </a:cubicBezTo>
                <a:cubicBezTo>
                  <a:pt x="21360" y="1609"/>
                  <a:pt x="21360" y="1609"/>
                  <a:pt x="21360" y="1609"/>
                </a:cubicBezTo>
                <a:cubicBezTo>
                  <a:pt x="21600" y="1379"/>
                  <a:pt x="21600" y="1379"/>
                  <a:pt x="21600" y="1379"/>
                </a:cubicBezTo>
                <a:cubicBezTo>
                  <a:pt x="21600" y="1379"/>
                  <a:pt x="21600" y="1379"/>
                  <a:pt x="21600" y="1379"/>
                </a:cubicBezTo>
                <a:cubicBezTo>
                  <a:pt x="21360" y="1379"/>
                  <a:pt x="21360" y="1379"/>
                  <a:pt x="21360" y="1379"/>
                </a:cubicBezTo>
                <a:cubicBezTo>
                  <a:pt x="21360" y="1379"/>
                  <a:pt x="21360" y="1379"/>
                  <a:pt x="21360" y="1379"/>
                </a:cubicBezTo>
                <a:cubicBezTo>
                  <a:pt x="21360" y="1149"/>
                  <a:pt x="21360" y="1149"/>
                  <a:pt x="21360" y="1149"/>
                </a:cubicBezTo>
                <a:cubicBezTo>
                  <a:pt x="21120" y="1379"/>
                  <a:pt x="21120" y="1379"/>
                  <a:pt x="21120" y="1379"/>
                </a:cubicBezTo>
                <a:cubicBezTo>
                  <a:pt x="20880" y="1149"/>
                  <a:pt x="20880" y="1149"/>
                  <a:pt x="20880" y="1149"/>
                </a:cubicBezTo>
                <a:cubicBezTo>
                  <a:pt x="20640" y="1149"/>
                  <a:pt x="20640" y="1149"/>
                  <a:pt x="20640" y="1149"/>
                </a:cubicBezTo>
                <a:cubicBezTo>
                  <a:pt x="20640" y="1379"/>
                  <a:pt x="20640" y="1379"/>
                  <a:pt x="20640" y="1379"/>
                </a:cubicBezTo>
                <a:cubicBezTo>
                  <a:pt x="20400" y="1379"/>
                  <a:pt x="20400" y="1379"/>
                  <a:pt x="20400" y="1379"/>
                </a:cubicBezTo>
                <a:cubicBezTo>
                  <a:pt x="20400" y="1149"/>
                  <a:pt x="20400" y="1149"/>
                  <a:pt x="20400" y="1149"/>
                </a:cubicBezTo>
                <a:cubicBezTo>
                  <a:pt x="20640" y="1149"/>
                  <a:pt x="20640" y="1149"/>
                  <a:pt x="20640" y="1149"/>
                </a:cubicBezTo>
                <a:cubicBezTo>
                  <a:pt x="20640" y="919"/>
                  <a:pt x="20640" y="919"/>
                  <a:pt x="20640" y="919"/>
                </a:cubicBezTo>
                <a:cubicBezTo>
                  <a:pt x="20400" y="919"/>
                  <a:pt x="20400" y="919"/>
                  <a:pt x="20400" y="919"/>
                </a:cubicBezTo>
                <a:cubicBezTo>
                  <a:pt x="20400" y="919"/>
                  <a:pt x="20400" y="919"/>
                  <a:pt x="20400" y="919"/>
                </a:cubicBezTo>
                <a:cubicBezTo>
                  <a:pt x="20160" y="919"/>
                  <a:pt x="20160" y="919"/>
                  <a:pt x="20160" y="919"/>
                </a:cubicBezTo>
                <a:cubicBezTo>
                  <a:pt x="20160" y="1149"/>
                  <a:pt x="20160" y="1149"/>
                  <a:pt x="20160" y="1149"/>
                </a:cubicBezTo>
                <a:cubicBezTo>
                  <a:pt x="19920" y="1149"/>
                  <a:pt x="19920" y="1149"/>
                  <a:pt x="19920" y="1149"/>
                </a:cubicBezTo>
                <a:cubicBezTo>
                  <a:pt x="19920" y="919"/>
                  <a:pt x="19920" y="919"/>
                  <a:pt x="19920" y="919"/>
                </a:cubicBezTo>
                <a:cubicBezTo>
                  <a:pt x="19920" y="919"/>
                  <a:pt x="19920" y="919"/>
                  <a:pt x="19920" y="919"/>
                </a:cubicBezTo>
                <a:cubicBezTo>
                  <a:pt x="19920" y="1149"/>
                  <a:pt x="19920" y="1149"/>
                  <a:pt x="19920" y="1149"/>
                </a:cubicBezTo>
                <a:cubicBezTo>
                  <a:pt x="19680" y="1149"/>
                  <a:pt x="19680" y="1149"/>
                  <a:pt x="19680" y="1149"/>
                </a:cubicBezTo>
                <a:cubicBezTo>
                  <a:pt x="19680" y="919"/>
                  <a:pt x="19680" y="919"/>
                  <a:pt x="19680" y="919"/>
                </a:cubicBezTo>
                <a:cubicBezTo>
                  <a:pt x="19920" y="919"/>
                  <a:pt x="19920" y="919"/>
                  <a:pt x="19920" y="919"/>
                </a:cubicBezTo>
                <a:cubicBezTo>
                  <a:pt x="19920" y="689"/>
                  <a:pt x="19920" y="689"/>
                  <a:pt x="19920" y="689"/>
                </a:cubicBezTo>
                <a:cubicBezTo>
                  <a:pt x="19680" y="689"/>
                  <a:pt x="19680" y="689"/>
                  <a:pt x="19680" y="689"/>
                </a:cubicBezTo>
                <a:cubicBezTo>
                  <a:pt x="19440" y="689"/>
                  <a:pt x="19440" y="689"/>
                  <a:pt x="19440" y="689"/>
                </a:cubicBezTo>
                <a:cubicBezTo>
                  <a:pt x="19200" y="689"/>
                  <a:pt x="19200" y="689"/>
                  <a:pt x="19200" y="689"/>
                </a:cubicBezTo>
                <a:cubicBezTo>
                  <a:pt x="19200" y="919"/>
                  <a:pt x="19200" y="919"/>
                  <a:pt x="19200" y="919"/>
                </a:cubicBezTo>
                <a:cubicBezTo>
                  <a:pt x="19200" y="919"/>
                  <a:pt x="19200" y="919"/>
                  <a:pt x="19200" y="919"/>
                </a:cubicBezTo>
                <a:cubicBezTo>
                  <a:pt x="19200" y="1149"/>
                  <a:pt x="19200" y="1149"/>
                  <a:pt x="19200" y="1149"/>
                </a:cubicBezTo>
                <a:cubicBezTo>
                  <a:pt x="19200" y="1379"/>
                  <a:pt x="19200" y="1379"/>
                  <a:pt x="19200" y="1379"/>
                </a:cubicBezTo>
                <a:cubicBezTo>
                  <a:pt x="19200" y="1379"/>
                  <a:pt x="19200" y="1379"/>
                  <a:pt x="19200" y="1379"/>
                </a:cubicBezTo>
                <a:cubicBezTo>
                  <a:pt x="19200" y="1609"/>
                  <a:pt x="19200" y="1609"/>
                  <a:pt x="19200" y="1609"/>
                </a:cubicBezTo>
                <a:cubicBezTo>
                  <a:pt x="18960" y="1379"/>
                  <a:pt x="18960" y="1379"/>
                  <a:pt x="18960" y="1379"/>
                </a:cubicBezTo>
                <a:cubicBezTo>
                  <a:pt x="18960" y="1379"/>
                  <a:pt x="18960" y="1379"/>
                  <a:pt x="18960" y="1379"/>
                </a:cubicBezTo>
                <a:cubicBezTo>
                  <a:pt x="18960" y="1379"/>
                  <a:pt x="18960" y="1379"/>
                  <a:pt x="18960" y="1379"/>
                </a:cubicBezTo>
                <a:cubicBezTo>
                  <a:pt x="18720" y="1379"/>
                  <a:pt x="18720" y="1379"/>
                  <a:pt x="18720" y="1379"/>
                </a:cubicBezTo>
                <a:cubicBezTo>
                  <a:pt x="18480" y="1609"/>
                  <a:pt x="18480" y="1609"/>
                  <a:pt x="18480" y="1609"/>
                </a:cubicBezTo>
                <a:cubicBezTo>
                  <a:pt x="18720" y="1379"/>
                  <a:pt x="18720" y="1379"/>
                  <a:pt x="18720" y="1379"/>
                </a:cubicBezTo>
                <a:cubicBezTo>
                  <a:pt x="18720" y="1149"/>
                  <a:pt x="18720" y="1149"/>
                  <a:pt x="18720" y="1149"/>
                </a:cubicBezTo>
                <a:cubicBezTo>
                  <a:pt x="18960" y="1149"/>
                  <a:pt x="18960" y="1149"/>
                  <a:pt x="18960" y="1149"/>
                </a:cubicBezTo>
                <a:cubicBezTo>
                  <a:pt x="18960" y="919"/>
                  <a:pt x="18960" y="919"/>
                  <a:pt x="18960" y="919"/>
                </a:cubicBezTo>
                <a:cubicBezTo>
                  <a:pt x="18720" y="919"/>
                  <a:pt x="18720" y="919"/>
                  <a:pt x="18720" y="919"/>
                </a:cubicBezTo>
                <a:cubicBezTo>
                  <a:pt x="18480" y="1149"/>
                  <a:pt x="18480" y="1149"/>
                  <a:pt x="18480" y="1149"/>
                </a:cubicBezTo>
                <a:cubicBezTo>
                  <a:pt x="18480" y="1149"/>
                  <a:pt x="18480" y="1149"/>
                  <a:pt x="18480" y="1149"/>
                </a:cubicBezTo>
                <a:cubicBezTo>
                  <a:pt x="18480" y="919"/>
                  <a:pt x="18480" y="919"/>
                  <a:pt x="18480" y="919"/>
                </a:cubicBezTo>
                <a:cubicBezTo>
                  <a:pt x="18720" y="919"/>
                  <a:pt x="18720" y="919"/>
                  <a:pt x="18720" y="919"/>
                </a:cubicBezTo>
                <a:cubicBezTo>
                  <a:pt x="18720" y="919"/>
                  <a:pt x="18720" y="919"/>
                  <a:pt x="18720" y="919"/>
                </a:cubicBezTo>
                <a:cubicBezTo>
                  <a:pt x="18480" y="919"/>
                  <a:pt x="18480" y="919"/>
                  <a:pt x="18480" y="919"/>
                </a:cubicBezTo>
                <a:cubicBezTo>
                  <a:pt x="18480" y="689"/>
                  <a:pt x="18480" y="689"/>
                  <a:pt x="18480" y="689"/>
                </a:cubicBezTo>
                <a:cubicBezTo>
                  <a:pt x="18480" y="689"/>
                  <a:pt x="18480" y="689"/>
                  <a:pt x="18480" y="689"/>
                </a:cubicBezTo>
                <a:cubicBezTo>
                  <a:pt x="18720" y="689"/>
                  <a:pt x="18720" y="689"/>
                  <a:pt x="18720" y="689"/>
                </a:cubicBezTo>
                <a:cubicBezTo>
                  <a:pt x="18960" y="689"/>
                  <a:pt x="18960" y="689"/>
                  <a:pt x="18960" y="689"/>
                </a:cubicBezTo>
                <a:cubicBezTo>
                  <a:pt x="18960" y="460"/>
                  <a:pt x="18960" y="460"/>
                  <a:pt x="18960" y="460"/>
                </a:cubicBezTo>
                <a:cubicBezTo>
                  <a:pt x="18960" y="460"/>
                  <a:pt x="18960" y="460"/>
                  <a:pt x="18960" y="460"/>
                </a:cubicBezTo>
                <a:cubicBezTo>
                  <a:pt x="18720" y="460"/>
                  <a:pt x="18720" y="460"/>
                  <a:pt x="18720" y="460"/>
                </a:cubicBezTo>
                <a:cubicBezTo>
                  <a:pt x="18720" y="460"/>
                  <a:pt x="18720" y="460"/>
                  <a:pt x="18720" y="460"/>
                </a:cubicBezTo>
                <a:cubicBezTo>
                  <a:pt x="18720" y="230"/>
                  <a:pt x="18720" y="230"/>
                  <a:pt x="18720" y="230"/>
                </a:cubicBezTo>
                <a:cubicBezTo>
                  <a:pt x="18720" y="0"/>
                  <a:pt x="18720" y="0"/>
                  <a:pt x="18720" y="0"/>
                </a:cubicBezTo>
                <a:cubicBezTo>
                  <a:pt x="18480" y="230"/>
                  <a:pt x="18480" y="230"/>
                  <a:pt x="18480" y="230"/>
                </a:cubicBezTo>
                <a:cubicBezTo>
                  <a:pt x="18480" y="230"/>
                  <a:pt x="18480" y="230"/>
                  <a:pt x="18480" y="230"/>
                </a:cubicBezTo>
                <a:cubicBezTo>
                  <a:pt x="18240" y="0"/>
                  <a:pt x="18240" y="0"/>
                  <a:pt x="18240" y="0"/>
                </a:cubicBezTo>
                <a:cubicBezTo>
                  <a:pt x="18000" y="230"/>
                  <a:pt x="18000" y="230"/>
                  <a:pt x="18000" y="230"/>
                </a:cubicBezTo>
                <a:cubicBezTo>
                  <a:pt x="18000" y="230"/>
                  <a:pt x="18000" y="230"/>
                  <a:pt x="18000" y="230"/>
                </a:cubicBezTo>
                <a:cubicBezTo>
                  <a:pt x="18240" y="460"/>
                  <a:pt x="18240" y="460"/>
                  <a:pt x="18240" y="460"/>
                </a:cubicBezTo>
                <a:cubicBezTo>
                  <a:pt x="18240" y="460"/>
                  <a:pt x="18240" y="460"/>
                  <a:pt x="18240" y="460"/>
                </a:cubicBezTo>
                <a:cubicBezTo>
                  <a:pt x="18000" y="460"/>
                  <a:pt x="18000" y="460"/>
                  <a:pt x="18000" y="460"/>
                </a:cubicBezTo>
                <a:cubicBezTo>
                  <a:pt x="18000" y="460"/>
                  <a:pt x="18000" y="460"/>
                  <a:pt x="18000" y="460"/>
                </a:cubicBezTo>
                <a:cubicBezTo>
                  <a:pt x="17760" y="460"/>
                  <a:pt x="17760" y="460"/>
                  <a:pt x="17760" y="460"/>
                </a:cubicBezTo>
                <a:cubicBezTo>
                  <a:pt x="17760" y="689"/>
                  <a:pt x="17760" y="689"/>
                  <a:pt x="17760" y="689"/>
                </a:cubicBezTo>
                <a:cubicBezTo>
                  <a:pt x="17760" y="689"/>
                  <a:pt x="17760" y="689"/>
                  <a:pt x="17760" y="689"/>
                </a:cubicBezTo>
                <a:cubicBezTo>
                  <a:pt x="18000" y="689"/>
                  <a:pt x="18000" y="689"/>
                  <a:pt x="18000" y="689"/>
                </a:cubicBezTo>
                <a:cubicBezTo>
                  <a:pt x="18000" y="689"/>
                  <a:pt x="18000" y="689"/>
                  <a:pt x="18000" y="689"/>
                </a:cubicBezTo>
                <a:cubicBezTo>
                  <a:pt x="18000" y="919"/>
                  <a:pt x="18000" y="919"/>
                  <a:pt x="18000" y="919"/>
                </a:cubicBezTo>
                <a:cubicBezTo>
                  <a:pt x="18000" y="919"/>
                  <a:pt x="18000" y="919"/>
                  <a:pt x="18000" y="919"/>
                </a:cubicBezTo>
                <a:cubicBezTo>
                  <a:pt x="18000" y="919"/>
                  <a:pt x="18000" y="919"/>
                  <a:pt x="18000" y="919"/>
                </a:cubicBezTo>
                <a:cubicBezTo>
                  <a:pt x="17760" y="1149"/>
                  <a:pt x="17760" y="1149"/>
                  <a:pt x="17760" y="1149"/>
                </a:cubicBezTo>
                <a:cubicBezTo>
                  <a:pt x="17760" y="1149"/>
                  <a:pt x="17760" y="1149"/>
                  <a:pt x="17760" y="1149"/>
                </a:cubicBezTo>
                <a:cubicBezTo>
                  <a:pt x="17760" y="1149"/>
                  <a:pt x="17760" y="1149"/>
                  <a:pt x="17760" y="1149"/>
                </a:cubicBezTo>
                <a:cubicBezTo>
                  <a:pt x="17760" y="1379"/>
                  <a:pt x="17760" y="1379"/>
                  <a:pt x="17760" y="1379"/>
                </a:cubicBezTo>
                <a:cubicBezTo>
                  <a:pt x="17760" y="1379"/>
                  <a:pt x="17760" y="1379"/>
                  <a:pt x="17760" y="1379"/>
                </a:cubicBezTo>
                <a:cubicBezTo>
                  <a:pt x="17760" y="1609"/>
                  <a:pt x="17760" y="1609"/>
                  <a:pt x="17760" y="1609"/>
                </a:cubicBezTo>
                <a:cubicBezTo>
                  <a:pt x="17520" y="1379"/>
                  <a:pt x="17520" y="1379"/>
                  <a:pt x="17520" y="1379"/>
                </a:cubicBezTo>
                <a:cubicBezTo>
                  <a:pt x="17520" y="1609"/>
                  <a:pt x="17520" y="1609"/>
                  <a:pt x="17520" y="1609"/>
                </a:cubicBezTo>
                <a:cubicBezTo>
                  <a:pt x="17520" y="1609"/>
                  <a:pt x="17520" y="1609"/>
                  <a:pt x="17520" y="1609"/>
                </a:cubicBezTo>
                <a:cubicBezTo>
                  <a:pt x="17280" y="1609"/>
                  <a:pt x="17280" y="1609"/>
                  <a:pt x="17280" y="1609"/>
                </a:cubicBezTo>
                <a:cubicBezTo>
                  <a:pt x="17280" y="1609"/>
                  <a:pt x="17280" y="1609"/>
                  <a:pt x="17280" y="1609"/>
                </a:cubicBezTo>
                <a:cubicBezTo>
                  <a:pt x="17520" y="1149"/>
                  <a:pt x="17520" y="1149"/>
                  <a:pt x="17520" y="1149"/>
                </a:cubicBezTo>
                <a:cubicBezTo>
                  <a:pt x="17280" y="1149"/>
                  <a:pt x="17280" y="1149"/>
                  <a:pt x="17280" y="1149"/>
                </a:cubicBezTo>
                <a:cubicBezTo>
                  <a:pt x="17280" y="1149"/>
                  <a:pt x="17280" y="1149"/>
                  <a:pt x="17280" y="1149"/>
                </a:cubicBezTo>
                <a:cubicBezTo>
                  <a:pt x="17280" y="919"/>
                  <a:pt x="17280" y="919"/>
                  <a:pt x="17280" y="919"/>
                </a:cubicBezTo>
                <a:cubicBezTo>
                  <a:pt x="17280" y="689"/>
                  <a:pt x="17280" y="689"/>
                  <a:pt x="17280" y="689"/>
                </a:cubicBezTo>
                <a:cubicBezTo>
                  <a:pt x="17280" y="689"/>
                  <a:pt x="17280" y="689"/>
                  <a:pt x="17280" y="689"/>
                </a:cubicBezTo>
                <a:cubicBezTo>
                  <a:pt x="17280" y="689"/>
                  <a:pt x="17280" y="689"/>
                  <a:pt x="17280" y="689"/>
                </a:cubicBezTo>
                <a:cubicBezTo>
                  <a:pt x="17040" y="919"/>
                  <a:pt x="17040" y="919"/>
                  <a:pt x="17040" y="919"/>
                </a:cubicBezTo>
                <a:cubicBezTo>
                  <a:pt x="17040" y="1149"/>
                  <a:pt x="17040" y="1149"/>
                  <a:pt x="17040" y="1149"/>
                </a:cubicBezTo>
                <a:cubicBezTo>
                  <a:pt x="16800" y="1379"/>
                  <a:pt x="16800" y="1379"/>
                  <a:pt x="16800" y="1379"/>
                </a:cubicBezTo>
                <a:cubicBezTo>
                  <a:pt x="16560" y="1609"/>
                  <a:pt x="16560" y="1609"/>
                  <a:pt x="16560" y="1609"/>
                </a:cubicBezTo>
                <a:cubicBezTo>
                  <a:pt x="16800" y="1838"/>
                  <a:pt x="16800" y="1838"/>
                  <a:pt x="16800" y="1838"/>
                </a:cubicBezTo>
                <a:cubicBezTo>
                  <a:pt x="16560" y="2068"/>
                  <a:pt x="16560" y="2068"/>
                  <a:pt x="16560" y="2068"/>
                </a:cubicBezTo>
                <a:cubicBezTo>
                  <a:pt x="16320" y="2298"/>
                  <a:pt x="16320" y="2298"/>
                  <a:pt x="16320" y="2298"/>
                </a:cubicBezTo>
                <a:cubicBezTo>
                  <a:pt x="16320" y="2298"/>
                  <a:pt x="16320" y="2298"/>
                  <a:pt x="16320" y="2298"/>
                </a:cubicBezTo>
                <a:cubicBezTo>
                  <a:pt x="16320" y="2068"/>
                  <a:pt x="16320" y="2068"/>
                  <a:pt x="16320" y="2068"/>
                </a:cubicBezTo>
                <a:cubicBezTo>
                  <a:pt x="16080" y="2068"/>
                  <a:pt x="16080" y="2068"/>
                  <a:pt x="16080" y="2068"/>
                </a:cubicBezTo>
                <a:cubicBezTo>
                  <a:pt x="16320" y="1838"/>
                  <a:pt x="16320" y="1838"/>
                  <a:pt x="16320" y="1838"/>
                </a:cubicBezTo>
                <a:cubicBezTo>
                  <a:pt x="16320" y="1609"/>
                  <a:pt x="16320" y="1609"/>
                  <a:pt x="16320" y="1609"/>
                </a:cubicBezTo>
                <a:cubicBezTo>
                  <a:pt x="16320" y="1609"/>
                  <a:pt x="16320" y="1609"/>
                  <a:pt x="16320" y="1609"/>
                </a:cubicBezTo>
                <a:cubicBezTo>
                  <a:pt x="16320" y="1379"/>
                  <a:pt x="16320" y="1379"/>
                  <a:pt x="16320" y="1379"/>
                </a:cubicBezTo>
                <a:cubicBezTo>
                  <a:pt x="16560" y="1149"/>
                  <a:pt x="16560" y="1149"/>
                  <a:pt x="16560" y="1149"/>
                </a:cubicBezTo>
                <a:cubicBezTo>
                  <a:pt x="16560" y="919"/>
                  <a:pt x="16560" y="919"/>
                  <a:pt x="16560" y="919"/>
                </a:cubicBezTo>
                <a:cubicBezTo>
                  <a:pt x="16800" y="919"/>
                  <a:pt x="16800" y="919"/>
                  <a:pt x="16800" y="919"/>
                </a:cubicBezTo>
                <a:cubicBezTo>
                  <a:pt x="16800" y="689"/>
                  <a:pt x="16800" y="689"/>
                  <a:pt x="16800" y="689"/>
                </a:cubicBezTo>
                <a:cubicBezTo>
                  <a:pt x="16560" y="689"/>
                  <a:pt x="16560" y="689"/>
                  <a:pt x="16560" y="689"/>
                </a:cubicBezTo>
                <a:cubicBezTo>
                  <a:pt x="16320" y="689"/>
                  <a:pt x="16320" y="689"/>
                  <a:pt x="16320" y="689"/>
                </a:cubicBezTo>
                <a:cubicBezTo>
                  <a:pt x="16320" y="689"/>
                  <a:pt x="16320" y="689"/>
                  <a:pt x="16320" y="689"/>
                </a:cubicBezTo>
                <a:cubicBezTo>
                  <a:pt x="16320" y="689"/>
                  <a:pt x="16320" y="689"/>
                  <a:pt x="16320" y="689"/>
                </a:cubicBezTo>
                <a:cubicBezTo>
                  <a:pt x="16080" y="919"/>
                  <a:pt x="16080" y="919"/>
                  <a:pt x="16080" y="919"/>
                </a:cubicBezTo>
                <a:cubicBezTo>
                  <a:pt x="16080" y="689"/>
                  <a:pt x="16080" y="689"/>
                  <a:pt x="16080" y="689"/>
                </a:cubicBezTo>
                <a:cubicBezTo>
                  <a:pt x="16080" y="689"/>
                  <a:pt x="16080" y="689"/>
                  <a:pt x="16080" y="689"/>
                </a:cubicBezTo>
                <a:cubicBezTo>
                  <a:pt x="15840" y="689"/>
                  <a:pt x="15840" y="689"/>
                  <a:pt x="15840" y="689"/>
                </a:cubicBezTo>
                <a:cubicBezTo>
                  <a:pt x="15840" y="689"/>
                  <a:pt x="15840" y="689"/>
                  <a:pt x="15840" y="689"/>
                </a:cubicBezTo>
                <a:cubicBezTo>
                  <a:pt x="15840" y="919"/>
                  <a:pt x="15840" y="919"/>
                  <a:pt x="15840" y="919"/>
                </a:cubicBezTo>
                <a:cubicBezTo>
                  <a:pt x="15600" y="919"/>
                  <a:pt x="15600" y="919"/>
                  <a:pt x="15600" y="919"/>
                </a:cubicBezTo>
                <a:cubicBezTo>
                  <a:pt x="15600" y="919"/>
                  <a:pt x="15600" y="919"/>
                  <a:pt x="15600" y="919"/>
                </a:cubicBezTo>
                <a:cubicBezTo>
                  <a:pt x="15600" y="919"/>
                  <a:pt x="15600" y="919"/>
                  <a:pt x="15600" y="919"/>
                </a:cubicBezTo>
                <a:cubicBezTo>
                  <a:pt x="15360" y="919"/>
                  <a:pt x="15360" y="919"/>
                  <a:pt x="15360" y="919"/>
                </a:cubicBezTo>
                <a:cubicBezTo>
                  <a:pt x="15360" y="919"/>
                  <a:pt x="15360" y="919"/>
                  <a:pt x="15360" y="919"/>
                </a:cubicBezTo>
                <a:cubicBezTo>
                  <a:pt x="15600" y="1149"/>
                  <a:pt x="15600" y="1149"/>
                  <a:pt x="15600" y="1149"/>
                </a:cubicBezTo>
                <a:cubicBezTo>
                  <a:pt x="15840" y="1149"/>
                  <a:pt x="15840" y="1149"/>
                  <a:pt x="15840" y="1149"/>
                </a:cubicBezTo>
                <a:cubicBezTo>
                  <a:pt x="15600" y="1379"/>
                  <a:pt x="15600" y="1379"/>
                  <a:pt x="15600" y="1379"/>
                </a:cubicBezTo>
                <a:cubicBezTo>
                  <a:pt x="15600" y="1149"/>
                  <a:pt x="15600" y="1149"/>
                  <a:pt x="15600" y="1149"/>
                </a:cubicBezTo>
                <a:cubicBezTo>
                  <a:pt x="15360" y="1379"/>
                  <a:pt x="15360" y="1379"/>
                  <a:pt x="15360" y="1379"/>
                </a:cubicBezTo>
                <a:cubicBezTo>
                  <a:pt x="15360" y="1379"/>
                  <a:pt x="15360" y="1379"/>
                  <a:pt x="15360" y="1379"/>
                </a:cubicBezTo>
                <a:cubicBezTo>
                  <a:pt x="15600" y="1379"/>
                  <a:pt x="15600" y="1379"/>
                  <a:pt x="15600" y="1379"/>
                </a:cubicBezTo>
                <a:cubicBezTo>
                  <a:pt x="15360" y="1609"/>
                  <a:pt x="15360" y="1609"/>
                  <a:pt x="15360" y="1609"/>
                </a:cubicBezTo>
                <a:cubicBezTo>
                  <a:pt x="15120" y="1379"/>
                  <a:pt x="15120" y="1379"/>
                  <a:pt x="15120" y="1379"/>
                </a:cubicBezTo>
                <a:cubicBezTo>
                  <a:pt x="15120" y="1379"/>
                  <a:pt x="15120" y="1379"/>
                  <a:pt x="15120" y="1379"/>
                </a:cubicBezTo>
                <a:cubicBezTo>
                  <a:pt x="15120" y="1609"/>
                  <a:pt x="15120" y="1609"/>
                  <a:pt x="15120" y="1609"/>
                </a:cubicBezTo>
                <a:cubicBezTo>
                  <a:pt x="14880" y="1609"/>
                  <a:pt x="14880" y="1609"/>
                  <a:pt x="14880" y="1609"/>
                </a:cubicBezTo>
                <a:cubicBezTo>
                  <a:pt x="14880" y="1838"/>
                  <a:pt x="14880" y="1838"/>
                  <a:pt x="14880" y="1838"/>
                </a:cubicBezTo>
                <a:cubicBezTo>
                  <a:pt x="14880" y="1838"/>
                  <a:pt x="14880" y="1838"/>
                  <a:pt x="14880" y="1838"/>
                </a:cubicBezTo>
                <a:cubicBezTo>
                  <a:pt x="14880" y="1838"/>
                  <a:pt x="14880" y="1838"/>
                  <a:pt x="14880" y="1838"/>
                </a:cubicBezTo>
                <a:cubicBezTo>
                  <a:pt x="14640" y="2068"/>
                  <a:pt x="14640" y="2068"/>
                  <a:pt x="14640" y="2068"/>
                </a:cubicBezTo>
                <a:cubicBezTo>
                  <a:pt x="14880" y="2298"/>
                  <a:pt x="14880" y="2298"/>
                  <a:pt x="14880" y="2298"/>
                </a:cubicBezTo>
                <a:cubicBezTo>
                  <a:pt x="14880" y="2298"/>
                  <a:pt x="14880" y="2298"/>
                  <a:pt x="14880" y="2298"/>
                </a:cubicBezTo>
                <a:cubicBezTo>
                  <a:pt x="14880" y="2298"/>
                  <a:pt x="14880" y="2298"/>
                  <a:pt x="14880" y="2298"/>
                </a:cubicBezTo>
                <a:cubicBezTo>
                  <a:pt x="15120" y="2528"/>
                  <a:pt x="15120" y="2528"/>
                  <a:pt x="15120" y="2528"/>
                </a:cubicBezTo>
                <a:cubicBezTo>
                  <a:pt x="14880" y="2528"/>
                  <a:pt x="14880" y="2528"/>
                  <a:pt x="14880" y="2528"/>
                </a:cubicBezTo>
                <a:cubicBezTo>
                  <a:pt x="14640" y="2528"/>
                  <a:pt x="14640" y="2528"/>
                  <a:pt x="14640" y="2528"/>
                </a:cubicBezTo>
                <a:cubicBezTo>
                  <a:pt x="14640" y="2298"/>
                  <a:pt x="14640" y="2298"/>
                  <a:pt x="14640" y="2298"/>
                </a:cubicBezTo>
                <a:cubicBezTo>
                  <a:pt x="14400" y="2298"/>
                  <a:pt x="14400" y="2298"/>
                  <a:pt x="14400" y="2298"/>
                </a:cubicBezTo>
                <a:cubicBezTo>
                  <a:pt x="14640" y="2068"/>
                  <a:pt x="14640" y="2068"/>
                  <a:pt x="14640" y="2068"/>
                </a:cubicBezTo>
                <a:cubicBezTo>
                  <a:pt x="14400" y="2068"/>
                  <a:pt x="14400" y="2068"/>
                  <a:pt x="14400" y="2068"/>
                </a:cubicBezTo>
                <a:cubicBezTo>
                  <a:pt x="14160" y="2068"/>
                  <a:pt x="14160" y="2068"/>
                  <a:pt x="14160" y="2068"/>
                </a:cubicBezTo>
                <a:cubicBezTo>
                  <a:pt x="13920" y="2068"/>
                  <a:pt x="13920" y="2068"/>
                  <a:pt x="13920" y="2068"/>
                </a:cubicBezTo>
                <a:cubicBezTo>
                  <a:pt x="13680" y="1838"/>
                  <a:pt x="13680" y="1838"/>
                  <a:pt x="13680" y="1838"/>
                </a:cubicBezTo>
                <a:cubicBezTo>
                  <a:pt x="13680" y="1838"/>
                  <a:pt x="13680" y="1838"/>
                  <a:pt x="13680" y="1838"/>
                </a:cubicBezTo>
                <a:cubicBezTo>
                  <a:pt x="13440" y="1838"/>
                  <a:pt x="13440" y="1838"/>
                  <a:pt x="13440" y="1838"/>
                </a:cubicBezTo>
                <a:cubicBezTo>
                  <a:pt x="13440" y="1838"/>
                  <a:pt x="13440" y="1838"/>
                  <a:pt x="13440" y="1838"/>
                </a:cubicBezTo>
                <a:cubicBezTo>
                  <a:pt x="13200" y="1838"/>
                  <a:pt x="13200" y="1838"/>
                  <a:pt x="13200" y="1838"/>
                </a:cubicBezTo>
                <a:cubicBezTo>
                  <a:pt x="12960" y="2068"/>
                  <a:pt x="12960" y="2068"/>
                  <a:pt x="12960" y="2068"/>
                </a:cubicBezTo>
                <a:cubicBezTo>
                  <a:pt x="12960" y="2068"/>
                  <a:pt x="12960" y="2068"/>
                  <a:pt x="12960" y="2068"/>
                </a:cubicBezTo>
                <a:cubicBezTo>
                  <a:pt x="13200" y="2298"/>
                  <a:pt x="13200" y="2298"/>
                  <a:pt x="13200" y="2298"/>
                </a:cubicBezTo>
                <a:cubicBezTo>
                  <a:pt x="13440" y="2298"/>
                  <a:pt x="13440" y="2298"/>
                  <a:pt x="13440" y="2298"/>
                </a:cubicBezTo>
                <a:cubicBezTo>
                  <a:pt x="13440" y="2298"/>
                  <a:pt x="13440" y="2298"/>
                  <a:pt x="13440" y="2298"/>
                </a:cubicBezTo>
                <a:cubicBezTo>
                  <a:pt x="13680" y="2298"/>
                  <a:pt x="13680" y="2298"/>
                  <a:pt x="13680" y="2298"/>
                </a:cubicBezTo>
                <a:cubicBezTo>
                  <a:pt x="13680" y="2528"/>
                  <a:pt x="13680" y="2528"/>
                  <a:pt x="13680" y="2528"/>
                </a:cubicBezTo>
                <a:cubicBezTo>
                  <a:pt x="13680" y="2757"/>
                  <a:pt x="13680" y="2757"/>
                  <a:pt x="13680" y="2757"/>
                </a:cubicBezTo>
                <a:cubicBezTo>
                  <a:pt x="13920" y="2987"/>
                  <a:pt x="13920" y="2987"/>
                  <a:pt x="13920" y="2987"/>
                </a:cubicBezTo>
                <a:cubicBezTo>
                  <a:pt x="13920" y="2987"/>
                  <a:pt x="13920" y="2987"/>
                  <a:pt x="13920" y="2987"/>
                </a:cubicBezTo>
                <a:cubicBezTo>
                  <a:pt x="13680" y="2987"/>
                  <a:pt x="13680" y="2987"/>
                  <a:pt x="13680" y="2987"/>
                </a:cubicBezTo>
                <a:cubicBezTo>
                  <a:pt x="13440" y="2757"/>
                  <a:pt x="13440" y="2757"/>
                  <a:pt x="13440" y="2757"/>
                </a:cubicBezTo>
                <a:cubicBezTo>
                  <a:pt x="13440" y="2757"/>
                  <a:pt x="13440" y="2757"/>
                  <a:pt x="13440" y="2757"/>
                </a:cubicBezTo>
                <a:cubicBezTo>
                  <a:pt x="13200" y="2528"/>
                  <a:pt x="13200" y="2528"/>
                  <a:pt x="13200" y="2528"/>
                </a:cubicBezTo>
                <a:cubicBezTo>
                  <a:pt x="13200" y="2757"/>
                  <a:pt x="13200" y="2757"/>
                  <a:pt x="13200" y="2757"/>
                </a:cubicBezTo>
                <a:cubicBezTo>
                  <a:pt x="12960" y="2757"/>
                  <a:pt x="12960" y="2757"/>
                  <a:pt x="12960" y="2757"/>
                </a:cubicBezTo>
                <a:cubicBezTo>
                  <a:pt x="12960" y="2528"/>
                  <a:pt x="12960" y="2528"/>
                  <a:pt x="12960" y="2528"/>
                </a:cubicBezTo>
                <a:cubicBezTo>
                  <a:pt x="12720" y="2757"/>
                  <a:pt x="12720" y="2757"/>
                  <a:pt x="12720" y="2757"/>
                </a:cubicBezTo>
                <a:cubicBezTo>
                  <a:pt x="12720" y="2757"/>
                  <a:pt x="12720" y="2757"/>
                  <a:pt x="12720" y="2757"/>
                </a:cubicBezTo>
                <a:cubicBezTo>
                  <a:pt x="12720" y="2987"/>
                  <a:pt x="12720" y="2987"/>
                  <a:pt x="12720" y="2987"/>
                </a:cubicBezTo>
                <a:cubicBezTo>
                  <a:pt x="12720" y="3217"/>
                  <a:pt x="12720" y="3217"/>
                  <a:pt x="12720" y="3217"/>
                </a:cubicBezTo>
                <a:cubicBezTo>
                  <a:pt x="12960" y="3217"/>
                  <a:pt x="12960" y="3217"/>
                  <a:pt x="12960" y="3217"/>
                </a:cubicBezTo>
                <a:cubicBezTo>
                  <a:pt x="12960" y="3447"/>
                  <a:pt x="12960" y="3447"/>
                  <a:pt x="12960" y="3447"/>
                </a:cubicBezTo>
                <a:cubicBezTo>
                  <a:pt x="12720" y="3447"/>
                  <a:pt x="12720" y="3447"/>
                  <a:pt x="12720" y="3447"/>
                </a:cubicBezTo>
                <a:cubicBezTo>
                  <a:pt x="12720" y="3217"/>
                  <a:pt x="12720" y="3217"/>
                  <a:pt x="12720" y="3217"/>
                </a:cubicBezTo>
                <a:cubicBezTo>
                  <a:pt x="12480" y="3447"/>
                  <a:pt x="12480" y="3447"/>
                  <a:pt x="12480" y="3447"/>
                </a:cubicBezTo>
                <a:cubicBezTo>
                  <a:pt x="12480" y="3677"/>
                  <a:pt x="12480" y="3677"/>
                  <a:pt x="12480" y="3677"/>
                </a:cubicBezTo>
                <a:cubicBezTo>
                  <a:pt x="12240" y="3677"/>
                  <a:pt x="12240" y="3677"/>
                  <a:pt x="12240" y="3677"/>
                </a:cubicBezTo>
                <a:cubicBezTo>
                  <a:pt x="12240" y="3677"/>
                  <a:pt x="12240" y="3677"/>
                  <a:pt x="12240" y="3677"/>
                </a:cubicBezTo>
                <a:cubicBezTo>
                  <a:pt x="12480" y="3447"/>
                  <a:pt x="12480" y="3447"/>
                  <a:pt x="12480" y="3447"/>
                </a:cubicBezTo>
                <a:cubicBezTo>
                  <a:pt x="12480" y="3447"/>
                  <a:pt x="12480" y="3447"/>
                  <a:pt x="12480" y="3447"/>
                </a:cubicBezTo>
                <a:cubicBezTo>
                  <a:pt x="12480" y="3217"/>
                  <a:pt x="12480" y="3217"/>
                  <a:pt x="12480" y="3217"/>
                </a:cubicBezTo>
                <a:cubicBezTo>
                  <a:pt x="12480" y="2757"/>
                  <a:pt x="12480" y="2757"/>
                  <a:pt x="12480" y="2757"/>
                </a:cubicBezTo>
                <a:cubicBezTo>
                  <a:pt x="12240" y="2757"/>
                  <a:pt x="12240" y="2757"/>
                  <a:pt x="12240" y="2757"/>
                </a:cubicBezTo>
                <a:cubicBezTo>
                  <a:pt x="12000" y="2987"/>
                  <a:pt x="12000" y="2987"/>
                  <a:pt x="12000" y="2987"/>
                </a:cubicBezTo>
                <a:cubicBezTo>
                  <a:pt x="12000" y="3217"/>
                  <a:pt x="12000" y="3217"/>
                  <a:pt x="12000" y="3217"/>
                </a:cubicBezTo>
                <a:cubicBezTo>
                  <a:pt x="12000" y="3447"/>
                  <a:pt x="12000" y="3447"/>
                  <a:pt x="12000" y="3447"/>
                </a:cubicBezTo>
                <a:cubicBezTo>
                  <a:pt x="12000" y="3677"/>
                  <a:pt x="12000" y="3677"/>
                  <a:pt x="12000" y="3677"/>
                </a:cubicBezTo>
                <a:cubicBezTo>
                  <a:pt x="11760" y="3447"/>
                  <a:pt x="11760" y="3447"/>
                  <a:pt x="11760" y="3447"/>
                </a:cubicBezTo>
                <a:cubicBezTo>
                  <a:pt x="12000" y="3217"/>
                  <a:pt x="12000" y="3217"/>
                  <a:pt x="12000" y="3217"/>
                </a:cubicBezTo>
                <a:cubicBezTo>
                  <a:pt x="12000" y="2987"/>
                  <a:pt x="12000" y="2987"/>
                  <a:pt x="12000" y="2987"/>
                </a:cubicBezTo>
                <a:cubicBezTo>
                  <a:pt x="11760" y="2987"/>
                  <a:pt x="11760" y="2987"/>
                  <a:pt x="11760" y="2987"/>
                </a:cubicBezTo>
                <a:cubicBezTo>
                  <a:pt x="11520" y="2987"/>
                  <a:pt x="11520" y="2987"/>
                  <a:pt x="11520" y="2987"/>
                </a:cubicBezTo>
                <a:cubicBezTo>
                  <a:pt x="11520" y="3217"/>
                  <a:pt x="11520" y="3217"/>
                  <a:pt x="11520" y="3217"/>
                </a:cubicBezTo>
                <a:cubicBezTo>
                  <a:pt x="11520" y="3447"/>
                  <a:pt x="11520" y="3447"/>
                  <a:pt x="11520" y="3447"/>
                </a:cubicBezTo>
                <a:cubicBezTo>
                  <a:pt x="11520" y="3677"/>
                  <a:pt x="11520" y="3677"/>
                  <a:pt x="11520" y="3677"/>
                </a:cubicBezTo>
                <a:cubicBezTo>
                  <a:pt x="11760" y="3677"/>
                  <a:pt x="11760" y="3677"/>
                  <a:pt x="11760" y="3677"/>
                </a:cubicBezTo>
                <a:cubicBezTo>
                  <a:pt x="12000" y="3906"/>
                  <a:pt x="12000" y="3906"/>
                  <a:pt x="12000" y="3906"/>
                </a:cubicBezTo>
                <a:cubicBezTo>
                  <a:pt x="11760" y="4136"/>
                  <a:pt x="11760" y="4136"/>
                  <a:pt x="11760" y="4136"/>
                </a:cubicBezTo>
                <a:cubicBezTo>
                  <a:pt x="11760" y="3906"/>
                  <a:pt x="11760" y="3906"/>
                  <a:pt x="11760" y="3906"/>
                </a:cubicBezTo>
                <a:cubicBezTo>
                  <a:pt x="11520" y="3677"/>
                  <a:pt x="11520" y="3677"/>
                  <a:pt x="11520" y="3677"/>
                </a:cubicBezTo>
                <a:cubicBezTo>
                  <a:pt x="11280" y="3447"/>
                  <a:pt x="11280" y="3447"/>
                  <a:pt x="11280" y="3447"/>
                </a:cubicBezTo>
                <a:cubicBezTo>
                  <a:pt x="11280" y="3447"/>
                  <a:pt x="11280" y="3447"/>
                  <a:pt x="11280" y="3447"/>
                </a:cubicBezTo>
                <a:cubicBezTo>
                  <a:pt x="11040" y="3447"/>
                  <a:pt x="11040" y="3447"/>
                  <a:pt x="11040" y="3447"/>
                </a:cubicBezTo>
                <a:cubicBezTo>
                  <a:pt x="11040" y="3677"/>
                  <a:pt x="11040" y="3677"/>
                  <a:pt x="11040" y="3677"/>
                </a:cubicBezTo>
                <a:cubicBezTo>
                  <a:pt x="11280" y="3906"/>
                  <a:pt x="11280" y="3906"/>
                  <a:pt x="11280" y="3906"/>
                </a:cubicBezTo>
                <a:cubicBezTo>
                  <a:pt x="11280" y="3906"/>
                  <a:pt x="11280" y="3906"/>
                  <a:pt x="11280" y="3906"/>
                </a:cubicBezTo>
                <a:cubicBezTo>
                  <a:pt x="11520" y="3906"/>
                  <a:pt x="11520" y="3906"/>
                  <a:pt x="11520" y="3906"/>
                </a:cubicBezTo>
                <a:cubicBezTo>
                  <a:pt x="11280" y="3906"/>
                  <a:pt x="11280" y="3906"/>
                  <a:pt x="11280" y="3906"/>
                </a:cubicBezTo>
                <a:cubicBezTo>
                  <a:pt x="11040" y="3906"/>
                  <a:pt x="11040" y="3906"/>
                  <a:pt x="11040" y="3906"/>
                </a:cubicBezTo>
                <a:cubicBezTo>
                  <a:pt x="11280" y="4136"/>
                  <a:pt x="11280" y="4136"/>
                  <a:pt x="11280" y="4136"/>
                </a:cubicBezTo>
                <a:cubicBezTo>
                  <a:pt x="11040" y="3906"/>
                  <a:pt x="11040" y="3906"/>
                  <a:pt x="11040" y="3906"/>
                </a:cubicBezTo>
                <a:cubicBezTo>
                  <a:pt x="11040" y="3677"/>
                  <a:pt x="11040" y="3677"/>
                  <a:pt x="11040" y="3677"/>
                </a:cubicBezTo>
                <a:cubicBezTo>
                  <a:pt x="10800" y="3677"/>
                  <a:pt x="10800" y="3677"/>
                  <a:pt x="10800" y="3677"/>
                </a:cubicBezTo>
                <a:cubicBezTo>
                  <a:pt x="10800" y="3677"/>
                  <a:pt x="10800" y="3677"/>
                  <a:pt x="10800" y="3677"/>
                </a:cubicBezTo>
                <a:cubicBezTo>
                  <a:pt x="10800" y="3677"/>
                  <a:pt x="10800" y="3677"/>
                  <a:pt x="10800" y="3677"/>
                </a:cubicBezTo>
                <a:cubicBezTo>
                  <a:pt x="10560" y="3906"/>
                  <a:pt x="10560" y="3906"/>
                  <a:pt x="10560" y="3906"/>
                </a:cubicBezTo>
                <a:cubicBezTo>
                  <a:pt x="10800" y="3906"/>
                  <a:pt x="10800" y="3906"/>
                  <a:pt x="10800" y="3906"/>
                </a:cubicBezTo>
                <a:cubicBezTo>
                  <a:pt x="10800" y="4136"/>
                  <a:pt x="10800" y="4136"/>
                  <a:pt x="10800" y="4136"/>
                </a:cubicBezTo>
                <a:cubicBezTo>
                  <a:pt x="10560" y="4136"/>
                  <a:pt x="10560" y="4136"/>
                  <a:pt x="10560" y="4136"/>
                </a:cubicBezTo>
                <a:cubicBezTo>
                  <a:pt x="10320" y="4136"/>
                  <a:pt x="10320" y="4136"/>
                  <a:pt x="10320" y="4136"/>
                </a:cubicBezTo>
                <a:cubicBezTo>
                  <a:pt x="10080" y="4366"/>
                  <a:pt x="10080" y="4366"/>
                  <a:pt x="10080" y="4366"/>
                </a:cubicBezTo>
                <a:cubicBezTo>
                  <a:pt x="10320" y="4366"/>
                  <a:pt x="10320" y="4366"/>
                  <a:pt x="10320" y="4366"/>
                </a:cubicBezTo>
                <a:cubicBezTo>
                  <a:pt x="10320" y="4366"/>
                  <a:pt x="10320" y="4366"/>
                  <a:pt x="10320" y="4366"/>
                </a:cubicBezTo>
                <a:cubicBezTo>
                  <a:pt x="10560" y="4596"/>
                  <a:pt x="10560" y="4596"/>
                  <a:pt x="10560" y="4596"/>
                </a:cubicBezTo>
                <a:cubicBezTo>
                  <a:pt x="10320" y="4596"/>
                  <a:pt x="10320" y="4596"/>
                  <a:pt x="10320" y="4596"/>
                </a:cubicBezTo>
                <a:cubicBezTo>
                  <a:pt x="10320" y="4596"/>
                  <a:pt x="10320" y="4596"/>
                  <a:pt x="10320" y="4596"/>
                </a:cubicBezTo>
                <a:cubicBezTo>
                  <a:pt x="10320" y="4596"/>
                  <a:pt x="10320" y="4596"/>
                  <a:pt x="10320" y="4596"/>
                </a:cubicBezTo>
                <a:cubicBezTo>
                  <a:pt x="10320" y="4826"/>
                  <a:pt x="10320" y="4826"/>
                  <a:pt x="10320" y="4826"/>
                </a:cubicBezTo>
                <a:cubicBezTo>
                  <a:pt x="10080" y="4826"/>
                  <a:pt x="10080" y="4826"/>
                  <a:pt x="10080" y="4826"/>
                </a:cubicBezTo>
                <a:cubicBezTo>
                  <a:pt x="10080" y="4826"/>
                  <a:pt x="10080" y="4826"/>
                  <a:pt x="10080" y="4826"/>
                </a:cubicBezTo>
                <a:cubicBezTo>
                  <a:pt x="10080" y="4826"/>
                  <a:pt x="10080" y="4826"/>
                  <a:pt x="10080" y="4826"/>
                </a:cubicBezTo>
                <a:cubicBezTo>
                  <a:pt x="10080" y="4826"/>
                  <a:pt x="10080" y="4826"/>
                  <a:pt x="10080" y="4826"/>
                </a:cubicBezTo>
                <a:cubicBezTo>
                  <a:pt x="9840" y="4826"/>
                  <a:pt x="9840" y="4826"/>
                  <a:pt x="9840" y="4826"/>
                </a:cubicBezTo>
                <a:cubicBezTo>
                  <a:pt x="9840" y="4826"/>
                  <a:pt x="9840" y="4826"/>
                  <a:pt x="9840" y="4826"/>
                </a:cubicBezTo>
                <a:cubicBezTo>
                  <a:pt x="9600" y="5055"/>
                  <a:pt x="9600" y="5055"/>
                  <a:pt x="9600" y="5055"/>
                </a:cubicBezTo>
                <a:cubicBezTo>
                  <a:pt x="9600" y="5055"/>
                  <a:pt x="9600" y="5055"/>
                  <a:pt x="9600" y="5055"/>
                </a:cubicBezTo>
                <a:cubicBezTo>
                  <a:pt x="9600" y="5055"/>
                  <a:pt x="9600" y="5055"/>
                  <a:pt x="9600" y="5055"/>
                </a:cubicBezTo>
                <a:cubicBezTo>
                  <a:pt x="9360" y="5055"/>
                  <a:pt x="9360" y="5055"/>
                  <a:pt x="9360" y="5055"/>
                </a:cubicBezTo>
                <a:cubicBezTo>
                  <a:pt x="9360" y="5285"/>
                  <a:pt x="9360" y="5285"/>
                  <a:pt x="9360" y="5285"/>
                </a:cubicBezTo>
                <a:cubicBezTo>
                  <a:pt x="9600" y="5285"/>
                  <a:pt x="9600" y="5285"/>
                  <a:pt x="9600" y="5285"/>
                </a:cubicBezTo>
                <a:cubicBezTo>
                  <a:pt x="10080" y="5285"/>
                  <a:pt x="10080" y="5285"/>
                  <a:pt x="10080" y="5285"/>
                </a:cubicBezTo>
                <a:cubicBezTo>
                  <a:pt x="10080" y="5285"/>
                  <a:pt x="10080" y="5285"/>
                  <a:pt x="10080" y="5285"/>
                </a:cubicBezTo>
                <a:cubicBezTo>
                  <a:pt x="10320" y="5285"/>
                  <a:pt x="10320" y="5285"/>
                  <a:pt x="10320" y="5285"/>
                </a:cubicBezTo>
                <a:cubicBezTo>
                  <a:pt x="10320" y="5285"/>
                  <a:pt x="10320" y="5285"/>
                  <a:pt x="10320" y="5285"/>
                </a:cubicBezTo>
                <a:cubicBezTo>
                  <a:pt x="10320" y="5285"/>
                  <a:pt x="10320" y="5285"/>
                  <a:pt x="10320" y="5285"/>
                </a:cubicBezTo>
                <a:cubicBezTo>
                  <a:pt x="10320" y="5515"/>
                  <a:pt x="10320" y="5515"/>
                  <a:pt x="10320" y="5515"/>
                </a:cubicBezTo>
                <a:cubicBezTo>
                  <a:pt x="10320" y="5745"/>
                  <a:pt x="10320" y="5745"/>
                  <a:pt x="10320" y="5745"/>
                </a:cubicBezTo>
                <a:cubicBezTo>
                  <a:pt x="10080" y="5745"/>
                  <a:pt x="10080" y="5745"/>
                  <a:pt x="10080" y="5745"/>
                </a:cubicBezTo>
                <a:cubicBezTo>
                  <a:pt x="10080" y="5745"/>
                  <a:pt x="10080" y="5745"/>
                  <a:pt x="10080" y="5745"/>
                </a:cubicBezTo>
                <a:cubicBezTo>
                  <a:pt x="10080" y="5515"/>
                  <a:pt x="10080" y="5515"/>
                  <a:pt x="10080" y="5515"/>
                </a:cubicBezTo>
                <a:cubicBezTo>
                  <a:pt x="9840" y="5515"/>
                  <a:pt x="9840" y="5515"/>
                  <a:pt x="9840" y="5515"/>
                </a:cubicBezTo>
                <a:cubicBezTo>
                  <a:pt x="9840" y="5515"/>
                  <a:pt x="9840" y="5515"/>
                  <a:pt x="9840" y="5515"/>
                </a:cubicBezTo>
                <a:cubicBezTo>
                  <a:pt x="9600" y="5515"/>
                  <a:pt x="9600" y="5515"/>
                  <a:pt x="9600" y="5515"/>
                </a:cubicBezTo>
                <a:cubicBezTo>
                  <a:pt x="9600" y="5515"/>
                  <a:pt x="9600" y="5515"/>
                  <a:pt x="9600" y="5515"/>
                </a:cubicBezTo>
                <a:cubicBezTo>
                  <a:pt x="9600" y="5745"/>
                  <a:pt x="9600" y="5745"/>
                  <a:pt x="9600" y="5745"/>
                </a:cubicBezTo>
                <a:cubicBezTo>
                  <a:pt x="9360" y="5515"/>
                  <a:pt x="9360" y="5515"/>
                  <a:pt x="9360" y="5515"/>
                </a:cubicBezTo>
                <a:cubicBezTo>
                  <a:pt x="9360" y="5515"/>
                  <a:pt x="9360" y="5515"/>
                  <a:pt x="9360" y="5515"/>
                </a:cubicBezTo>
                <a:cubicBezTo>
                  <a:pt x="9600" y="5745"/>
                  <a:pt x="9600" y="5745"/>
                  <a:pt x="9600" y="5745"/>
                </a:cubicBezTo>
                <a:cubicBezTo>
                  <a:pt x="9600" y="5974"/>
                  <a:pt x="9600" y="5974"/>
                  <a:pt x="9600" y="5974"/>
                </a:cubicBezTo>
                <a:cubicBezTo>
                  <a:pt x="9360" y="5974"/>
                  <a:pt x="9360" y="5974"/>
                  <a:pt x="9360" y="5974"/>
                </a:cubicBezTo>
                <a:cubicBezTo>
                  <a:pt x="9360" y="5974"/>
                  <a:pt x="9360" y="5974"/>
                  <a:pt x="9360" y="5974"/>
                </a:cubicBezTo>
                <a:cubicBezTo>
                  <a:pt x="9360" y="6204"/>
                  <a:pt x="9360" y="6204"/>
                  <a:pt x="9360" y="6204"/>
                </a:cubicBezTo>
                <a:cubicBezTo>
                  <a:pt x="9360" y="6204"/>
                  <a:pt x="9360" y="6204"/>
                  <a:pt x="9360" y="6204"/>
                </a:cubicBezTo>
                <a:cubicBezTo>
                  <a:pt x="9360" y="5974"/>
                  <a:pt x="9360" y="5974"/>
                  <a:pt x="9360" y="5974"/>
                </a:cubicBezTo>
                <a:cubicBezTo>
                  <a:pt x="9360" y="5974"/>
                  <a:pt x="9360" y="5974"/>
                  <a:pt x="9360" y="5974"/>
                </a:cubicBezTo>
                <a:cubicBezTo>
                  <a:pt x="9120" y="5745"/>
                  <a:pt x="9120" y="5745"/>
                  <a:pt x="9120" y="5745"/>
                </a:cubicBezTo>
                <a:cubicBezTo>
                  <a:pt x="9120" y="5974"/>
                  <a:pt x="9120" y="5974"/>
                  <a:pt x="9120" y="5974"/>
                </a:cubicBezTo>
                <a:cubicBezTo>
                  <a:pt x="8880" y="5974"/>
                  <a:pt x="8880" y="5974"/>
                  <a:pt x="8880" y="5974"/>
                </a:cubicBezTo>
                <a:cubicBezTo>
                  <a:pt x="8880" y="5745"/>
                  <a:pt x="8880" y="5745"/>
                  <a:pt x="8880" y="5745"/>
                </a:cubicBezTo>
                <a:cubicBezTo>
                  <a:pt x="8880" y="5745"/>
                  <a:pt x="8880" y="5745"/>
                  <a:pt x="8880" y="5745"/>
                </a:cubicBezTo>
                <a:cubicBezTo>
                  <a:pt x="8640" y="5745"/>
                  <a:pt x="8640" y="5745"/>
                  <a:pt x="8640" y="5745"/>
                </a:cubicBezTo>
                <a:cubicBezTo>
                  <a:pt x="8640" y="5974"/>
                  <a:pt x="8640" y="5974"/>
                  <a:pt x="8640" y="5974"/>
                </a:cubicBezTo>
                <a:cubicBezTo>
                  <a:pt x="8640" y="5974"/>
                  <a:pt x="8640" y="5974"/>
                  <a:pt x="8640" y="5974"/>
                </a:cubicBezTo>
                <a:cubicBezTo>
                  <a:pt x="8880" y="5974"/>
                  <a:pt x="8880" y="5974"/>
                  <a:pt x="8880" y="5974"/>
                </a:cubicBezTo>
                <a:cubicBezTo>
                  <a:pt x="9120" y="6204"/>
                  <a:pt x="9120" y="6204"/>
                  <a:pt x="9120" y="6204"/>
                </a:cubicBezTo>
                <a:cubicBezTo>
                  <a:pt x="9120" y="6204"/>
                  <a:pt x="9120" y="6204"/>
                  <a:pt x="9120" y="6204"/>
                </a:cubicBezTo>
                <a:cubicBezTo>
                  <a:pt x="8640" y="6204"/>
                  <a:pt x="8640" y="6204"/>
                  <a:pt x="8640" y="6204"/>
                </a:cubicBezTo>
                <a:cubicBezTo>
                  <a:pt x="8640" y="6204"/>
                  <a:pt x="8640" y="6204"/>
                  <a:pt x="8640" y="6204"/>
                </a:cubicBezTo>
                <a:cubicBezTo>
                  <a:pt x="8400" y="6204"/>
                  <a:pt x="8400" y="6204"/>
                  <a:pt x="8400" y="6204"/>
                </a:cubicBezTo>
                <a:cubicBezTo>
                  <a:pt x="8400" y="6434"/>
                  <a:pt x="8400" y="6434"/>
                  <a:pt x="8400" y="6434"/>
                </a:cubicBezTo>
                <a:cubicBezTo>
                  <a:pt x="8400" y="6434"/>
                  <a:pt x="8400" y="6434"/>
                  <a:pt x="8400" y="6434"/>
                </a:cubicBezTo>
                <a:cubicBezTo>
                  <a:pt x="8400" y="6664"/>
                  <a:pt x="8400" y="6664"/>
                  <a:pt x="8400" y="6664"/>
                </a:cubicBezTo>
                <a:cubicBezTo>
                  <a:pt x="8400" y="6664"/>
                  <a:pt x="8400" y="6664"/>
                  <a:pt x="8400" y="6664"/>
                </a:cubicBezTo>
                <a:cubicBezTo>
                  <a:pt x="8640" y="6434"/>
                  <a:pt x="8640" y="6434"/>
                  <a:pt x="8640" y="6434"/>
                </a:cubicBezTo>
                <a:cubicBezTo>
                  <a:pt x="8880" y="6434"/>
                  <a:pt x="8880" y="6434"/>
                  <a:pt x="8880" y="6434"/>
                </a:cubicBezTo>
                <a:cubicBezTo>
                  <a:pt x="8880" y="6664"/>
                  <a:pt x="8880" y="6664"/>
                  <a:pt x="8880" y="6664"/>
                </a:cubicBezTo>
                <a:cubicBezTo>
                  <a:pt x="8640" y="6664"/>
                  <a:pt x="8640" y="6664"/>
                  <a:pt x="8640" y="6664"/>
                </a:cubicBezTo>
                <a:cubicBezTo>
                  <a:pt x="8640" y="6664"/>
                  <a:pt x="8640" y="6664"/>
                  <a:pt x="8640" y="6664"/>
                </a:cubicBezTo>
                <a:cubicBezTo>
                  <a:pt x="8640" y="6894"/>
                  <a:pt x="8640" y="6894"/>
                  <a:pt x="8640" y="6894"/>
                </a:cubicBezTo>
                <a:cubicBezTo>
                  <a:pt x="8880" y="7123"/>
                  <a:pt x="8880" y="7123"/>
                  <a:pt x="8880" y="7123"/>
                </a:cubicBezTo>
                <a:cubicBezTo>
                  <a:pt x="8880" y="7123"/>
                  <a:pt x="8880" y="7123"/>
                  <a:pt x="8880" y="7123"/>
                </a:cubicBezTo>
                <a:cubicBezTo>
                  <a:pt x="8880" y="7123"/>
                  <a:pt x="8880" y="7123"/>
                  <a:pt x="8880" y="7123"/>
                </a:cubicBezTo>
                <a:cubicBezTo>
                  <a:pt x="8640" y="7123"/>
                  <a:pt x="8640" y="7123"/>
                  <a:pt x="8640" y="7123"/>
                </a:cubicBezTo>
                <a:cubicBezTo>
                  <a:pt x="8400" y="6894"/>
                  <a:pt x="8400" y="6894"/>
                  <a:pt x="8400" y="6894"/>
                </a:cubicBezTo>
                <a:cubicBezTo>
                  <a:pt x="8400" y="6894"/>
                  <a:pt x="8400" y="6894"/>
                  <a:pt x="8400" y="6894"/>
                </a:cubicBezTo>
                <a:cubicBezTo>
                  <a:pt x="8160" y="7123"/>
                  <a:pt x="8160" y="7123"/>
                  <a:pt x="8160" y="7123"/>
                </a:cubicBezTo>
                <a:cubicBezTo>
                  <a:pt x="8400" y="7123"/>
                  <a:pt x="8400" y="7123"/>
                  <a:pt x="8400" y="7123"/>
                </a:cubicBezTo>
                <a:cubicBezTo>
                  <a:pt x="8160" y="7123"/>
                  <a:pt x="8160" y="7123"/>
                  <a:pt x="8160" y="7123"/>
                </a:cubicBezTo>
                <a:cubicBezTo>
                  <a:pt x="7920" y="7353"/>
                  <a:pt x="7920" y="7353"/>
                  <a:pt x="7920" y="7353"/>
                </a:cubicBezTo>
                <a:cubicBezTo>
                  <a:pt x="7920" y="7353"/>
                  <a:pt x="7920" y="7353"/>
                  <a:pt x="7920" y="7353"/>
                </a:cubicBezTo>
                <a:cubicBezTo>
                  <a:pt x="8160" y="7353"/>
                  <a:pt x="8160" y="7353"/>
                  <a:pt x="8160" y="7353"/>
                </a:cubicBezTo>
                <a:cubicBezTo>
                  <a:pt x="8400" y="7353"/>
                  <a:pt x="8400" y="7353"/>
                  <a:pt x="8400" y="7353"/>
                </a:cubicBezTo>
                <a:cubicBezTo>
                  <a:pt x="8400" y="7353"/>
                  <a:pt x="8400" y="7353"/>
                  <a:pt x="8400" y="7353"/>
                </a:cubicBezTo>
                <a:cubicBezTo>
                  <a:pt x="8640" y="7353"/>
                  <a:pt x="8640" y="7353"/>
                  <a:pt x="8640" y="7353"/>
                </a:cubicBezTo>
                <a:cubicBezTo>
                  <a:pt x="8640" y="7583"/>
                  <a:pt x="8640" y="7583"/>
                  <a:pt x="8640" y="7583"/>
                </a:cubicBezTo>
                <a:cubicBezTo>
                  <a:pt x="8880" y="7583"/>
                  <a:pt x="8880" y="7583"/>
                  <a:pt x="8880" y="7583"/>
                </a:cubicBezTo>
                <a:cubicBezTo>
                  <a:pt x="8880" y="7813"/>
                  <a:pt x="8880" y="7813"/>
                  <a:pt x="8880" y="7813"/>
                </a:cubicBezTo>
                <a:cubicBezTo>
                  <a:pt x="8640" y="7583"/>
                  <a:pt x="8640" y="7583"/>
                  <a:pt x="8640" y="7583"/>
                </a:cubicBezTo>
                <a:cubicBezTo>
                  <a:pt x="8400" y="7583"/>
                  <a:pt x="8400" y="7583"/>
                  <a:pt x="8400" y="7583"/>
                </a:cubicBezTo>
                <a:cubicBezTo>
                  <a:pt x="8160" y="7583"/>
                  <a:pt x="8160" y="7583"/>
                  <a:pt x="8160" y="7583"/>
                </a:cubicBezTo>
                <a:cubicBezTo>
                  <a:pt x="7920" y="7583"/>
                  <a:pt x="7920" y="7583"/>
                  <a:pt x="7920" y="7583"/>
                </a:cubicBezTo>
                <a:cubicBezTo>
                  <a:pt x="7920" y="7813"/>
                  <a:pt x="7920" y="7813"/>
                  <a:pt x="7920" y="7813"/>
                </a:cubicBezTo>
                <a:cubicBezTo>
                  <a:pt x="7680" y="7813"/>
                  <a:pt x="7680" y="7813"/>
                  <a:pt x="7680" y="7813"/>
                </a:cubicBezTo>
                <a:cubicBezTo>
                  <a:pt x="7680" y="7813"/>
                  <a:pt x="7680" y="7813"/>
                  <a:pt x="7680" y="7813"/>
                </a:cubicBezTo>
                <a:cubicBezTo>
                  <a:pt x="7440" y="8043"/>
                  <a:pt x="7440" y="8043"/>
                  <a:pt x="7440" y="8043"/>
                </a:cubicBezTo>
                <a:cubicBezTo>
                  <a:pt x="7200" y="8043"/>
                  <a:pt x="7200" y="8043"/>
                  <a:pt x="7200" y="8043"/>
                </a:cubicBezTo>
                <a:cubicBezTo>
                  <a:pt x="7200" y="8043"/>
                  <a:pt x="7200" y="8043"/>
                  <a:pt x="7200" y="8043"/>
                </a:cubicBezTo>
                <a:cubicBezTo>
                  <a:pt x="7440" y="8043"/>
                  <a:pt x="7440" y="8043"/>
                  <a:pt x="7440" y="8043"/>
                </a:cubicBezTo>
                <a:cubicBezTo>
                  <a:pt x="7680" y="8272"/>
                  <a:pt x="7680" y="8272"/>
                  <a:pt x="7680" y="8272"/>
                </a:cubicBezTo>
                <a:cubicBezTo>
                  <a:pt x="7440" y="8272"/>
                  <a:pt x="7440" y="8272"/>
                  <a:pt x="7440" y="8272"/>
                </a:cubicBezTo>
                <a:cubicBezTo>
                  <a:pt x="7440" y="8272"/>
                  <a:pt x="7440" y="8272"/>
                  <a:pt x="7440" y="8272"/>
                </a:cubicBezTo>
                <a:cubicBezTo>
                  <a:pt x="7200" y="8272"/>
                  <a:pt x="7200" y="8272"/>
                  <a:pt x="7200" y="8272"/>
                </a:cubicBezTo>
                <a:cubicBezTo>
                  <a:pt x="7440" y="8272"/>
                  <a:pt x="7440" y="8272"/>
                  <a:pt x="7440" y="8272"/>
                </a:cubicBezTo>
                <a:cubicBezTo>
                  <a:pt x="7440" y="8502"/>
                  <a:pt x="7440" y="8502"/>
                  <a:pt x="7440" y="8502"/>
                </a:cubicBezTo>
                <a:cubicBezTo>
                  <a:pt x="7200" y="8502"/>
                  <a:pt x="7200" y="8502"/>
                  <a:pt x="7200" y="8502"/>
                </a:cubicBezTo>
                <a:cubicBezTo>
                  <a:pt x="7200" y="8272"/>
                  <a:pt x="7200" y="8272"/>
                  <a:pt x="7200" y="8272"/>
                </a:cubicBezTo>
                <a:cubicBezTo>
                  <a:pt x="7200" y="8502"/>
                  <a:pt x="7200" y="8502"/>
                  <a:pt x="7200" y="8502"/>
                </a:cubicBezTo>
                <a:cubicBezTo>
                  <a:pt x="7200" y="8502"/>
                  <a:pt x="7200" y="8502"/>
                  <a:pt x="7200" y="8502"/>
                </a:cubicBezTo>
                <a:cubicBezTo>
                  <a:pt x="7200" y="8502"/>
                  <a:pt x="7200" y="8502"/>
                  <a:pt x="7200" y="8502"/>
                </a:cubicBezTo>
                <a:cubicBezTo>
                  <a:pt x="7200" y="8732"/>
                  <a:pt x="7200" y="8732"/>
                  <a:pt x="7200" y="8732"/>
                </a:cubicBezTo>
                <a:cubicBezTo>
                  <a:pt x="7200" y="8732"/>
                  <a:pt x="7200" y="8732"/>
                  <a:pt x="7200" y="8732"/>
                </a:cubicBezTo>
                <a:cubicBezTo>
                  <a:pt x="7200" y="8732"/>
                  <a:pt x="7200" y="8732"/>
                  <a:pt x="7200" y="8732"/>
                </a:cubicBezTo>
                <a:cubicBezTo>
                  <a:pt x="6960" y="8732"/>
                  <a:pt x="6960" y="8732"/>
                  <a:pt x="6960" y="8732"/>
                </a:cubicBezTo>
                <a:cubicBezTo>
                  <a:pt x="6960" y="8732"/>
                  <a:pt x="6960" y="8732"/>
                  <a:pt x="6960" y="8732"/>
                </a:cubicBezTo>
                <a:cubicBezTo>
                  <a:pt x="6960" y="8732"/>
                  <a:pt x="6960" y="8732"/>
                  <a:pt x="6960" y="8732"/>
                </a:cubicBezTo>
                <a:cubicBezTo>
                  <a:pt x="6960" y="8962"/>
                  <a:pt x="6960" y="8962"/>
                  <a:pt x="6960" y="8962"/>
                </a:cubicBezTo>
                <a:cubicBezTo>
                  <a:pt x="6960" y="8962"/>
                  <a:pt x="6960" y="8962"/>
                  <a:pt x="6960" y="8962"/>
                </a:cubicBezTo>
                <a:cubicBezTo>
                  <a:pt x="7200" y="8962"/>
                  <a:pt x="7200" y="8962"/>
                  <a:pt x="7200" y="8962"/>
                </a:cubicBezTo>
                <a:cubicBezTo>
                  <a:pt x="7440" y="9191"/>
                  <a:pt x="7440" y="9191"/>
                  <a:pt x="7440" y="9191"/>
                </a:cubicBezTo>
                <a:cubicBezTo>
                  <a:pt x="7440" y="9191"/>
                  <a:pt x="7440" y="9191"/>
                  <a:pt x="7440" y="9191"/>
                </a:cubicBezTo>
                <a:cubicBezTo>
                  <a:pt x="7680" y="9191"/>
                  <a:pt x="7680" y="9191"/>
                  <a:pt x="7680" y="9191"/>
                </a:cubicBezTo>
                <a:cubicBezTo>
                  <a:pt x="7440" y="9191"/>
                  <a:pt x="7440" y="9191"/>
                  <a:pt x="7440" y="9191"/>
                </a:cubicBezTo>
                <a:cubicBezTo>
                  <a:pt x="7440" y="9191"/>
                  <a:pt x="7440" y="9191"/>
                  <a:pt x="7440" y="9191"/>
                </a:cubicBezTo>
                <a:cubicBezTo>
                  <a:pt x="7200" y="9191"/>
                  <a:pt x="7200" y="9191"/>
                  <a:pt x="7200" y="9191"/>
                </a:cubicBezTo>
                <a:cubicBezTo>
                  <a:pt x="7200" y="9191"/>
                  <a:pt x="7200" y="9191"/>
                  <a:pt x="7200" y="9191"/>
                </a:cubicBezTo>
                <a:cubicBezTo>
                  <a:pt x="6960" y="9191"/>
                  <a:pt x="6960" y="9191"/>
                  <a:pt x="6960" y="9191"/>
                </a:cubicBezTo>
                <a:cubicBezTo>
                  <a:pt x="6720" y="9421"/>
                  <a:pt x="6720" y="9421"/>
                  <a:pt x="6720" y="9421"/>
                </a:cubicBezTo>
                <a:cubicBezTo>
                  <a:pt x="6720" y="9421"/>
                  <a:pt x="6720" y="9421"/>
                  <a:pt x="6720" y="9421"/>
                </a:cubicBezTo>
                <a:cubicBezTo>
                  <a:pt x="6960" y="9421"/>
                  <a:pt x="6960" y="9421"/>
                  <a:pt x="6960" y="9421"/>
                </a:cubicBezTo>
                <a:cubicBezTo>
                  <a:pt x="6960" y="9651"/>
                  <a:pt x="6960" y="9651"/>
                  <a:pt x="6960" y="9651"/>
                </a:cubicBezTo>
                <a:cubicBezTo>
                  <a:pt x="7200" y="9651"/>
                  <a:pt x="7200" y="9651"/>
                  <a:pt x="7200" y="9651"/>
                </a:cubicBezTo>
                <a:cubicBezTo>
                  <a:pt x="7200" y="9881"/>
                  <a:pt x="7200" y="9881"/>
                  <a:pt x="7200" y="9881"/>
                </a:cubicBezTo>
                <a:cubicBezTo>
                  <a:pt x="6960" y="9651"/>
                  <a:pt x="6960" y="9651"/>
                  <a:pt x="6960" y="9651"/>
                </a:cubicBezTo>
                <a:cubicBezTo>
                  <a:pt x="6960" y="9651"/>
                  <a:pt x="6960" y="9651"/>
                  <a:pt x="6960" y="9651"/>
                </a:cubicBezTo>
                <a:cubicBezTo>
                  <a:pt x="6720" y="9881"/>
                  <a:pt x="6720" y="9881"/>
                  <a:pt x="6720" y="9881"/>
                </a:cubicBezTo>
                <a:cubicBezTo>
                  <a:pt x="6720" y="9881"/>
                  <a:pt x="6720" y="9881"/>
                  <a:pt x="6720" y="9881"/>
                </a:cubicBezTo>
                <a:cubicBezTo>
                  <a:pt x="6720" y="9881"/>
                  <a:pt x="6720" y="9881"/>
                  <a:pt x="6720" y="9881"/>
                </a:cubicBezTo>
                <a:cubicBezTo>
                  <a:pt x="6960" y="10111"/>
                  <a:pt x="6960" y="10111"/>
                  <a:pt x="6960" y="10111"/>
                </a:cubicBezTo>
                <a:cubicBezTo>
                  <a:pt x="6960" y="10111"/>
                  <a:pt x="6960" y="10111"/>
                  <a:pt x="6960" y="10111"/>
                </a:cubicBezTo>
                <a:cubicBezTo>
                  <a:pt x="6720" y="10111"/>
                  <a:pt x="6720" y="10111"/>
                  <a:pt x="6720" y="10111"/>
                </a:cubicBezTo>
                <a:cubicBezTo>
                  <a:pt x="6720" y="10111"/>
                  <a:pt x="6720" y="10111"/>
                  <a:pt x="6720" y="10111"/>
                </a:cubicBezTo>
                <a:cubicBezTo>
                  <a:pt x="6720" y="10111"/>
                  <a:pt x="6720" y="10111"/>
                  <a:pt x="6720" y="10111"/>
                </a:cubicBezTo>
                <a:cubicBezTo>
                  <a:pt x="6720" y="10340"/>
                  <a:pt x="6720" y="10340"/>
                  <a:pt x="6720" y="10340"/>
                </a:cubicBezTo>
                <a:cubicBezTo>
                  <a:pt x="6720" y="10340"/>
                  <a:pt x="6720" y="10340"/>
                  <a:pt x="6720" y="10340"/>
                </a:cubicBezTo>
                <a:cubicBezTo>
                  <a:pt x="6720" y="10340"/>
                  <a:pt x="6720" y="10340"/>
                  <a:pt x="6720" y="10340"/>
                </a:cubicBezTo>
                <a:cubicBezTo>
                  <a:pt x="6720" y="10570"/>
                  <a:pt x="6720" y="10570"/>
                  <a:pt x="6720" y="10570"/>
                </a:cubicBezTo>
                <a:cubicBezTo>
                  <a:pt x="6480" y="10340"/>
                  <a:pt x="6480" y="10340"/>
                  <a:pt x="6480" y="10340"/>
                </a:cubicBezTo>
                <a:cubicBezTo>
                  <a:pt x="6480" y="10340"/>
                  <a:pt x="6480" y="10340"/>
                  <a:pt x="6480" y="10340"/>
                </a:cubicBezTo>
                <a:cubicBezTo>
                  <a:pt x="6480" y="10570"/>
                  <a:pt x="6480" y="10570"/>
                  <a:pt x="6480" y="10570"/>
                </a:cubicBezTo>
                <a:cubicBezTo>
                  <a:pt x="6480" y="10570"/>
                  <a:pt x="6480" y="10570"/>
                  <a:pt x="6480" y="10570"/>
                </a:cubicBezTo>
                <a:cubicBezTo>
                  <a:pt x="6480" y="10800"/>
                  <a:pt x="6480" y="10800"/>
                  <a:pt x="6480" y="10800"/>
                </a:cubicBezTo>
                <a:cubicBezTo>
                  <a:pt x="6720" y="10800"/>
                  <a:pt x="6720" y="10800"/>
                  <a:pt x="6720" y="10800"/>
                </a:cubicBezTo>
                <a:cubicBezTo>
                  <a:pt x="6720" y="10800"/>
                  <a:pt x="6720" y="10800"/>
                  <a:pt x="6720" y="10800"/>
                </a:cubicBezTo>
                <a:cubicBezTo>
                  <a:pt x="6720" y="10800"/>
                  <a:pt x="6720" y="10800"/>
                  <a:pt x="6720" y="10800"/>
                </a:cubicBezTo>
                <a:cubicBezTo>
                  <a:pt x="6960" y="10800"/>
                  <a:pt x="6960" y="10800"/>
                  <a:pt x="6960" y="10800"/>
                </a:cubicBezTo>
                <a:cubicBezTo>
                  <a:pt x="6720" y="11030"/>
                  <a:pt x="6720" y="11030"/>
                  <a:pt x="6720" y="11030"/>
                </a:cubicBezTo>
                <a:cubicBezTo>
                  <a:pt x="6720" y="11030"/>
                  <a:pt x="6720" y="11030"/>
                  <a:pt x="6720" y="11030"/>
                </a:cubicBezTo>
                <a:cubicBezTo>
                  <a:pt x="6480" y="11030"/>
                  <a:pt x="6480" y="11030"/>
                  <a:pt x="6480" y="11030"/>
                </a:cubicBezTo>
                <a:cubicBezTo>
                  <a:pt x="6480" y="11030"/>
                  <a:pt x="6480" y="11030"/>
                  <a:pt x="6480" y="11030"/>
                </a:cubicBezTo>
                <a:cubicBezTo>
                  <a:pt x="6240" y="11260"/>
                  <a:pt x="6240" y="11260"/>
                  <a:pt x="6240" y="11260"/>
                </a:cubicBezTo>
                <a:cubicBezTo>
                  <a:pt x="6240" y="11260"/>
                  <a:pt x="6240" y="11260"/>
                  <a:pt x="6240" y="11260"/>
                </a:cubicBezTo>
                <a:cubicBezTo>
                  <a:pt x="6000" y="11260"/>
                  <a:pt x="6000" y="11260"/>
                  <a:pt x="6000" y="11260"/>
                </a:cubicBezTo>
                <a:cubicBezTo>
                  <a:pt x="6000" y="11489"/>
                  <a:pt x="6000" y="11489"/>
                  <a:pt x="6000" y="11489"/>
                </a:cubicBezTo>
                <a:cubicBezTo>
                  <a:pt x="6000" y="11489"/>
                  <a:pt x="6000" y="11489"/>
                  <a:pt x="6000" y="11489"/>
                </a:cubicBezTo>
                <a:cubicBezTo>
                  <a:pt x="6000" y="11489"/>
                  <a:pt x="6000" y="11489"/>
                  <a:pt x="6000" y="11489"/>
                </a:cubicBezTo>
                <a:cubicBezTo>
                  <a:pt x="5760" y="11489"/>
                  <a:pt x="5760" y="11489"/>
                  <a:pt x="5760" y="11489"/>
                </a:cubicBezTo>
                <a:cubicBezTo>
                  <a:pt x="5520" y="11719"/>
                  <a:pt x="5520" y="11719"/>
                  <a:pt x="5520" y="11719"/>
                </a:cubicBezTo>
                <a:cubicBezTo>
                  <a:pt x="5760" y="11719"/>
                  <a:pt x="5760" y="11719"/>
                  <a:pt x="5760" y="11719"/>
                </a:cubicBezTo>
                <a:cubicBezTo>
                  <a:pt x="5760" y="11949"/>
                  <a:pt x="5760" y="11949"/>
                  <a:pt x="5760" y="11949"/>
                </a:cubicBezTo>
                <a:cubicBezTo>
                  <a:pt x="5760" y="11949"/>
                  <a:pt x="5760" y="11949"/>
                  <a:pt x="5760" y="11949"/>
                </a:cubicBezTo>
                <a:cubicBezTo>
                  <a:pt x="5520" y="12179"/>
                  <a:pt x="5520" y="12179"/>
                  <a:pt x="5520" y="12179"/>
                </a:cubicBezTo>
                <a:cubicBezTo>
                  <a:pt x="5520" y="12179"/>
                  <a:pt x="5520" y="12179"/>
                  <a:pt x="5520" y="12179"/>
                </a:cubicBezTo>
                <a:cubicBezTo>
                  <a:pt x="5520" y="11949"/>
                  <a:pt x="5520" y="11949"/>
                  <a:pt x="5520" y="11949"/>
                </a:cubicBezTo>
                <a:cubicBezTo>
                  <a:pt x="5280" y="11949"/>
                  <a:pt x="5280" y="11949"/>
                  <a:pt x="5280" y="11949"/>
                </a:cubicBezTo>
                <a:cubicBezTo>
                  <a:pt x="5280" y="11949"/>
                  <a:pt x="5280" y="11949"/>
                  <a:pt x="5280" y="11949"/>
                </a:cubicBezTo>
                <a:cubicBezTo>
                  <a:pt x="5040" y="11949"/>
                  <a:pt x="5040" y="11949"/>
                  <a:pt x="5040" y="11949"/>
                </a:cubicBezTo>
                <a:cubicBezTo>
                  <a:pt x="5280" y="12179"/>
                  <a:pt x="5280" y="12179"/>
                  <a:pt x="5280" y="12179"/>
                </a:cubicBezTo>
                <a:cubicBezTo>
                  <a:pt x="5040" y="12179"/>
                  <a:pt x="5040" y="12179"/>
                  <a:pt x="5040" y="12179"/>
                </a:cubicBezTo>
                <a:cubicBezTo>
                  <a:pt x="5040" y="12179"/>
                  <a:pt x="5040" y="12179"/>
                  <a:pt x="5040" y="12179"/>
                </a:cubicBezTo>
                <a:cubicBezTo>
                  <a:pt x="5040" y="12409"/>
                  <a:pt x="5040" y="12409"/>
                  <a:pt x="5040" y="12409"/>
                </a:cubicBezTo>
                <a:cubicBezTo>
                  <a:pt x="4800" y="12409"/>
                  <a:pt x="4800" y="12409"/>
                  <a:pt x="4800" y="12409"/>
                </a:cubicBezTo>
                <a:cubicBezTo>
                  <a:pt x="4800" y="12409"/>
                  <a:pt x="4800" y="12409"/>
                  <a:pt x="4800" y="12409"/>
                </a:cubicBezTo>
                <a:cubicBezTo>
                  <a:pt x="4800" y="12638"/>
                  <a:pt x="4800" y="12638"/>
                  <a:pt x="4800" y="12638"/>
                </a:cubicBezTo>
                <a:cubicBezTo>
                  <a:pt x="4560" y="12638"/>
                  <a:pt x="4560" y="12638"/>
                  <a:pt x="4560" y="12638"/>
                </a:cubicBezTo>
                <a:cubicBezTo>
                  <a:pt x="4560" y="12638"/>
                  <a:pt x="4560" y="12638"/>
                  <a:pt x="4560" y="12638"/>
                </a:cubicBezTo>
                <a:cubicBezTo>
                  <a:pt x="4560" y="12868"/>
                  <a:pt x="4560" y="12868"/>
                  <a:pt x="4560" y="12868"/>
                </a:cubicBezTo>
                <a:cubicBezTo>
                  <a:pt x="4560" y="13098"/>
                  <a:pt x="4560" y="13098"/>
                  <a:pt x="4560" y="13098"/>
                </a:cubicBezTo>
                <a:cubicBezTo>
                  <a:pt x="4320" y="13098"/>
                  <a:pt x="4320" y="13098"/>
                  <a:pt x="4320" y="13098"/>
                </a:cubicBezTo>
                <a:cubicBezTo>
                  <a:pt x="4320" y="13328"/>
                  <a:pt x="4320" y="13328"/>
                  <a:pt x="4320" y="13328"/>
                </a:cubicBezTo>
                <a:cubicBezTo>
                  <a:pt x="4560" y="13098"/>
                  <a:pt x="4560" y="13098"/>
                  <a:pt x="4560" y="13098"/>
                </a:cubicBezTo>
                <a:cubicBezTo>
                  <a:pt x="4560" y="13098"/>
                  <a:pt x="4560" y="13098"/>
                  <a:pt x="4560" y="13098"/>
                </a:cubicBezTo>
                <a:cubicBezTo>
                  <a:pt x="4560" y="13328"/>
                  <a:pt x="4560" y="13328"/>
                  <a:pt x="4560" y="13328"/>
                </a:cubicBezTo>
                <a:cubicBezTo>
                  <a:pt x="4560" y="13328"/>
                  <a:pt x="4560" y="13328"/>
                  <a:pt x="4560" y="13328"/>
                </a:cubicBezTo>
                <a:cubicBezTo>
                  <a:pt x="4560" y="13557"/>
                  <a:pt x="4560" y="13557"/>
                  <a:pt x="4560" y="13557"/>
                </a:cubicBezTo>
                <a:cubicBezTo>
                  <a:pt x="4560" y="13557"/>
                  <a:pt x="4560" y="13557"/>
                  <a:pt x="4560" y="13557"/>
                </a:cubicBezTo>
                <a:cubicBezTo>
                  <a:pt x="4800" y="13557"/>
                  <a:pt x="4800" y="13557"/>
                  <a:pt x="4800" y="13557"/>
                </a:cubicBezTo>
                <a:cubicBezTo>
                  <a:pt x="5040" y="13557"/>
                  <a:pt x="5040" y="13557"/>
                  <a:pt x="5040" y="13557"/>
                </a:cubicBezTo>
                <a:cubicBezTo>
                  <a:pt x="5280" y="13098"/>
                  <a:pt x="5280" y="13098"/>
                  <a:pt x="5280" y="13098"/>
                </a:cubicBezTo>
                <a:cubicBezTo>
                  <a:pt x="5280" y="13098"/>
                  <a:pt x="5280" y="13098"/>
                  <a:pt x="5280" y="13098"/>
                </a:cubicBezTo>
                <a:cubicBezTo>
                  <a:pt x="5280" y="13098"/>
                  <a:pt x="5280" y="13098"/>
                  <a:pt x="5280" y="13098"/>
                </a:cubicBezTo>
                <a:cubicBezTo>
                  <a:pt x="5280" y="12868"/>
                  <a:pt x="5280" y="12868"/>
                  <a:pt x="5280" y="12868"/>
                </a:cubicBezTo>
                <a:cubicBezTo>
                  <a:pt x="5280" y="12868"/>
                  <a:pt x="5280" y="12868"/>
                  <a:pt x="5280" y="12868"/>
                </a:cubicBezTo>
                <a:cubicBezTo>
                  <a:pt x="5520" y="12638"/>
                  <a:pt x="5520" y="12638"/>
                  <a:pt x="5520" y="12638"/>
                </a:cubicBezTo>
                <a:cubicBezTo>
                  <a:pt x="5520" y="12638"/>
                  <a:pt x="5520" y="12638"/>
                  <a:pt x="5520" y="12638"/>
                </a:cubicBezTo>
                <a:cubicBezTo>
                  <a:pt x="5760" y="12638"/>
                  <a:pt x="5760" y="12638"/>
                  <a:pt x="5760" y="12638"/>
                </a:cubicBezTo>
                <a:cubicBezTo>
                  <a:pt x="5760" y="12638"/>
                  <a:pt x="5760" y="12638"/>
                  <a:pt x="5760" y="12638"/>
                </a:cubicBezTo>
                <a:cubicBezTo>
                  <a:pt x="5520" y="12868"/>
                  <a:pt x="5520" y="12868"/>
                  <a:pt x="5520" y="12868"/>
                </a:cubicBezTo>
                <a:cubicBezTo>
                  <a:pt x="5520" y="12868"/>
                  <a:pt x="5520" y="12868"/>
                  <a:pt x="5520" y="12868"/>
                </a:cubicBezTo>
                <a:cubicBezTo>
                  <a:pt x="5760" y="13098"/>
                  <a:pt x="5760" y="13098"/>
                  <a:pt x="5760" y="13098"/>
                </a:cubicBezTo>
                <a:cubicBezTo>
                  <a:pt x="5760" y="13098"/>
                  <a:pt x="5760" y="13098"/>
                  <a:pt x="5760" y="13098"/>
                </a:cubicBezTo>
                <a:cubicBezTo>
                  <a:pt x="5520" y="13098"/>
                  <a:pt x="5520" y="13098"/>
                  <a:pt x="5520" y="13098"/>
                </a:cubicBezTo>
                <a:cubicBezTo>
                  <a:pt x="5280" y="13557"/>
                  <a:pt x="5280" y="13557"/>
                  <a:pt x="5280" y="13557"/>
                </a:cubicBezTo>
                <a:cubicBezTo>
                  <a:pt x="5520" y="13557"/>
                  <a:pt x="5520" y="13557"/>
                  <a:pt x="5520" y="13557"/>
                </a:cubicBezTo>
                <a:cubicBezTo>
                  <a:pt x="5280" y="13557"/>
                  <a:pt x="5280" y="13557"/>
                  <a:pt x="5280" y="13557"/>
                </a:cubicBezTo>
                <a:cubicBezTo>
                  <a:pt x="5280" y="13787"/>
                  <a:pt x="5280" y="13787"/>
                  <a:pt x="5280" y="13787"/>
                </a:cubicBezTo>
                <a:cubicBezTo>
                  <a:pt x="5280" y="13787"/>
                  <a:pt x="5280" y="13787"/>
                  <a:pt x="5280" y="13787"/>
                </a:cubicBezTo>
                <a:cubicBezTo>
                  <a:pt x="5040" y="13557"/>
                  <a:pt x="5040" y="13557"/>
                  <a:pt x="5040" y="13557"/>
                </a:cubicBezTo>
                <a:cubicBezTo>
                  <a:pt x="4800" y="13787"/>
                  <a:pt x="4800" y="13787"/>
                  <a:pt x="4800" y="13787"/>
                </a:cubicBezTo>
                <a:cubicBezTo>
                  <a:pt x="4800" y="13787"/>
                  <a:pt x="4800" y="13787"/>
                  <a:pt x="4800" y="13787"/>
                </a:cubicBezTo>
                <a:cubicBezTo>
                  <a:pt x="4800" y="14017"/>
                  <a:pt x="4800" y="14017"/>
                  <a:pt x="4800" y="14017"/>
                </a:cubicBezTo>
                <a:cubicBezTo>
                  <a:pt x="4560" y="14017"/>
                  <a:pt x="4560" y="14017"/>
                  <a:pt x="4560" y="14017"/>
                </a:cubicBezTo>
                <a:cubicBezTo>
                  <a:pt x="4320" y="14017"/>
                  <a:pt x="4320" y="14017"/>
                  <a:pt x="4320" y="14017"/>
                </a:cubicBezTo>
                <a:cubicBezTo>
                  <a:pt x="4560" y="14017"/>
                  <a:pt x="4560" y="14017"/>
                  <a:pt x="4560" y="14017"/>
                </a:cubicBezTo>
                <a:cubicBezTo>
                  <a:pt x="4560" y="14017"/>
                  <a:pt x="4560" y="14017"/>
                  <a:pt x="4560" y="14017"/>
                </a:cubicBezTo>
                <a:cubicBezTo>
                  <a:pt x="4560" y="13787"/>
                  <a:pt x="4560" y="13787"/>
                  <a:pt x="4560" y="13787"/>
                </a:cubicBezTo>
                <a:cubicBezTo>
                  <a:pt x="4560" y="13557"/>
                  <a:pt x="4560" y="13557"/>
                  <a:pt x="4560" y="13557"/>
                </a:cubicBezTo>
                <a:cubicBezTo>
                  <a:pt x="4320" y="13328"/>
                  <a:pt x="4320" y="13328"/>
                  <a:pt x="4320" y="13328"/>
                </a:cubicBezTo>
                <a:cubicBezTo>
                  <a:pt x="4080" y="13328"/>
                  <a:pt x="4080" y="13328"/>
                  <a:pt x="4080" y="13328"/>
                </a:cubicBezTo>
                <a:cubicBezTo>
                  <a:pt x="4080" y="13557"/>
                  <a:pt x="4080" y="13557"/>
                  <a:pt x="4080" y="13557"/>
                </a:cubicBezTo>
                <a:cubicBezTo>
                  <a:pt x="3840" y="13557"/>
                  <a:pt x="3840" y="13557"/>
                  <a:pt x="3840" y="13557"/>
                </a:cubicBezTo>
                <a:cubicBezTo>
                  <a:pt x="3840" y="13557"/>
                  <a:pt x="3840" y="13557"/>
                  <a:pt x="3840" y="13557"/>
                </a:cubicBezTo>
                <a:cubicBezTo>
                  <a:pt x="4080" y="13557"/>
                  <a:pt x="4080" y="13557"/>
                  <a:pt x="4080" y="13557"/>
                </a:cubicBezTo>
                <a:cubicBezTo>
                  <a:pt x="3840" y="13787"/>
                  <a:pt x="3840" y="13787"/>
                  <a:pt x="3840" y="13787"/>
                </a:cubicBezTo>
                <a:cubicBezTo>
                  <a:pt x="3600" y="13787"/>
                  <a:pt x="3600" y="13787"/>
                  <a:pt x="3600" y="13787"/>
                </a:cubicBezTo>
                <a:cubicBezTo>
                  <a:pt x="3600" y="13787"/>
                  <a:pt x="3600" y="13787"/>
                  <a:pt x="3600" y="13787"/>
                </a:cubicBezTo>
                <a:cubicBezTo>
                  <a:pt x="3360" y="14017"/>
                  <a:pt x="3360" y="14017"/>
                  <a:pt x="3360" y="14017"/>
                </a:cubicBezTo>
                <a:cubicBezTo>
                  <a:pt x="3360" y="14017"/>
                  <a:pt x="3360" y="14017"/>
                  <a:pt x="3360" y="14017"/>
                </a:cubicBezTo>
                <a:cubicBezTo>
                  <a:pt x="3600" y="14017"/>
                  <a:pt x="3600" y="14017"/>
                  <a:pt x="3600" y="14017"/>
                </a:cubicBezTo>
                <a:cubicBezTo>
                  <a:pt x="3600" y="14017"/>
                  <a:pt x="3600" y="14017"/>
                  <a:pt x="3600" y="14017"/>
                </a:cubicBezTo>
                <a:cubicBezTo>
                  <a:pt x="3360" y="14017"/>
                  <a:pt x="3360" y="14017"/>
                  <a:pt x="3360" y="14017"/>
                </a:cubicBezTo>
                <a:cubicBezTo>
                  <a:pt x="3360" y="14247"/>
                  <a:pt x="3360" y="14247"/>
                  <a:pt x="3360" y="14247"/>
                </a:cubicBezTo>
                <a:cubicBezTo>
                  <a:pt x="3120" y="14017"/>
                  <a:pt x="3120" y="14017"/>
                  <a:pt x="3120" y="14017"/>
                </a:cubicBezTo>
                <a:cubicBezTo>
                  <a:pt x="3120" y="14017"/>
                  <a:pt x="3120" y="14017"/>
                  <a:pt x="3120" y="14017"/>
                </a:cubicBezTo>
                <a:cubicBezTo>
                  <a:pt x="3120" y="14247"/>
                  <a:pt x="3120" y="14247"/>
                  <a:pt x="3120" y="14247"/>
                </a:cubicBezTo>
                <a:cubicBezTo>
                  <a:pt x="3360" y="14247"/>
                  <a:pt x="3360" y="14247"/>
                  <a:pt x="3360" y="14247"/>
                </a:cubicBezTo>
                <a:cubicBezTo>
                  <a:pt x="3600" y="14247"/>
                  <a:pt x="3600" y="14247"/>
                  <a:pt x="3600" y="14247"/>
                </a:cubicBezTo>
                <a:cubicBezTo>
                  <a:pt x="3360" y="14477"/>
                  <a:pt x="3360" y="14477"/>
                  <a:pt x="3360" y="14477"/>
                </a:cubicBezTo>
                <a:cubicBezTo>
                  <a:pt x="3600" y="14477"/>
                  <a:pt x="3600" y="14477"/>
                  <a:pt x="3600" y="14477"/>
                </a:cubicBezTo>
                <a:cubicBezTo>
                  <a:pt x="3600" y="14706"/>
                  <a:pt x="3600" y="14706"/>
                  <a:pt x="3600" y="14706"/>
                </a:cubicBezTo>
                <a:cubicBezTo>
                  <a:pt x="3360" y="14477"/>
                  <a:pt x="3360" y="14477"/>
                  <a:pt x="3360" y="14477"/>
                </a:cubicBezTo>
                <a:cubicBezTo>
                  <a:pt x="3360" y="14477"/>
                  <a:pt x="3360" y="14477"/>
                  <a:pt x="3360" y="14477"/>
                </a:cubicBezTo>
                <a:cubicBezTo>
                  <a:pt x="3120" y="14477"/>
                  <a:pt x="3120" y="14477"/>
                  <a:pt x="3120" y="14477"/>
                </a:cubicBezTo>
                <a:cubicBezTo>
                  <a:pt x="2880" y="14247"/>
                  <a:pt x="2880" y="14247"/>
                  <a:pt x="2880" y="14247"/>
                </a:cubicBezTo>
                <a:cubicBezTo>
                  <a:pt x="2880" y="14247"/>
                  <a:pt x="2880" y="14247"/>
                  <a:pt x="2880" y="14247"/>
                </a:cubicBezTo>
                <a:cubicBezTo>
                  <a:pt x="2880" y="14247"/>
                  <a:pt x="2880" y="14247"/>
                  <a:pt x="2880" y="14247"/>
                </a:cubicBezTo>
                <a:cubicBezTo>
                  <a:pt x="2880" y="14247"/>
                  <a:pt x="2880" y="14247"/>
                  <a:pt x="2880" y="14247"/>
                </a:cubicBezTo>
                <a:cubicBezTo>
                  <a:pt x="2880" y="14477"/>
                  <a:pt x="2880" y="14477"/>
                  <a:pt x="2880" y="14477"/>
                </a:cubicBezTo>
                <a:cubicBezTo>
                  <a:pt x="3120" y="14706"/>
                  <a:pt x="3120" y="14706"/>
                  <a:pt x="3120" y="14706"/>
                </a:cubicBezTo>
                <a:cubicBezTo>
                  <a:pt x="3360" y="14706"/>
                  <a:pt x="3360" y="14706"/>
                  <a:pt x="3360" y="14706"/>
                </a:cubicBezTo>
                <a:cubicBezTo>
                  <a:pt x="3360" y="14706"/>
                  <a:pt x="3360" y="14706"/>
                  <a:pt x="3360" y="14706"/>
                </a:cubicBezTo>
                <a:cubicBezTo>
                  <a:pt x="3360" y="14706"/>
                  <a:pt x="3360" y="14706"/>
                  <a:pt x="3360" y="14706"/>
                </a:cubicBezTo>
                <a:cubicBezTo>
                  <a:pt x="2880" y="14706"/>
                  <a:pt x="2880" y="14706"/>
                  <a:pt x="2880" y="14706"/>
                </a:cubicBezTo>
                <a:cubicBezTo>
                  <a:pt x="2640" y="14477"/>
                  <a:pt x="2640" y="14477"/>
                  <a:pt x="2640" y="14477"/>
                </a:cubicBezTo>
                <a:cubicBezTo>
                  <a:pt x="2640" y="14477"/>
                  <a:pt x="2640" y="14477"/>
                  <a:pt x="2640" y="14477"/>
                </a:cubicBezTo>
                <a:cubicBezTo>
                  <a:pt x="2400" y="14477"/>
                  <a:pt x="2400" y="14477"/>
                  <a:pt x="2400" y="14477"/>
                </a:cubicBezTo>
                <a:cubicBezTo>
                  <a:pt x="2160" y="14477"/>
                  <a:pt x="2160" y="14477"/>
                  <a:pt x="2160" y="14477"/>
                </a:cubicBezTo>
                <a:cubicBezTo>
                  <a:pt x="2160" y="14247"/>
                  <a:pt x="2160" y="14247"/>
                  <a:pt x="2160" y="14247"/>
                </a:cubicBezTo>
                <a:cubicBezTo>
                  <a:pt x="1920" y="14477"/>
                  <a:pt x="1920" y="14477"/>
                  <a:pt x="1920" y="14477"/>
                </a:cubicBezTo>
                <a:cubicBezTo>
                  <a:pt x="1920" y="14477"/>
                  <a:pt x="1920" y="14477"/>
                  <a:pt x="1920" y="14477"/>
                </a:cubicBezTo>
                <a:cubicBezTo>
                  <a:pt x="1920" y="14706"/>
                  <a:pt x="1920" y="14706"/>
                  <a:pt x="1920" y="14706"/>
                </a:cubicBezTo>
                <a:cubicBezTo>
                  <a:pt x="2160" y="14706"/>
                  <a:pt x="2160" y="14706"/>
                  <a:pt x="2160" y="14706"/>
                </a:cubicBezTo>
                <a:cubicBezTo>
                  <a:pt x="2400" y="14706"/>
                  <a:pt x="2400" y="14706"/>
                  <a:pt x="2400" y="14706"/>
                </a:cubicBezTo>
                <a:cubicBezTo>
                  <a:pt x="2400" y="14706"/>
                  <a:pt x="2400" y="14706"/>
                  <a:pt x="2400" y="14706"/>
                </a:cubicBezTo>
                <a:cubicBezTo>
                  <a:pt x="2400" y="14706"/>
                  <a:pt x="2400" y="14706"/>
                  <a:pt x="2400" y="14706"/>
                </a:cubicBezTo>
                <a:cubicBezTo>
                  <a:pt x="2400" y="14936"/>
                  <a:pt x="2400" y="14936"/>
                  <a:pt x="2400" y="14936"/>
                </a:cubicBezTo>
                <a:cubicBezTo>
                  <a:pt x="2640" y="14706"/>
                  <a:pt x="2640" y="14706"/>
                  <a:pt x="2640" y="14706"/>
                </a:cubicBezTo>
                <a:cubicBezTo>
                  <a:pt x="2880" y="14706"/>
                  <a:pt x="2880" y="14706"/>
                  <a:pt x="2880" y="14706"/>
                </a:cubicBezTo>
                <a:cubicBezTo>
                  <a:pt x="2640" y="14936"/>
                  <a:pt x="2640" y="14936"/>
                  <a:pt x="2640" y="14936"/>
                </a:cubicBezTo>
                <a:cubicBezTo>
                  <a:pt x="2400" y="14936"/>
                  <a:pt x="2400" y="14936"/>
                  <a:pt x="2400" y="14936"/>
                </a:cubicBezTo>
                <a:cubicBezTo>
                  <a:pt x="2400" y="15166"/>
                  <a:pt x="2400" y="15166"/>
                  <a:pt x="2400" y="15166"/>
                </a:cubicBezTo>
                <a:cubicBezTo>
                  <a:pt x="2160" y="15166"/>
                  <a:pt x="2160" y="15166"/>
                  <a:pt x="2160" y="15166"/>
                </a:cubicBezTo>
                <a:cubicBezTo>
                  <a:pt x="1920" y="14936"/>
                  <a:pt x="1920" y="14936"/>
                  <a:pt x="1920" y="14936"/>
                </a:cubicBezTo>
                <a:cubicBezTo>
                  <a:pt x="1920" y="14936"/>
                  <a:pt x="1920" y="14936"/>
                  <a:pt x="1920" y="14936"/>
                </a:cubicBezTo>
                <a:cubicBezTo>
                  <a:pt x="1680" y="14936"/>
                  <a:pt x="1680" y="14936"/>
                  <a:pt x="1680" y="14936"/>
                </a:cubicBezTo>
                <a:cubicBezTo>
                  <a:pt x="1680" y="14706"/>
                  <a:pt x="1680" y="14706"/>
                  <a:pt x="1680" y="14706"/>
                </a:cubicBezTo>
                <a:cubicBezTo>
                  <a:pt x="1440" y="14936"/>
                  <a:pt x="1440" y="14936"/>
                  <a:pt x="1440" y="14936"/>
                </a:cubicBezTo>
                <a:cubicBezTo>
                  <a:pt x="1440" y="14936"/>
                  <a:pt x="1440" y="14936"/>
                  <a:pt x="1440" y="14936"/>
                </a:cubicBezTo>
                <a:cubicBezTo>
                  <a:pt x="1200" y="14936"/>
                  <a:pt x="1200" y="14936"/>
                  <a:pt x="1200" y="14936"/>
                </a:cubicBezTo>
                <a:cubicBezTo>
                  <a:pt x="1200" y="14936"/>
                  <a:pt x="1200" y="14936"/>
                  <a:pt x="1200" y="14936"/>
                </a:cubicBezTo>
                <a:cubicBezTo>
                  <a:pt x="1680" y="14936"/>
                  <a:pt x="1680" y="14936"/>
                  <a:pt x="1680" y="14936"/>
                </a:cubicBezTo>
                <a:cubicBezTo>
                  <a:pt x="1680" y="15166"/>
                  <a:pt x="1680" y="15166"/>
                  <a:pt x="1680" y="15166"/>
                </a:cubicBezTo>
                <a:cubicBezTo>
                  <a:pt x="1920" y="15166"/>
                  <a:pt x="1920" y="15166"/>
                  <a:pt x="1920" y="15166"/>
                </a:cubicBezTo>
                <a:cubicBezTo>
                  <a:pt x="1920" y="15396"/>
                  <a:pt x="1920" y="15396"/>
                  <a:pt x="1920" y="15396"/>
                </a:cubicBezTo>
                <a:cubicBezTo>
                  <a:pt x="2160" y="15626"/>
                  <a:pt x="2160" y="15626"/>
                  <a:pt x="2160" y="15626"/>
                </a:cubicBezTo>
                <a:cubicBezTo>
                  <a:pt x="1920" y="15626"/>
                  <a:pt x="1920" y="15626"/>
                  <a:pt x="1920" y="15626"/>
                </a:cubicBezTo>
                <a:cubicBezTo>
                  <a:pt x="1920" y="15626"/>
                  <a:pt x="1920" y="15626"/>
                  <a:pt x="1920" y="15626"/>
                </a:cubicBezTo>
                <a:cubicBezTo>
                  <a:pt x="1920" y="15396"/>
                  <a:pt x="1920" y="15396"/>
                  <a:pt x="1920" y="15396"/>
                </a:cubicBezTo>
                <a:cubicBezTo>
                  <a:pt x="1680" y="15166"/>
                  <a:pt x="1680" y="15166"/>
                  <a:pt x="1680" y="15166"/>
                </a:cubicBezTo>
                <a:cubicBezTo>
                  <a:pt x="1440" y="15166"/>
                  <a:pt x="1440" y="15166"/>
                  <a:pt x="1440" y="15166"/>
                </a:cubicBezTo>
                <a:cubicBezTo>
                  <a:pt x="1440" y="15396"/>
                  <a:pt x="1440" y="15396"/>
                  <a:pt x="1440" y="15396"/>
                </a:cubicBezTo>
                <a:cubicBezTo>
                  <a:pt x="1440" y="15396"/>
                  <a:pt x="1440" y="15396"/>
                  <a:pt x="1440" y="15396"/>
                </a:cubicBezTo>
                <a:cubicBezTo>
                  <a:pt x="1200" y="15396"/>
                  <a:pt x="1200" y="15396"/>
                  <a:pt x="1200" y="15396"/>
                </a:cubicBezTo>
                <a:cubicBezTo>
                  <a:pt x="960" y="15626"/>
                  <a:pt x="960" y="15626"/>
                  <a:pt x="960" y="15626"/>
                </a:cubicBezTo>
                <a:cubicBezTo>
                  <a:pt x="1200" y="15626"/>
                  <a:pt x="1200" y="15626"/>
                  <a:pt x="1200" y="15626"/>
                </a:cubicBezTo>
                <a:cubicBezTo>
                  <a:pt x="1200" y="15626"/>
                  <a:pt x="1200" y="15626"/>
                  <a:pt x="1200" y="15626"/>
                </a:cubicBezTo>
                <a:cubicBezTo>
                  <a:pt x="960" y="15626"/>
                  <a:pt x="960" y="15626"/>
                  <a:pt x="960" y="15626"/>
                </a:cubicBezTo>
                <a:cubicBezTo>
                  <a:pt x="960" y="15626"/>
                  <a:pt x="960" y="15626"/>
                  <a:pt x="960" y="15626"/>
                </a:cubicBezTo>
                <a:cubicBezTo>
                  <a:pt x="720" y="15626"/>
                  <a:pt x="720" y="15626"/>
                  <a:pt x="720" y="15626"/>
                </a:cubicBezTo>
                <a:cubicBezTo>
                  <a:pt x="720" y="15626"/>
                  <a:pt x="720" y="15626"/>
                  <a:pt x="720" y="15626"/>
                </a:cubicBezTo>
                <a:cubicBezTo>
                  <a:pt x="480" y="15855"/>
                  <a:pt x="480" y="15855"/>
                  <a:pt x="480" y="15855"/>
                </a:cubicBezTo>
                <a:cubicBezTo>
                  <a:pt x="480" y="15626"/>
                  <a:pt x="480" y="15626"/>
                  <a:pt x="480" y="15626"/>
                </a:cubicBezTo>
                <a:cubicBezTo>
                  <a:pt x="240" y="15396"/>
                  <a:pt x="240" y="15396"/>
                  <a:pt x="240" y="15396"/>
                </a:cubicBezTo>
                <a:cubicBezTo>
                  <a:pt x="240" y="15396"/>
                  <a:pt x="240" y="15396"/>
                  <a:pt x="240" y="15396"/>
                </a:cubicBezTo>
                <a:cubicBezTo>
                  <a:pt x="240" y="15626"/>
                  <a:pt x="240" y="15626"/>
                  <a:pt x="240" y="15626"/>
                </a:cubicBezTo>
                <a:cubicBezTo>
                  <a:pt x="480" y="15855"/>
                  <a:pt x="480" y="15855"/>
                  <a:pt x="480" y="15855"/>
                </a:cubicBezTo>
                <a:cubicBezTo>
                  <a:pt x="480" y="15855"/>
                  <a:pt x="480" y="15855"/>
                  <a:pt x="480" y="15855"/>
                </a:cubicBezTo>
                <a:cubicBezTo>
                  <a:pt x="480" y="15855"/>
                  <a:pt x="480" y="15855"/>
                  <a:pt x="480" y="15855"/>
                </a:cubicBezTo>
                <a:cubicBezTo>
                  <a:pt x="720" y="15855"/>
                  <a:pt x="720" y="15855"/>
                  <a:pt x="720" y="15855"/>
                </a:cubicBezTo>
                <a:cubicBezTo>
                  <a:pt x="960" y="15855"/>
                  <a:pt x="960" y="15855"/>
                  <a:pt x="960" y="15855"/>
                </a:cubicBezTo>
                <a:cubicBezTo>
                  <a:pt x="1200" y="16085"/>
                  <a:pt x="1200" y="16085"/>
                  <a:pt x="1200" y="16085"/>
                </a:cubicBezTo>
                <a:cubicBezTo>
                  <a:pt x="1440" y="16085"/>
                  <a:pt x="1440" y="16085"/>
                  <a:pt x="1440" y="16085"/>
                </a:cubicBezTo>
                <a:cubicBezTo>
                  <a:pt x="1680" y="16085"/>
                  <a:pt x="1680" y="16085"/>
                  <a:pt x="1680" y="16085"/>
                </a:cubicBezTo>
                <a:cubicBezTo>
                  <a:pt x="1680" y="16085"/>
                  <a:pt x="1680" y="16085"/>
                  <a:pt x="1680" y="16085"/>
                </a:cubicBezTo>
                <a:cubicBezTo>
                  <a:pt x="1680" y="16085"/>
                  <a:pt x="1680" y="16085"/>
                  <a:pt x="1680" y="16085"/>
                </a:cubicBezTo>
                <a:cubicBezTo>
                  <a:pt x="1200" y="16085"/>
                  <a:pt x="1200" y="16085"/>
                  <a:pt x="1200" y="16085"/>
                </a:cubicBezTo>
                <a:cubicBezTo>
                  <a:pt x="1200" y="16085"/>
                  <a:pt x="1200" y="16085"/>
                  <a:pt x="1200" y="16085"/>
                </a:cubicBezTo>
                <a:cubicBezTo>
                  <a:pt x="960" y="16085"/>
                  <a:pt x="960" y="16085"/>
                  <a:pt x="960" y="16085"/>
                </a:cubicBezTo>
                <a:cubicBezTo>
                  <a:pt x="720" y="16085"/>
                  <a:pt x="720" y="16085"/>
                  <a:pt x="720" y="16085"/>
                </a:cubicBezTo>
                <a:cubicBezTo>
                  <a:pt x="480" y="16085"/>
                  <a:pt x="480" y="16085"/>
                  <a:pt x="480" y="16085"/>
                </a:cubicBezTo>
                <a:cubicBezTo>
                  <a:pt x="480" y="16085"/>
                  <a:pt x="480" y="16085"/>
                  <a:pt x="480" y="16085"/>
                </a:cubicBezTo>
                <a:cubicBezTo>
                  <a:pt x="240" y="16085"/>
                  <a:pt x="240" y="16085"/>
                  <a:pt x="240" y="16085"/>
                </a:cubicBezTo>
                <a:cubicBezTo>
                  <a:pt x="240" y="16315"/>
                  <a:pt x="240" y="16315"/>
                  <a:pt x="240" y="16315"/>
                </a:cubicBezTo>
                <a:cubicBezTo>
                  <a:pt x="480" y="16315"/>
                  <a:pt x="480" y="16315"/>
                  <a:pt x="480" y="16315"/>
                </a:cubicBezTo>
                <a:cubicBezTo>
                  <a:pt x="480" y="16545"/>
                  <a:pt x="480" y="16545"/>
                  <a:pt x="480" y="16545"/>
                </a:cubicBezTo>
                <a:cubicBezTo>
                  <a:pt x="480" y="16545"/>
                  <a:pt x="480" y="16545"/>
                  <a:pt x="480" y="16545"/>
                </a:cubicBezTo>
                <a:cubicBezTo>
                  <a:pt x="720" y="16545"/>
                  <a:pt x="720" y="16545"/>
                  <a:pt x="720" y="16545"/>
                </a:cubicBezTo>
                <a:cubicBezTo>
                  <a:pt x="960" y="16545"/>
                  <a:pt x="960" y="16545"/>
                  <a:pt x="960" y="16545"/>
                </a:cubicBezTo>
                <a:cubicBezTo>
                  <a:pt x="720" y="16545"/>
                  <a:pt x="720" y="16545"/>
                  <a:pt x="720" y="16545"/>
                </a:cubicBezTo>
                <a:cubicBezTo>
                  <a:pt x="480" y="16545"/>
                  <a:pt x="480" y="16545"/>
                  <a:pt x="480" y="16545"/>
                </a:cubicBezTo>
                <a:cubicBezTo>
                  <a:pt x="480" y="16545"/>
                  <a:pt x="480" y="16545"/>
                  <a:pt x="480" y="16545"/>
                </a:cubicBezTo>
                <a:cubicBezTo>
                  <a:pt x="240" y="16545"/>
                  <a:pt x="240" y="16545"/>
                  <a:pt x="240" y="16545"/>
                </a:cubicBezTo>
                <a:cubicBezTo>
                  <a:pt x="240" y="16774"/>
                  <a:pt x="240" y="16774"/>
                  <a:pt x="240" y="16774"/>
                </a:cubicBezTo>
                <a:cubicBezTo>
                  <a:pt x="480" y="16774"/>
                  <a:pt x="480" y="16774"/>
                  <a:pt x="480" y="16774"/>
                </a:cubicBezTo>
                <a:cubicBezTo>
                  <a:pt x="480" y="16774"/>
                  <a:pt x="480" y="16774"/>
                  <a:pt x="480" y="16774"/>
                </a:cubicBezTo>
                <a:cubicBezTo>
                  <a:pt x="240" y="16774"/>
                  <a:pt x="240" y="16774"/>
                  <a:pt x="240" y="16774"/>
                </a:cubicBezTo>
                <a:cubicBezTo>
                  <a:pt x="240" y="16774"/>
                  <a:pt x="240" y="16774"/>
                  <a:pt x="240" y="16774"/>
                </a:cubicBezTo>
                <a:cubicBezTo>
                  <a:pt x="240" y="17004"/>
                  <a:pt x="240" y="17004"/>
                  <a:pt x="240" y="17004"/>
                </a:cubicBezTo>
                <a:cubicBezTo>
                  <a:pt x="480" y="17004"/>
                  <a:pt x="480" y="17004"/>
                  <a:pt x="480" y="17004"/>
                </a:cubicBezTo>
                <a:cubicBezTo>
                  <a:pt x="480" y="17004"/>
                  <a:pt x="480" y="17004"/>
                  <a:pt x="480" y="17004"/>
                </a:cubicBezTo>
                <a:cubicBezTo>
                  <a:pt x="720" y="17004"/>
                  <a:pt x="720" y="17004"/>
                  <a:pt x="720" y="17004"/>
                </a:cubicBezTo>
                <a:cubicBezTo>
                  <a:pt x="720" y="17004"/>
                  <a:pt x="720" y="17004"/>
                  <a:pt x="720" y="17004"/>
                </a:cubicBezTo>
                <a:cubicBezTo>
                  <a:pt x="1200" y="17004"/>
                  <a:pt x="1200" y="17004"/>
                  <a:pt x="1200" y="17004"/>
                </a:cubicBezTo>
                <a:cubicBezTo>
                  <a:pt x="1440" y="17004"/>
                  <a:pt x="1440" y="17004"/>
                  <a:pt x="1440" y="17004"/>
                </a:cubicBezTo>
                <a:cubicBezTo>
                  <a:pt x="1440" y="17004"/>
                  <a:pt x="1440" y="17004"/>
                  <a:pt x="1440" y="17004"/>
                </a:cubicBezTo>
                <a:cubicBezTo>
                  <a:pt x="1680" y="17004"/>
                  <a:pt x="1680" y="17004"/>
                  <a:pt x="1680" y="17004"/>
                </a:cubicBezTo>
                <a:cubicBezTo>
                  <a:pt x="1680" y="16774"/>
                  <a:pt x="1680" y="16774"/>
                  <a:pt x="1680" y="16774"/>
                </a:cubicBezTo>
                <a:cubicBezTo>
                  <a:pt x="1680" y="16774"/>
                  <a:pt x="1680" y="16774"/>
                  <a:pt x="1680" y="16774"/>
                </a:cubicBezTo>
                <a:cubicBezTo>
                  <a:pt x="1680" y="17004"/>
                  <a:pt x="1680" y="17004"/>
                  <a:pt x="1680" y="17004"/>
                </a:cubicBezTo>
                <a:cubicBezTo>
                  <a:pt x="1920" y="17004"/>
                  <a:pt x="1920" y="17004"/>
                  <a:pt x="1920" y="17004"/>
                </a:cubicBezTo>
                <a:cubicBezTo>
                  <a:pt x="2160" y="16774"/>
                  <a:pt x="2160" y="16774"/>
                  <a:pt x="2160" y="16774"/>
                </a:cubicBezTo>
                <a:cubicBezTo>
                  <a:pt x="2400" y="16774"/>
                  <a:pt x="2400" y="16774"/>
                  <a:pt x="2400" y="16774"/>
                </a:cubicBezTo>
                <a:cubicBezTo>
                  <a:pt x="2160" y="16774"/>
                  <a:pt x="2160" y="16774"/>
                  <a:pt x="2160" y="16774"/>
                </a:cubicBezTo>
                <a:cubicBezTo>
                  <a:pt x="2160" y="17004"/>
                  <a:pt x="2160" y="17004"/>
                  <a:pt x="2160" y="17004"/>
                </a:cubicBezTo>
                <a:cubicBezTo>
                  <a:pt x="2400" y="17004"/>
                  <a:pt x="2400" y="17004"/>
                  <a:pt x="2400" y="17004"/>
                </a:cubicBezTo>
                <a:cubicBezTo>
                  <a:pt x="2400" y="17004"/>
                  <a:pt x="2400" y="17004"/>
                  <a:pt x="2400" y="17004"/>
                </a:cubicBezTo>
                <a:cubicBezTo>
                  <a:pt x="2400" y="16774"/>
                  <a:pt x="2400" y="16774"/>
                  <a:pt x="2400" y="16774"/>
                </a:cubicBezTo>
                <a:cubicBezTo>
                  <a:pt x="2640" y="16545"/>
                  <a:pt x="2640" y="16545"/>
                  <a:pt x="2640" y="16545"/>
                </a:cubicBezTo>
                <a:cubicBezTo>
                  <a:pt x="2400" y="16774"/>
                  <a:pt x="2400" y="16774"/>
                  <a:pt x="2400" y="16774"/>
                </a:cubicBezTo>
                <a:cubicBezTo>
                  <a:pt x="2640" y="17004"/>
                  <a:pt x="2640" y="17004"/>
                  <a:pt x="2640" y="17004"/>
                </a:cubicBezTo>
                <a:cubicBezTo>
                  <a:pt x="2640" y="17004"/>
                  <a:pt x="2640" y="17004"/>
                  <a:pt x="2640" y="17004"/>
                </a:cubicBezTo>
                <a:cubicBezTo>
                  <a:pt x="2160" y="17234"/>
                  <a:pt x="2160" y="17234"/>
                  <a:pt x="2160" y="17234"/>
                </a:cubicBezTo>
                <a:cubicBezTo>
                  <a:pt x="2160" y="17234"/>
                  <a:pt x="2160" y="17234"/>
                  <a:pt x="2160" y="17234"/>
                </a:cubicBezTo>
                <a:cubicBezTo>
                  <a:pt x="2160" y="17234"/>
                  <a:pt x="2160" y="17234"/>
                  <a:pt x="2160" y="17234"/>
                </a:cubicBezTo>
                <a:cubicBezTo>
                  <a:pt x="2160" y="17464"/>
                  <a:pt x="2160" y="17464"/>
                  <a:pt x="2160" y="17464"/>
                </a:cubicBezTo>
                <a:cubicBezTo>
                  <a:pt x="1920" y="17464"/>
                  <a:pt x="1920" y="17464"/>
                  <a:pt x="1920" y="17464"/>
                </a:cubicBezTo>
                <a:cubicBezTo>
                  <a:pt x="1920" y="17234"/>
                  <a:pt x="1920" y="17234"/>
                  <a:pt x="1920" y="17234"/>
                </a:cubicBezTo>
                <a:cubicBezTo>
                  <a:pt x="1920" y="17234"/>
                  <a:pt x="1920" y="17234"/>
                  <a:pt x="1920" y="17234"/>
                </a:cubicBezTo>
                <a:cubicBezTo>
                  <a:pt x="1920" y="17004"/>
                  <a:pt x="1920" y="17004"/>
                  <a:pt x="1920" y="17004"/>
                </a:cubicBezTo>
                <a:cubicBezTo>
                  <a:pt x="1680" y="17004"/>
                  <a:pt x="1680" y="17004"/>
                  <a:pt x="1680" y="17004"/>
                </a:cubicBezTo>
                <a:cubicBezTo>
                  <a:pt x="1440" y="17234"/>
                  <a:pt x="1440" y="17234"/>
                  <a:pt x="1440" y="17234"/>
                </a:cubicBezTo>
                <a:cubicBezTo>
                  <a:pt x="1440" y="17234"/>
                  <a:pt x="1440" y="17234"/>
                  <a:pt x="1440" y="17234"/>
                </a:cubicBezTo>
                <a:cubicBezTo>
                  <a:pt x="1440" y="17234"/>
                  <a:pt x="1440" y="17234"/>
                  <a:pt x="1440" y="17234"/>
                </a:cubicBezTo>
                <a:cubicBezTo>
                  <a:pt x="1200" y="17234"/>
                  <a:pt x="1200" y="17234"/>
                  <a:pt x="1200" y="17234"/>
                </a:cubicBezTo>
                <a:cubicBezTo>
                  <a:pt x="960" y="17234"/>
                  <a:pt x="960" y="17234"/>
                  <a:pt x="960" y="17234"/>
                </a:cubicBezTo>
                <a:cubicBezTo>
                  <a:pt x="720" y="17234"/>
                  <a:pt x="720" y="17234"/>
                  <a:pt x="720" y="17234"/>
                </a:cubicBezTo>
                <a:cubicBezTo>
                  <a:pt x="480" y="17234"/>
                  <a:pt x="480" y="17234"/>
                  <a:pt x="480" y="17234"/>
                </a:cubicBezTo>
                <a:cubicBezTo>
                  <a:pt x="480" y="17234"/>
                  <a:pt x="480" y="17234"/>
                  <a:pt x="480" y="17234"/>
                </a:cubicBezTo>
                <a:cubicBezTo>
                  <a:pt x="240" y="17234"/>
                  <a:pt x="240" y="17234"/>
                  <a:pt x="240" y="17234"/>
                </a:cubicBezTo>
                <a:cubicBezTo>
                  <a:pt x="240" y="17234"/>
                  <a:pt x="240" y="17234"/>
                  <a:pt x="240" y="17234"/>
                </a:cubicBezTo>
                <a:cubicBezTo>
                  <a:pt x="240" y="17464"/>
                  <a:pt x="240" y="17464"/>
                  <a:pt x="240" y="17464"/>
                </a:cubicBezTo>
                <a:cubicBezTo>
                  <a:pt x="240" y="17464"/>
                  <a:pt x="240" y="17464"/>
                  <a:pt x="240" y="17464"/>
                </a:cubicBezTo>
                <a:cubicBezTo>
                  <a:pt x="240" y="17464"/>
                  <a:pt x="240" y="17464"/>
                  <a:pt x="240" y="17464"/>
                </a:cubicBezTo>
                <a:cubicBezTo>
                  <a:pt x="480" y="17464"/>
                  <a:pt x="480" y="17464"/>
                  <a:pt x="480" y="17464"/>
                </a:cubicBezTo>
                <a:cubicBezTo>
                  <a:pt x="480" y="17464"/>
                  <a:pt x="480" y="17464"/>
                  <a:pt x="480" y="17464"/>
                </a:cubicBezTo>
                <a:cubicBezTo>
                  <a:pt x="720" y="17464"/>
                  <a:pt x="720" y="17464"/>
                  <a:pt x="720" y="17464"/>
                </a:cubicBezTo>
                <a:cubicBezTo>
                  <a:pt x="480" y="17464"/>
                  <a:pt x="480" y="17464"/>
                  <a:pt x="480" y="17464"/>
                </a:cubicBezTo>
                <a:cubicBezTo>
                  <a:pt x="480" y="17694"/>
                  <a:pt x="480" y="17694"/>
                  <a:pt x="480" y="17694"/>
                </a:cubicBezTo>
                <a:cubicBezTo>
                  <a:pt x="480" y="17694"/>
                  <a:pt x="480" y="17694"/>
                  <a:pt x="480" y="17694"/>
                </a:cubicBezTo>
                <a:cubicBezTo>
                  <a:pt x="240" y="17694"/>
                  <a:pt x="240" y="17694"/>
                  <a:pt x="240" y="17694"/>
                </a:cubicBezTo>
                <a:cubicBezTo>
                  <a:pt x="480" y="17923"/>
                  <a:pt x="480" y="17923"/>
                  <a:pt x="480" y="17923"/>
                </a:cubicBezTo>
                <a:cubicBezTo>
                  <a:pt x="480" y="17923"/>
                  <a:pt x="480" y="17923"/>
                  <a:pt x="480" y="17923"/>
                </a:cubicBezTo>
                <a:cubicBezTo>
                  <a:pt x="720" y="17694"/>
                  <a:pt x="720" y="17694"/>
                  <a:pt x="720" y="17694"/>
                </a:cubicBezTo>
                <a:cubicBezTo>
                  <a:pt x="960" y="17694"/>
                  <a:pt x="960" y="17694"/>
                  <a:pt x="960" y="17694"/>
                </a:cubicBezTo>
                <a:cubicBezTo>
                  <a:pt x="960" y="17923"/>
                  <a:pt x="960" y="17923"/>
                  <a:pt x="960" y="17923"/>
                </a:cubicBezTo>
                <a:cubicBezTo>
                  <a:pt x="960" y="17923"/>
                  <a:pt x="960" y="17923"/>
                  <a:pt x="960" y="17923"/>
                </a:cubicBezTo>
                <a:cubicBezTo>
                  <a:pt x="720" y="18153"/>
                  <a:pt x="720" y="18153"/>
                  <a:pt x="720" y="18153"/>
                </a:cubicBezTo>
                <a:cubicBezTo>
                  <a:pt x="720" y="18153"/>
                  <a:pt x="720" y="18153"/>
                  <a:pt x="720" y="18153"/>
                </a:cubicBezTo>
                <a:cubicBezTo>
                  <a:pt x="960" y="18153"/>
                  <a:pt x="960" y="18153"/>
                  <a:pt x="960" y="18153"/>
                </a:cubicBezTo>
                <a:cubicBezTo>
                  <a:pt x="960" y="18383"/>
                  <a:pt x="960" y="18383"/>
                  <a:pt x="960" y="18383"/>
                </a:cubicBezTo>
                <a:cubicBezTo>
                  <a:pt x="960" y="18383"/>
                  <a:pt x="960" y="18383"/>
                  <a:pt x="960" y="18383"/>
                </a:cubicBezTo>
                <a:cubicBezTo>
                  <a:pt x="960" y="18613"/>
                  <a:pt x="960" y="18613"/>
                  <a:pt x="960" y="18613"/>
                </a:cubicBezTo>
                <a:cubicBezTo>
                  <a:pt x="960" y="18613"/>
                  <a:pt x="960" y="18613"/>
                  <a:pt x="960" y="18613"/>
                </a:cubicBezTo>
                <a:cubicBezTo>
                  <a:pt x="1200" y="18383"/>
                  <a:pt x="1200" y="18383"/>
                  <a:pt x="1200" y="18383"/>
                </a:cubicBezTo>
                <a:cubicBezTo>
                  <a:pt x="1200" y="18383"/>
                  <a:pt x="1200" y="18383"/>
                  <a:pt x="1200" y="18383"/>
                </a:cubicBezTo>
                <a:cubicBezTo>
                  <a:pt x="1200" y="18153"/>
                  <a:pt x="1200" y="18153"/>
                  <a:pt x="1200" y="18153"/>
                </a:cubicBezTo>
                <a:cubicBezTo>
                  <a:pt x="1680" y="17923"/>
                  <a:pt x="1680" y="17923"/>
                  <a:pt x="1680" y="17923"/>
                </a:cubicBezTo>
                <a:cubicBezTo>
                  <a:pt x="1920" y="17923"/>
                  <a:pt x="1920" y="17923"/>
                  <a:pt x="1920" y="17923"/>
                </a:cubicBezTo>
                <a:cubicBezTo>
                  <a:pt x="1920" y="17923"/>
                  <a:pt x="1920" y="17923"/>
                  <a:pt x="1920" y="17923"/>
                </a:cubicBezTo>
                <a:cubicBezTo>
                  <a:pt x="1920" y="18153"/>
                  <a:pt x="1920" y="18153"/>
                  <a:pt x="1920" y="18153"/>
                </a:cubicBezTo>
                <a:cubicBezTo>
                  <a:pt x="1680" y="18153"/>
                  <a:pt x="1680" y="18153"/>
                  <a:pt x="1680" y="18153"/>
                </a:cubicBezTo>
                <a:cubicBezTo>
                  <a:pt x="1680" y="18383"/>
                  <a:pt x="1680" y="18383"/>
                  <a:pt x="1680" y="18383"/>
                </a:cubicBezTo>
                <a:cubicBezTo>
                  <a:pt x="1680" y="18613"/>
                  <a:pt x="1680" y="18613"/>
                  <a:pt x="1680" y="18613"/>
                </a:cubicBezTo>
                <a:cubicBezTo>
                  <a:pt x="1680" y="18383"/>
                  <a:pt x="1680" y="18383"/>
                  <a:pt x="1680" y="18383"/>
                </a:cubicBezTo>
                <a:cubicBezTo>
                  <a:pt x="1680" y="18153"/>
                  <a:pt x="1680" y="18153"/>
                  <a:pt x="1680" y="18153"/>
                </a:cubicBezTo>
                <a:cubicBezTo>
                  <a:pt x="1440" y="18153"/>
                  <a:pt x="1440" y="18153"/>
                  <a:pt x="1440" y="18153"/>
                </a:cubicBezTo>
                <a:cubicBezTo>
                  <a:pt x="1440" y="18383"/>
                  <a:pt x="1440" y="18383"/>
                  <a:pt x="1440" y="18383"/>
                </a:cubicBezTo>
                <a:cubicBezTo>
                  <a:pt x="1200" y="18383"/>
                  <a:pt x="1200" y="18383"/>
                  <a:pt x="1200" y="18383"/>
                </a:cubicBezTo>
                <a:cubicBezTo>
                  <a:pt x="1440" y="18613"/>
                  <a:pt x="1440" y="18613"/>
                  <a:pt x="1440" y="18613"/>
                </a:cubicBezTo>
                <a:cubicBezTo>
                  <a:pt x="1200" y="18613"/>
                  <a:pt x="1200" y="18613"/>
                  <a:pt x="1200" y="18613"/>
                </a:cubicBezTo>
                <a:cubicBezTo>
                  <a:pt x="1200" y="18613"/>
                  <a:pt x="1200" y="18613"/>
                  <a:pt x="1200" y="18613"/>
                </a:cubicBezTo>
                <a:cubicBezTo>
                  <a:pt x="960" y="18843"/>
                  <a:pt x="960" y="18843"/>
                  <a:pt x="960" y="18843"/>
                </a:cubicBezTo>
                <a:cubicBezTo>
                  <a:pt x="1200" y="18843"/>
                  <a:pt x="1200" y="18843"/>
                  <a:pt x="1200" y="18843"/>
                </a:cubicBezTo>
                <a:cubicBezTo>
                  <a:pt x="1440" y="18843"/>
                  <a:pt x="1440" y="18843"/>
                  <a:pt x="1440" y="18843"/>
                </a:cubicBezTo>
                <a:cubicBezTo>
                  <a:pt x="1440" y="19072"/>
                  <a:pt x="1440" y="19072"/>
                  <a:pt x="1440" y="19072"/>
                </a:cubicBezTo>
                <a:cubicBezTo>
                  <a:pt x="1200" y="19072"/>
                  <a:pt x="1200" y="19072"/>
                  <a:pt x="1200" y="19072"/>
                </a:cubicBezTo>
                <a:cubicBezTo>
                  <a:pt x="1200" y="19072"/>
                  <a:pt x="1200" y="19072"/>
                  <a:pt x="1200" y="19072"/>
                </a:cubicBezTo>
                <a:cubicBezTo>
                  <a:pt x="1200" y="19302"/>
                  <a:pt x="1200" y="19302"/>
                  <a:pt x="1200" y="19302"/>
                </a:cubicBezTo>
                <a:cubicBezTo>
                  <a:pt x="960" y="19072"/>
                  <a:pt x="960" y="19072"/>
                  <a:pt x="960" y="19072"/>
                </a:cubicBezTo>
                <a:cubicBezTo>
                  <a:pt x="960" y="19072"/>
                  <a:pt x="960" y="19072"/>
                  <a:pt x="960" y="19072"/>
                </a:cubicBezTo>
                <a:cubicBezTo>
                  <a:pt x="960" y="19302"/>
                  <a:pt x="960" y="19302"/>
                  <a:pt x="960" y="19302"/>
                </a:cubicBezTo>
                <a:cubicBezTo>
                  <a:pt x="720" y="19072"/>
                  <a:pt x="720" y="19072"/>
                  <a:pt x="720" y="19072"/>
                </a:cubicBezTo>
                <a:cubicBezTo>
                  <a:pt x="720" y="19302"/>
                  <a:pt x="720" y="19302"/>
                  <a:pt x="720" y="19302"/>
                </a:cubicBezTo>
                <a:cubicBezTo>
                  <a:pt x="480" y="19302"/>
                  <a:pt x="480" y="19302"/>
                  <a:pt x="480" y="19302"/>
                </a:cubicBezTo>
                <a:cubicBezTo>
                  <a:pt x="480" y="19532"/>
                  <a:pt x="480" y="19532"/>
                  <a:pt x="480" y="19532"/>
                </a:cubicBezTo>
                <a:cubicBezTo>
                  <a:pt x="720" y="19762"/>
                  <a:pt x="720" y="19762"/>
                  <a:pt x="720" y="19762"/>
                </a:cubicBezTo>
                <a:cubicBezTo>
                  <a:pt x="960" y="19762"/>
                  <a:pt x="960" y="19762"/>
                  <a:pt x="960" y="19762"/>
                </a:cubicBezTo>
                <a:cubicBezTo>
                  <a:pt x="960" y="19762"/>
                  <a:pt x="960" y="19762"/>
                  <a:pt x="960" y="19762"/>
                </a:cubicBezTo>
                <a:cubicBezTo>
                  <a:pt x="1200" y="19762"/>
                  <a:pt x="1200" y="19762"/>
                  <a:pt x="1200" y="19762"/>
                </a:cubicBezTo>
                <a:cubicBezTo>
                  <a:pt x="960" y="19532"/>
                  <a:pt x="960" y="19532"/>
                  <a:pt x="960" y="19532"/>
                </a:cubicBezTo>
                <a:cubicBezTo>
                  <a:pt x="1200" y="19532"/>
                  <a:pt x="1200" y="19532"/>
                  <a:pt x="1200" y="19532"/>
                </a:cubicBezTo>
                <a:cubicBezTo>
                  <a:pt x="1440" y="19532"/>
                  <a:pt x="1440" y="19532"/>
                  <a:pt x="1440" y="19532"/>
                </a:cubicBezTo>
                <a:cubicBezTo>
                  <a:pt x="1200" y="19532"/>
                  <a:pt x="1200" y="19532"/>
                  <a:pt x="1200" y="19532"/>
                </a:cubicBezTo>
                <a:cubicBezTo>
                  <a:pt x="1440" y="19762"/>
                  <a:pt x="1440" y="19762"/>
                  <a:pt x="1440" y="19762"/>
                </a:cubicBezTo>
                <a:cubicBezTo>
                  <a:pt x="1440" y="19991"/>
                  <a:pt x="1440" y="19991"/>
                  <a:pt x="1440" y="19991"/>
                </a:cubicBezTo>
                <a:cubicBezTo>
                  <a:pt x="1200" y="19991"/>
                  <a:pt x="1200" y="19991"/>
                  <a:pt x="1200" y="19991"/>
                </a:cubicBezTo>
                <a:cubicBezTo>
                  <a:pt x="1440" y="20221"/>
                  <a:pt x="1440" y="20221"/>
                  <a:pt x="1440" y="20221"/>
                </a:cubicBezTo>
                <a:cubicBezTo>
                  <a:pt x="1440" y="20221"/>
                  <a:pt x="1440" y="20221"/>
                  <a:pt x="1440" y="20221"/>
                </a:cubicBezTo>
                <a:cubicBezTo>
                  <a:pt x="1680" y="19991"/>
                  <a:pt x="1680" y="19991"/>
                  <a:pt x="1680" y="19991"/>
                </a:cubicBezTo>
                <a:cubicBezTo>
                  <a:pt x="1920" y="20221"/>
                  <a:pt x="1920" y="20221"/>
                  <a:pt x="1920" y="20221"/>
                </a:cubicBezTo>
                <a:cubicBezTo>
                  <a:pt x="1680" y="20221"/>
                  <a:pt x="1680" y="20221"/>
                  <a:pt x="1680" y="20221"/>
                </a:cubicBezTo>
                <a:cubicBezTo>
                  <a:pt x="1440" y="20221"/>
                  <a:pt x="1440" y="20221"/>
                  <a:pt x="1440" y="20221"/>
                </a:cubicBezTo>
                <a:cubicBezTo>
                  <a:pt x="1680" y="20451"/>
                  <a:pt x="1680" y="20451"/>
                  <a:pt x="1680" y="20451"/>
                </a:cubicBezTo>
                <a:cubicBezTo>
                  <a:pt x="1680" y="20451"/>
                  <a:pt x="1680" y="20451"/>
                  <a:pt x="1680" y="20451"/>
                </a:cubicBezTo>
                <a:cubicBezTo>
                  <a:pt x="1200" y="20221"/>
                  <a:pt x="1200" y="20221"/>
                  <a:pt x="1200" y="20221"/>
                </a:cubicBezTo>
                <a:cubicBezTo>
                  <a:pt x="960" y="20221"/>
                  <a:pt x="960" y="20221"/>
                  <a:pt x="960" y="20221"/>
                </a:cubicBezTo>
                <a:cubicBezTo>
                  <a:pt x="960" y="20221"/>
                  <a:pt x="960" y="20221"/>
                  <a:pt x="960" y="20221"/>
                </a:cubicBezTo>
                <a:cubicBezTo>
                  <a:pt x="720" y="20221"/>
                  <a:pt x="720" y="20221"/>
                  <a:pt x="720" y="20221"/>
                </a:cubicBezTo>
                <a:cubicBezTo>
                  <a:pt x="720" y="20451"/>
                  <a:pt x="720" y="20451"/>
                  <a:pt x="720" y="20451"/>
                </a:cubicBezTo>
                <a:cubicBezTo>
                  <a:pt x="720" y="20451"/>
                  <a:pt x="720" y="20451"/>
                  <a:pt x="720" y="20451"/>
                </a:cubicBezTo>
                <a:cubicBezTo>
                  <a:pt x="960" y="20911"/>
                  <a:pt x="960" y="20911"/>
                  <a:pt x="960" y="20911"/>
                </a:cubicBezTo>
                <a:cubicBezTo>
                  <a:pt x="1200" y="20911"/>
                  <a:pt x="1200" y="20911"/>
                  <a:pt x="1200" y="20911"/>
                </a:cubicBezTo>
                <a:cubicBezTo>
                  <a:pt x="1440" y="21140"/>
                  <a:pt x="1440" y="21140"/>
                  <a:pt x="1440" y="21140"/>
                </a:cubicBezTo>
                <a:cubicBezTo>
                  <a:pt x="1920" y="21140"/>
                  <a:pt x="1920" y="21140"/>
                  <a:pt x="1920" y="21140"/>
                </a:cubicBezTo>
                <a:cubicBezTo>
                  <a:pt x="1920" y="21370"/>
                  <a:pt x="1920" y="21370"/>
                  <a:pt x="1920" y="21370"/>
                </a:cubicBezTo>
                <a:cubicBezTo>
                  <a:pt x="1680" y="21370"/>
                  <a:pt x="1680" y="21370"/>
                  <a:pt x="1680" y="21370"/>
                </a:cubicBezTo>
                <a:cubicBezTo>
                  <a:pt x="1920" y="21600"/>
                  <a:pt x="1920" y="21600"/>
                  <a:pt x="1920" y="21600"/>
                </a:cubicBezTo>
                <a:cubicBezTo>
                  <a:pt x="2160" y="21370"/>
                  <a:pt x="2160" y="21370"/>
                  <a:pt x="2160" y="21370"/>
                </a:cubicBezTo>
                <a:cubicBezTo>
                  <a:pt x="1920" y="21370"/>
                  <a:pt x="1920" y="21370"/>
                  <a:pt x="1920" y="21370"/>
                </a:cubicBezTo>
                <a:cubicBezTo>
                  <a:pt x="2160" y="21370"/>
                  <a:pt x="2160" y="21370"/>
                  <a:pt x="2160" y="21370"/>
                </a:cubicBezTo>
                <a:cubicBezTo>
                  <a:pt x="2400" y="21370"/>
                  <a:pt x="2400" y="21370"/>
                  <a:pt x="2400" y="21370"/>
                </a:cubicBezTo>
                <a:cubicBezTo>
                  <a:pt x="2160" y="21370"/>
                  <a:pt x="2160" y="21370"/>
                  <a:pt x="2160" y="21370"/>
                </a:cubicBezTo>
                <a:cubicBezTo>
                  <a:pt x="2400" y="21600"/>
                  <a:pt x="2400" y="21600"/>
                  <a:pt x="2400" y="21600"/>
                </a:cubicBezTo>
                <a:cubicBezTo>
                  <a:pt x="2640" y="21600"/>
                  <a:pt x="2640" y="21600"/>
                  <a:pt x="2640" y="21600"/>
                </a:cubicBezTo>
                <a:cubicBezTo>
                  <a:pt x="2640" y="21600"/>
                  <a:pt x="2640" y="21600"/>
                  <a:pt x="2640" y="21600"/>
                </a:cubicBezTo>
                <a:cubicBezTo>
                  <a:pt x="2880" y="21600"/>
                  <a:pt x="2880" y="21600"/>
                  <a:pt x="2880" y="21600"/>
                </a:cubicBezTo>
                <a:cubicBezTo>
                  <a:pt x="3120" y="21370"/>
                  <a:pt x="3120" y="21370"/>
                  <a:pt x="3120" y="21370"/>
                </a:cubicBezTo>
                <a:cubicBezTo>
                  <a:pt x="3120" y="21370"/>
                  <a:pt x="3120" y="21370"/>
                  <a:pt x="3120" y="21370"/>
                </a:cubicBezTo>
                <a:cubicBezTo>
                  <a:pt x="3360" y="21140"/>
                  <a:pt x="3360" y="21140"/>
                  <a:pt x="3360" y="21140"/>
                </a:cubicBezTo>
                <a:cubicBezTo>
                  <a:pt x="3360" y="21140"/>
                  <a:pt x="3360" y="21140"/>
                  <a:pt x="3360" y="21140"/>
                </a:cubicBezTo>
                <a:cubicBezTo>
                  <a:pt x="3360" y="21370"/>
                  <a:pt x="3360" y="21370"/>
                  <a:pt x="3360" y="21370"/>
                </a:cubicBezTo>
                <a:cubicBezTo>
                  <a:pt x="3360" y="21370"/>
                  <a:pt x="3360" y="21370"/>
                  <a:pt x="3360" y="21370"/>
                </a:cubicBezTo>
                <a:cubicBezTo>
                  <a:pt x="3840" y="21140"/>
                  <a:pt x="3840" y="21140"/>
                  <a:pt x="3840" y="21140"/>
                </a:cubicBezTo>
                <a:cubicBezTo>
                  <a:pt x="3840" y="20911"/>
                  <a:pt x="3840" y="20911"/>
                  <a:pt x="3840" y="20911"/>
                </a:cubicBezTo>
                <a:cubicBezTo>
                  <a:pt x="3600" y="20681"/>
                  <a:pt x="3600" y="20681"/>
                  <a:pt x="3600" y="20681"/>
                </a:cubicBezTo>
                <a:cubicBezTo>
                  <a:pt x="3840" y="20911"/>
                  <a:pt x="3840" y="20911"/>
                  <a:pt x="3840" y="20911"/>
                </a:cubicBezTo>
                <a:cubicBezTo>
                  <a:pt x="4080" y="20681"/>
                  <a:pt x="4080" y="20681"/>
                  <a:pt x="4080" y="20681"/>
                </a:cubicBezTo>
                <a:cubicBezTo>
                  <a:pt x="4080" y="20681"/>
                  <a:pt x="4080" y="20681"/>
                  <a:pt x="4080" y="20681"/>
                </a:cubicBezTo>
                <a:cubicBezTo>
                  <a:pt x="4320" y="20681"/>
                  <a:pt x="4320" y="20681"/>
                  <a:pt x="4320" y="20681"/>
                </a:cubicBezTo>
                <a:cubicBezTo>
                  <a:pt x="4320" y="20451"/>
                  <a:pt x="4320" y="20451"/>
                  <a:pt x="4320" y="20451"/>
                </a:cubicBezTo>
                <a:cubicBezTo>
                  <a:pt x="4320" y="20451"/>
                  <a:pt x="4320" y="20451"/>
                  <a:pt x="4320" y="20451"/>
                </a:cubicBezTo>
                <a:cubicBezTo>
                  <a:pt x="4560" y="20451"/>
                  <a:pt x="4560" y="20451"/>
                  <a:pt x="4560" y="20451"/>
                </a:cubicBezTo>
                <a:cubicBezTo>
                  <a:pt x="4560" y="20221"/>
                  <a:pt x="4560" y="20221"/>
                  <a:pt x="4560" y="20221"/>
                </a:cubicBezTo>
                <a:cubicBezTo>
                  <a:pt x="4320" y="19991"/>
                  <a:pt x="4320" y="19991"/>
                  <a:pt x="4320" y="19991"/>
                </a:cubicBezTo>
                <a:cubicBezTo>
                  <a:pt x="4560" y="19991"/>
                  <a:pt x="4560" y="19991"/>
                  <a:pt x="4560" y="19991"/>
                </a:cubicBezTo>
                <a:cubicBezTo>
                  <a:pt x="4320" y="19762"/>
                  <a:pt x="4320" y="19762"/>
                  <a:pt x="4320" y="19762"/>
                </a:cubicBezTo>
                <a:cubicBezTo>
                  <a:pt x="4080" y="19762"/>
                  <a:pt x="4080" y="19762"/>
                  <a:pt x="4080" y="19762"/>
                </a:cubicBezTo>
                <a:cubicBezTo>
                  <a:pt x="4080" y="19532"/>
                  <a:pt x="4080" y="19532"/>
                  <a:pt x="4080" y="19532"/>
                </a:cubicBezTo>
                <a:cubicBezTo>
                  <a:pt x="4320" y="19532"/>
                  <a:pt x="4320" y="19532"/>
                  <a:pt x="4320" y="19532"/>
                </a:cubicBezTo>
                <a:cubicBezTo>
                  <a:pt x="4560" y="19762"/>
                  <a:pt x="4560" y="19762"/>
                  <a:pt x="4560" y="19762"/>
                </a:cubicBezTo>
                <a:cubicBezTo>
                  <a:pt x="4560" y="19991"/>
                  <a:pt x="4560" y="19991"/>
                  <a:pt x="4560" y="19991"/>
                </a:cubicBezTo>
                <a:cubicBezTo>
                  <a:pt x="4560" y="19991"/>
                  <a:pt x="4560" y="19991"/>
                  <a:pt x="4560" y="19991"/>
                </a:cubicBezTo>
                <a:cubicBezTo>
                  <a:pt x="4800" y="19991"/>
                  <a:pt x="4800" y="19991"/>
                  <a:pt x="4800" y="19991"/>
                </a:cubicBezTo>
                <a:cubicBezTo>
                  <a:pt x="4800" y="20221"/>
                  <a:pt x="4800" y="20221"/>
                  <a:pt x="4800" y="20221"/>
                </a:cubicBezTo>
                <a:cubicBezTo>
                  <a:pt x="4800" y="20221"/>
                  <a:pt x="4800" y="20221"/>
                  <a:pt x="4800" y="20221"/>
                </a:cubicBezTo>
                <a:cubicBezTo>
                  <a:pt x="5040" y="20221"/>
                  <a:pt x="5040" y="20221"/>
                  <a:pt x="5040" y="20221"/>
                </a:cubicBezTo>
                <a:cubicBezTo>
                  <a:pt x="5040" y="20221"/>
                  <a:pt x="5040" y="20221"/>
                  <a:pt x="5040" y="20221"/>
                </a:cubicBezTo>
                <a:cubicBezTo>
                  <a:pt x="4800" y="19991"/>
                  <a:pt x="4800" y="19991"/>
                  <a:pt x="4800" y="19991"/>
                </a:cubicBezTo>
                <a:cubicBezTo>
                  <a:pt x="5040" y="19991"/>
                  <a:pt x="5040" y="19991"/>
                  <a:pt x="5040" y="19991"/>
                </a:cubicBezTo>
                <a:cubicBezTo>
                  <a:pt x="5040" y="19991"/>
                  <a:pt x="5040" y="19991"/>
                  <a:pt x="5040" y="19991"/>
                </a:cubicBezTo>
                <a:cubicBezTo>
                  <a:pt x="5040" y="20221"/>
                  <a:pt x="5040" y="20221"/>
                  <a:pt x="5040" y="20221"/>
                </a:cubicBezTo>
                <a:cubicBezTo>
                  <a:pt x="5520" y="19991"/>
                  <a:pt x="5520" y="19991"/>
                  <a:pt x="5520" y="19991"/>
                </a:cubicBezTo>
                <a:cubicBezTo>
                  <a:pt x="5520" y="19762"/>
                  <a:pt x="5520" y="19762"/>
                  <a:pt x="5520" y="19762"/>
                </a:cubicBezTo>
                <a:cubicBezTo>
                  <a:pt x="5520" y="19532"/>
                  <a:pt x="5520" y="19532"/>
                  <a:pt x="5520" y="19532"/>
                </a:cubicBezTo>
                <a:cubicBezTo>
                  <a:pt x="5280" y="19532"/>
                  <a:pt x="5280" y="19532"/>
                  <a:pt x="5280" y="19532"/>
                </a:cubicBezTo>
                <a:cubicBezTo>
                  <a:pt x="5280" y="19302"/>
                  <a:pt x="5280" y="19302"/>
                  <a:pt x="5280" y="19302"/>
                </a:cubicBezTo>
                <a:cubicBezTo>
                  <a:pt x="5280" y="19302"/>
                  <a:pt x="5280" y="19302"/>
                  <a:pt x="5280" y="19302"/>
                </a:cubicBezTo>
                <a:cubicBezTo>
                  <a:pt x="5280" y="19302"/>
                  <a:pt x="5280" y="19302"/>
                  <a:pt x="5280" y="19302"/>
                </a:cubicBezTo>
                <a:cubicBezTo>
                  <a:pt x="5520" y="19302"/>
                  <a:pt x="5520" y="19302"/>
                  <a:pt x="5520" y="19302"/>
                </a:cubicBezTo>
                <a:cubicBezTo>
                  <a:pt x="5520" y="19072"/>
                  <a:pt x="5520" y="19072"/>
                  <a:pt x="5520" y="19072"/>
                </a:cubicBezTo>
                <a:cubicBezTo>
                  <a:pt x="5280" y="19072"/>
                  <a:pt x="5280" y="19072"/>
                  <a:pt x="5280" y="19072"/>
                </a:cubicBezTo>
                <a:cubicBezTo>
                  <a:pt x="5280" y="18843"/>
                  <a:pt x="5280" y="18843"/>
                  <a:pt x="5280" y="18843"/>
                </a:cubicBezTo>
                <a:cubicBezTo>
                  <a:pt x="5520" y="18843"/>
                  <a:pt x="5520" y="18843"/>
                  <a:pt x="5520" y="18843"/>
                </a:cubicBezTo>
                <a:cubicBezTo>
                  <a:pt x="5760" y="18843"/>
                  <a:pt x="5760" y="18843"/>
                  <a:pt x="5760" y="18843"/>
                </a:cubicBezTo>
                <a:cubicBezTo>
                  <a:pt x="5520" y="19072"/>
                  <a:pt x="5520" y="19072"/>
                  <a:pt x="5520" y="19072"/>
                </a:cubicBezTo>
                <a:cubicBezTo>
                  <a:pt x="5520" y="19302"/>
                  <a:pt x="5520" y="19302"/>
                  <a:pt x="5520" y="19302"/>
                </a:cubicBezTo>
                <a:cubicBezTo>
                  <a:pt x="5520" y="19532"/>
                  <a:pt x="5520" y="19532"/>
                  <a:pt x="5520" y="19532"/>
                </a:cubicBezTo>
                <a:cubicBezTo>
                  <a:pt x="5760" y="19532"/>
                  <a:pt x="5760" y="19532"/>
                  <a:pt x="5760" y="19532"/>
                </a:cubicBezTo>
                <a:cubicBezTo>
                  <a:pt x="5760" y="19762"/>
                  <a:pt x="5760" y="19762"/>
                  <a:pt x="5760" y="19762"/>
                </a:cubicBezTo>
                <a:cubicBezTo>
                  <a:pt x="6000" y="19991"/>
                  <a:pt x="6000" y="19991"/>
                  <a:pt x="6000" y="19991"/>
                </a:cubicBezTo>
                <a:cubicBezTo>
                  <a:pt x="6240" y="19991"/>
                  <a:pt x="6240" y="19991"/>
                  <a:pt x="6240" y="19991"/>
                </a:cubicBezTo>
                <a:cubicBezTo>
                  <a:pt x="6240" y="19991"/>
                  <a:pt x="6240" y="19991"/>
                  <a:pt x="6240" y="19991"/>
                </a:cubicBezTo>
                <a:cubicBezTo>
                  <a:pt x="6240" y="19991"/>
                  <a:pt x="6240" y="19991"/>
                  <a:pt x="6240" y="19991"/>
                </a:cubicBezTo>
                <a:cubicBezTo>
                  <a:pt x="6480" y="20221"/>
                  <a:pt x="6480" y="20221"/>
                  <a:pt x="6480" y="20221"/>
                </a:cubicBezTo>
                <a:cubicBezTo>
                  <a:pt x="6480" y="20221"/>
                  <a:pt x="6480" y="20221"/>
                  <a:pt x="6480" y="20221"/>
                </a:cubicBezTo>
                <a:cubicBezTo>
                  <a:pt x="6720" y="20221"/>
                  <a:pt x="6720" y="20221"/>
                  <a:pt x="6720" y="20221"/>
                </a:cubicBezTo>
                <a:cubicBezTo>
                  <a:pt x="6480" y="19532"/>
                  <a:pt x="6480" y="19532"/>
                  <a:pt x="6480" y="19532"/>
                </a:cubicBezTo>
                <a:cubicBezTo>
                  <a:pt x="6480" y="19302"/>
                  <a:pt x="6480" y="19302"/>
                  <a:pt x="6480" y="19302"/>
                </a:cubicBezTo>
                <a:cubicBezTo>
                  <a:pt x="6480" y="19072"/>
                  <a:pt x="6480" y="19072"/>
                  <a:pt x="6480" y="19072"/>
                </a:cubicBezTo>
                <a:cubicBezTo>
                  <a:pt x="6720" y="19072"/>
                  <a:pt x="6720" y="19072"/>
                  <a:pt x="6720" y="19072"/>
                </a:cubicBezTo>
                <a:cubicBezTo>
                  <a:pt x="6480" y="18843"/>
                  <a:pt x="6480" y="18843"/>
                  <a:pt x="6480" y="18843"/>
                </a:cubicBezTo>
                <a:cubicBezTo>
                  <a:pt x="6480" y="18843"/>
                  <a:pt x="6480" y="18843"/>
                  <a:pt x="6480" y="18843"/>
                </a:cubicBezTo>
                <a:cubicBezTo>
                  <a:pt x="6960" y="18843"/>
                  <a:pt x="6960" y="18843"/>
                  <a:pt x="6960" y="18843"/>
                </a:cubicBezTo>
                <a:cubicBezTo>
                  <a:pt x="6960" y="18613"/>
                  <a:pt x="6960" y="18613"/>
                  <a:pt x="6960" y="18613"/>
                </a:cubicBezTo>
                <a:cubicBezTo>
                  <a:pt x="6960" y="18383"/>
                  <a:pt x="6960" y="18383"/>
                  <a:pt x="6960" y="18383"/>
                </a:cubicBezTo>
                <a:cubicBezTo>
                  <a:pt x="7200" y="18153"/>
                  <a:pt x="7200" y="18153"/>
                  <a:pt x="7200" y="18153"/>
                </a:cubicBezTo>
                <a:cubicBezTo>
                  <a:pt x="6960" y="17923"/>
                  <a:pt x="6960" y="17923"/>
                  <a:pt x="6960" y="17923"/>
                </a:cubicBezTo>
                <a:cubicBezTo>
                  <a:pt x="6960" y="17464"/>
                  <a:pt x="6960" y="17464"/>
                  <a:pt x="6960" y="17464"/>
                </a:cubicBezTo>
                <a:cubicBezTo>
                  <a:pt x="6720" y="17234"/>
                  <a:pt x="6720" y="17234"/>
                  <a:pt x="6720" y="17234"/>
                </a:cubicBezTo>
                <a:cubicBezTo>
                  <a:pt x="6720" y="17004"/>
                  <a:pt x="6720" y="17004"/>
                  <a:pt x="6720" y="17004"/>
                </a:cubicBezTo>
                <a:cubicBezTo>
                  <a:pt x="7200" y="17004"/>
                  <a:pt x="7200" y="17004"/>
                  <a:pt x="7200" y="17004"/>
                </a:cubicBezTo>
                <a:cubicBezTo>
                  <a:pt x="7200" y="16545"/>
                  <a:pt x="7200" y="16545"/>
                  <a:pt x="7200" y="16545"/>
                </a:cubicBezTo>
                <a:cubicBezTo>
                  <a:pt x="7440" y="16315"/>
                  <a:pt x="7440" y="16315"/>
                  <a:pt x="7440" y="16315"/>
                </a:cubicBezTo>
                <a:cubicBezTo>
                  <a:pt x="6960" y="16085"/>
                  <a:pt x="6960" y="16085"/>
                  <a:pt x="6960" y="16085"/>
                </a:cubicBezTo>
                <a:cubicBezTo>
                  <a:pt x="6720" y="15855"/>
                  <a:pt x="6720" y="15855"/>
                  <a:pt x="6720" y="15855"/>
                </a:cubicBezTo>
                <a:cubicBezTo>
                  <a:pt x="6720" y="15626"/>
                  <a:pt x="6720" y="15626"/>
                  <a:pt x="6720" y="15626"/>
                </a:cubicBezTo>
                <a:cubicBezTo>
                  <a:pt x="6720" y="15166"/>
                  <a:pt x="6720" y="15166"/>
                  <a:pt x="6720" y="15166"/>
                </a:cubicBezTo>
                <a:cubicBezTo>
                  <a:pt x="6720" y="14936"/>
                  <a:pt x="6720" y="14936"/>
                  <a:pt x="6720" y="14936"/>
                </a:cubicBezTo>
                <a:cubicBezTo>
                  <a:pt x="6480" y="14706"/>
                  <a:pt x="6480" y="14706"/>
                  <a:pt x="6480" y="14706"/>
                </a:cubicBezTo>
                <a:cubicBezTo>
                  <a:pt x="6720" y="14247"/>
                  <a:pt x="6720" y="14247"/>
                  <a:pt x="6720" y="14247"/>
                </a:cubicBezTo>
                <a:cubicBezTo>
                  <a:pt x="6480" y="13787"/>
                  <a:pt x="6480" y="13787"/>
                  <a:pt x="6480" y="13787"/>
                </a:cubicBezTo>
                <a:cubicBezTo>
                  <a:pt x="6480" y="13328"/>
                  <a:pt x="6480" y="13328"/>
                  <a:pt x="6480" y="13328"/>
                </a:cubicBezTo>
                <a:cubicBezTo>
                  <a:pt x="6480" y="12868"/>
                  <a:pt x="6480" y="12868"/>
                  <a:pt x="6480" y="12868"/>
                </a:cubicBezTo>
                <a:cubicBezTo>
                  <a:pt x="6720" y="12638"/>
                  <a:pt x="6720" y="12638"/>
                  <a:pt x="6720" y="12638"/>
                </a:cubicBezTo>
                <a:cubicBezTo>
                  <a:pt x="6960" y="12409"/>
                  <a:pt x="6960" y="12409"/>
                  <a:pt x="6960" y="12409"/>
                </a:cubicBezTo>
                <a:cubicBezTo>
                  <a:pt x="7200" y="12638"/>
                  <a:pt x="7200" y="12638"/>
                  <a:pt x="7200" y="12638"/>
                </a:cubicBezTo>
                <a:cubicBezTo>
                  <a:pt x="7680" y="12638"/>
                  <a:pt x="7680" y="12638"/>
                  <a:pt x="7680" y="12638"/>
                </a:cubicBezTo>
                <a:cubicBezTo>
                  <a:pt x="7920" y="12409"/>
                  <a:pt x="7920" y="12409"/>
                  <a:pt x="7920" y="12409"/>
                </a:cubicBezTo>
                <a:cubicBezTo>
                  <a:pt x="7920" y="11949"/>
                  <a:pt x="7920" y="11949"/>
                  <a:pt x="7920" y="11949"/>
                </a:cubicBezTo>
                <a:cubicBezTo>
                  <a:pt x="7680" y="11949"/>
                  <a:pt x="7680" y="11949"/>
                  <a:pt x="7680" y="11949"/>
                </a:cubicBezTo>
                <a:cubicBezTo>
                  <a:pt x="7680" y="11719"/>
                  <a:pt x="7680" y="11719"/>
                  <a:pt x="7680" y="11719"/>
                </a:cubicBezTo>
                <a:cubicBezTo>
                  <a:pt x="8160" y="10800"/>
                  <a:pt x="8160" y="10800"/>
                  <a:pt x="8160" y="10800"/>
                </a:cubicBezTo>
                <a:cubicBezTo>
                  <a:pt x="8160" y="10340"/>
                  <a:pt x="8160" y="10340"/>
                  <a:pt x="8160" y="10340"/>
                </a:cubicBezTo>
                <a:cubicBezTo>
                  <a:pt x="8160" y="10111"/>
                  <a:pt x="8160" y="10111"/>
                  <a:pt x="8160" y="10111"/>
                </a:cubicBezTo>
                <a:cubicBezTo>
                  <a:pt x="8400" y="9881"/>
                  <a:pt x="8400" y="9881"/>
                  <a:pt x="8400" y="9881"/>
                </a:cubicBezTo>
                <a:cubicBezTo>
                  <a:pt x="8400" y="9421"/>
                  <a:pt x="8400" y="9421"/>
                  <a:pt x="8400" y="9421"/>
                </a:cubicBezTo>
                <a:cubicBezTo>
                  <a:pt x="8160" y="9421"/>
                  <a:pt x="8160" y="9421"/>
                  <a:pt x="8160" y="9421"/>
                </a:cubicBezTo>
                <a:cubicBezTo>
                  <a:pt x="8160" y="9191"/>
                  <a:pt x="8160" y="9191"/>
                  <a:pt x="8160" y="9191"/>
                </a:cubicBezTo>
                <a:cubicBezTo>
                  <a:pt x="8400" y="8962"/>
                  <a:pt x="8400" y="8962"/>
                  <a:pt x="8400" y="8962"/>
                </a:cubicBezTo>
                <a:cubicBezTo>
                  <a:pt x="8880" y="8962"/>
                  <a:pt x="8880" y="8962"/>
                  <a:pt x="8880" y="8962"/>
                </a:cubicBezTo>
                <a:cubicBezTo>
                  <a:pt x="9120" y="8732"/>
                  <a:pt x="9120" y="8732"/>
                  <a:pt x="9120" y="8732"/>
                </a:cubicBezTo>
                <a:cubicBezTo>
                  <a:pt x="9120" y="8732"/>
                  <a:pt x="9120" y="8732"/>
                  <a:pt x="9120" y="8732"/>
                </a:cubicBezTo>
                <a:cubicBezTo>
                  <a:pt x="9360" y="8272"/>
                  <a:pt x="9360" y="8272"/>
                  <a:pt x="9360" y="8272"/>
                </a:cubicBezTo>
                <a:cubicBezTo>
                  <a:pt x="9600" y="7813"/>
                  <a:pt x="9600" y="7813"/>
                  <a:pt x="9600" y="7813"/>
                </a:cubicBezTo>
                <a:cubicBezTo>
                  <a:pt x="9840" y="7583"/>
                  <a:pt x="9840" y="7583"/>
                  <a:pt x="9840" y="7583"/>
                </a:cubicBezTo>
                <a:cubicBezTo>
                  <a:pt x="9600" y="7353"/>
                  <a:pt x="9600" y="7353"/>
                  <a:pt x="9600" y="7353"/>
                </a:cubicBezTo>
                <a:cubicBezTo>
                  <a:pt x="9600" y="7353"/>
                  <a:pt x="9600" y="7353"/>
                  <a:pt x="9600" y="7353"/>
                </a:cubicBezTo>
                <a:cubicBezTo>
                  <a:pt x="9600" y="6894"/>
                  <a:pt x="9600" y="6894"/>
                  <a:pt x="9600" y="6894"/>
                </a:cubicBezTo>
                <a:cubicBezTo>
                  <a:pt x="9600" y="6664"/>
                  <a:pt x="9600" y="6664"/>
                  <a:pt x="9600" y="6664"/>
                </a:cubicBezTo>
                <a:cubicBezTo>
                  <a:pt x="9840" y="6664"/>
                  <a:pt x="9840" y="6664"/>
                  <a:pt x="9840" y="6664"/>
                </a:cubicBezTo>
                <a:cubicBezTo>
                  <a:pt x="9840" y="6434"/>
                  <a:pt x="9840" y="6434"/>
                  <a:pt x="9840" y="6434"/>
                </a:cubicBezTo>
                <a:cubicBezTo>
                  <a:pt x="10080" y="6204"/>
                  <a:pt x="10080" y="6204"/>
                  <a:pt x="10080" y="6204"/>
                </a:cubicBezTo>
                <a:cubicBezTo>
                  <a:pt x="10080" y="5974"/>
                  <a:pt x="10080" y="5974"/>
                  <a:pt x="10080" y="5974"/>
                </a:cubicBezTo>
                <a:cubicBezTo>
                  <a:pt x="10320" y="5974"/>
                  <a:pt x="10320" y="5974"/>
                  <a:pt x="10320" y="5974"/>
                </a:cubicBezTo>
                <a:cubicBezTo>
                  <a:pt x="10560" y="5974"/>
                  <a:pt x="10560" y="5974"/>
                  <a:pt x="10560" y="5974"/>
                </a:cubicBezTo>
                <a:cubicBezTo>
                  <a:pt x="10800" y="5974"/>
                  <a:pt x="10800" y="5974"/>
                  <a:pt x="10800" y="5974"/>
                </a:cubicBezTo>
                <a:cubicBezTo>
                  <a:pt x="10800" y="5974"/>
                  <a:pt x="10800" y="5974"/>
                  <a:pt x="10800" y="5974"/>
                </a:cubicBezTo>
                <a:cubicBezTo>
                  <a:pt x="11040" y="5974"/>
                  <a:pt x="11040" y="5974"/>
                  <a:pt x="11040" y="5974"/>
                </a:cubicBezTo>
                <a:cubicBezTo>
                  <a:pt x="10800" y="5745"/>
                  <a:pt x="10800" y="5745"/>
                  <a:pt x="10800" y="5745"/>
                </a:cubicBezTo>
                <a:cubicBezTo>
                  <a:pt x="11040" y="5515"/>
                  <a:pt x="11040" y="5515"/>
                  <a:pt x="11040" y="5515"/>
                </a:cubicBezTo>
                <a:cubicBezTo>
                  <a:pt x="11040" y="5515"/>
                  <a:pt x="11040" y="5515"/>
                  <a:pt x="11040" y="5515"/>
                </a:cubicBezTo>
                <a:cubicBezTo>
                  <a:pt x="11040" y="5515"/>
                  <a:pt x="11040" y="5515"/>
                  <a:pt x="11040" y="5515"/>
                </a:cubicBezTo>
                <a:cubicBezTo>
                  <a:pt x="10800" y="5285"/>
                  <a:pt x="10800" y="5285"/>
                  <a:pt x="10800" y="5285"/>
                </a:cubicBezTo>
                <a:cubicBezTo>
                  <a:pt x="11040" y="5055"/>
                  <a:pt x="11040" y="5055"/>
                  <a:pt x="11040" y="5055"/>
                </a:cubicBezTo>
                <a:cubicBezTo>
                  <a:pt x="11280" y="5055"/>
                  <a:pt x="11280" y="5055"/>
                  <a:pt x="11280" y="5055"/>
                </a:cubicBezTo>
                <a:cubicBezTo>
                  <a:pt x="11520" y="5055"/>
                  <a:pt x="11520" y="5055"/>
                  <a:pt x="11520" y="5055"/>
                </a:cubicBezTo>
                <a:cubicBezTo>
                  <a:pt x="11760" y="5055"/>
                  <a:pt x="11760" y="5055"/>
                  <a:pt x="11760" y="5055"/>
                </a:cubicBezTo>
                <a:cubicBezTo>
                  <a:pt x="12000" y="5285"/>
                  <a:pt x="12000" y="5285"/>
                  <a:pt x="12000" y="5285"/>
                </a:cubicBezTo>
                <a:cubicBezTo>
                  <a:pt x="12240" y="5285"/>
                  <a:pt x="12240" y="5285"/>
                  <a:pt x="12240" y="5285"/>
                </a:cubicBezTo>
                <a:cubicBezTo>
                  <a:pt x="12480" y="5285"/>
                  <a:pt x="12480" y="5285"/>
                  <a:pt x="12480" y="5285"/>
                </a:cubicBezTo>
                <a:cubicBezTo>
                  <a:pt x="12480" y="5285"/>
                  <a:pt x="12480" y="5285"/>
                  <a:pt x="12480" y="5285"/>
                </a:cubicBezTo>
                <a:cubicBezTo>
                  <a:pt x="12720" y="5285"/>
                  <a:pt x="12720" y="5285"/>
                  <a:pt x="12720" y="5285"/>
                </a:cubicBezTo>
                <a:cubicBezTo>
                  <a:pt x="12720" y="5055"/>
                  <a:pt x="12720" y="5055"/>
                  <a:pt x="12720" y="5055"/>
                </a:cubicBezTo>
                <a:cubicBezTo>
                  <a:pt x="12480" y="5055"/>
                  <a:pt x="12480" y="5055"/>
                  <a:pt x="12480" y="5055"/>
                </a:cubicBezTo>
                <a:cubicBezTo>
                  <a:pt x="12480" y="4826"/>
                  <a:pt x="12480" y="4826"/>
                  <a:pt x="12480" y="4826"/>
                </a:cubicBezTo>
                <a:cubicBezTo>
                  <a:pt x="12720" y="4596"/>
                  <a:pt x="12720" y="4596"/>
                  <a:pt x="12720" y="4596"/>
                </a:cubicBezTo>
                <a:cubicBezTo>
                  <a:pt x="12720" y="4366"/>
                  <a:pt x="12720" y="4366"/>
                  <a:pt x="12720" y="4366"/>
                </a:cubicBezTo>
                <a:cubicBezTo>
                  <a:pt x="12480" y="4366"/>
                  <a:pt x="12480" y="4366"/>
                  <a:pt x="12480" y="4366"/>
                </a:cubicBezTo>
                <a:cubicBezTo>
                  <a:pt x="12480" y="4136"/>
                  <a:pt x="12480" y="4136"/>
                  <a:pt x="12480" y="4136"/>
                </a:cubicBezTo>
                <a:cubicBezTo>
                  <a:pt x="12720" y="4136"/>
                  <a:pt x="12720" y="4136"/>
                  <a:pt x="12720" y="4136"/>
                </a:cubicBezTo>
                <a:cubicBezTo>
                  <a:pt x="12960" y="4136"/>
                  <a:pt x="12960" y="4136"/>
                  <a:pt x="12960" y="4136"/>
                </a:cubicBezTo>
                <a:cubicBezTo>
                  <a:pt x="12960" y="4136"/>
                  <a:pt x="12960" y="4136"/>
                  <a:pt x="12960" y="4136"/>
                </a:cubicBezTo>
                <a:cubicBezTo>
                  <a:pt x="12960" y="4136"/>
                  <a:pt x="12960" y="4136"/>
                  <a:pt x="12960" y="4136"/>
                </a:cubicBezTo>
                <a:cubicBezTo>
                  <a:pt x="13200" y="4136"/>
                  <a:pt x="13200" y="4136"/>
                  <a:pt x="13200" y="4136"/>
                </a:cubicBezTo>
                <a:cubicBezTo>
                  <a:pt x="13200" y="4136"/>
                  <a:pt x="13200" y="4136"/>
                  <a:pt x="13200" y="4136"/>
                </a:cubicBezTo>
                <a:cubicBezTo>
                  <a:pt x="13200" y="4136"/>
                  <a:pt x="13200" y="4136"/>
                  <a:pt x="13200" y="4136"/>
                </a:cubicBezTo>
                <a:cubicBezTo>
                  <a:pt x="13200" y="3906"/>
                  <a:pt x="13200" y="3906"/>
                  <a:pt x="13200" y="3906"/>
                </a:cubicBezTo>
                <a:cubicBezTo>
                  <a:pt x="13200" y="3906"/>
                  <a:pt x="13200" y="3906"/>
                  <a:pt x="13200" y="3906"/>
                </a:cubicBezTo>
                <a:cubicBezTo>
                  <a:pt x="13440" y="3677"/>
                  <a:pt x="13440" y="3677"/>
                  <a:pt x="13440" y="3677"/>
                </a:cubicBezTo>
                <a:cubicBezTo>
                  <a:pt x="13680" y="3677"/>
                  <a:pt x="13680" y="3677"/>
                  <a:pt x="13680" y="3677"/>
                </a:cubicBezTo>
                <a:cubicBezTo>
                  <a:pt x="13680" y="3906"/>
                  <a:pt x="13680" y="3906"/>
                  <a:pt x="13680" y="3906"/>
                </a:cubicBezTo>
                <a:cubicBezTo>
                  <a:pt x="14160" y="4366"/>
                  <a:pt x="14160" y="4366"/>
                  <a:pt x="14160" y="4366"/>
                </a:cubicBezTo>
                <a:cubicBezTo>
                  <a:pt x="14400" y="4366"/>
                  <a:pt x="14400" y="4366"/>
                  <a:pt x="14400" y="4366"/>
                </a:cubicBezTo>
                <a:cubicBezTo>
                  <a:pt x="14400" y="4596"/>
                  <a:pt x="14400" y="4596"/>
                  <a:pt x="14400" y="4596"/>
                </a:cubicBezTo>
                <a:cubicBezTo>
                  <a:pt x="14880" y="4826"/>
                  <a:pt x="14880" y="4826"/>
                  <a:pt x="14880" y="4826"/>
                </a:cubicBezTo>
                <a:cubicBezTo>
                  <a:pt x="15360" y="4826"/>
                  <a:pt x="15360" y="4826"/>
                  <a:pt x="15360" y="4826"/>
                </a:cubicBezTo>
                <a:cubicBezTo>
                  <a:pt x="15600" y="4596"/>
                  <a:pt x="15600" y="4596"/>
                  <a:pt x="15600" y="4596"/>
                </a:cubicBezTo>
                <a:cubicBezTo>
                  <a:pt x="15600" y="4366"/>
                  <a:pt x="15600" y="4366"/>
                  <a:pt x="15600" y="4366"/>
                </a:cubicBezTo>
                <a:cubicBezTo>
                  <a:pt x="15840" y="4366"/>
                  <a:pt x="15840" y="4366"/>
                  <a:pt x="15840" y="4366"/>
                </a:cubicBezTo>
                <a:cubicBezTo>
                  <a:pt x="16320" y="4596"/>
                  <a:pt x="16320" y="4596"/>
                  <a:pt x="16320" y="4596"/>
                </a:cubicBezTo>
                <a:cubicBezTo>
                  <a:pt x="16560" y="4596"/>
                  <a:pt x="16560" y="4596"/>
                  <a:pt x="16560" y="4596"/>
                </a:cubicBezTo>
                <a:cubicBezTo>
                  <a:pt x="16560" y="4366"/>
                  <a:pt x="16560" y="4366"/>
                  <a:pt x="16560" y="4366"/>
                </a:cubicBezTo>
                <a:cubicBezTo>
                  <a:pt x="16800" y="4366"/>
                  <a:pt x="16800" y="4366"/>
                  <a:pt x="16800" y="4366"/>
                </a:cubicBezTo>
                <a:cubicBezTo>
                  <a:pt x="16800" y="4366"/>
                  <a:pt x="16800" y="4366"/>
                  <a:pt x="16800" y="4366"/>
                </a:cubicBezTo>
                <a:cubicBezTo>
                  <a:pt x="17040" y="4366"/>
                  <a:pt x="17040" y="4366"/>
                  <a:pt x="17040" y="4366"/>
                </a:cubicBezTo>
                <a:cubicBezTo>
                  <a:pt x="17280" y="4136"/>
                  <a:pt x="17280" y="4136"/>
                  <a:pt x="17280" y="4136"/>
                </a:cubicBezTo>
                <a:cubicBezTo>
                  <a:pt x="17280" y="4136"/>
                  <a:pt x="17280" y="4136"/>
                  <a:pt x="17280" y="4136"/>
                </a:cubicBezTo>
                <a:cubicBezTo>
                  <a:pt x="17280" y="3906"/>
                  <a:pt x="17280" y="3906"/>
                  <a:pt x="17280" y="3906"/>
                </a:cubicBezTo>
                <a:cubicBezTo>
                  <a:pt x="17280" y="3677"/>
                  <a:pt x="17280" y="3677"/>
                  <a:pt x="17280" y="3677"/>
                </a:cubicBezTo>
                <a:cubicBezTo>
                  <a:pt x="17280" y="3217"/>
                  <a:pt x="17280" y="3217"/>
                  <a:pt x="17280" y="3217"/>
                </a:cubicBezTo>
                <a:cubicBezTo>
                  <a:pt x="17280" y="2987"/>
                  <a:pt x="17280" y="2987"/>
                  <a:pt x="17280" y="2987"/>
                </a:cubicBezTo>
                <a:cubicBezTo>
                  <a:pt x="17280" y="2757"/>
                  <a:pt x="17280" y="2757"/>
                  <a:pt x="17280" y="2757"/>
                </a:cubicBezTo>
                <a:cubicBezTo>
                  <a:pt x="17280" y="2757"/>
                  <a:pt x="17280" y="2757"/>
                  <a:pt x="17280" y="2757"/>
                </a:cubicBezTo>
                <a:cubicBezTo>
                  <a:pt x="17520" y="2528"/>
                  <a:pt x="17520" y="2528"/>
                  <a:pt x="17520" y="2528"/>
                </a:cubicBezTo>
                <a:cubicBezTo>
                  <a:pt x="17520" y="2528"/>
                  <a:pt x="17520" y="2528"/>
                  <a:pt x="17520" y="2528"/>
                </a:cubicBezTo>
                <a:cubicBezTo>
                  <a:pt x="17760" y="2298"/>
                  <a:pt x="17760" y="2298"/>
                  <a:pt x="17760" y="2298"/>
                </a:cubicBezTo>
                <a:cubicBezTo>
                  <a:pt x="18000" y="2528"/>
                  <a:pt x="18000" y="2528"/>
                  <a:pt x="18000" y="2528"/>
                </a:cubicBezTo>
                <a:cubicBezTo>
                  <a:pt x="18240" y="2528"/>
                  <a:pt x="18240" y="2528"/>
                  <a:pt x="18240" y="2528"/>
                </a:cubicBezTo>
                <a:cubicBezTo>
                  <a:pt x="18240" y="2298"/>
                  <a:pt x="18240" y="2298"/>
                  <a:pt x="18240" y="2298"/>
                </a:cubicBezTo>
                <a:cubicBezTo>
                  <a:pt x="18240" y="2068"/>
                  <a:pt x="18240" y="2068"/>
                  <a:pt x="18240" y="2068"/>
                </a:cubicBezTo>
                <a:cubicBezTo>
                  <a:pt x="18720" y="2068"/>
                  <a:pt x="18720" y="2068"/>
                  <a:pt x="18720" y="2068"/>
                </a:cubicBezTo>
                <a:cubicBezTo>
                  <a:pt x="18960" y="2298"/>
                  <a:pt x="18960" y="2298"/>
                  <a:pt x="18960" y="2298"/>
                </a:cubicBezTo>
                <a:cubicBezTo>
                  <a:pt x="19200" y="2528"/>
                  <a:pt x="19200" y="2528"/>
                  <a:pt x="19200" y="2528"/>
                </a:cubicBezTo>
                <a:cubicBezTo>
                  <a:pt x="19440" y="2757"/>
                  <a:pt x="19440" y="2757"/>
                  <a:pt x="19440" y="2757"/>
                </a:cubicBezTo>
                <a:cubicBezTo>
                  <a:pt x="19680" y="2757"/>
                  <a:pt x="19680" y="2757"/>
                  <a:pt x="19680" y="2757"/>
                </a:cubicBezTo>
                <a:cubicBezTo>
                  <a:pt x="19920" y="2757"/>
                  <a:pt x="19920" y="2757"/>
                  <a:pt x="19920" y="2757"/>
                </a:cubicBezTo>
                <a:cubicBezTo>
                  <a:pt x="19920" y="2987"/>
                  <a:pt x="19920" y="2987"/>
                  <a:pt x="19920" y="2987"/>
                </a:cubicBezTo>
                <a:cubicBezTo>
                  <a:pt x="20160" y="3217"/>
                  <a:pt x="20160" y="3217"/>
                  <a:pt x="20160" y="3217"/>
                </a:cubicBezTo>
                <a:cubicBezTo>
                  <a:pt x="20160" y="3447"/>
                  <a:pt x="20160" y="3447"/>
                  <a:pt x="20160" y="3447"/>
                </a:cubicBezTo>
                <a:cubicBezTo>
                  <a:pt x="19920" y="3677"/>
                  <a:pt x="19920" y="3677"/>
                  <a:pt x="19920" y="3677"/>
                </a:cubicBezTo>
                <a:cubicBezTo>
                  <a:pt x="19920" y="3906"/>
                  <a:pt x="19920" y="3906"/>
                  <a:pt x="19920" y="3906"/>
                </a:cubicBezTo>
                <a:close/>
                <a:moveTo>
                  <a:pt x="960" y="19991"/>
                </a:moveTo>
                <a:cubicBezTo>
                  <a:pt x="960" y="19991"/>
                  <a:pt x="960" y="19991"/>
                  <a:pt x="960" y="19991"/>
                </a:cubicBezTo>
                <a:cubicBezTo>
                  <a:pt x="960" y="20221"/>
                  <a:pt x="960" y="20221"/>
                  <a:pt x="960" y="20221"/>
                </a:cubicBezTo>
                <a:cubicBezTo>
                  <a:pt x="960" y="19991"/>
                  <a:pt x="960" y="19991"/>
                  <a:pt x="960" y="19991"/>
                </a:cubicBezTo>
                <a:close/>
                <a:moveTo>
                  <a:pt x="480" y="18843"/>
                </a:moveTo>
                <a:cubicBezTo>
                  <a:pt x="480" y="18843"/>
                  <a:pt x="480" y="18843"/>
                  <a:pt x="480" y="18843"/>
                </a:cubicBezTo>
                <a:cubicBezTo>
                  <a:pt x="720" y="19072"/>
                  <a:pt x="720" y="19072"/>
                  <a:pt x="720" y="19072"/>
                </a:cubicBezTo>
                <a:cubicBezTo>
                  <a:pt x="480" y="19072"/>
                  <a:pt x="480" y="19072"/>
                  <a:pt x="480" y="19072"/>
                </a:cubicBezTo>
                <a:cubicBezTo>
                  <a:pt x="480" y="18843"/>
                  <a:pt x="480" y="18843"/>
                  <a:pt x="480" y="18843"/>
                </a:cubicBezTo>
                <a:close/>
                <a:moveTo>
                  <a:pt x="720" y="18613"/>
                </a:moveTo>
                <a:cubicBezTo>
                  <a:pt x="720" y="18613"/>
                  <a:pt x="720" y="18613"/>
                  <a:pt x="720" y="18613"/>
                </a:cubicBezTo>
                <a:cubicBezTo>
                  <a:pt x="720" y="18613"/>
                  <a:pt x="720" y="18613"/>
                  <a:pt x="720" y="18613"/>
                </a:cubicBezTo>
                <a:cubicBezTo>
                  <a:pt x="720" y="18613"/>
                  <a:pt x="720" y="18613"/>
                  <a:pt x="720" y="18613"/>
                </a:cubicBezTo>
                <a:close/>
                <a:moveTo>
                  <a:pt x="480" y="18383"/>
                </a:moveTo>
                <a:cubicBezTo>
                  <a:pt x="480" y="18613"/>
                  <a:pt x="480" y="18613"/>
                  <a:pt x="480" y="18613"/>
                </a:cubicBezTo>
                <a:cubicBezTo>
                  <a:pt x="480" y="18613"/>
                  <a:pt x="480" y="18613"/>
                  <a:pt x="480" y="18613"/>
                </a:cubicBezTo>
                <a:cubicBezTo>
                  <a:pt x="480" y="18383"/>
                  <a:pt x="480" y="18383"/>
                  <a:pt x="480" y="18383"/>
                </a:cubicBezTo>
                <a:close/>
                <a:moveTo>
                  <a:pt x="240" y="17694"/>
                </a:moveTo>
                <a:cubicBezTo>
                  <a:pt x="0" y="17694"/>
                  <a:pt x="0" y="17694"/>
                  <a:pt x="0" y="17694"/>
                </a:cubicBezTo>
                <a:cubicBezTo>
                  <a:pt x="240" y="17464"/>
                  <a:pt x="240" y="17464"/>
                  <a:pt x="240" y="17464"/>
                </a:cubicBezTo>
                <a:cubicBezTo>
                  <a:pt x="240" y="17464"/>
                  <a:pt x="240" y="17694"/>
                  <a:pt x="240" y="17694"/>
                </a:cubicBezTo>
                <a:close/>
                <a:moveTo>
                  <a:pt x="240" y="17923"/>
                </a:moveTo>
                <a:cubicBezTo>
                  <a:pt x="240" y="17923"/>
                  <a:pt x="240" y="17923"/>
                  <a:pt x="240" y="17923"/>
                </a:cubicBezTo>
                <a:cubicBezTo>
                  <a:pt x="240" y="17923"/>
                  <a:pt x="240" y="17923"/>
                  <a:pt x="240" y="17923"/>
                </a:cubicBezTo>
                <a:cubicBezTo>
                  <a:pt x="240" y="17923"/>
                  <a:pt x="240" y="17923"/>
                  <a:pt x="240" y="17923"/>
                </a:cubicBezTo>
                <a:close/>
                <a:moveTo>
                  <a:pt x="480" y="18153"/>
                </a:moveTo>
                <a:cubicBezTo>
                  <a:pt x="480" y="18153"/>
                  <a:pt x="720" y="18153"/>
                  <a:pt x="720" y="18153"/>
                </a:cubicBezTo>
                <a:cubicBezTo>
                  <a:pt x="720" y="18383"/>
                  <a:pt x="720" y="18383"/>
                  <a:pt x="720" y="18383"/>
                </a:cubicBezTo>
                <a:cubicBezTo>
                  <a:pt x="480" y="18153"/>
                  <a:pt x="480" y="18153"/>
                  <a:pt x="480" y="18153"/>
                </a:cubicBezTo>
                <a:close/>
                <a:moveTo>
                  <a:pt x="240" y="18383"/>
                </a:moveTo>
                <a:cubicBezTo>
                  <a:pt x="0" y="18153"/>
                  <a:pt x="0" y="18153"/>
                  <a:pt x="0" y="18153"/>
                </a:cubicBezTo>
                <a:cubicBezTo>
                  <a:pt x="240" y="18153"/>
                  <a:pt x="240" y="18153"/>
                  <a:pt x="240" y="18153"/>
                </a:cubicBezTo>
                <a:cubicBezTo>
                  <a:pt x="240" y="18383"/>
                  <a:pt x="240" y="18383"/>
                  <a:pt x="240" y="18383"/>
                </a:cubicBezTo>
                <a:close/>
                <a:moveTo>
                  <a:pt x="0" y="17234"/>
                </a:moveTo>
                <a:cubicBezTo>
                  <a:pt x="0" y="17464"/>
                  <a:pt x="0" y="17464"/>
                  <a:pt x="0" y="17464"/>
                </a:cubicBezTo>
                <a:cubicBezTo>
                  <a:pt x="0" y="17464"/>
                  <a:pt x="0" y="17464"/>
                  <a:pt x="0" y="17464"/>
                </a:cubicBezTo>
                <a:cubicBezTo>
                  <a:pt x="240" y="17234"/>
                  <a:pt x="240" y="17234"/>
                  <a:pt x="240" y="17234"/>
                </a:cubicBezTo>
                <a:cubicBezTo>
                  <a:pt x="0" y="17234"/>
                  <a:pt x="0" y="17234"/>
                  <a:pt x="0" y="17234"/>
                </a:cubicBezTo>
                <a:close/>
                <a:moveTo>
                  <a:pt x="0" y="15855"/>
                </a:moveTo>
                <a:cubicBezTo>
                  <a:pt x="240" y="16085"/>
                  <a:pt x="240" y="16085"/>
                  <a:pt x="240" y="16085"/>
                </a:cubicBezTo>
                <a:cubicBezTo>
                  <a:pt x="0" y="16085"/>
                  <a:pt x="0" y="16085"/>
                  <a:pt x="0" y="16085"/>
                </a:cubicBezTo>
                <a:cubicBezTo>
                  <a:pt x="0" y="15855"/>
                  <a:pt x="0" y="15855"/>
                  <a:pt x="0" y="15855"/>
                </a:cubicBezTo>
                <a:close/>
                <a:moveTo>
                  <a:pt x="0" y="15626"/>
                </a:moveTo>
                <a:cubicBezTo>
                  <a:pt x="240" y="15855"/>
                  <a:pt x="240" y="15855"/>
                  <a:pt x="240" y="15855"/>
                </a:cubicBezTo>
                <a:cubicBezTo>
                  <a:pt x="240" y="15855"/>
                  <a:pt x="240" y="15855"/>
                  <a:pt x="240" y="15855"/>
                </a:cubicBezTo>
                <a:cubicBezTo>
                  <a:pt x="0" y="15626"/>
                  <a:pt x="0" y="15626"/>
                  <a:pt x="0" y="15626"/>
                </a:cubicBezTo>
                <a:close/>
                <a:moveTo>
                  <a:pt x="720" y="15166"/>
                </a:moveTo>
                <a:cubicBezTo>
                  <a:pt x="720" y="15396"/>
                  <a:pt x="720" y="15396"/>
                  <a:pt x="720" y="15396"/>
                </a:cubicBezTo>
                <a:cubicBezTo>
                  <a:pt x="480" y="15396"/>
                  <a:pt x="480" y="15396"/>
                  <a:pt x="480" y="15396"/>
                </a:cubicBezTo>
                <a:cubicBezTo>
                  <a:pt x="720" y="15166"/>
                  <a:pt x="720" y="15166"/>
                  <a:pt x="720" y="15166"/>
                </a:cubicBezTo>
                <a:close/>
                <a:moveTo>
                  <a:pt x="960" y="15166"/>
                </a:moveTo>
                <a:cubicBezTo>
                  <a:pt x="960" y="15166"/>
                  <a:pt x="960" y="15166"/>
                  <a:pt x="960" y="15166"/>
                </a:cubicBezTo>
                <a:cubicBezTo>
                  <a:pt x="1200" y="15396"/>
                  <a:pt x="1200" y="15396"/>
                  <a:pt x="1200" y="15396"/>
                </a:cubicBezTo>
                <a:cubicBezTo>
                  <a:pt x="960" y="15396"/>
                  <a:pt x="960" y="15396"/>
                  <a:pt x="960" y="15396"/>
                </a:cubicBezTo>
                <a:cubicBezTo>
                  <a:pt x="960" y="15166"/>
                  <a:pt x="960" y="15166"/>
                  <a:pt x="960" y="15166"/>
                </a:cubicBezTo>
                <a:close/>
                <a:moveTo>
                  <a:pt x="2880" y="14017"/>
                </a:moveTo>
                <a:cubicBezTo>
                  <a:pt x="2880" y="14017"/>
                  <a:pt x="2880" y="13787"/>
                  <a:pt x="2880" y="13787"/>
                </a:cubicBezTo>
                <a:cubicBezTo>
                  <a:pt x="3120" y="14017"/>
                  <a:pt x="3120" y="14017"/>
                  <a:pt x="3120" y="14017"/>
                </a:cubicBezTo>
                <a:cubicBezTo>
                  <a:pt x="2880" y="14017"/>
                  <a:pt x="2880" y="14017"/>
                  <a:pt x="2880" y="14017"/>
                </a:cubicBezTo>
                <a:cubicBezTo>
                  <a:pt x="2880" y="14017"/>
                  <a:pt x="2880" y="14017"/>
                  <a:pt x="2880" y="14017"/>
                </a:cubicBezTo>
                <a:close/>
                <a:moveTo>
                  <a:pt x="2880" y="13787"/>
                </a:moveTo>
                <a:cubicBezTo>
                  <a:pt x="2880" y="13787"/>
                  <a:pt x="2880" y="13787"/>
                  <a:pt x="2880" y="13787"/>
                </a:cubicBezTo>
                <a:cubicBezTo>
                  <a:pt x="2640" y="13557"/>
                  <a:pt x="2640" y="13557"/>
                  <a:pt x="2640" y="13557"/>
                </a:cubicBezTo>
                <a:cubicBezTo>
                  <a:pt x="2880" y="13557"/>
                  <a:pt x="2880" y="13557"/>
                  <a:pt x="2880" y="13557"/>
                </a:cubicBezTo>
                <a:cubicBezTo>
                  <a:pt x="2880" y="13787"/>
                  <a:pt x="2880" y="13787"/>
                  <a:pt x="2880" y="13787"/>
                </a:cubicBezTo>
                <a:close/>
                <a:moveTo>
                  <a:pt x="3120" y="13328"/>
                </a:moveTo>
                <a:cubicBezTo>
                  <a:pt x="3360" y="13098"/>
                  <a:pt x="3360" y="13098"/>
                  <a:pt x="3360" y="13098"/>
                </a:cubicBezTo>
                <a:cubicBezTo>
                  <a:pt x="3600" y="13098"/>
                  <a:pt x="3600" y="13098"/>
                  <a:pt x="3600" y="13098"/>
                </a:cubicBezTo>
                <a:cubicBezTo>
                  <a:pt x="3360" y="13328"/>
                  <a:pt x="3360" y="13328"/>
                  <a:pt x="3360" y="13328"/>
                </a:cubicBezTo>
                <a:cubicBezTo>
                  <a:pt x="3120" y="13328"/>
                  <a:pt x="3120" y="13328"/>
                  <a:pt x="3120" y="13328"/>
                </a:cubicBezTo>
                <a:close/>
                <a:moveTo>
                  <a:pt x="3120" y="13787"/>
                </a:moveTo>
                <a:cubicBezTo>
                  <a:pt x="3120" y="13557"/>
                  <a:pt x="3120" y="13557"/>
                  <a:pt x="3120" y="13557"/>
                </a:cubicBezTo>
                <a:cubicBezTo>
                  <a:pt x="3360" y="13557"/>
                  <a:pt x="3360" y="13557"/>
                  <a:pt x="3360" y="13557"/>
                </a:cubicBezTo>
                <a:cubicBezTo>
                  <a:pt x="3600" y="13328"/>
                  <a:pt x="3600" y="13328"/>
                  <a:pt x="3600" y="13328"/>
                </a:cubicBezTo>
                <a:cubicBezTo>
                  <a:pt x="3600" y="13328"/>
                  <a:pt x="3600" y="13328"/>
                  <a:pt x="3600" y="13328"/>
                </a:cubicBezTo>
                <a:cubicBezTo>
                  <a:pt x="3840" y="13557"/>
                  <a:pt x="3840" y="13557"/>
                  <a:pt x="3840" y="13557"/>
                </a:cubicBezTo>
                <a:cubicBezTo>
                  <a:pt x="3600" y="13557"/>
                  <a:pt x="3600" y="13557"/>
                  <a:pt x="3600" y="13557"/>
                </a:cubicBezTo>
                <a:cubicBezTo>
                  <a:pt x="3360" y="13557"/>
                  <a:pt x="3360" y="13557"/>
                  <a:pt x="3360" y="13557"/>
                </a:cubicBezTo>
                <a:cubicBezTo>
                  <a:pt x="3360" y="13787"/>
                  <a:pt x="3360" y="13787"/>
                  <a:pt x="3360" y="13787"/>
                </a:cubicBezTo>
                <a:cubicBezTo>
                  <a:pt x="3120" y="13787"/>
                  <a:pt x="3120" y="13787"/>
                  <a:pt x="3120" y="13787"/>
                </a:cubicBezTo>
                <a:close/>
                <a:moveTo>
                  <a:pt x="5760" y="11030"/>
                </a:moveTo>
                <a:cubicBezTo>
                  <a:pt x="6000" y="11030"/>
                  <a:pt x="6000" y="11030"/>
                  <a:pt x="6000" y="11030"/>
                </a:cubicBezTo>
                <a:cubicBezTo>
                  <a:pt x="6240" y="10800"/>
                  <a:pt x="6240" y="10800"/>
                  <a:pt x="6240" y="10800"/>
                </a:cubicBezTo>
                <a:cubicBezTo>
                  <a:pt x="6000" y="11030"/>
                  <a:pt x="6000" y="11030"/>
                  <a:pt x="6000" y="11030"/>
                </a:cubicBezTo>
                <a:cubicBezTo>
                  <a:pt x="5760" y="11030"/>
                  <a:pt x="5760" y="11030"/>
                  <a:pt x="5760" y="11030"/>
                </a:cubicBezTo>
                <a:close/>
                <a:moveTo>
                  <a:pt x="5760" y="11489"/>
                </a:moveTo>
                <a:cubicBezTo>
                  <a:pt x="5520" y="11489"/>
                  <a:pt x="5520" y="11489"/>
                  <a:pt x="5520" y="11489"/>
                </a:cubicBezTo>
                <a:cubicBezTo>
                  <a:pt x="5280" y="11489"/>
                  <a:pt x="5280" y="11489"/>
                  <a:pt x="5280" y="11489"/>
                </a:cubicBezTo>
                <a:cubicBezTo>
                  <a:pt x="5520" y="11260"/>
                  <a:pt x="5520" y="11260"/>
                  <a:pt x="5520" y="11260"/>
                </a:cubicBezTo>
                <a:cubicBezTo>
                  <a:pt x="5760" y="11260"/>
                  <a:pt x="5760" y="11260"/>
                  <a:pt x="5760" y="11260"/>
                </a:cubicBezTo>
                <a:cubicBezTo>
                  <a:pt x="6000" y="11260"/>
                  <a:pt x="6000" y="11260"/>
                  <a:pt x="6000" y="11260"/>
                </a:cubicBezTo>
                <a:cubicBezTo>
                  <a:pt x="5760" y="11489"/>
                  <a:pt x="5760" y="11489"/>
                  <a:pt x="5760" y="11489"/>
                </a:cubicBezTo>
                <a:cubicBezTo>
                  <a:pt x="5760" y="11489"/>
                  <a:pt x="5760" y="11489"/>
                  <a:pt x="5760" y="11489"/>
                </a:cubicBezTo>
                <a:close/>
                <a:moveTo>
                  <a:pt x="6240" y="9881"/>
                </a:moveTo>
                <a:cubicBezTo>
                  <a:pt x="6240" y="10111"/>
                  <a:pt x="6240" y="10111"/>
                  <a:pt x="6240" y="10111"/>
                </a:cubicBezTo>
                <a:cubicBezTo>
                  <a:pt x="6240" y="10111"/>
                  <a:pt x="6240" y="10111"/>
                  <a:pt x="6240" y="10111"/>
                </a:cubicBezTo>
                <a:cubicBezTo>
                  <a:pt x="6240" y="10111"/>
                  <a:pt x="6240" y="10111"/>
                  <a:pt x="6240" y="10111"/>
                </a:cubicBezTo>
                <a:cubicBezTo>
                  <a:pt x="6000" y="10111"/>
                  <a:pt x="6000" y="10111"/>
                  <a:pt x="6000" y="10111"/>
                </a:cubicBezTo>
                <a:cubicBezTo>
                  <a:pt x="6240" y="9881"/>
                  <a:pt x="6240" y="9881"/>
                  <a:pt x="6240" y="9881"/>
                </a:cubicBezTo>
                <a:close/>
                <a:moveTo>
                  <a:pt x="6480" y="9651"/>
                </a:moveTo>
                <a:cubicBezTo>
                  <a:pt x="6720" y="9421"/>
                  <a:pt x="6720" y="9421"/>
                  <a:pt x="6720" y="9421"/>
                </a:cubicBezTo>
                <a:cubicBezTo>
                  <a:pt x="6960" y="9651"/>
                  <a:pt x="6960" y="9651"/>
                  <a:pt x="6960" y="9651"/>
                </a:cubicBezTo>
                <a:cubicBezTo>
                  <a:pt x="6480" y="9651"/>
                  <a:pt x="6480" y="9651"/>
                  <a:pt x="6480" y="9651"/>
                </a:cubicBezTo>
                <a:cubicBezTo>
                  <a:pt x="6480" y="9651"/>
                  <a:pt x="6480" y="9651"/>
                  <a:pt x="6480" y="9651"/>
                </a:cubicBezTo>
                <a:close/>
                <a:moveTo>
                  <a:pt x="6480" y="9191"/>
                </a:moveTo>
                <a:cubicBezTo>
                  <a:pt x="6720" y="9191"/>
                  <a:pt x="6720" y="9191"/>
                  <a:pt x="6720" y="9191"/>
                </a:cubicBezTo>
                <a:cubicBezTo>
                  <a:pt x="6720" y="9191"/>
                  <a:pt x="6720" y="9191"/>
                  <a:pt x="6720" y="9191"/>
                </a:cubicBezTo>
                <a:cubicBezTo>
                  <a:pt x="6480" y="9421"/>
                  <a:pt x="6480" y="9421"/>
                  <a:pt x="6480" y="9421"/>
                </a:cubicBezTo>
                <a:cubicBezTo>
                  <a:pt x="6480" y="9191"/>
                  <a:pt x="6480" y="9191"/>
                  <a:pt x="6480" y="9191"/>
                </a:cubicBezTo>
                <a:close/>
                <a:moveTo>
                  <a:pt x="7680" y="7583"/>
                </a:moveTo>
                <a:cubicBezTo>
                  <a:pt x="7920" y="7583"/>
                  <a:pt x="7920" y="7583"/>
                  <a:pt x="7920" y="7583"/>
                </a:cubicBezTo>
                <a:cubicBezTo>
                  <a:pt x="7920" y="7583"/>
                  <a:pt x="7920" y="7583"/>
                  <a:pt x="7920" y="7583"/>
                </a:cubicBezTo>
                <a:cubicBezTo>
                  <a:pt x="7920" y="7813"/>
                  <a:pt x="7920" y="7813"/>
                  <a:pt x="7920" y="7813"/>
                </a:cubicBezTo>
                <a:cubicBezTo>
                  <a:pt x="7680" y="7583"/>
                  <a:pt x="7680" y="7583"/>
                  <a:pt x="7680" y="7583"/>
                </a:cubicBezTo>
                <a:close/>
                <a:moveTo>
                  <a:pt x="6480" y="6664"/>
                </a:moveTo>
                <a:cubicBezTo>
                  <a:pt x="6480" y="6664"/>
                  <a:pt x="6480" y="6664"/>
                  <a:pt x="6480" y="6664"/>
                </a:cubicBezTo>
                <a:cubicBezTo>
                  <a:pt x="6480" y="6894"/>
                  <a:pt x="6480" y="6894"/>
                  <a:pt x="6480" y="6894"/>
                </a:cubicBezTo>
                <a:cubicBezTo>
                  <a:pt x="6480" y="6894"/>
                  <a:pt x="6480" y="6894"/>
                  <a:pt x="6480" y="6894"/>
                </a:cubicBezTo>
                <a:cubicBezTo>
                  <a:pt x="6480" y="6664"/>
                  <a:pt x="6480" y="6664"/>
                  <a:pt x="6480" y="6664"/>
                </a:cubicBezTo>
                <a:close/>
                <a:moveTo>
                  <a:pt x="6720" y="6204"/>
                </a:moveTo>
                <a:cubicBezTo>
                  <a:pt x="6480" y="6434"/>
                  <a:pt x="6480" y="6434"/>
                  <a:pt x="6480" y="6434"/>
                </a:cubicBezTo>
                <a:cubicBezTo>
                  <a:pt x="6480" y="6204"/>
                  <a:pt x="6480" y="6204"/>
                  <a:pt x="6480" y="6204"/>
                </a:cubicBezTo>
                <a:cubicBezTo>
                  <a:pt x="6720" y="5974"/>
                  <a:pt x="6720" y="5974"/>
                  <a:pt x="6720" y="5974"/>
                </a:cubicBezTo>
                <a:cubicBezTo>
                  <a:pt x="6720" y="6204"/>
                  <a:pt x="6720" y="6204"/>
                  <a:pt x="6720" y="6204"/>
                </a:cubicBezTo>
                <a:close/>
                <a:moveTo>
                  <a:pt x="6960" y="5974"/>
                </a:moveTo>
                <a:cubicBezTo>
                  <a:pt x="6960" y="5974"/>
                  <a:pt x="6960" y="5974"/>
                  <a:pt x="6960" y="5974"/>
                </a:cubicBezTo>
                <a:cubicBezTo>
                  <a:pt x="6960" y="5974"/>
                  <a:pt x="6960" y="5974"/>
                  <a:pt x="6960" y="5974"/>
                </a:cubicBezTo>
                <a:cubicBezTo>
                  <a:pt x="6960" y="5974"/>
                  <a:pt x="6960" y="5974"/>
                  <a:pt x="6960" y="5974"/>
                </a:cubicBezTo>
                <a:cubicBezTo>
                  <a:pt x="6960" y="5974"/>
                  <a:pt x="6960" y="5974"/>
                  <a:pt x="6960" y="5974"/>
                </a:cubicBezTo>
                <a:close/>
                <a:moveTo>
                  <a:pt x="7680" y="5745"/>
                </a:moveTo>
                <a:cubicBezTo>
                  <a:pt x="7680" y="5745"/>
                  <a:pt x="7680" y="5745"/>
                  <a:pt x="7680" y="5745"/>
                </a:cubicBezTo>
                <a:cubicBezTo>
                  <a:pt x="7200" y="5974"/>
                  <a:pt x="7200" y="5974"/>
                  <a:pt x="7200" y="5974"/>
                </a:cubicBezTo>
                <a:cubicBezTo>
                  <a:pt x="7200" y="5745"/>
                  <a:pt x="7200" y="5745"/>
                  <a:pt x="7200" y="5745"/>
                </a:cubicBezTo>
                <a:cubicBezTo>
                  <a:pt x="7680" y="5745"/>
                  <a:pt x="7680" y="5745"/>
                  <a:pt x="7680" y="5745"/>
                </a:cubicBezTo>
                <a:close/>
                <a:moveTo>
                  <a:pt x="7920" y="5285"/>
                </a:moveTo>
                <a:cubicBezTo>
                  <a:pt x="8160" y="5055"/>
                  <a:pt x="8160" y="5055"/>
                  <a:pt x="8160" y="5055"/>
                </a:cubicBezTo>
                <a:cubicBezTo>
                  <a:pt x="8160" y="5285"/>
                  <a:pt x="8160" y="5285"/>
                  <a:pt x="8160" y="5285"/>
                </a:cubicBezTo>
                <a:cubicBezTo>
                  <a:pt x="7920" y="5285"/>
                  <a:pt x="7920" y="5285"/>
                  <a:pt x="7920" y="5285"/>
                </a:cubicBezTo>
                <a:close/>
                <a:moveTo>
                  <a:pt x="8160" y="5285"/>
                </a:moveTo>
                <a:cubicBezTo>
                  <a:pt x="8160" y="5745"/>
                  <a:pt x="8160" y="5745"/>
                  <a:pt x="8160" y="5745"/>
                </a:cubicBezTo>
                <a:cubicBezTo>
                  <a:pt x="7920" y="5515"/>
                  <a:pt x="7920" y="5515"/>
                  <a:pt x="7920" y="5515"/>
                </a:cubicBezTo>
                <a:cubicBezTo>
                  <a:pt x="7680" y="5745"/>
                  <a:pt x="7680" y="5745"/>
                  <a:pt x="7680" y="5745"/>
                </a:cubicBezTo>
                <a:cubicBezTo>
                  <a:pt x="7680" y="5515"/>
                  <a:pt x="7680" y="5515"/>
                  <a:pt x="7680" y="5515"/>
                </a:cubicBezTo>
                <a:cubicBezTo>
                  <a:pt x="8160" y="5285"/>
                  <a:pt x="8160" y="5285"/>
                  <a:pt x="8160" y="5285"/>
                </a:cubicBezTo>
                <a:close/>
                <a:moveTo>
                  <a:pt x="8400" y="4366"/>
                </a:moveTo>
                <a:cubicBezTo>
                  <a:pt x="8400" y="4596"/>
                  <a:pt x="8400" y="4596"/>
                  <a:pt x="8400" y="4596"/>
                </a:cubicBezTo>
                <a:cubicBezTo>
                  <a:pt x="8400" y="5055"/>
                  <a:pt x="8400" y="5055"/>
                  <a:pt x="8400" y="5055"/>
                </a:cubicBezTo>
                <a:cubicBezTo>
                  <a:pt x="8160" y="5055"/>
                  <a:pt x="8160" y="5055"/>
                  <a:pt x="8160" y="5055"/>
                </a:cubicBezTo>
                <a:cubicBezTo>
                  <a:pt x="7920" y="5055"/>
                  <a:pt x="7920" y="5055"/>
                  <a:pt x="7920" y="5055"/>
                </a:cubicBezTo>
                <a:cubicBezTo>
                  <a:pt x="8400" y="4826"/>
                  <a:pt x="8400" y="4826"/>
                  <a:pt x="8400" y="4826"/>
                </a:cubicBezTo>
                <a:cubicBezTo>
                  <a:pt x="8160" y="4826"/>
                  <a:pt x="8160" y="4826"/>
                  <a:pt x="8160" y="4826"/>
                </a:cubicBezTo>
                <a:cubicBezTo>
                  <a:pt x="7920" y="5055"/>
                  <a:pt x="7920" y="5055"/>
                  <a:pt x="7920" y="5055"/>
                </a:cubicBezTo>
                <a:cubicBezTo>
                  <a:pt x="7680" y="4826"/>
                  <a:pt x="7680" y="4826"/>
                  <a:pt x="7680" y="4826"/>
                </a:cubicBezTo>
                <a:cubicBezTo>
                  <a:pt x="7920" y="4596"/>
                  <a:pt x="7920" y="4596"/>
                  <a:pt x="7920" y="4596"/>
                </a:cubicBezTo>
                <a:cubicBezTo>
                  <a:pt x="8160" y="4826"/>
                  <a:pt x="8160" y="4826"/>
                  <a:pt x="8160" y="4826"/>
                </a:cubicBezTo>
                <a:cubicBezTo>
                  <a:pt x="8160" y="4596"/>
                  <a:pt x="8160" y="4596"/>
                  <a:pt x="8160" y="4596"/>
                </a:cubicBezTo>
                <a:cubicBezTo>
                  <a:pt x="8160" y="4366"/>
                  <a:pt x="8160" y="4366"/>
                  <a:pt x="8160" y="4366"/>
                </a:cubicBezTo>
                <a:cubicBezTo>
                  <a:pt x="8400" y="4366"/>
                  <a:pt x="8400" y="4366"/>
                  <a:pt x="8400" y="4366"/>
                </a:cubicBezTo>
                <a:close/>
                <a:moveTo>
                  <a:pt x="8640" y="4596"/>
                </a:moveTo>
                <a:cubicBezTo>
                  <a:pt x="8400" y="4366"/>
                  <a:pt x="8400" y="4366"/>
                  <a:pt x="8400" y="4366"/>
                </a:cubicBezTo>
                <a:cubicBezTo>
                  <a:pt x="8400" y="4136"/>
                  <a:pt x="8400" y="4136"/>
                  <a:pt x="8400" y="4136"/>
                </a:cubicBezTo>
                <a:cubicBezTo>
                  <a:pt x="8880" y="3906"/>
                  <a:pt x="8880" y="3906"/>
                  <a:pt x="8880" y="3906"/>
                </a:cubicBezTo>
                <a:cubicBezTo>
                  <a:pt x="8880" y="3906"/>
                  <a:pt x="8880" y="3906"/>
                  <a:pt x="8880" y="3906"/>
                </a:cubicBezTo>
                <a:cubicBezTo>
                  <a:pt x="9120" y="3677"/>
                  <a:pt x="9120" y="3677"/>
                  <a:pt x="9120" y="3677"/>
                </a:cubicBezTo>
                <a:cubicBezTo>
                  <a:pt x="9120" y="3906"/>
                  <a:pt x="9120" y="3906"/>
                  <a:pt x="9120" y="3906"/>
                </a:cubicBezTo>
                <a:cubicBezTo>
                  <a:pt x="8880" y="4136"/>
                  <a:pt x="8880" y="4136"/>
                  <a:pt x="8880" y="4136"/>
                </a:cubicBezTo>
                <a:cubicBezTo>
                  <a:pt x="8880" y="4136"/>
                  <a:pt x="8880" y="4136"/>
                  <a:pt x="8880" y="4136"/>
                </a:cubicBezTo>
                <a:cubicBezTo>
                  <a:pt x="8640" y="4596"/>
                  <a:pt x="8640" y="4596"/>
                  <a:pt x="8640" y="4596"/>
                </a:cubicBezTo>
                <a:close/>
                <a:moveTo>
                  <a:pt x="9360" y="4596"/>
                </a:moveTo>
                <a:cubicBezTo>
                  <a:pt x="9600" y="4826"/>
                  <a:pt x="9600" y="4826"/>
                  <a:pt x="9600" y="4826"/>
                </a:cubicBezTo>
                <a:cubicBezTo>
                  <a:pt x="9120" y="5285"/>
                  <a:pt x="9120" y="5285"/>
                  <a:pt x="9120" y="5285"/>
                </a:cubicBezTo>
                <a:cubicBezTo>
                  <a:pt x="8880" y="5285"/>
                  <a:pt x="8880" y="5285"/>
                  <a:pt x="8880" y="5285"/>
                </a:cubicBezTo>
                <a:cubicBezTo>
                  <a:pt x="8880" y="5515"/>
                  <a:pt x="8880" y="5515"/>
                  <a:pt x="8880" y="5515"/>
                </a:cubicBezTo>
                <a:cubicBezTo>
                  <a:pt x="8640" y="5515"/>
                  <a:pt x="8640" y="5515"/>
                  <a:pt x="8640" y="5515"/>
                </a:cubicBezTo>
                <a:cubicBezTo>
                  <a:pt x="8640" y="5285"/>
                  <a:pt x="8640" y="5285"/>
                  <a:pt x="8640" y="5285"/>
                </a:cubicBezTo>
                <a:cubicBezTo>
                  <a:pt x="8400" y="5515"/>
                  <a:pt x="8400" y="5515"/>
                  <a:pt x="8400" y="5515"/>
                </a:cubicBezTo>
                <a:cubicBezTo>
                  <a:pt x="8400" y="5515"/>
                  <a:pt x="8400" y="5515"/>
                  <a:pt x="8400" y="5515"/>
                </a:cubicBezTo>
                <a:cubicBezTo>
                  <a:pt x="8400" y="5285"/>
                  <a:pt x="8400" y="5285"/>
                  <a:pt x="8400" y="5285"/>
                </a:cubicBezTo>
                <a:cubicBezTo>
                  <a:pt x="8400" y="5285"/>
                  <a:pt x="8400" y="5285"/>
                  <a:pt x="8400" y="5285"/>
                </a:cubicBezTo>
                <a:cubicBezTo>
                  <a:pt x="8400" y="5055"/>
                  <a:pt x="8400" y="5055"/>
                  <a:pt x="8400" y="5055"/>
                </a:cubicBezTo>
                <a:cubicBezTo>
                  <a:pt x="8640" y="4826"/>
                  <a:pt x="8640" y="4826"/>
                  <a:pt x="8640" y="4826"/>
                </a:cubicBezTo>
                <a:cubicBezTo>
                  <a:pt x="8640" y="4826"/>
                  <a:pt x="8640" y="4826"/>
                  <a:pt x="8640" y="4826"/>
                </a:cubicBezTo>
                <a:cubicBezTo>
                  <a:pt x="8880" y="4366"/>
                  <a:pt x="8880" y="4366"/>
                  <a:pt x="8880" y="4366"/>
                </a:cubicBezTo>
                <a:cubicBezTo>
                  <a:pt x="8640" y="4826"/>
                  <a:pt x="8640" y="4826"/>
                  <a:pt x="8640" y="4826"/>
                </a:cubicBezTo>
                <a:cubicBezTo>
                  <a:pt x="8880" y="5055"/>
                  <a:pt x="8880" y="5055"/>
                  <a:pt x="8880" y="5055"/>
                </a:cubicBezTo>
                <a:cubicBezTo>
                  <a:pt x="8880" y="4826"/>
                  <a:pt x="8880" y="4826"/>
                  <a:pt x="8880" y="4826"/>
                </a:cubicBezTo>
                <a:cubicBezTo>
                  <a:pt x="9360" y="4826"/>
                  <a:pt x="9360" y="4826"/>
                  <a:pt x="9360" y="4826"/>
                </a:cubicBezTo>
                <a:cubicBezTo>
                  <a:pt x="9120" y="4596"/>
                  <a:pt x="9120" y="4596"/>
                  <a:pt x="9120" y="4596"/>
                </a:cubicBezTo>
                <a:cubicBezTo>
                  <a:pt x="9120" y="4596"/>
                  <a:pt x="9120" y="4596"/>
                  <a:pt x="9120" y="4596"/>
                </a:cubicBezTo>
                <a:cubicBezTo>
                  <a:pt x="9360" y="4596"/>
                  <a:pt x="9360" y="4596"/>
                  <a:pt x="9360" y="4596"/>
                </a:cubicBezTo>
                <a:close/>
                <a:moveTo>
                  <a:pt x="9360" y="4366"/>
                </a:moveTo>
                <a:cubicBezTo>
                  <a:pt x="9120" y="4366"/>
                  <a:pt x="9120" y="4366"/>
                  <a:pt x="9120" y="4366"/>
                </a:cubicBezTo>
                <a:cubicBezTo>
                  <a:pt x="9360" y="4366"/>
                  <a:pt x="9360" y="4366"/>
                  <a:pt x="9360" y="4366"/>
                </a:cubicBezTo>
                <a:cubicBezTo>
                  <a:pt x="9600" y="4366"/>
                  <a:pt x="9600" y="4366"/>
                  <a:pt x="9600" y="4366"/>
                </a:cubicBezTo>
                <a:cubicBezTo>
                  <a:pt x="9600" y="4596"/>
                  <a:pt x="9600" y="4596"/>
                  <a:pt x="9600" y="4596"/>
                </a:cubicBezTo>
                <a:cubicBezTo>
                  <a:pt x="9360" y="4366"/>
                  <a:pt x="9360" y="4366"/>
                  <a:pt x="9360" y="4366"/>
                </a:cubicBezTo>
                <a:close/>
                <a:moveTo>
                  <a:pt x="9840" y="4826"/>
                </a:moveTo>
                <a:cubicBezTo>
                  <a:pt x="9840" y="4596"/>
                  <a:pt x="9840" y="4596"/>
                  <a:pt x="9840" y="4596"/>
                </a:cubicBezTo>
                <a:cubicBezTo>
                  <a:pt x="10080" y="4596"/>
                  <a:pt x="10080" y="4596"/>
                  <a:pt x="10080" y="4596"/>
                </a:cubicBezTo>
                <a:cubicBezTo>
                  <a:pt x="9840" y="4826"/>
                  <a:pt x="9840" y="4826"/>
                  <a:pt x="9840" y="4826"/>
                </a:cubicBezTo>
                <a:close/>
                <a:moveTo>
                  <a:pt x="10560" y="3677"/>
                </a:moveTo>
                <a:cubicBezTo>
                  <a:pt x="10560" y="3906"/>
                  <a:pt x="10560" y="3906"/>
                  <a:pt x="10560" y="3906"/>
                </a:cubicBezTo>
                <a:cubicBezTo>
                  <a:pt x="10560" y="3906"/>
                  <a:pt x="10560" y="3906"/>
                  <a:pt x="10560" y="3906"/>
                </a:cubicBezTo>
                <a:cubicBezTo>
                  <a:pt x="10320" y="3906"/>
                  <a:pt x="10320" y="3906"/>
                  <a:pt x="10320" y="3906"/>
                </a:cubicBezTo>
                <a:cubicBezTo>
                  <a:pt x="10320" y="4136"/>
                  <a:pt x="10320" y="4136"/>
                  <a:pt x="10320" y="4136"/>
                </a:cubicBezTo>
                <a:cubicBezTo>
                  <a:pt x="10080" y="4136"/>
                  <a:pt x="10080" y="4136"/>
                  <a:pt x="10080" y="4136"/>
                </a:cubicBezTo>
                <a:cubicBezTo>
                  <a:pt x="9840" y="4366"/>
                  <a:pt x="9840" y="4366"/>
                  <a:pt x="9840" y="4366"/>
                </a:cubicBezTo>
                <a:cubicBezTo>
                  <a:pt x="9840" y="4366"/>
                  <a:pt x="9840" y="4366"/>
                  <a:pt x="9840" y="4366"/>
                </a:cubicBezTo>
                <a:cubicBezTo>
                  <a:pt x="9840" y="4136"/>
                  <a:pt x="9840" y="4136"/>
                  <a:pt x="9840" y="4136"/>
                </a:cubicBezTo>
                <a:cubicBezTo>
                  <a:pt x="9600" y="4136"/>
                  <a:pt x="9600" y="4136"/>
                  <a:pt x="9600" y="4136"/>
                </a:cubicBezTo>
                <a:cubicBezTo>
                  <a:pt x="9840" y="3906"/>
                  <a:pt x="9840" y="3906"/>
                  <a:pt x="9840" y="3906"/>
                </a:cubicBezTo>
                <a:cubicBezTo>
                  <a:pt x="9600" y="3906"/>
                  <a:pt x="9600" y="3906"/>
                  <a:pt x="9600" y="3906"/>
                </a:cubicBezTo>
                <a:cubicBezTo>
                  <a:pt x="9840" y="3677"/>
                  <a:pt x="9840" y="3677"/>
                  <a:pt x="9840" y="3677"/>
                </a:cubicBezTo>
                <a:cubicBezTo>
                  <a:pt x="10080" y="3677"/>
                  <a:pt x="10080" y="3677"/>
                  <a:pt x="10080" y="3677"/>
                </a:cubicBezTo>
                <a:cubicBezTo>
                  <a:pt x="9840" y="3677"/>
                  <a:pt x="9840" y="3677"/>
                  <a:pt x="9840" y="3677"/>
                </a:cubicBezTo>
                <a:cubicBezTo>
                  <a:pt x="9840" y="3447"/>
                  <a:pt x="9840" y="3447"/>
                  <a:pt x="9840" y="3447"/>
                </a:cubicBezTo>
                <a:cubicBezTo>
                  <a:pt x="10080" y="3447"/>
                  <a:pt x="10080" y="3447"/>
                  <a:pt x="10080" y="3447"/>
                </a:cubicBezTo>
                <a:cubicBezTo>
                  <a:pt x="10080" y="3217"/>
                  <a:pt x="10080" y="3217"/>
                  <a:pt x="10080" y="3217"/>
                </a:cubicBezTo>
                <a:cubicBezTo>
                  <a:pt x="10320" y="3217"/>
                  <a:pt x="10320" y="3217"/>
                  <a:pt x="10320" y="3217"/>
                </a:cubicBezTo>
                <a:cubicBezTo>
                  <a:pt x="10320" y="3447"/>
                  <a:pt x="10320" y="3447"/>
                  <a:pt x="10320" y="3447"/>
                </a:cubicBezTo>
                <a:cubicBezTo>
                  <a:pt x="10560" y="3447"/>
                  <a:pt x="10560" y="3447"/>
                  <a:pt x="10560" y="3447"/>
                </a:cubicBezTo>
                <a:cubicBezTo>
                  <a:pt x="10560" y="3677"/>
                  <a:pt x="10560" y="3677"/>
                  <a:pt x="10560" y="3677"/>
                </a:cubicBezTo>
                <a:close/>
                <a:moveTo>
                  <a:pt x="10560" y="3217"/>
                </a:moveTo>
                <a:cubicBezTo>
                  <a:pt x="10800" y="3217"/>
                  <a:pt x="10800" y="3217"/>
                  <a:pt x="10800" y="3217"/>
                </a:cubicBezTo>
                <a:cubicBezTo>
                  <a:pt x="10800" y="2987"/>
                  <a:pt x="10800" y="2987"/>
                  <a:pt x="10800" y="2987"/>
                </a:cubicBezTo>
                <a:cubicBezTo>
                  <a:pt x="11040" y="2987"/>
                  <a:pt x="11040" y="2987"/>
                  <a:pt x="11040" y="2987"/>
                </a:cubicBezTo>
                <a:cubicBezTo>
                  <a:pt x="11280" y="2987"/>
                  <a:pt x="11280" y="2987"/>
                  <a:pt x="11280" y="2987"/>
                </a:cubicBezTo>
                <a:cubicBezTo>
                  <a:pt x="11280" y="2987"/>
                  <a:pt x="11280" y="2987"/>
                  <a:pt x="11280" y="2987"/>
                </a:cubicBezTo>
                <a:cubicBezTo>
                  <a:pt x="11280" y="3217"/>
                  <a:pt x="11280" y="3217"/>
                  <a:pt x="11280" y="3217"/>
                </a:cubicBezTo>
                <a:cubicBezTo>
                  <a:pt x="11280" y="3447"/>
                  <a:pt x="11280" y="3447"/>
                  <a:pt x="11280" y="3447"/>
                </a:cubicBezTo>
                <a:cubicBezTo>
                  <a:pt x="11040" y="3447"/>
                  <a:pt x="11040" y="3447"/>
                  <a:pt x="11040" y="3447"/>
                </a:cubicBezTo>
                <a:cubicBezTo>
                  <a:pt x="10800" y="3447"/>
                  <a:pt x="10800" y="3447"/>
                  <a:pt x="10800" y="3447"/>
                </a:cubicBezTo>
                <a:cubicBezTo>
                  <a:pt x="10560" y="3217"/>
                  <a:pt x="10560" y="3217"/>
                  <a:pt x="10560" y="3217"/>
                </a:cubicBezTo>
                <a:close/>
                <a:moveTo>
                  <a:pt x="11520" y="2068"/>
                </a:moveTo>
                <a:cubicBezTo>
                  <a:pt x="11280" y="2068"/>
                  <a:pt x="11280" y="2068"/>
                  <a:pt x="11280" y="2068"/>
                </a:cubicBezTo>
                <a:cubicBezTo>
                  <a:pt x="11520" y="2068"/>
                  <a:pt x="11520" y="2068"/>
                  <a:pt x="11520" y="2068"/>
                </a:cubicBezTo>
                <a:cubicBezTo>
                  <a:pt x="11520" y="2068"/>
                  <a:pt x="11520" y="2068"/>
                  <a:pt x="11520" y="2068"/>
                </a:cubicBezTo>
                <a:close/>
                <a:moveTo>
                  <a:pt x="11040" y="2528"/>
                </a:moveTo>
                <a:cubicBezTo>
                  <a:pt x="11040" y="2298"/>
                  <a:pt x="11040" y="2298"/>
                  <a:pt x="11040" y="2298"/>
                </a:cubicBezTo>
                <a:cubicBezTo>
                  <a:pt x="11280" y="2298"/>
                  <a:pt x="11280" y="2298"/>
                  <a:pt x="11280" y="2298"/>
                </a:cubicBezTo>
                <a:cubicBezTo>
                  <a:pt x="11280" y="2298"/>
                  <a:pt x="11280" y="2298"/>
                  <a:pt x="11280" y="2298"/>
                </a:cubicBezTo>
                <a:cubicBezTo>
                  <a:pt x="11280" y="2298"/>
                  <a:pt x="11040" y="2528"/>
                  <a:pt x="11040" y="2528"/>
                </a:cubicBezTo>
                <a:close/>
                <a:moveTo>
                  <a:pt x="11760" y="2757"/>
                </a:moveTo>
                <a:cubicBezTo>
                  <a:pt x="11760" y="2528"/>
                  <a:pt x="11760" y="2528"/>
                  <a:pt x="11760" y="2528"/>
                </a:cubicBezTo>
                <a:cubicBezTo>
                  <a:pt x="12000" y="2757"/>
                  <a:pt x="12000" y="2757"/>
                  <a:pt x="12000" y="2757"/>
                </a:cubicBezTo>
                <a:cubicBezTo>
                  <a:pt x="11760" y="2757"/>
                  <a:pt x="11760" y="2757"/>
                  <a:pt x="11760" y="2757"/>
                </a:cubicBezTo>
                <a:close/>
                <a:moveTo>
                  <a:pt x="11520" y="2757"/>
                </a:moveTo>
                <a:cubicBezTo>
                  <a:pt x="11520" y="2987"/>
                  <a:pt x="11520" y="2987"/>
                  <a:pt x="11520" y="2987"/>
                </a:cubicBezTo>
                <a:cubicBezTo>
                  <a:pt x="11520" y="2987"/>
                  <a:pt x="11520" y="2987"/>
                  <a:pt x="11520" y="2987"/>
                </a:cubicBezTo>
                <a:cubicBezTo>
                  <a:pt x="11040" y="2528"/>
                  <a:pt x="11040" y="2528"/>
                  <a:pt x="11040" y="2528"/>
                </a:cubicBezTo>
                <a:cubicBezTo>
                  <a:pt x="11520" y="2298"/>
                  <a:pt x="11520" y="2298"/>
                  <a:pt x="11520" y="2298"/>
                </a:cubicBezTo>
                <a:cubicBezTo>
                  <a:pt x="11520" y="2528"/>
                  <a:pt x="11520" y="2528"/>
                  <a:pt x="11520" y="2528"/>
                </a:cubicBezTo>
                <a:cubicBezTo>
                  <a:pt x="11760" y="2528"/>
                  <a:pt x="11760" y="2528"/>
                  <a:pt x="11760" y="2528"/>
                </a:cubicBezTo>
                <a:cubicBezTo>
                  <a:pt x="11760" y="2528"/>
                  <a:pt x="11760" y="2528"/>
                  <a:pt x="11760" y="2528"/>
                </a:cubicBezTo>
                <a:cubicBezTo>
                  <a:pt x="11520" y="2528"/>
                  <a:pt x="11520" y="2528"/>
                  <a:pt x="11520" y="2528"/>
                </a:cubicBezTo>
                <a:cubicBezTo>
                  <a:pt x="11520" y="2757"/>
                  <a:pt x="11520" y="2757"/>
                  <a:pt x="11520" y="2757"/>
                </a:cubicBezTo>
                <a:close/>
                <a:moveTo>
                  <a:pt x="12240" y="2298"/>
                </a:moveTo>
                <a:cubicBezTo>
                  <a:pt x="12000" y="2528"/>
                  <a:pt x="12000" y="2528"/>
                  <a:pt x="12000" y="2528"/>
                </a:cubicBezTo>
                <a:cubicBezTo>
                  <a:pt x="11760" y="2298"/>
                  <a:pt x="11760" y="2298"/>
                  <a:pt x="11760" y="2298"/>
                </a:cubicBezTo>
                <a:cubicBezTo>
                  <a:pt x="11760" y="2068"/>
                  <a:pt x="11760" y="2068"/>
                  <a:pt x="11760" y="2068"/>
                </a:cubicBezTo>
                <a:cubicBezTo>
                  <a:pt x="11760" y="1838"/>
                  <a:pt x="11760" y="1838"/>
                  <a:pt x="11760" y="1838"/>
                </a:cubicBezTo>
                <a:cubicBezTo>
                  <a:pt x="12000" y="1838"/>
                  <a:pt x="12000" y="1838"/>
                  <a:pt x="12000" y="1838"/>
                </a:cubicBezTo>
                <a:cubicBezTo>
                  <a:pt x="12000" y="2068"/>
                  <a:pt x="12000" y="2068"/>
                  <a:pt x="12000" y="2068"/>
                </a:cubicBezTo>
                <a:cubicBezTo>
                  <a:pt x="12240" y="2298"/>
                  <a:pt x="12240" y="2298"/>
                  <a:pt x="12240" y="2298"/>
                </a:cubicBezTo>
                <a:cubicBezTo>
                  <a:pt x="12240" y="2298"/>
                  <a:pt x="12240" y="2298"/>
                  <a:pt x="12240" y="2298"/>
                </a:cubicBezTo>
                <a:close/>
                <a:moveTo>
                  <a:pt x="12720" y="2528"/>
                </a:moveTo>
                <a:cubicBezTo>
                  <a:pt x="12720" y="2528"/>
                  <a:pt x="12720" y="2528"/>
                  <a:pt x="12720" y="2528"/>
                </a:cubicBezTo>
                <a:cubicBezTo>
                  <a:pt x="12480" y="2528"/>
                  <a:pt x="12480" y="2528"/>
                  <a:pt x="12480" y="2528"/>
                </a:cubicBezTo>
                <a:cubicBezTo>
                  <a:pt x="12480" y="2068"/>
                  <a:pt x="12480" y="2068"/>
                  <a:pt x="12480" y="2068"/>
                </a:cubicBezTo>
                <a:cubicBezTo>
                  <a:pt x="12720" y="2068"/>
                  <a:pt x="12720" y="2068"/>
                  <a:pt x="12720" y="2068"/>
                </a:cubicBezTo>
                <a:cubicBezTo>
                  <a:pt x="12960" y="2068"/>
                  <a:pt x="12960" y="2068"/>
                  <a:pt x="12960" y="2068"/>
                </a:cubicBezTo>
                <a:cubicBezTo>
                  <a:pt x="12720" y="2298"/>
                  <a:pt x="12720" y="2298"/>
                  <a:pt x="12720" y="2298"/>
                </a:cubicBezTo>
                <a:cubicBezTo>
                  <a:pt x="12960" y="2528"/>
                  <a:pt x="12960" y="2528"/>
                  <a:pt x="12960" y="2528"/>
                </a:cubicBezTo>
                <a:cubicBezTo>
                  <a:pt x="12720" y="2528"/>
                  <a:pt x="12720" y="2528"/>
                  <a:pt x="12720" y="2528"/>
                </a:cubicBezTo>
                <a:close/>
                <a:moveTo>
                  <a:pt x="14400" y="1838"/>
                </a:moveTo>
                <a:cubicBezTo>
                  <a:pt x="14160" y="1838"/>
                  <a:pt x="14160" y="1838"/>
                  <a:pt x="14160" y="1838"/>
                </a:cubicBezTo>
                <a:cubicBezTo>
                  <a:pt x="13920" y="1838"/>
                  <a:pt x="13920" y="1838"/>
                  <a:pt x="13920" y="1838"/>
                </a:cubicBezTo>
                <a:cubicBezTo>
                  <a:pt x="14160" y="1609"/>
                  <a:pt x="14160" y="1609"/>
                  <a:pt x="14160" y="1609"/>
                </a:cubicBezTo>
                <a:cubicBezTo>
                  <a:pt x="14400" y="1609"/>
                  <a:pt x="14400" y="1609"/>
                  <a:pt x="14400" y="1609"/>
                </a:cubicBezTo>
                <a:cubicBezTo>
                  <a:pt x="14400" y="1838"/>
                  <a:pt x="14400" y="1838"/>
                  <a:pt x="14400" y="1838"/>
                </a:cubicBezTo>
                <a:cubicBezTo>
                  <a:pt x="14400" y="1838"/>
                  <a:pt x="14400" y="1838"/>
                  <a:pt x="14400" y="1838"/>
                </a:cubicBezTo>
                <a:close/>
                <a:moveTo>
                  <a:pt x="14640" y="1838"/>
                </a:moveTo>
                <a:cubicBezTo>
                  <a:pt x="14400" y="1609"/>
                  <a:pt x="14400" y="1609"/>
                  <a:pt x="14400" y="1609"/>
                </a:cubicBezTo>
                <a:cubicBezTo>
                  <a:pt x="14880" y="1149"/>
                  <a:pt x="14880" y="1149"/>
                  <a:pt x="14880" y="1149"/>
                </a:cubicBezTo>
                <a:cubicBezTo>
                  <a:pt x="14880" y="1379"/>
                  <a:pt x="14880" y="1379"/>
                  <a:pt x="14880" y="1379"/>
                </a:cubicBezTo>
                <a:cubicBezTo>
                  <a:pt x="14640" y="1609"/>
                  <a:pt x="14640" y="1609"/>
                  <a:pt x="14640" y="1609"/>
                </a:cubicBezTo>
                <a:cubicBezTo>
                  <a:pt x="14640" y="1838"/>
                  <a:pt x="14640" y="1838"/>
                  <a:pt x="14640" y="1838"/>
                </a:cubicBezTo>
                <a:close/>
                <a:moveTo>
                  <a:pt x="14160" y="1379"/>
                </a:moveTo>
                <a:cubicBezTo>
                  <a:pt x="14160" y="1379"/>
                  <a:pt x="14160" y="1379"/>
                  <a:pt x="14160" y="1379"/>
                </a:cubicBezTo>
                <a:cubicBezTo>
                  <a:pt x="13680" y="1379"/>
                  <a:pt x="13680" y="1379"/>
                  <a:pt x="13680" y="1379"/>
                </a:cubicBezTo>
                <a:cubicBezTo>
                  <a:pt x="13680" y="1149"/>
                  <a:pt x="13680" y="1149"/>
                  <a:pt x="13680" y="1149"/>
                </a:cubicBezTo>
                <a:cubicBezTo>
                  <a:pt x="13920" y="1149"/>
                  <a:pt x="13920" y="1149"/>
                  <a:pt x="13920" y="1149"/>
                </a:cubicBezTo>
                <a:cubicBezTo>
                  <a:pt x="13920" y="1149"/>
                  <a:pt x="13920" y="1149"/>
                  <a:pt x="13920" y="1149"/>
                </a:cubicBezTo>
                <a:cubicBezTo>
                  <a:pt x="14160" y="1149"/>
                  <a:pt x="14160" y="1149"/>
                  <a:pt x="14160" y="1149"/>
                </a:cubicBezTo>
                <a:cubicBezTo>
                  <a:pt x="14160" y="1149"/>
                  <a:pt x="14160" y="1149"/>
                  <a:pt x="14160" y="1149"/>
                </a:cubicBezTo>
                <a:cubicBezTo>
                  <a:pt x="14400" y="1149"/>
                  <a:pt x="14400" y="1149"/>
                  <a:pt x="14400" y="1149"/>
                </a:cubicBezTo>
                <a:cubicBezTo>
                  <a:pt x="14640" y="919"/>
                  <a:pt x="14640" y="919"/>
                  <a:pt x="14640" y="919"/>
                </a:cubicBezTo>
                <a:cubicBezTo>
                  <a:pt x="14640" y="919"/>
                  <a:pt x="14640" y="919"/>
                  <a:pt x="14640" y="919"/>
                </a:cubicBezTo>
                <a:cubicBezTo>
                  <a:pt x="14160" y="1379"/>
                  <a:pt x="14160" y="1379"/>
                  <a:pt x="14160" y="1379"/>
                </a:cubicBezTo>
                <a:close/>
                <a:moveTo>
                  <a:pt x="14880" y="1149"/>
                </a:moveTo>
                <a:cubicBezTo>
                  <a:pt x="14880" y="1149"/>
                  <a:pt x="15120" y="919"/>
                  <a:pt x="15120" y="919"/>
                </a:cubicBezTo>
                <a:cubicBezTo>
                  <a:pt x="15360" y="1149"/>
                  <a:pt x="15360" y="1149"/>
                  <a:pt x="15360" y="1149"/>
                </a:cubicBezTo>
                <a:cubicBezTo>
                  <a:pt x="15360" y="1379"/>
                  <a:pt x="15360" y="1379"/>
                  <a:pt x="15360" y="1379"/>
                </a:cubicBezTo>
                <a:cubicBezTo>
                  <a:pt x="15120" y="1379"/>
                  <a:pt x="15120" y="1379"/>
                  <a:pt x="15120" y="1379"/>
                </a:cubicBezTo>
                <a:cubicBezTo>
                  <a:pt x="15120" y="1149"/>
                  <a:pt x="15120" y="1149"/>
                  <a:pt x="15120" y="1149"/>
                </a:cubicBezTo>
                <a:cubicBezTo>
                  <a:pt x="14880" y="1149"/>
                  <a:pt x="14880" y="1149"/>
                  <a:pt x="14880" y="1149"/>
                </a:cubicBezTo>
                <a:close/>
                <a:moveTo>
                  <a:pt x="15360" y="689"/>
                </a:moveTo>
                <a:cubicBezTo>
                  <a:pt x="15360" y="689"/>
                  <a:pt x="15360" y="689"/>
                  <a:pt x="15360" y="689"/>
                </a:cubicBezTo>
                <a:cubicBezTo>
                  <a:pt x="15360" y="689"/>
                  <a:pt x="15360" y="689"/>
                  <a:pt x="15360" y="689"/>
                </a:cubicBezTo>
                <a:cubicBezTo>
                  <a:pt x="15120" y="460"/>
                  <a:pt x="15120" y="460"/>
                  <a:pt x="15120" y="460"/>
                </a:cubicBezTo>
                <a:cubicBezTo>
                  <a:pt x="15360" y="460"/>
                  <a:pt x="15360" y="460"/>
                  <a:pt x="15360" y="460"/>
                </a:cubicBezTo>
                <a:cubicBezTo>
                  <a:pt x="15360" y="689"/>
                  <a:pt x="15360" y="689"/>
                  <a:pt x="15360" y="689"/>
                </a:cubicBezTo>
                <a:close/>
                <a:moveTo>
                  <a:pt x="15840" y="230"/>
                </a:moveTo>
                <a:cubicBezTo>
                  <a:pt x="15840" y="230"/>
                  <a:pt x="15840" y="230"/>
                  <a:pt x="15840" y="230"/>
                </a:cubicBezTo>
                <a:cubicBezTo>
                  <a:pt x="15840" y="230"/>
                  <a:pt x="15840" y="230"/>
                  <a:pt x="15840" y="230"/>
                </a:cubicBezTo>
                <a:cubicBezTo>
                  <a:pt x="16080" y="230"/>
                  <a:pt x="16080" y="230"/>
                  <a:pt x="16080" y="230"/>
                </a:cubicBezTo>
                <a:cubicBezTo>
                  <a:pt x="15840" y="230"/>
                  <a:pt x="15840" y="230"/>
                  <a:pt x="15840" y="230"/>
                </a:cubicBezTo>
                <a:close/>
                <a:moveTo>
                  <a:pt x="16080" y="460"/>
                </a:moveTo>
                <a:cubicBezTo>
                  <a:pt x="16080" y="460"/>
                  <a:pt x="16080" y="460"/>
                  <a:pt x="16080" y="460"/>
                </a:cubicBezTo>
                <a:cubicBezTo>
                  <a:pt x="16320" y="230"/>
                  <a:pt x="16320" y="230"/>
                  <a:pt x="16320" y="230"/>
                </a:cubicBezTo>
                <a:cubicBezTo>
                  <a:pt x="16320" y="230"/>
                  <a:pt x="16320" y="230"/>
                  <a:pt x="16320" y="230"/>
                </a:cubicBezTo>
                <a:cubicBezTo>
                  <a:pt x="16560" y="230"/>
                  <a:pt x="16560" y="230"/>
                  <a:pt x="16560" y="230"/>
                </a:cubicBezTo>
                <a:cubicBezTo>
                  <a:pt x="16560" y="0"/>
                  <a:pt x="16560" y="0"/>
                  <a:pt x="16560" y="0"/>
                </a:cubicBezTo>
                <a:cubicBezTo>
                  <a:pt x="16560" y="230"/>
                  <a:pt x="16560" y="230"/>
                  <a:pt x="16560" y="230"/>
                </a:cubicBezTo>
                <a:cubicBezTo>
                  <a:pt x="16800" y="230"/>
                  <a:pt x="16800" y="230"/>
                  <a:pt x="16800" y="230"/>
                </a:cubicBezTo>
                <a:cubicBezTo>
                  <a:pt x="16800" y="460"/>
                  <a:pt x="16800" y="460"/>
                  <a:pt x="16800" y="460"/>
                </a:cubicBezTo>
                <a:cubicBezTo>
                  <a:pt x="17040" y="460"/>
                  <a:pt x="17040" y="460"/>
                  <a:pt x="17040" y="460"/>
                </a:cubicBezTo>
                <a:cubicBezTo>
                  <a:pt x="16800" y="689"/>
                  <a:pt x="16800" y="689"/>
                  <a:pt x="16800" y="689"/>
                </a:cubicBezTo>
                <a:cubicBezTo>
                  <a:pt x="16560" y="689"/>
                  <a:pt x="16560" y="689"/>
                  <a:pt x="16560" y="689"/>
                </a:cubicBezTo>
                <a:cubicBezTo>
                  <a:pt x="16320" y="460"/>
                  <a:pt x="16320" y="460"/>
                  <a:pt x="16320" y="460"/>
                </a:cubicBezTo>
                <a:lnTo>
                  <a:pt x="16080" y="460"/>
                </a:lnTo>
                <a:close/>
                <a:moveTo>
                  <a:pt x="16080" y="46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52" name="AutoShape 36"/>
          <p:cNvSpPr/>
          <p:nvPr/>
        </p:nvSpPr>
        <p:spPr bwMode="auto">
          <a:xfrm>
            <a:off x="6163148" y="2580631"/>
            <a:ext cx="181657" cy="4445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520" y="16360"/>
                </a:moveTo>
                <a:lnTo>
                  <a:pt x="911" y="16615"/>
                </a:lnTo>
                <a:lnTo>
                  <a:pt x="1431" y="16615"/>
                </a:lnTo>
                <a:lnTo>
                  <a:pt x="911" y="15912"/>
                </a:lnTo>
                <a:lnTo>
                  <a:pt x="911" y="15401"/>
                </a:lnTo>
                <a:lnTo>
                  <a:pt x="1431" y="15401"/>
                </a:lnTo>
                <a:lnTo>
                  <a:pt x="911" y="15209"/>
                </a:lnTo>
                <a:lnTo>
                  <a:pt x="1952" y="15209"/>
                </a:lnTo>
                <a:lnTo>
                  <a:pt x="1952" y="14698"/>
                </a:lnTo>
                <a:lnTo>
                  <a:pt x="2342" y="14443"/>
                </a:lnTo>
                <a:lnTo>
                  <a:pt x="1952" y="14251"/>
                </a:lnTo>
                <a:lnTo>
                  <a:pt x="1952" y="13740"/>
                </a:lnTo>
                <a:lnTo>
                  <a:pt x="1431" y="13548"/>
                </a:lnTo>
                <a:lnTo>
                  <a:pt x="1431" y="13292"/>
                </a:lnTo>
                <a:lnTo>
                  <a:pt x="2342" y="13292"/>
                </a:lnTo>
                <a:lnTo>
                  <a:pt x="2342" y="12781"/>
                </a:lnTo>
                <a:lnTo>
                  <a:pt x="2863" y="12589"/>
                </a:lnTo>
                <a:lnTo>
                  <a:pt x="1952" y="12334"/>
                </a:lnTo>
                <a:lnTo>
                  <a:pt x="1431" y="12078"/>
                </a:lnTo>
                <a:lnTo>
                  <a:pt x="1431" y="11120"/>
                </a:lnTo>
                <a:lnTo>
                  <a:pt x="911" y="10928"/>
                </a:lnTo>
                <a:lnTo>
                  <a:pt x="1431" y="10417"/>
                </a:lnTo>
                <a:lnTo>
                  <a:pt x="911" y="9969"/>
                </a:lnTo>
                <a:lnTo>
                  <a:pt x="911" y="9011"/>
                </a:lnTo>
                <a:lnTo>
                  <a:pt x="1431" y="8755"/>
                </a:lnTo>
                <a:lnTo>
                  <a:pt x="1952" y="8563"/>
                </a:lnTo>
                <a:lnTo>
                  <a:pt x="2342" y="8755"/>
                </a:lnTo>
                <a:lnTo>
                  <a:pt x="3383" y="8755"/>
                </a:lnTo>
                <a:lnTo>
                  <a:pt x="3773" y="8563"/>
                </a:lnTo>
                <a:lnTo>
                  <a:pt x="3773" y="8052"/>
                </a:lnTo>
                <a:lnTo>
                  <a:pt x="3383" y="8052"/>
                </a:lnTo>
                <a:lnTo>
                  <a:pt x="3383" y="7860"/>
                </a:lnTo>
                <a:lnTo>
                  <a:pt x="4294" y="6902"/>
                </a:lnTo>
                <a:lnTo>
                  <a:pt x="4294" y="6199"/>
                </a:lnTo>
                <a:lnTo>
                  <a:pt x="4814" y="5943"/>
                </a:lnTo>
                <a:lnTo>
                  <a:pt x="4814" y="5432"/>
                </a:lnTo>
                <a:lnTo>
                  <a:pt x="4294" y="5432"/>
                </a:lnTo>
                <a:lnTo>
                  <a:pt x="4294" y="5240"/>
                </a:lnTo>
                <a:lnTo>
                  <a:pt x="4814" y="4985"/>
                </a:lnTo>
                <a:lnTo>
                  <a:pt x="5725" y="4985"/>
                </a:lnTo>
                <a:lnTo>
                  <a:pt x="6246" y="4729"/>
                </a:lnTo>
                <a:lnTo>
                  <a:pt x="6766" y="4282"/>
                </a:lnTo>
                <a:lnTo>
                  <a:pt x="7157" y="3770"/>
                </a:lnTo>
                <a:lnTo>
                  <a:pt x="7677" y="3579"/>
                </a:lnTo>
                <a:lnTo>
                  <a:pt x="7157" y="3323"/>
                </a:lnTo>
                <a:lnTo>
                  <a:pt x="7157" y="2620"/>
                </a:lnTo>
                <a:lnTo>
                  <a:pt x="7677" y="2620"/>
                </a:lnTo>
                <a:lnTo>
                  <a:pt x="7677" y="2364"/>
                </a:lnTo>
                <a:lnTo>
                  <a:pt x="8198" y="2173"/>
                </a:lnTo>
                <a:lnTo>
                  <a:pt x="8198" y="1917"/>
                </a:lnTo>
                <a:lnTo>
                  <a:pt x="10149" y="1917"/>
                </a:lnTo>
                <a:lnTo>
                  <a:pt x="9629" y="1662"/>
                </a:lnTo>
                <a:lnTo>
                  <a:pt x="10149" y="1406"/>
                </a:lnTo>
                <a:lnTo>
                  <a:pt x="9629" y="1214"/>
                </a:lnTo>
                <a:lnTo>
                  <a:pt x="10149" y="959"/>
                </a:lnTo>
                <a:lnTo>
                  <a:pt x="11581" y="959"/>
                </a:lnTo>
                <a:lnTo>
                  <a:pt x="11971" y="1214"/>
                </a:lnTo>
                <a:lnTo>
                  <a:pt x="13402" y="1214"/>
                </a:lnTo>
                <a:lnTo>
                  <a:pt x="13402" y="959"/>
                </a:lnTo>
                <a:lnTo>
                  <a:pt x="13012" y="959"/>
                </a:lnTo>
                <a:lnTo>
                  <a:pt x="13012" y="703"/>
                </a:lnTo>
                <a:lnTo>
                  <a:pt x="13402" y="511"/>
                </a:lnTo>
                <a:lnTo>
                  <a:pt x="13402" y="256"/>
                </a:lnTo>
                <a:lnTo>
                  <a:pt x="13012" y="256"/>
                </a:lnTo>
                <a:lnTo>
                  <a:pt x="13012" y="0"/>
                </a:lnTo>
                <a:lnTo>
                  <a:pt x="13923" y="0"/>
                </a:lnTo>
                <a:lnTo>
                  <a:pt x="14443" y="256"/>
                </a:lnTo>
                <a:lnTo>
                  <a:pt x="14964" y="256"/>
                </a:lnTo>
                <a:lnTo>
                  <a:pt x="16395" y="959"/>
                </a:lnTo>
                <a:lnTo>
                  <a:pt x="17306" y="959"/>
                </a:lnTo>
                <a:lnTo>
                  <a:pt x="17827" y="1214"/>
                </a:lnTo>
                <a:lnTo>
                  <a:pt x="18347" y="1214"/>
                </a:lnTo>
                <a:lnTo>
                  <a:pt x="18347" y="1406"/>
                </a:lnTo>
                <a:lnTo>
                  <a:pt x="18737" y="1406"/>
                </a:lnTo>
                <a:lnTo>
                  <a:pt x="19778" y="1917"/>
                </a:lnTo>
                <a:lnTo>
                  <a:pt x="19258" y="1917"/>
                </a:lnTo>
                <a:lnTo>
                  <a:pt x="19778" y="2364"/>
                </a:lnTo>
                <a:lnTo>
                  <a:pt x="19258" y="2620"/>
                </a:lnTo>
                <a:lnTo>
                  <a:pt x="20169" y="2620"/>
                </a:lnTo>
                <a:lnTo>
                  <a:pt x="20169" y="2876"/>
                </a:lnTo>
                <a:lnTo>
                  <a:pt x="19778" y="3067"/>
                </a:lnTo>
                <a:lnTo>
                  <a:pt x="20169" y="3323"/>
                </a:lnTo>
                <a:lnTo>
                  <a:pt x="20169" y="4985"/>
                </a:lnTo>
                <a:lnTo>
                  <a:pt x="20689" y="4985"/>
                </a:lnTo>
                <a:lnTo>
                  <a:pt x="21600" y="5432"/>
                </a:lnTo>
                <a:lnTo>
                  <a:pt x="21210" y="5688"/>
                </a:lnTo>
                <a:lnTo>
                  <a:pt x="20689" y="5688"/>
                </a:lnTo>
                <a:lnTo>
                  <a:pt x="20689" y="5432"/>
                </a:lnTo>
                <a:lnTo>
                  <a:pt x="20169" y="5688"/>
                </a:lnTo>
                <a:lnTo>
                  <a:pt x="19258" y="5688"/>
                </a:lnTo>
                <a:lnTo>
                  <a:pt x="18737" y="5432"/>
                </a:lnTo>
                <a:lnTo>
                  <a:pt x="18737" y="5688"/>
                </a:lnTo>
                <a:lnTo>
                  <a:pt x="18347" y="5432"/>
                </a:lnTo>
                <a:lnTo>
                  <a:pt x="18347" y="5688"/>
                </a:lnTo>
                <a:lnTo>
                  <a:pt x="17827" y="5943"/>
                </a:lnTo>
                <a:lnTo>
                  <a:pt x="17306" y="5943"/>
                </a:lnTo>
                <a:lnTo>
                  <a:pt x="17306" y="6199"/>
                </a:lnTo>
                <a:lnTo>
                  <a:pt x="17827" y="6199"/>
                </a:lnTo>
                <a:lnTo>
                  <a:pt x="17306" y="6391"/>
                </a:lnTo>
                <a:lnTo>
                  <a:pt x="16786" y="6199"/>
                </a:lnTo>
                <a:lnTo>
                  <a:pt x="16786" y="6391"/>
                </a:lnTo>
                <a:lnTo>
                  <a:pt x="16395" y="6391"/>
                </a:lnTo>
                <a:lnTo>
                  <a:pt x="16395" y="6646"/>
                </a:lnTo>
                <a:lnTo>
                  <a:pt x="16786" y="6646"/>
                </a:lnTo>
                <a:lnTo>
                  <a:pt x="16786" y="7349"/>
                </a:lnTo>
                <a:lnTo>
                  <a:pt x="16395" y="7349"/>
                </a:lnTo>
                <a:lnTo>
                  <a:pt x="16786" y="7605"/>
                </a:lnTo>
                <a:lnTo>
                  <a:pt x="17306" y="7605"/>
                </a:lnTo>
                <a:lnTo>
                  <a:pt x="16786" y="7860"/>
                </a:lnTo>
                <a:lnTo>
                  <a:pt x="17306" y="7860"/>
                </a:lnTo>
                <a:lnTo>
                  <a:pt x="16786" y="8052"/>
                </a:lnTo>
                <a:lnTo>
                  <a:pt x="16395" y="8308"/>
                </a:lnTo>
                <a:lnTo>
                  <a:pt x="16395" y="8563"/>
                </a:lnTo>
                <a:lnTo>
                  <a:pt x="15875" y="9011"/>
                </a:lnTo>
                <a:lnTo>
                  <a:pt x="14964" y="9011"/>
                </a:lnTo>
                <a:lnTo>
                  <a:pt x="14964" y="9266"/>
                </a:lnTo>
                <a:lnTo>
                  <a:pt x="15354" y="9266"/>
                </a:lnTo>
                <a:lnTo>
                  <a:pt x="14964" y="9522"/>
                </a:lnTo>
                <a:lnTo>
                  <a:pt x="14443" y="9714"/>
                </a:lnTo>
                <a:lnTo>
                  <a:pt x="13923" y="9522"/>
                </a:lnTo>
                <a:lnTo>
                  <a:pt x="13402" y="9714"/>
                </a:lnTo>
                <a:lnTo>
                  <a:pt x="13402" y="9969"/>
                </a:lnTo>
                <a:lnTo>
                  <a:pt x="13012" y="9969"/>
                </a:lnTo>
                <a:lnTo>
                  <a:pt x="13012" y="10225"/>
                </a:lnTo>
                <a:lnTo>
                  <a:pt x="12492" y="10225"/>
                </a:lnTo>
                <a:lnTo>
                  <a:pt x="12492" y="9969"/>
                </a:lnTo>
                <a:lnTo>
                  <a:pt x="11971" y="10225"/>
                </a:lnTo>
                <a:lnTo>
                  <a:pt x="12492" y="10417"/>
                </a:lnTo>
                <a:lnTo>
                  <a:pt x="11581" y="10672"/>
                </a:lnTo>
                <a:lnTo>
                  <a:pt x="11060" y="10672"/>
                </a:lnTo>
                <a:lnTo>
                  <a:pt x="11581" y="10928"/>
                </a:lnTo>
                <a:lnTo>
                  <a:pt x="11060" y="11120"/>
                </a:lnTo>
                <a:lnTo>
                  <a:pt x="10149" y="11120"/>
                </a:lnTo>
                <a:lnTo>
                  <a:pt x="10540" y="11375"/>
                </a:lnTo>
                <a:lnTo>
                  <a:pt x="10540" y="12078"/>
                </a:lnTo>
                <a:lnTo>
                  <a:pt x="11060" y="12334"/>
                </a:lnTo>
                <a:lnTo>
                  <a:pt x="11060" y="12589"/>
                </a:lnTo>
                <a:lnTo>
                  <a:pt x="10540" y="12334"/>
                </a:lnTo>
                <a:lnTo>
                  <a:pt x="10540" y="12781"/>
                </a:lnTo>
                <a:lnTo>
                  <a:pt x="10149" y="13037"/>
                </a:lnTo>
                <a:lnTo>
                  <a:pt x="10540" y="13037"/>
                </a:lnTo>
                <a:lnTo>
                  <a:pt x="10540" y="13292"/>
                </a:lnTo>
                <a:lnTo>
                  <a:pt x="10149" y="13548"/>
                </a:lnTo>
                <a:lnTo>
                  <a:pt x="10540" y="13740"/>
                </a:lnTo>
                <a:lnTo>
                  <a:pt x="11060" y="13740"/>
                </a:lnTo>
                <a:lnTo>
                  <a:pt x="11060" y="13995"/>
                </a:lnTo>
                <a:lnTo>
                  <a:pt x="11971" y="13995"/>
                </a:lnTo>
                <a:lnTo>
                  <a:pt x="12492" y="14251"/>
                </a:lnTo>
                <a:lnTo>
                  <a:pt x="13012" y="14443"/>
                </a:lnTo>
                <a:lnTo>
                  <a:pt x="13402" y="14698"/>
                </a:lnTo>
                <a:lnTo>
                  <a:pt x="13402" y="14954"/>
                </a:lnTo>
                <a:lnTo>
                  <a:pt x="13923" y="14954"/>
                </a:lnTo>
                <a:lnTo>
                  <a:pt x="13402" y="15401"/>
                </a:lnTo>
                <a:lnTo>
                  <a:pt x="13012" y="15657"/>
                </a:lnTo>
                <a:lnTo>
                  <a:pt x="13012" y="15912"/>
                </a:lnTo>
                <a:lnTo>
                  <a:pt x="12492" y="15912"/>
                </a:lnTo>
                <a:lnTo>
                  <a:pt x="11971" y="15657"/>
                </a:lnTo>
                <a:lnTo>
                  <a:pt x="11581" y="15657"/>
                </a:lnTo>
                <a:lnTo>
                  <a:pt x="11581" y="15401"/>
                </a:lnTo>
                <a:lnTo>
                  <a:pt x="11581" y="15657"/>
                </a:lnTo>
                <a:lnTo>
                  <a:pt x="11060" y="15657"/>
                </a:lnTo>
                <a:lnTo>
                  <a:pt x="11060" y="15401"/>
                </a:lnTo>
                <a:lnTo>
                  <a:pt x="10540" y="15401"/>
                </a:lnTo>
                <a:lnTo>
                  <a:pt x="10540" y="15657"/>
                </a:lnTo>
                <a:lnTo>
                  <a:pt x="9108" y="15657"/>
                </a:lnTo>
                <a:lnTo>
                  <a:pt x="9108" y="15912"/>
                </a:lnTo>
                <a:lnTo>
                  <a:pt x="9629" y="15912"/>
                </a:lnTo>
                <a:lnTo>
                  <a:pt x="10149" y="15657"/>
                </a:lnTo>
                <a:lnTo>
                  <a:pt x="10540" y="15657"/>
                </a:lnTo>
                <a:lnTo>
                  <a:pt x="10540" y="15912"/>
                </a:lnTo>
                <a:lnTo>
                  <a:pt x="11060" y="15912"/>
                </a:lnTo>
                <a:lnTo>
                  <a:pt x="11581" y="16104"/>
                </a:lnTo>
                <a:lnTo>
                  <a:pt x="11581" y="15912"/>
                </a:lnTo>
                <a:lnTo>
                  <a:pt x="13012" y="15912"/>
                </a:lnTo>
                <a:lnTo>
                  <a:pt x="13012" y="16360"/>
                </a:lnTo>
                <a:lnTo>
                  <a:pt x="12492" y="16360"/>
                </a:lnTo>
                <a:lnTo>
                  <a:pt x="11971" y="16615"/>
                </a:lnTo>
                <a:lnTo>
                  <a:pt x="11971" y="16360"/>
                </a:lnTo>
                <a:lnTo>
                  <a:pt x="11581" y="16360"/>
                </a:lnTo>
                <a:lnTo>
                  <a:pt x="11971" y="16615"/>
                </a:lnTo>
                <a:lnTo>
                  <a:pt x="11581" y="16615"/>
                </a:lnTo>
                <a:lnTo>
                  <a:pt x="11060" y="16871"/>
                </a:lnTo>
                <a:lnTo>
                  <a:pt x="10540" y="17063"/>
                </a:lnTo>
                <a:lnTo>
                  <a:pt x="10149" y="17063"/>
                </a:lnTo>
                <a:lnTo>
                  <a:pt x="10540" y="17063"/>
                </a:lnTo>
                <a:lnTo>
                  <a:pt x="11060" y="17318"/>
                </a:lnTo>
                <a:lnTo>
                  <a:pt x="10149" y="17318"/>
                </a:lnTo>
                <a:lnTo>
                  <a:pt x="10540" y="17574"/>
                </a:lnTo>
                <a:lnTo>
                  <a:pt x="10540" y="17766"/>
                </a:lnTo>
                <a:lnTo>
                  <a:pt x="11060" y="18021"/>
                </a:lnTo>
                <a:lnTo>
                  <a:pt x="10149" y="18021"/>
                </a:lnTo>
                <a:lnTo>
                  <a:pt x="10149" y="18277"/>
                </a:lnTo>
                <a:lnTo>
                  <a:pt x="10540" y="18469"/>
                </a:lnTo>
                <a:lnTo>
                  <a:pt x="10149" y="18469"/>
                </a:lnTo>
                <a:lnTo>
                  <a:pt x="10540" y="18724"/>
                </a:lnTo>
                <a:lnTo>
                  <a:pt x="10149" y="18980"/>
                </a:lnTo>
                <a:lnTo>
                  <a:pt x="10149" y="19236"/>
                </a:lnTo>
                <a:lnTo>
                  <a:pt x="10540" y="19236"/>
                </a:lnTo>
                <a:lnTo>
                  <a:pt x="10149" y="19427"/>
                </a:lnTo>
                <a:lnTo>
                  <a:pt x="10149" y="19938"/>
                </a:lnTo>
                <a:lnTo>
                  <a:pt x="9629" y="19938"/>
                </a:lnTo>
                <a:lnTo>
                  <a:pt x="9629" y="20386"/>
                </a:lnTo>
                <a:lnTo>
                  <a:pt x="9108" y="20641"/>
                </a:lnTo>
                <a:lnTo>
                  <a:pt x="8588" y="20386"/>
                </a:lnTo>
                <a:lnTo>
                  <a:pt x="8198" y="20641"/>
                </a:lnTo>
                <a:lnTo>
                  <a:pt x="7157" y="20386"/>
                </a:lnTo>
                <a:lnTo>
                  <a:pt x="7157" y="20641"/>
                </a:lnTo>
                <a:lnTo>
                  <a:pt x="6246" y="20641"/>
                </a:lnTo>
                <a:lnTo>
                  <a:pt x="6246" y="21344"/>
                </a:lnTo>
                <a:lnTo>
                  <a:pt x="5335" y="21344"/>
                </a:lnTo>
                <a:lnTo>
                  <a:pt x="4294" y="21600"/>
                </a:lnTo>
                <a:lnTo>
                  <a:pt x="3773" y="21600"/>
                </a:lnTo>
                <a:lnTo>
                  <a:pt x="3773" y="20897"/>
                </a:lnTo>
                <a:lnTo>
                  <a:pt x="3383" y="20641"/>
                </a:lnTo>
                <a:lnTo>
                  <a:pt x="2863" y="20386"/>
                </a:lnTo>
                <a:lnTo>
                  <a:pt x="3773" y="20386"/>
                </a:lnTo>
                <a:lnTo>
                  <a:pt x="3773" y="19938"/>
                </a:lnTo>
                <a:lnTo>
                  <a:pt x="3383" y="19938"/>
                </a:lnTo>
                <a:lnTo>
                  <a:pt x="2342" y="19427"/>
                </a:lnTo>
                <a:lnTo>
                  <a:pt x="2342" y="19236"/>
                </a:lnTo>
                <a:lnTo>
                  <a:pt x="1952" y="18980"/>
                </a:lnTo>
                <a:lnTo>
                  <a:pt x="1952" y="18724"/>
                </a:lnTo>
                <a:lnTo>
                  <a:pt x="1431" y="18469"/>
                </a:lnTo>
                <a:lnTo>
                  <a:pt x="911" y="18469"/>
                </a:lnTo>
                <a:lnTo>
                  <a:pt x="911" y="17766"/>
                </a:lnTo>
                <a:lnTo>
                  <a:pt x="1431" y="17574"/>
                </a:lnTo>
                <a:lnTo>
                  <a:pt x="911" y="17574"/>
                </a:lnTo>
                <a:lnTo>
                  <a:pt x="911" y="17318"/>
                </a:lnTo>
                <a:lnTo>
                  <a:pt x="911" y="17574"/>
                </a:lnTo>
                <a:lnTo>
                  <a:pt x="1431" y="17574"/>
                </a:lnTo>
                <a:lnTo>
                  <a:pt x="911" y="17766"/>
                </a:lnTo>
                <a:lnTo>
                  <a:pt x="911" y="17574"/>
                </a:lnTo>
                <a:lnTo>
                  <a:pt x="520" y="17574"/>
                </a:lnTo>
                <a:lnTo>
                  <a:pt x="520" y="17063"/>
                </a:lnTo>
                <a:lnTo>
                  <a:pt x="0" y="16871"/>
                </a:lnTo>
                <a:lnTo>
                  <a:pt x="0" y="16615"/>
                </a:lnTo>
                <a:lnTo>
                  <a:pt x="520" y="16360"/>
                </a:lnTo>
                <a:close/>
                <a:moveTo>
                  <a:pt x="13012" y="15912"/>
                </a:moveTo>
                <a:lnTo>
                  <a:pt x="13402" y="16104"/>
                </a:lnTo>
                <a:lnTo>
                  <a:pt x="13402" y="15912"/>
                </a:lnTo>
                <a:lnTo>
                  <a:pt x="13923" y="15657"/>
                </a:lnTo>
                <a:lnTo>
                  <a:pt x="13402" y="15657"/>
                </a:lnTo>
                <a:lnTo>
                  <a:pt x="13012" y="15912"/>
                </a:lnTo>
                <a:close/>
                <a:moveTo>
                  <a:pt x="520" y="17766"/>
                </a:moveTo>
                <a:lnTo>
                  <a:pt x="520" y="18021"/>
                </a:lnTo>
                <a:lnTo>
                  <a:pt x="911" y="18021"/>
                </a:lnTo>
                <a:lnTo>
                  <a:pt x="911" y="17766"/>
                </a:lnTo>
                <a:lnTo>
                  <a:pt x="520" y="17766"/>
                </a:lnTo>
                <a:close/>
                <a:moveTo>
                  <a:pt x="14964" y="17063"/>
                </a:moveTo>
                <a:lnTo>
                  <a:pt x="14964" y="17318"/>
                </a:lnTo>
                <a:lnTo>
                  <a:pt x="15354" y="17318"/>
                </a:lnTo>
                <a:lnTo>
                  <a:pt x="14964" y="17063"/>
                </a:lnTo>
                <a:close/>
                <a:moveTo>
                  <a:pt x="14964" y="18021"/>
                </a:moveTo>
                <a:lnTo>
                  <a:pt x="15354" y="18277"/>
                </a:lnTo>
                <a:lnTo>
                  <a:pt x="15354" y="18021"/>
                </a:lnTo>
                <a:lnTo>
                  <a:pt x="15875" y="18021"/>
                </a:lnTo>
                <a:lnTo>
                  <a:pt x="14964" y="18021"/>
                </a:lnTo>
                <a:close/>
                <a:moveTo>
                  <a:pt x="13402" y="19427"/>
                </a:moveTo>
                <a:lnTo>
                  <a:pt x="13923" y="19427"/>
                </a:lnTo>
                <a:lnTo>
                  <a:pt x="13923" y="19236"/>
                </a:lnTo>
                <a:lnTo>
                  <a:pt x="14964" y="18724"/>
                </a:lnTo>
                <a:lnTo>
                  <a:pt x="14443" y="18469"/>
                </a:lnTo>
                <a:lnTo>
                  <a:pt x="14964" y="18277"/>
                </a:lnTo>
                <a:lnTo>
                  <a:pt x="14964" y="18021"/>
                </a:lnTo>
                <a:lnTo>
                  <a:pt x="14443" y="18277"/>
                </a:lnTo>
                <a:lnTo>
                  <a:pt x="13923" y="18277"/>
                </a:lnTo>
                <a:lnTo>
                  <a:pt x="13402" y="18469"/>
                </a:lnTo>
                <a:lnTo>
                  <a:pt x="13402" y="19236"/>
                </a:lnTo>
                <a:lnTo>
                  <a:pt x="13923" y="19236"/>
                </a:lnTo>
                <a:lnTo>
                  <a:pt x="13402" y="19427"/>
                </a:lnTo>
                <a:close/>
                <a:moveTo>
                  <a:pt x="10540" y="20130"/>
                </a:moveTo>
                <a:lnTo>
                  <a:pt x="10540" y="20386"/>
                </a:lnTo>
                <a:lnTo>
                  <a:pt x="11060" y="19938"/>
                </a:lnTo>
                <a:lnTo>
                  <a:pt x="11060" y="19427"/>
                </a:lnTo>
                <a:lnTo>
                  <a:pt x="11581" y="18980"/>
                </a:lnTo>
                <a:lnTo>
                  <a:pt x="11060" y="18980"/>
                </a:lnTo>
                <a:lnTo>
                  <a:pt x="11060" y="19236"/>
                </a:lnTo>
                <a:lnTo>
                  <a:pt x="10540" y="19427"/>
                </a:lnTo>
                <a:lnTo>
                  <a:pt x="10540" y="20130"/>
                </a:lnTo>
                <a:close/>
                <a:moveTo>
                  <a:pt x="10540" y="2013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53" name="AutoShape 37"/>
          <p:cNvSpPr/>
          <p:nvPr/>
        </p:nvSpPr>
        <p:spPr bwMode="auto">
          <a:xfrm>
            <a:off x="6280081" y="2537024"/>
            <a:ext cx="182951" cy="35151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280" y="20100"/>
                </a:moveTo>
                <a:cubicBezTo>
                  <a:pt x="16800" y="19800"/>
                  <a:pt x="16800" y="19800"/>
                  <a:pt x="16800" y="19800"/>
                </a:cubicBezTo>
                <a:cubicBezTo>
                  <a:pt x="17760" y="19200"/>
                  <a:pt x="17760" y="19200"/>
                  <a:pt x="17760" y="19200"/>
                </a:cubicBezTo>
                <a:cubicBezTo>
                  <a:pt x="18720" y="19200"/>
                  <a:pt x="18720" y="19200"/>
                  <a:pt x="18720" y="19200"/>
                </a:cubicBezTo>
                <a:cubicBezTo>
                  <a:pt x="19200" y="18600"/>
                  <a:pt x="19200" y="18600"/>
                  <a:pt x="19200" y="18600"/>
                </a:cubicBezTo>
                <a:cubicBezTo>
                  <a:pt x="19680" y="18000"/>
                  <a:pt x="19680" y="18000"/>
                  <a:pt x="19680" y="18000"/>
                </a:cubicBezTo>
                <a:cubicBezTo>
                  <a:pt x="20160" y="17400"/>
                  <a:pt x="20160" y="17400"/>
                  <a:pt x="20160" y="17400"/>
                </a:cubicBezTo>
                <a:cubicBezTo>
                  <a:pt x="21120" y="16500"/>
                  <a:pt x="21120" y="16500"/>
                  <a:pt x="21120" y="16500"/>
                </a:cubicBezTo>
                <a:cubicBezTo>
                  <a:pt x="21600" y="15900"/>
                  <a:pt x="21600" y="15900"/>
                  <a:pt x="21600" y="15900"/>
                </a:cubicBezTo>
                <a:cubicBezTo>
                  <a:pt x="21600" y="15300"/>
                  <a:pt x="21600" y="15300"/>
                  <a:pt x="21600" y="15300"/>
                </a:cubicBezTo>
                <a:cubicBezTo>
                  <a:pt x="20640" y="14700"/>
                  <a:pt x="20640" y="14700"/>
                  <a:pt x="20640" y="14700"/>
                </a:cubicBezTo>
                <a:cubicBezTo>
                  <a:pt x="20160" y="14700"/>
                  <a:pt x="20160" y="14700"/>
                  <a:pt x="20160" y="14700"/>
                </a:cubicBezTo>
                <a:cubicBezTo>
                  <a:pt x="19200" y="13800"/>
                  <a:pt x="19200" y="13800"/>
                  <a:pt x="19200" y="13800"/>
                </a:cubicBezTo>
                <a:cubicBezTo>
                  <a:pt x="19200" y="13500"/>
                  <a:pt x="19200" y="13500"/>
                  <a:pt x="19200" y="13500"/>
                </a:cubicBezTo>
                <a:cubicBezTo>
                  <a:pt x="19680" y="13200"/>
                  <a:pt x="19680" y="13200"/>
                  <a:pt x="19680" y="13200"/>
                </a:cubicBezTo>
                <a:cubicBezTo>
                  <a:pt x="19680" y="12900"/>
                  <a:pt x="19680" y="12900"/>
                  <a:pt x="19680" y="12900"/>
                </a:cubicBezTo>
                <a:cubicBezTo>
                  <a:pt x="18720" y="12600"/>
                  <a:pt x="18720" y="12600"/>
                  <a:pt x="18720" y="12600"/>
                </a:cubicBezTo>
                <a:cubicBezTo>
                  <a:pt x="18720" y="12300"/>
                  <a:pt x="18720" y="12300"/>
                  <a:pt x="18720" y="12300"/>
                </a:cubicBezTo>
                <a:cubicBezTo>
                  <a:pt x="18720" y="12000"/>
                  <a:pt x="18720" y="12000"/>
                  <a:pt x="18720" y="12000"/>
                </a:cubicBezTo>
                <a:cubicBezTo>
                  <a:pt x="18720" y="11700"/>
                  <a:pt x="18720" y="11700"/>
                  <a:pt x="18720" y="11700"/>
                </a:cubicBezTo>
                <a:cubicBezTo>
                  <a:pt x="18720" y="11700"/>
                  <a:pt x="18720" y="11700"/>
                  <a:pt x="18720" y="11700"/>
                </a:cubicBezTo>
                <a:cubicBezTo>
                  <a:pt x="18240" y="11400"/>
                  <a:pt x="18240" y="11400"/>
                  <a:pt x="18240" y="11400"/>
                </a:cubicBezTo>
                <a:cubicBezTo>
                  <a:pt x="17760" y="11400"/>
                  <a:pt x="17760" y="11400"/>
                  <a:pt x="17760" y="11400"/>
                </a:cubicBezTo>
                <a:cubicBezTo>
                  <a:pt x="17760" y="10800"/>
                  <a:pt x="17760" y="10800"/>
                  <a:pt x="17760" y="10800"/>
                </a:cubicBezTo>
                <a:cubicBezTo>
                  <a:pt x="18240" y="10800"/>
                  <a:pt x="18240" y="10800"/>
                  <a:pt x="18240" y="10800"/>
                </a:cubicBezTo>
                <a:cubicBezTo>
                  <a:pt x="17760" y="10800"/>
                  <a:pt x="17760" y="10800"/>
                  <a:pt x="17760" y="10800"/>
                </a:cubicBezTo>
                <a:cubicBezTo>
                  <a:pt x="17760" y="10500"/>
                  <a:pt x="17760" y="10500"/>
                  <a:pt x="17760" y="10500"/>
                </a:cubicBezTo>
                <a:cubicBezTo>
                  <a:pt x="17760" y="9600"/>
                  <a:pt x="17760" y="9600"/>
                  <a:pt x="17760" y="9600"/>
                </a:cubicBezTo>
                <a:cubicBezTo>
                  <a:pt x="18240" y="9600"/>
                  <a:pt x="18240" y="9600"/>
                  <a:pt x="18240" y="9600"/>
                </a:cubicBezTo>
                <a:cubicBezTo>
                  <a:pt x="17280" y="8400"/>
                  <a:pt x="17280" y="8400"/>
                  <a:pt x="17280" y="8400"/>
                </a:cubicBezTo>
                <a:cubicBezTo>
                  <a:pt x="16320" y="7500"/>
                  <a:pt x="16320" y="7500"/>
                  <a:pt x="16320" y="7500"/>
                </a:cubicBezTo>
                <a:cubicBezTo>
                  <a:pt x="16320" y="7200"/>
                  <a:pt x="16320" y="7200"/>
                  <a:pt x="16320" y="7200"/>
                </a:cubicBezTo>
                <a:cubicBezTo>
                  <a:pt x="15840" y="6900"/>
                  <a:pt x="15840" y="6900"/>
                  <a:pt x="15840" y="6900"/>
                </a:cubicBezTo>
                <a:cubicBezTo>
                  <a:pt x="15840" y="6300"/>
                  <a:pt x="15840" y="6300"/>
                  <a:pt x="15840" y="6300"/>
                </a:cubicBezTo>
                <a:cubicBezTo>
                  <a:pt x="16320" y="5700"/>
                  <a:pt x="16320" y="5700"/>
                  <a:pt x="16320" y="5700"/>
                </a:cubicBezTo>
                <a:cubicBezTo>
                  <a:pt x="16800" y="5400"/>
                  <a:pt x="16800" y="5400"/>
                  <a:pt x="16800" y="5400"/>
                </a:cubicBezTo>
                <a:cubicBezTo>
                  <a:pt x="16320" y="5400"/>
                  <a:pt x="16320" y="5400"/>
                  <a:pt x="16320" y="5400"/>
                </a:cubicBezTo>
                <a:cubicBezTo>
                  <a:pt x="15360" y="5100"/>
                  <a:pt x="15360" y="5100"/>
                  <a:pt x="15360" y="5100"/>
                </a:cubicBezTo>
                <a:cubicBezTo>
                  <a:pt x="15360" y="4800"/>
                  <a:pt x="15360" y="4800"/>
                  <a:pt x="15360" y="4800"/>
                </a:cubicBezTo>
                <a:cubicBezTo>
                  <a:pt x="14880" y="4500"/>
                  <a:pt x="14880" y="4500"/>
                  <a:pt x="14880" y="4500"/>
                </a:cubicBezTo>
                <a:cubicBezTo>
                  <a:pt x="14400" y="4200"/>
                  <a:pt x="14400" y="4200"/>
                  <a:pt x="14400" y="4200"/>
                </a:cubicBezTo>
                <a:cubicBezTo>
                  <a:pt x="13920" y="4200"/>
                  <a:pt x="13920" y="4200"/>
                  <a:pt x="13920" y="4200"/>
                </a:cubicBezTo>
                <a:cubicBezTo>
                  <a:pt x="13440" y="3600"/>
                  <a:pt x="13440" y="3600"/>
                  <a:pt x="13440" y="3600"/>
                </a:cubicBezTo>
                <a:cubicBezTo>
                  <a:pt x="13440" y="3600"/>
                  <a:pt x="13440" y="3600"/>
                  <a:pt x="13440" y="3600"/>
                </a:cubicBezTo>
                <a:cubicBezTo>
                  <a:pt x="13440" y="3000"/>
                  <a:pt x="13440" y="3000"/>
                  <a:pt x="13440" y="3000"/>
                </a:cubicBezTo>
                <a:cubicBezTo>
                  <a:pt x="13440" y="2700"/>
                  <a:pt x="13440" y="2700"/>
                  <a:pt x="13440" y="2700"/>
                </a:cubicBezTo>
                <a:cubicBezTo>
                  <a:pt x="13440" y="2700"/>
                  <a:pt x="13440" y="2700"/>
                  <a:pt x="13440" y="2700"/>
                </a:cubicBezTo>
                <a:cubicBezTo>
                  <a:pt x="13440" y="2700"/>
                  <a:pt x="13440" y="2700"/>
                  <a:pt x="13440" y="2700"/>
                </a:cubicBezTo>
                <a:cubicBezTo>
                  <a:pt x="13920" y="2400"/>
                  <a:pt x="13920" y="2400"/>
                  <a:pt x="13920" y="2400"/>
                </a:cubicBezTo>
                <a:cubicBezTo>
                  <a:pt x="13920" y="2100"/>
                  <a:pt x="13920" y="2100"/>
                  <a:pt x="13920" y="2100"/>
                </a:cubicBezTo>
                <a:cubicBezTo>
                  <a:pt x="14400" y="1800"/>
                  <a:pt x="14400" y="1800"/>
                  <a:pt x="14400" y="1800"/>
                </a:cubicBezTo>
                <a:cubicBezTo>
                  <a:pt x="14400" y="1500"/>
                  <a:pt x="14400" y="1500"/>
                  <a:pt x="14400" y="1500"/>
                </a:cubicBezTo>
                <a:cubicBezTo>
                  <a:pt x="13920" y="1200"/>
                  <a:pt x="13920" y="1200"/>
                  <a:pt x="13920" y="1200"/>
                </a:cubicBezTo>
                <a:cubicBezTo>
                  <a:pt x="13920" y="900"/>
                  <a:pt x="13920" y="900"/>
                  <a:pt x="13920" y="900"/>
                </a:cubicBezTo>
                <a:cubicBezTo>
                  <a:pt x="13440" y="900"/>
                  <a:pt x="13440" y="900"/>
                  <a:pt x="13440" y="900"/>
                </a:cubicBezTo>
                <a:cubicBezTo>
                  <a:pt x="12960" y="900"/>
                  <a:pt x="12960" y="900"/>
                  <a:pt x="12960" y="900"/>
                </a:cubicBezTo>
                <a:cubicBezTo>
                  <a:pt x="12480" y="600"/>
                  <a:pt x="12480" y="600"/>
                  <a:pt x="12480" y="600"/>
                </a:cubicBezTo>
                <a:cubicBezTo>
                  <a:pt x="12000" y="300"/>
                  <a:pt x="12000" y="300"/>
                  <a:pt x="12000" y="300"/>
                </a:cubicBezTo>
                <a:cubicBezTo>
                  <a:pt x="11520" y="0"/>
                  <a:pt x="11520" y="0"/>
                  <a:pt x="11520" y="0"/>
                </a:cubicBezTo>
                <a:cubicBezTo>
                  <a:pt x="10560" y="0"/>
                  <a:pt x="10560" y="0"/>
                  <a:pt x="10560" y="0"/>
                </a:cubicBezTo>
                <a:cubicBezTo>
                  <a:pt x="10560" y="300"/>
                  <a:pt x="10560" y="300"/>
                  <a:pt x="10560" y="300"/>
                </a:cubicBezTo>
                <a:cubicBezTo>
                  <a:pt x="10560" y="600"/>
                  <a:pt x="10560" y="600"/>
                  <a:pt x="10560" y="600"/>
                </a:cubicBezTo>
                <a:cubicBezTo>
                  <a:pt x="10080" y="600"/>
                  <a:pt x="10080" y="600"/>
                  <a:pt x="10080" y="600"/>
                </a:cubicBezTo>
                <a:cubicBezTo>
                  <a:pt x="9600" y="300"/>
                  <a:pt x="9600" y="300"/>
                  <a:pt x="9600" y="300"/>
                </a:cubicBezTo>
                <a:cubicBezTo>
                  <a:pt x="9120" y="600"/>
                  <a:pt x="9120" y="600"/>
                  <a:pt x="9120" y="600"/>
                </a:cubicBezTo>
                <a:cubicBezTo>
                  <a:pt x="9120" y="600"/>
                  <a:pt x="9120" y="600"/>
                  <a:pt x="9120" y="600"/>
                </a:cubicBezTo>
                <a:cubicBezTo>
                  <a:pt x="8640" y="900"/>
                  <a:pt x="8640" y="900"/>
                  <a:pt x="8640" y="900"/>
                </a:cubicBezTo>
                <a:cubicBezTo>
                  <a:pt x="8640" y="900"/>
                  <a:pt x="8640" y="900"/>
                  <a:pt x="8640" y="900"/>
                </a:cubicBezTo>
                <a:cubicBezTo>
                  <a:pt x="8640" y="1200"/>
                  <a:pt x="8640" y="1200"/>
                  <a:pt x="8640" y="1200"/>
                </a:cubicBezTo>
                <a:cubicBezTo>
                  <a:pt x="8640" y="1500"/>
                  <a:pt x="8640" y="1500"/>
                  <a:pt x="8640" y="1500"/>
                </a:cubicBezTo>
                <a:cubicBezTo>
                  <a:pt x="8640" y="2100"/>
                  <a:pt x="8640" y="2100"/>
                  <a:pt x="8640" y="2100"/>
                </a:cubicBezTo>
                <a:cubicBezTo>
                  <a:pt x="8640" y="2400"/>
                  <a:pt x="8640" y="2400"/>
                  <a:pt x="8640" y="2400"/>
                </a:cubicBezTo>
                <a:cubicBezTo>
                  <a:pt x="8640" y="2700"/>
                  <a:pt x="8640" y="2700"/>
                  <a:pt x="8640" y="2700"/>
                </a:cubicBezTo>
                <a:cubicBezTo>
                  <a:pt x="8640" y="2700"/>
                  <a:pt x="8640" y="2700"/>
                  <a:pt x="8640" y="2700"/>
                </a:cubicBezTo>
                <a:cubicBezTo>
                  <a:pt x="8160" y="3000"/>
                  <a:pt x="8160" y="3000"/>
                  <a:pt x="8160" y="3000"/>
                </a:cubicBezTo>
                <a:cubicBezTo>
                  <a:pt x="7680" y="3000"/>
                  <a:pt x="7680" y="3000"/>
                  <a:pt x="7680" y="3000"/>
                </a:cubicBezTo>
                <a:cubicBezTo>
                  <a:pt x="7680" y="3000"/>
                  <a:pt x="7680" y="3000"/>
                  <a:pt x="7680" y="3000"/>
                </a:cubicBezTo>
                <a:cubicBezTo>
                  <a:pt x="7200" y="3000"/>
                  <a:pt x="7200" y="3000"/>
                  <a:pt x="7200" y="3000"/>
                </a:cubicBezTo>
                <a:cubicBezTo>
                  <a:pt x="7200" y="3300"/>
                  <a:pt x="7200" y="3300"/>
                  <a:pt x="7200" y="3300"/>
                </a:cubicBezTo>
                <a:cubicBezTo>
                  <a:pt x="6720" y="3300"/>
                  <a:pt x="6720" y="3300"/>
                  <a:pt x="6720" y="3300"/>
                </a:cubicBezTo>
                <a:cubicBezTo>
                  <a:pt x="5760" y="3000"/>
                  <a:pt x="5760" y="3000"/>
                  <a:pt x="5760" y="3000"/>
                </a:cubicBezTo>
                <a:cubicBezTo>
                  <a:pt x="5280" y="3000"/>
                  <a:pt x="5280" y="3000"/>
                  <a:pt x="5280" y="3000"/>
                </a:cubicBezTo>
                <a:cubicBezTo>
                  <a:pt x="5280" y="3300"/>
                  <a:pt x="5280" y="3300"/>
                  <a:pt x="5280" y="3300"/>
                </a:cubicBezTo>
                <a:cubicBezTo>
                  <a:pt x="4800" y="3600"/>
                  <a:pt x="4800" y="3600"/>
                  <a:pt x="4800" y="3600"/>
                </a:cubicBezTo>
                <a:cubicBezTo>
                  <a:pt x="3840" y="3600"/>
                  <a:pt x="3840" y="3600"/>
                  <a:pt x="3840" y="3600"/>
                </a:cubicBezTo>
                <a:cubicBezTo>
                  <a:pt x="2880" y="3300"/>
                  <a:pt x="2880" y="3300"/>
                  <a:pt x="2880" y="3300"/>
                </a:cubicBezTo>
                <a:cubicBezTo>
                  <a:pt x="2880" y="3000"/>
                  <a:pt x="2880" y="3000"/>
                  <a:pt x="2880" y="3000"/>
                </a:cubicBezTo>
                <a:cubicBezTo>
                  <a:pt x="2400" y="3000"/>
                  <a:pt x="2400" y="3000"/>
                  <a:pt x="2400" y="3000"/>
                </a:cubicBezTo>
                <a:cubicBezTo>
                  <a:pt x="1440" y="2400"/>
                  <a:pt x="1440" y="2400"/>
                  <a:pt x="1440" y="2400"/>
                </a:cubicBezTo>
                <a:cubicBezTo>
                  <a:pt x="1440" y="2100"/>
                  <a:pt x="1440" y="2100"/>
                  <a:pt x="1440" y="2100"/>
                </a:cubicBezTo>
                <a:cubicBezTo>
                  <a:pt x="960" y="2100"/>
                  <a:pt x="960" y="2100"/>
                  <a:pt x="960" y="2100"/>
                </a:cubicBezTo>
                <a:cubicBezTo>
                  <a:pt x="480" y="2400"/>
                  <a:pt x="480" y="2400"/>
                  <a:pt x="480" y="2400"/>
                </a:cubicBezTo>
                <a:cubicBezTo>
                  <a:pt x="480" y="2400"/>
                  <a:pt x="480" y="2400"/>
                  <a:pt x="480" y="2400"/>
                </a:cubicBezTo>
                <a:cubicBezTo>
                  <a:pt x="480" y="2700"/>
                  <a:pt x="480" y="2700"/>
                  <a:pt x="480" y="2700"/>
                </a:cubicBezTo>
                <a:cubicBezTo>
                  <a:pt x="480" y="2700"/>
                  <a:pt x="480" y="2700"/>
                  <a:pt x="480" y="2700"/>
                </a:cubicBezTo>
                <a:cubicBezTo>
                  <a:pt x="480" y="2700"/>
                  <a:pt x="480" y="2700"/>
                  <a:pt x="480" y="2700"/>
                </a:cubicBezTo>
                <a:cubicBezTo>
                  <a:pt x="0" y="2700"/>
                  <a:pt x="0" y="2700"/>
                  <a:pt x="0" y="2700"/>
                </a:cubicBezTo>
                <a:cubicBezTo>
                  <a:pt x="480" y="3000"/>
                  <a:pt x="480" y="3000"/>
                  <a:pt x="480" y="3000"/>
                </a:cubicBezTo>
                <a:cubicBezTo>
                  <a:pt x="960" y="3000"/>
                  <a:pt x="960" y="3000"/>
                  <a:pt x="960" y="3000"/>
                </a:cubicBezTo>
                <a:cubicBezTo>
                  <a:pt x="1920" y="3600"/>
                  <a:pt x="1920" y="3600"/>
                  <a:pt x="1920" y="3600"/>
                </a:cubicBezTo>
                <a:cubicBezTo>
                  <a:pt x="2400" y="3900"/>
                  <a:pt x="2400" y="3900"/>
                  <a:pt x="2400" y="3900"/>
                </a:cubicBezTo>
                <a:cubicBezTo>
                  <a:pt x="3360" y="3900"/>
                  <a:pt x="3360" y="3900"/>
                  <a:pt x="3360" y="3900"/>
                </a:cubicBezTo>
                <a:cubicBezTo>
                  <a:pt x="3360" y="3900"/>
                  <a:pt x="3360" y="3900"/>
                  <a:pt x="3360" y="3900"/>
                </a:cubicBezTo>
                <a:cubicBezTo>
                  <a:pt x="3840" y="4200"/>
                  <a:pt x="3840" y="4200"/>
                  <a:pt x="3840" y="4200"/>
                </a:cubicBezTo>
                <a:cubicBezTo>
                  <a:pt x="4320" y="4200"/>
                  <a:pt x="4320" y="4200"/>
                  <a:pt x="4320" y="4200"/>
                </a:cubicBezTo>
                <a:cubicBezTo>
                  <a:pt x="4320" y="4500"/>
                  <a:pt x="4320" y="4500"/>
                  <a:pt x="4320" y="4500"/>
                </a:cubicBezTo>
                <a:cubicBezTo>
                  <a:pt x="4800" y="4500"/>
                  <a:pt x="4800" y="4500"/>
                  <a:pt x="4800" y="4500"/>
                </a:cubicBezTo>
                <a:cubicBezTo>
                  <a:pt x="4800" y="4500"/>
                  <a:pt x="4800" y="4500"/>
                  <a:pt x="4800" y="4500"/>
                </a:cubicBezTo>
                <a:cubicBezTo>
                  <a:pt x="5280" y="4800"/>
                  <a:pt x="5280" y="4800"/>
                  <a:pt x="5280" y="4800"/>
                </a:cubicBezTo>
                <a:cubicBezTo>
                  <a:pt x="5280" y="4800"/>
                  <a:pt x="5280" y="4800"/>
                  <a:pt x="5280" y="4800"/>
                </a:cubicBezTo>
                <a:cubicBezTo>
                  <a:pt x="5760" y="5100"/>
                  <a:pt x="5760" y="5100"/>
                  <a:pt x="5760" y="5100"/>
                </a:cubicBezTo>
                <a:cubicBezTo>
                  <a:pt x="5280" y="5100"/>
                  <a:pt x="5280" y="5100"/>
                  <a:pt x="5280" y="5100"/>
                </a:cubicBezTo>
                <a:cubicBezTo>
                  <a:pt x="5760" y="5700"/>
                  <a:pt x="5760" y="5700"/>
                  <a:pt x="5760" y="5700"/>
                </a:cubicBezTo>
                <a:cubicBezTo>
                  <a:pt x="5280" y="6000"/>
                  <a:pt x="5280" y="6000"/>
                  <a:pt x="5280" y="6000"/>
                </a:cubicBezTo>
                <a:cubicBezTo>
                  <a:pt x="5280" y="6000"/>
                  <a:pt x="5280" y="6000"/>
                  <a:pt x="5280" y="6000"/>
                </a:cubicBezTo>
                <a:cubicBezTo>
                  <a:pt x="6240" y="6000"/>
                  <a:pt x="6240" y="6000"/>
                  <a:pt x="6240" y="6000"/>
                </a:cubicBezTo>
                <a:cubicBezTo>
                  <a:pt x="6240" y="6300"/>
                  <a:pt x="6240" y="6300"/>
                  <a:pt x="6240" y="6300"/>
                </a:cubicBezTo>
                <a:cubicBezTo>
                  <a:pt x="5760" y="6600"/>
                  <a:pt x="5760" y="6600"/>
                  <a:pt x="5760" y="6600"/>
                </a:cubicBezTo>
                <a:cubicBezTo>
                  <a:pt x="6240" y="6900"/>
                  <a:pt x="6240" y="6900"/>
                  <a:pt x="6240" y="6900"/>
                </a:cubicBezTo>
                <a:cubicBezTo>
                  <a:pt x="6240" y="7200"/>
                  <a:pt x="6240" y="7200"/>
                  <a:pt x="6240" y="7200"/>
                </a:cubicBezTo>
                <a:cubicBezTo>
                  <a:pt x="6240" y="7500"/>
                  <a:pt x="6240" y="7500"/>
                  <a:pt x="6240" y="7500"/>
                </a:cubicBezTo>
                <a:cubicBezTo>
                  <a:pt x="6240" y="7800"/>
                  <a:pt x="6240" y="7800"/>
                  <a:pt x="6240" y="7800"/>
                </a:cubicBezTo>
                <a:cubicBezTo>
                  <a:pt x="6240" y="7800"/>
                  <a:pt x="6240" y="7800"/>
                  <a:pt x="6240" y="7800"/>
                </a:cubicBezTo>
                <a:cubicBezTo>
                  <a:pt x="6240" y="8400"/>
                  <a:pt x="6240" y="8400"/>
                  <a:pt x="6240" y="8400"/>
                </a:cubicBezTo>
                <a:cubicBezTo>
                  <a:pt x="6240" y="8700"/>
                  <a:pt x="6240" y="8700"/>
                  <a:pt x="6240" y="8700"/>
                </a:cubicBezTo>
                <a:cubicBezTo>
                  <a:pt x="6240" y="9000"/>
                  <a:pt x="6240" y="9000"/>
                  <a:pt x="6240" y="9000"/>
                </a:cubicBezTo>
                <a:cubicBezTo>
                  <a:pt x="6720" y="9000"/>
                  <a:pt x="6720" y="9000"/>
                  <a:pt x="6720" y="9000"/>
                </a:cubicBezTo>
                <a:cubicBezTo>
                  <a:pt x="7200" y="9300"/>
                  <a:pt x="7200" y="9300"/>
                  <a:pt x="7200" y="9300"/>
                </a:cubicBezTo>
                <a:cubicBezTo>
                  <a:pt x="7680" y="9600"/>
                  <a:pt x="7680" y="9600"/>
                  <a:pt x="7680" y="9600"/>
                </a:cubicBezTo>
                <a:cubicBezTo>
                  <a:pt x="7200" y="9900"/>
                  <a:pt x="7200" y="9900"/>
                  <a:pt x="7200" y="9900"/>
                </a:cubicBezTo>
                <a:cubicBezTo>
                  <a:pt x="7680" y="9900"/>
                  <a:pt x="7680" y="9900"/>
                  <a:pt x="7680" y="9900"/>
                </a:cubicBezTo>
                <a:cubicBezTo>
                  <a:pt x="8160" y="9900"/>
                  <a:pt x="8160" y="9900"/>
                  <a:pt x="8160" y="9900"/>
                </a:cubicBezTo>
                <a:cubicBezTo>
                  <a:pt x="8160" y="10200"/>
                  <a:pt x="8160" y="10200"/>
                  <a:pt x="8160" y="10200"/>
                </a:cubicBezTo>
                <a:cubicBezTo>
                  <a:pt x="9120" y="10200"/>
                  <a:pt x="9120" y="10200"/>
                  <a:pt x="9120" y="10200"/>
                </a:cubicBezTo>
                <a:cubicBezTo>
                  <a:pt x="9600" y="10500"/>
                  <a:pt x="9600" y="10500"/>
                  <a:pt x="9600" y="10500"/>
                </a:cubicBezTo>
                <a:cubicBezTo>
                  <a:pt x="9600" y="10500"/>
                  <a:pt x="9600" y="10500"/>
                  <a:pt x="9600" y="10500"/>
                </a:cubicBezTo>
                <a:cubicBezTo>
                  <a:pt x="9600" y="10800"/>
                  <a:pt x="9600" y="10800"/>
                  <a:pt x="9600" y="10800"/>
                </a:cubicBezTo>
                <a:cubicBezTo>
                  <a:pt x="9600" y="11100"/>
                  <a:pt x="9600" y="11100"/>
                  <a:pt x="9600" y="11100"/>
                </a:cubicBezTo>
                <a:cubicBezTo>
                  <a:pt x="9600" y="11100"/>
                  <a:pt x="9600" y="11100"/>
                  <a:pt x="9600" y="11100"/>
                </a:cubicBezTo>
                <a:cubicBezTo>
                  <a:pt x="10080" y="11400"/>
                  <a:pt x="10080" y="11400"/>
                  <a:pt x="10080" y="11400"/>
                </a:cubicBezTo>
                <a:cubicBezTo>
                  <a:pt x="9600" y="11400"/>
                  <a:pt x="9600" y="11400"/>
                  <a:pt x="9600" y="11400"/>
                </a:cubicBezTo>
                <a:cubicBezTo>
                  <a:pt x="9600" y="11400"/>
                  <a:pt x="9600" y="11400"/>
                  <a:pt x="9600" y="11400"/>
                </a:cubicBezTo>
                <a:cubicBezTo>
                  <a:pt x="10080" y="11700"/>
                  <a:pt x="10080" y="11700"/>
                  <a:pt x="10080" y="11700"/>
                </a:cubicBezTo>
                <a:cubicBezTo>
                  <a:pt x="10080" y="12000"/>
                  <a:pt x="10080" y="12000"/>
                  <a:pt x="10080" y="12000"/>
                </a:cubicBezTo>
                <a:cubicBezTo>
                  <a:pt x="9600" y="11700"/>
                  <a:pt x="9600" y="11700"/>
                  <a:pt x="9600" y="11700"/>
                </a:cubicBezTo>
                <a:cubicBezTo>
                  <a:pt x="9120" y="11700"/>
                  <a:pt x="9120" y="11700"/>
                  <a:pt x="9120" y="11700"/>
                </a:cubicBezTo>
                <a:cubicBezTo>
                  <a:pt x="8160" y="12000"/>
                  <a:pt x="8160" y="12000"/>
                  <a:pt x="8160" y="12000"/>
                </a:cubicBezTo>
                <a:cubicBezTo>
                  <a:pt x="8160" y="12000"/>
                  <a:pt x="8160" y="12000"/>
                  <a:pt x="8160" y="12000"/>
                </a:cubicBezTo>
                <a:cubicBezTo>
                  <a:pt x="8160" y="12300"/>
                  <a:pt x="8160" y="12300"/>
                  <a:pt x="8160" y="12300"/>
                </a:cubicBezTo>
                <a:cubicBezTo>
                  <a:pt x="8160" y="12600"/>
                  <a:pt x="8160" y="12600"/>
                  <a:pt x="8160" y="12600"/>
                </a:cubicBezTo>
                <a:cubicBezTo>
                  <a:pt x="7680" y="12600"/>
                  <a:pt x="7680" y="12600"/>
                  <a:pt x="7680" y="12600"/>
                </a:cubicBezTo>
                <a:cubicBezTo>
                  <a:pt x="7200" y="12900"/>
                  <a:pt x="7200" y="12900"/>
                  <a:pt x="7200" y="12900"/>
                </a:cubicBezTo>
                <a:cubicBezTo>
                  <a:pt x="7200" y="13200"/>
                  <a:pt x="7200" y="13200"/>
                  <a:pt x="7200" y="13200"/>
                </a:cubicBezTo>
                <a:cubicBezTo>
                  <a:pt x="6720" y="13200"/>
                  <a:pt x="6720" y="13200"/>
                  <a:pt x="6720" y="13200"/>
                </a:cubicBezTo>
                <a:cubicBezTo>
                  <a:pt x="6720" y="13200"/>
                  <a:pt x="6720" y="13200"/>
                  <a:pt x="6720" y="13200"/>
                </a:cubicBezTo>
                <a:cubicBezTo>
                  <a:pt x="6720" y="13200"/>
                  <a:pt x="6720" y="13200"/>
                  <a:pt x="6720" y="13200"/>
                </a:cubicBezTo>
                <a:cubicBezTo>
                  <a:pt x="6720" y="13500"/>
                  <a:pt x="6720" y="13500"/>
                  <a:pt x="6720" y="13500"/>
                </a:cubicBezTo>
                <a:cubicBezTo>
                  <a:pt x="6720" y="13800"/>
                  <a:pt x="6720" y="13800"/>
                  <a:pt x="6720" y="13800"/>
                </a:cubicBezTo>
                <a:cubicBezTo>
                  <a:pt x="6240" y="13800"/>
                  <a:pt x="6240" y="13800"/>
                  <a:pt x="6240" y="13800"/>
                </a:cubicBezTo>
                <a:cubicBezTo>
                  <a:pt x="5760" y="13800"/>
                  <a:pt x="5760" y="13800"/>
                  <a:pt x="5760" y="13800"/>
                </a:cubicBezTo>
                <a:cubicBezTo>
                  <a:pt x="6240" y="14100"/>
                  <a:pt x="6240" y="14100"/>
                  <a:pt x="6240" y="14100"/>
                </a:cubicBezTo>
                <a:cubicBezTo>
                  <a:pt x="6240" y="14400"/>
                  <a:pt x="6240" y="14400"/>
                  <a:pt x="6240" y="14400"/>
                </a:cubicBezTo>
                <a:cubicBezTo>
                  <a:pt x="5760" y="14100"/>
                  <a:pt x="5760" y="14100"/>
                  <a:pt x="5760" y="14100"/>
                </a:cubicBezTo>
                <a:cubicBezTo>
                  <a:pt x="5760" y="14100"/>
                  <a:pt x="5760" y="14100"/>
                  <a:pt x="5760" y="14100"/>
                </a:cubicBezTo>
                <a:cubicBezTo>
                  <a:pt x="5280" y="14100"/>
                  <a:pt x="5280" y="14100"/>
                  <a:pt x="5280" y="14100"/>
                </a:cubicBezTo>
                <a:cubicBezTo>
                  <a:pt x="5280" y="14400"/>
                  <a:pt x="5280" y="14400"/>
                  <a:pt x="5280" y="14400"/>
                </a:cubicBezTo>
                <a:cubicBezTo>
                  <a:pt x="5280" y="14400"/>
                  <a:pt x="5280" y="14400"/>
                  <a:pt x="5280" y="14400"/>
                </a:cubicBezTo>
                <a:cubicBezTo>
                  <a:pt x="4800" y="14400"/>
                  <a:pt x="4800" y="14400"/>
                  <a:pt x="4800" y="14400"/>
                </a:cubicBezTo>
                <a:cubicBezTo>
                  <a:pt x="4800" y="14700"/>
                  <a:pt x="4800" y="14700"/>
                  <a:pt x="4800" y="14700"/>
                </a:cubicBezTo>
                <a:cubicBezTo>
                  <a:pt x="5280" y="14700"/>
                  <a:pt x="5280" y="14700"/>
                  <a:pt x="5280" y="14700"/>
                </a:cubicBezTo>
                <a:cubicBezTo>
                  <a:pt x="5280" y="14700"/>
                  <a:pt x="5280" y="14700"/>
                  <a:pt x="5280" y="14700"/>
                </a:cubicBezTo>
                <a:cubicBezTo>
                  <a:pt x="4800" y="15000"/>
                  <a:pt x="4800" y="15000"/>
                  <a:pt x="4800" y="15000"/>
                </a:cubicBezTo>
                <a:cubicBezTo>
                  <a:pt x="4800" y="15000"/>
                  <a:pt x="4800" y="15000"/>
                  <a:pt x="4800" y="15000"/>
                </a:cubicBezTo>
                <a:cubicBezTo>
                  <a:pt x="4320" y="15300"/>
                  <a:pt x="4320" y="15300"/>
                  <a:pt x="4320" y="15300"/>
                </a:cubicBezTo>
                <a:cubicBezTo>
                  <a:pt x="4320" y="15300"/>
                  <a:pt x="4320" y="15300"/>
                  <a:pt x="4320" y="15300"/>
                </a:cubicBezTo>
                <a:cubicBezTo>
                  <a:pt x="4320" y="15000"/>
                  <a:pt x="4320" y="15000"/>
                  <a:pt x="4320" y="15000"/>
                </a:cubicBezTo>
                <a:cubicBezTo>
                  <a:pt x="3840" y="15000"/>
                  <a:pt x="3840" y="15000"/>
                  <a:pt x="3840" y="15000"/>
                </a:cubicBezTo>
                <a:cubicBezTo>
                  <a:pt x="3360" y="15000"/>
                  <a:pt x="3360" y="15000"/>
                  <a:pt x="3360" y="15000"/>
                </a:cubicBezTo>
                <a:cubicBezTo>
                  <a:pt x="3840" y="15300"/>
                  <a:pt x="3840" y="15300"/>
                  <a:pt x="3840" y="15300"/>
                </a:cubicBezTo>
                <a:cubicBezTo>
                  <a:pt x="3360" y="15300"/>
                  <a:pt x="3360" y="15300"/>
                  <a:pt x="3360" y="15300"/>
                </a:cubicBezTo>
                <a:cubicBezTo>
                  <a:pt x="3840" y="15600"/>
                  <a:pt x="3840" y="15600"/>
                  <a:pt x="3840" y="15600"/>
                </a:cubicBezTo>
                <a:cubicBezTo>
                  <a:pt x="3360" y="15900"/>
                  <a:pt x="3360" y="15900"/>
                  <a:pt x="3360" y="15900"/>
                </a:cubicBezTo>
                <a:cubicBezTo>
                  <a:pt x="3360" y="15900"/>
                  <a:pt x="3360" y="15900"/>
                  <a:pt x="3360" y="15900"/>
                </a:cubicBezTo>
                <a:cubicBezTo>
                  <a:pt x="2880" y="16200"/>
                  <a:pt x="2880" y="16200"/>
                  <a:pt x="2880" y="16200"/>
                </a:cubicBezTo>
                <a:cubicBezTo>
                  <a:pt x="3360" y="16500"/>
                  <a:pt x="3360" y="16500"/>
                  <a:pt x="3360" y="16500"/>
                </a:cubicBezTo>
                <a:cubicBezTo>
                  <a:pt x="3360" y="16500"/>
                  <a:pt x="3360" y="16500"/>
                  <a:pt x="3360" y="16500"/>
                </a:cubicBezTo>
                <a:cubicBezTo>
                  <a:pt x="3360" y="16500"/>
                  <a:pt x="3360" y="16500"/>
                  <a:pt x="3360" y="16500"/>
                </a:cubicBezTo>
                <a:cubicBezTo>
                  <a:pt x="3360" y="16800"/>
                  <a:pt x="3360" y="16800"/>
                  <a:pt x="3360" y="16800"/>
                </a:cubicBezTo>
                <a:cubicBezTo>
                  <a:pt x="3360" y="16800"/>
                  <a:pt x="3360" y="16800"/>
                  <a:pt x="3360" y="16800"/>
                </a:cubicBezTo>
                <a:cubicBezTo>
                  <a:pt x="3840" y="16800"/>
                  <a:pt x="3840" y="16800"/>
                  <a:pt x="3840" y="16800"/>
                </a:cubicBezTo>
                <a:cubicBezTo>
                  <a:pt x="3840" y="17100"/>
                  <a:pt x="3840" y="17100"/>
                  <a:pt x="3840" y="17100"/>
                </a:cubicBezTo>
                <a:cubicBezTo>
                  <a:pt x="3360" y="17100"/>
                  <a:pt x="3360" y="17100"/>
                  <a:pt x="3360" y="17100"/>
                </a:cubicBezTo>
                <a:cubicBezTo>
                  <a:pt x="3840" y="17400"/>
                  <a:pt x="3840" y="17400"/>
                  <a:pt x="3840" y="17400"/>
                </a:cubicBezTo>
                <a:cubicBezTo>
                  <a:pt x="3840" y="17700"/>
                  <a:pt x="3840" y="17700"/>
                  <a:pt x="3840" y="17700"/>
                </a:cubicBezTo>
                <a:cubicBezTo>
                  <a:pt x="3840" y="18000"/>
                  <a:pt x="3840" y="18000"/>
                  <a:pt x="3840" y="18000"/>
                </a:cubicBezTo>
                <a:cubicBezTo>
                  <a:pt x="4320" y="18000"/>
                  <a:pt x="4320" y="18000"/>
                  <a:pt x="4320" y="18000"/>
                </a:cubicBezTo>
                <a:cubicBezTo>
                  <a:pt x="4320" y="18300"/>
                  <a:pt x="4320" y="18300"/>
                  <a:pt x="4320" y="18300"/>
                </a:cubicBezTo>
                <a:cubicBezTo>
                  <a:pt x="4320" y="18600"/>
                  <a:pt x="4320" y="18600"/>
                  <a:pt x="4320" y="18600"/>
                </a:cubicBezTo>
                <a:cubicBezTo>
                  <a:pt x="4320" y="18600"/>
                  <a:pt x="4320" y="18600"/>
                  <a:pt x="4320" y="18600"/>
                </a:cubicBezTo>
                <a:cubicBezTo>
                  <a:pt x="4320" y="18900"/>
                  <a:pt x="4320" y="18900"/>
                  <a:pt x="4320" y="18900"/>
                </a:cubicBezTo>
                <a:cubicBezTo>
                  <a:pt x="3840" y="19200"/>
                  <a:pt x="3840" y="19200"/>
                  <a:pt x="3840" y="19200"/>
                </a:cubicBezTo>
                <a:cubicBezTo>
                  <a:pt x="3840" y="19500"/>
                  <a:pt x="3840" y="19500"/>
                  <a:pt x="3840" y="19500"/>
                </a:cubicBezTo>
                <a:cubicBezTo>
                  <a:pt x="4320" y="19800"/>
                  <a:pt x="4320" y="19800"/>
                  <a:pt x="4320" y="19800"/>
                </a:cubicBezTo>
                <a:cubicBezTo>
                  <a:pt x="3840" y="20100"/>
                  <a:pt x="3840" y="20100"/>
                  <a:pt x="3840" y="20100"/>
                </a:cubicBezTo>
                <a:cubicBezTo>
                  <a:pt x="3840" y="20100"/>
                  <a:pt x="3840" y="20100"/>
                  <a:pt x="3840" y="20100"/>
                </a:cubicBezTo>
                <a:cubicBezTo>
                  <a:pt x="4320" y="20400"/>
                  <a:pt x="4320" y="20400"/>
                  <a:pt x="4320" y="20400"/>
                </a:cubicBezTo>
                <a:cubicBezTo>
                  <a:pt x="4800" y="20100"/>
                  <a:pt x="4800" y="20100"/>
                  <a:pt x="4800" y="20100"/>
                </a:cubicBezTo>
                <a:cubicBezTo>
                  <a:pt x="4800" y="20400"/>
                  <a:pt x="4800" y="20400"/>
                  <a:pt x="4800" y="20400"/>
                </a:cubicBezTo>
                <a:cubicBezTo>
                  <a:pt x="5280" y="20100"/>
                  <a:pt x="5280" y="20100"/>
                  <a:pt x="5280" y="20100"/>
                </a:cubicBezTo>
                <a:cubicBezTo>
                  <a:pt x="5760" y="20400"/>
                  <a:pt x="5760" y="20400"/>
                  <a:pt x="5760" y="20400"/>
                </a:cubicBezTo>
                <a:cubicBezTo>
                  <a:pt x="5760" y="20400"/>
                  <a:pt x="5760" y="20400"/>
                  <a:pt x="5760" y="20400"/>
                </a:cubicBezTo>
                <a:cubicBezTo>
                  <a:pt x="6240" y="20400"/>
                  <a:pt x="6240" y="20400"/>
                  <a:pt x="6240" y="20400"/>
                </a:cubicBezTo>
                <a:cubicBezTo>
                  <a:pt x="6720" y="20400"/>
                  <a:pt x="6720" y="20400"/>
                  <a:pt x="6720" y="20400"/>
                </a:cubicBezTo>
                <a:cubicBezTo>
                  <a:pt x="6720" y="20400"/>
                  <a:pt x="6720" y="20400"/>
                  <a:pt x="6720" y="20400"/>
                </a:cubicBezTo>
                <a:cubicBezTo>
                  <a:pt x="6720" y="20700"/>
                  <a:pt x="6720" y="20700"/>
                  <a:pt x="6720" y="20700"/>
                </a:cubicBezTo>
                <a:cubicBezTo>
                  <a:pt x="7200" y="20700"/>
                  <a:pt x="7200" y="20700"/>
                  <a:pt x="7200" y="20700"/>
                </a:cubicBezTo>
                <a:cubicBezTo>
                  <a:pt x="7680" y="20400"/>
                  <a:pt x="7680" y="20400"/>
                  <a:pt x="7680" y="20400"/>
                </a:cubicBezTo>
                <a:cubicBezTo>
                  <a:pt x="7680" y="20700"/>
                  <a:pt x="7680" y="20700"/>
                  <a:pt x="7680" y="20700"/>
                </a:cubicBezTo>
                <a:cubicBezTo>
                  <a:pt x="7200" y="21000"/>
                  <a:pt x="7200" y="21000"/>
                  <a:pt x="7200" y="21000"/>
                </a:cubicBezTo>
                <a:cubicBezTo>
                  <a:pt x="7680" y="21300"/>
                  <a:pt x="7680" y="21300"/>
                  <a:pt x="7680" y="21300"/>
                </a:cubicBezTo>
                <a:cubicBezTo>
                  <a:pt x="8160" y="21300"/>
                  <a:pt x="8160" y="21300"/>
                  <a:pt x="8160" y="21300"/>
                </a:cubicBezTo>
                <a:cubicBezTo>
                  <a:pt x="7680" y="21600"/>
                  <a:pt x="7680" y="21600"/>
                  <a:pt x="7680" y="21600"/>
                </a:cubicBezTo>
                <a:cubicBezTo>
                  <a:pt x="8160" y="21600"/>
                  <a:pt x="8160" y="21600"/>
                  <a:pt x="8160" y="21600"/>
                </a:cubicBezTo>
                <a:cubicBezTo>
                  <a:pt x="8160" y="21300"/>
                  <a:pt x="8160" y="21300"/>
                  <a:pt x="8160" y="21300"/>
                </a:cubicBezTo>
                <a:cubicBezTo>
                  <a:pt x="8160" y="21300"/>
                  <a:pt x="8160" y="21300"/>
                  <a:pt x="8160" y="21300"/>
                </a:cubicBezTo>
                <a:cubicBezTo>
                  <a:pt x="8640" y="21600"/>
                  <a:pt x="8640" y="21600"/>
                  <a:pt x="8640" y="21600"/>
                </a:cubicBezTo>
                <a:cubicBezTo>
                  <a:pt x="8640" y="21300"/>
                  <a:pt x="8640" y="21300"/>
                  <a:pt x="8640" y="21300"/>
                </a:cubicBezTo>
                <a:cubicBezTo>
                  <a:pt x="9120" y="21300"/>
                  <a:pt x="9120" y="21300"/>
                  <a:pt x="9120" y="21300"/>
                </a:cubicBezTo>
                <a:cubicBezTo>
                  <a:pt x="9600" y="21000"/>
                  <a:pt x="9600" y="21000"/>
                  <a:pt x="9600" y="21000"/>
                </a:cubicBezTo>
                <a:cubicBezTo>
                  <a:pt x="10080" y="21000"/>
                  <a:pt x="10080" y="21000"/>
                  <a:pt x="10080" y="21000"/>
                </a:cubicBezTo>
                <a:cubicBezTo>
                  <a:pt x="11040" y="20700"/>
                  <a:pt x="11040" y="20700"/>
                  <a:pt x="11040" y="20700"/>
                </a:cubicBezTo>
                <a:cubicBezTo>
                  <a:pt x="11040" y="20700"/>
                  <a:pt x="11040" y="20700"/>
                  <a:pt x="11040" y="20700"/>
                </a:cubicBezTo>
                <a:cubicBezTo>
                  <a:pt x="11520" y="20700"/>
                  <a:pt x="11520" y="20700"/>
                  <a:pt x="11520" y="20700"/>
                </a:cubicBezTo>
                <a:cubicBezTo>
                  <a:pt x="12000" y="20700"/>
                  <a:pt x="12000" y="20700"/>
                  <a:pt x="12000" y="20700"/>
                </a:cubicBezTo>
                <a:cubicBezTo>
                  <a:pt x="12480" y="20400"/>
                  <a:pt x="12480" y="20400"/>
                  <a:pt x="12480" y="20400"/>
                </a:cubicBezTo>
                <a:cubicBezTo>
                  <a:pt x="12480" y="20400"/>
                  <a:pt x="12480" y="20400"/>
                  <a:pt x="12480" y="20400"/>
                </a:cubicBezTo>
                <a:cubicBezTo>
                  <a:pt x="12480" y="20700"/>
                  <a:pt x="12480" y="20700"/>
                  <a:pt x="12480" y="20700"/>
                </a:cubicBezTo>
                <a:cubicBezTo>
                  <a:pt x="12480" y="20700"/>
                  <a:pt x="12480" y="20700"/>
                  <a:pt x="12480" y="20700"/>
                </a:cubicBezTo>
                <a:cubicBezTo>
                  <a:pt x="12480" y="20400"/>
                  <a:pt x="12480" y="20400"/>
                  <a:pt x="12480" y="20400"/>
                </a:cubicBezTo>
                <a:cubicBezTo>
                  <a:pt x="12960" y="20400"/>
                  <a:pt x="12960" y="20400"/>
                  <a:pt x="12960" y="20400"/>
                </a:cubicBezTo>
                <a:cubicBezTo>
                  <a:pt x="12480" y="20400"/>
                  <a:pt x="12480" y="20400"/>
                  <a:pt x="12480" y="20400"/>
                </a:cubicBezTo>
                <a:cubicBezTo>
                  <a:pt x="12960" y="20100"/>
                  <a:pt x="12960" y="20100"/>
                  <a:pt x="12960" y="20100"/>
                </a:cubicBezTo>
                <a:cubicBezTo>
                  <a:pt x="12960" y="20400"/>
                  <a:pt x="12960" y="20400"/>
                  <a:pt x="12960" y="20400"/>
                </a:cubicBezTo>
                <a:cubicBezTo>
                  <a:pt x="13440" y="20400"/>
                  <a:pt x="13440" y="20400"/>
                  <a:pt x="13440" y="20400"/>
                </a:cubicBezTo>
                <a:cubicBezTo>
                  <a:pt x="13440" y="20100"/>
                  <a:pt x="13440" y="20100"/>
                  <a:pt x="13440" y="20100"/>
                </a:cubicBezTo>
                <a:cubicBezTo>
                  <a:pt x="13440" y="20400"/>
                  <a:pt x="13440" y="20400"/>
                  <a:pt x="13440" y="20400"/>
                </a:cubicBezTo>
                <a:cubicBezTo>
                  <a:pt x="13920" y="20400"/>
                  <a:pt x="13920" y="20400"/>
                  <a:pt x="13920" y="20400"/>
                </a:cubicBezTo>
                <a:cubicBezTo>
                  <a:pt x="13920" y="20400"/>
                  <a:pt x="13920" y="20400"/>
                  <a:pt x="13920" y="20400"/>
                </a:cubicBezTo>
                <a:cubicBezTo>
                  <a:pt x="14400" y="20400"/>
                  <a:pt x="14400" y="20400"/>
                  <a:pt x="14400" y="20400"/>
                </a:cubicBezTo>
                <a:cubicBezTo>
                  <a:pt x="14400" y="20400"/>
                  <a:pt x="14400" y="20400"/>
                  <a:pt x="14400" y="20400"/>
                </a:cubicBezTo>
                <a:cubicBezTo>
                  <a:pt x="14400" y="20400"/>
                  <a:pt x="14400" y="20400"/>
                  <a:pt x="14400" y="20400"/>
                </a:cubicBezTo>
                <a:cubicBezTo>
                  <a:pt x="14880" y="20100"/>
                  <a:pt x="14880" y="20100"/>
                  <a:pt x="14880" y="20100"/>
                </a:cubicBezTo>
                <a:cubicBezTo>
                  <a:pt x="15360" y="20400"/>
                  <a:pt x="15360" y="20400"/>
                  <a:pt x="15360" y="20400"/>
                </a:cubicBezTo>
                <a:cubicBezTo>
                  <a:pt x="15840" y="20400"/>
                  <a:pt x="15840" y="20400"/>
                  <a:pt x="15840" y="20400"/>
                </a:cubicBezTo>
                <a:cubicBezTo>
                  <a:pt x="16320" y="20100"/>
                  <a:pt x="16320" y="20100"/>
                  <a:pt x="16320" y="20100"/>
                </a:cubicBezTo>
                <a:cubicBezTo>
                  <a:pt x="15840" y="20100"/>
                  <a:pt x="15840" y="20100"/>
                  <a:pt x="15840" y="20100"/>
                </a:cubicBezTo>
                <a:cubicBezTo>
                  <a:pt x="16320" y="20100"/>
                  <a:pt x="16320" y="20100"/>
                  <a:pt x="16320" y="20100"/>
                </a:cubicBezTo>
                <a:cubicBezTo>
                  <a:pt x="16320" y="20100"/>
                  <a:pt x="16320" y="20100"/>
                  <a:pt x="16320" y="20100"/>
                </a:cubicBezTo>
                <a:cubicBezTo>
                  <a:pt x="16320" y="20400"/>
                  <a:pt x="16320" y="20400"/>
                  <a:pt x="16320" y="20400"/>
                </a:cubicBezTo>
                <a:cubicBezTo>
                  <a:pt x="16800" y="20400"/>
                  <a:pt x="16800" y="20400"/>
                  <a:pt x="16800" y="20400"/>
                </a:cubicBezTo>
                <a:cubicBezTo>
                  <a:pt x="16800" y="20400"/>
                  <a:pt x="16800" y="20100"/>
                  <a:pt x="17280" y="20100"/>
                </a:cubicBezTo>
                <a:close/>
                <a:moveTo>
                  <a:pt x="9120" y="11400"/>
                </a:moveTo>
                <a:cubicBezTo>
                  <a:pt x="9120" y="11400"/>
                  <a:pt x="9120" y="11400"/>
                  <a:pt x="9120" y="11400"/>
                </a:cubicBezTo>
                <a:cubicBezTo>
                  <a:pt x="8640" y="11400"/>
                  <a:pt x="8640" y="11400"/>
                  <a:pt x="8640" y="11400"/>
                </a:cubicBezTo>
                <a:cubicBezTo>
                  <a:pt x="8160" y="11100"/>
                  <a:pt x="8160" y="11100"/>
                  <a:pt x="8160" y="11100"/>
                </a:cubicBezTo>
                <a:cubicBezTo>
                  <a:pt x="8640" y="11100"/>
                  <a:pt x="8640" y="11100"/>
                  <a:pt x="8640" y="11100"/>
                </a:cubicBezTo>
                <a:cubicBezTo>
                  <a:pt x="9120" y="11100"/>
                  <a:pt x="9120" y="11100"/>
                  <a:pt x="9120" y="11100"/>
                </a:cubicBezTo>
                <a:cubicBezTo>
                  <a:pt x="9120" y="11100"/>
                  <a:pt x="9120" y="11100"/>
                  <a:pt x="9120" y="11100"/>
                </a:cubicBezTo>
                <a:cubicBezTo>
                  <a:pt x="9120" y="11100"/>
                  <a:pt x="9120" y="11100"/>
                  <a:pt x="9120" y="11100"/>
                </a:cubicBezTo>
                <a:cubicBezTo>
                  <a:pt x="9120" y="11400"/>
                  <a:pt x="9120" y="11400"/>
                  <a:pt x="9120" y="11400"/>
                </a:cubicBezTo>
                <a:close/>
                <a:moveTo>
                  <a:pt x="3360" y="14700"/>
                </a:moveTo>
                <a:cubicBezTo>
                  <a:pt x="3360" y="14700"/>
                  <a:pt x="3360" y="14700"/>
                  <a:pt x="3360" y="14700"/>
                </a:cubicBezTo>
                <a:cubicBezTo>
                  <a:pt x="3360" y="14700"/>
                  <a:pt x="3360" y="14700"/>
                  <a:pt x="3360" y="14700"/>
                </a:cubicBezTo>
                <a:cubicBezTo>
                  <a:pt x="3360" y="15000"/>
                  <a:pt x="3360" y="15000"/>
                  <a:pt x="3360" y="15000"/>
                </a:cubicBezTo>
                <a:cubicBezTo>
                  <a:pt x="3360" y="14700"/>
                  <a:pt x="3360" y="14700"/>
                  <a:pt x="3360" y="14700"/>
                </a:cubicBezTo>
                <a:close/>
                <a:moveTo>
                  <a:pt x="2880" y="15000"/>
                </a:moveTo>
                <a:cubicBezTo>
                  <a:pt x="3360" y="15000"/>
                  <a:pt x="3360" y="15000"/>
                  <a:pt x="3360" y="15000"/>
                </a:cubicBezTo>
                <a:cubicBezTo>
                  <a:pt x="3360" y="15000"/>
                  <a:pt x="3360" y="15000"/>
                  <a:pt x="3360" y="15000"/>
                </a:cubicBezTo>
                <a:cubicBezTo>
                  <a:pt x="3360" y="15300"/>
                  <a:pt x="3360" y="15300"/>
                  <a:pt x="3360" y="15300"/>
                </a:cubicBezTo>
                <a:cubicBezTo>
                  <a:pt x="2880" y="15300"/>
                  <a:pt x="2880" y="15300"/>
                  <a:pt x="2880" y="15300"/>
                </a:cubicBezTo>
                <a:cubicBezTo>
                  <a:pt x="2880" y="15000"/>
                  <a:pt x="2880" y="15000"/>
                  <a:pt x="2880" y="15000"/>
                </a:cubicBezTo>
                <a:cubicBezTo>
                  <a:pt x="2880" y="15000"/>
                  <a:pt x="2880" y="15000"/>
                  <a:pt x="2880" y="15000"/>
                </a:cubicBezTo>
                <a:close/>
                <a:moveTo>
                  <a:pt x="7200" y="21300"/>
                </a:moveTo>
                <a:cubicBezTo>
                  <a:pt x="7680" y="21300"/>
                  <a:pt x="7680" y="21300"/>
                  <a:pt x="7680" y="21300"/>
                </a:cubicBezTo>
                <a:cubicBezTo>
                  <a:pt x="7200" y="21600"/>
                  <a:pt x="7200" y="21600"/>
                  <a:pt x="7200" y="21600"/>
                </a:cubicBezTo>
                <a:cubicBezTo>
                  <a:pt x="7200" y="21300"/>
                  <a:pt x="7200" y="21300"/>
                  <a:pt x="7200" y="21300"/>
                </a:cubicBezTo>
                <a:cubicBezTo>
                  <a:pt x="7200" y="21300"/>
                  <a:pt x="7200" y="21300"/>
                  <a:pt x="7200" y="21300"/>
                </a:cubicBezTo>
                <a:cubicBezTo>
                  <a:pt x="7200" y="21300"/>
                  <a:pt x="7200" y="21300"/>
                  <a:pt x="7200" y="21300"/>
                </a:cubicBezTo>
                <a:close/>
                <a:moveTo>
                  <a:pt x="6720" y="21000"/>
                </a:moveTo>
                <a:cubicBezTo>
                  <a:pt x="6720" y="21000"/>
                  <a:pt x="6720" y="21300"/>
                  <a:pt x="6720" y="21300"/>
                </a:cubicBezTo>
                <a:cubicBezTo>
                  <a:pt x="6720" y="21300"/>
                  <a:pt x="6720" y="21300"/>
                  <a:pt x="6720" y="21300"/>
                </a:cubicBezTo>
                <a:cubicBezTo>
                  <a:pt x="6720" y="21000"/>
                  <a:pt x="6720" y="21000"/>
                  <a:pt x="6720" y="21000"/>
                </a:cubicBezTo>
                <a:close/>
                <a:moveTo>
                  <a:pt x="5760" y="20700"/>
                </a:moveTo>
                <a:cubicBezTo>
                  <a:pt x="6720" y="20700"/>
                  <a:pt x="6720" y="20700"/>
                  <a:pt x="6720" y="20700"/>
                </a:cubicBezTo>
                <a:cubicBezTo>
                  <a:pt x="6720" y="20700"/>
                  <a:pt x="6720" y="20700"/>
                  <a:pt x="6720" y="20700"/>
                </a:cubicBezTo>
                <a:cubicBezTo>
                  <a:pt x="6240" y="21000"/>
                  <a:pt x="6240" y="21000"/>
                  <a:pt x="6240" y="21000"/>
                </a:cubicBezTo>
                <a:cubicBezTo>
                  <a:pt x="5760" y="21000"/>
                  <a:pt x="5760" y="21000"/>
                  <a:pt x="5760" y="21000"/>
                </a:cubicBezTo>
                <a:cubicBezTo>
                  <a:pt x="5760" y="20700"/>
                  <a:pt x="5760" y="20700"/>
                  <a:pt x="5760" y="20700"/>
                </a:cubicBezTo>
                <a:close/>
                <a:moveTo>
                  <a:pt x="5280" y="20400"/>
                </a:moveTo>
                <a:cubicBezTo>
                  <a:pt x="5280" y="20700"/>
                  <a:pt x="5280" y="20700"/>
                  <a:pt x="5280" y="20700"/>
                </a:cubicBezTo>
                <a:cubicBezTo>
                  <a:pt x="5280" y="20700"/>
                  <a:pt x="5280" y="20700"/>
                  <a:pt x="5280" y="20700"/>
                </a:cubicBezTo>
                <a:cubicBezTo>
                  <a:pt x="5280" y="20400"/>
                  <a:pt x="5280" y="20400"/>
                  <a:pt x="5280" y="20400"/>
                </a:cubicBezTo>
                <a:cubicBezTo>
                  <a:pt x="5280" y="20400"/>
                  <a:pt x="5280" y="20400"/>
                  <a:pt x="5280" y="20400"/>
                </a:cubicBezTo>
                <a:close/>
                <a:moveTo>
                  <a:pt x="4320" y="20400"/>
                </a:moveTo>
                <a:cubicBezTo>
                  <a:pt x="4320" y="20400"/>
                  <a:pt x="4320" y="20400"/>
                  <a:pt x="4320" y="20400"/>
                </a:cubicBezTo>
                <a:cubicBezTo>
                  <a:pt x="4320" y="20400"/>
                  <a:pt x="4320" y="20400"/>
                  <a:pt x="4320" y="20400"/>
                </a:cubicBezTo>
                <a:cubicBezTo>
                  <a:pt x="4320" y="20400"/>
                  <a:pt x="4320" y="20400"/>
                  <a:pt x="4320" y="20400"/>
                </a:cubicBezTo>
                <a:close/>
                <a:moveTo>
                  <a:pt x="1440" y="20700"/>
                </a:moveTo>
                <a:cubicBezTo>
                  <a:pt x="1920" y="21000"/>
                  <a:pt x="1920" y="21000"/>
                  <a:pt x="1920" y="21000"/>
                </a:cubicBezTo>
                <a:cubicBezTo>
                  <a:pt x="1920" y="20700"/>
                  <a:pt x="1920" y="20700"/>
                  <a:pt x="1920" y="20700"/>
                </a:cubicBezTo>
                <a:cubicBezTo>
                  <a:pt x="1440" y="20700"/>
                  <a:pt x="1440" y="20700"/>
                  <a:pt x="1440" y="20700"/>
                </a:cubicBezTo>
                <a:cubicBezTo>
                  <a:pt x="1440" y="20400"/>
                  <a:pt x="1440" y="20400"/>
                  <a:pt x="1440" y="20400"/>
                </a:cubicBezTo>
                <a:cubicBezTo>
                  <a:pt x="1920" y="20400"/>
                  <a:pt x="1920" y="20400"/>
                  <a:pt x="1920" y="20400"/>
                </a:cubicBezTo>
                <a:cubicBezTo>
                  <a:pt x="2400" y="20700"/>
                  <a:pt x="2400" y="20700"/>
                  <a:pt x="2400" y="20700"/>
                </a:cubicBezTo>
                <a:cubicBezTo>
                  <a:pt x="2400" y="21000"/>
                  <a:pt x="2400" y="21000"/>
                  <a:pt x="2400" y="21000"/>
                </a:cubicBezTo>
                <a:cubicBezTo>
                  <a:pt x="2400" y="21000"/>
                  <a:pt x="2400" y="21000"/>
                  <a:pt x="2400" y="21000"/>
                </a:cubicBezTo>
                <a:cubicBezTo>
                  <a:pt x="1920" y="21000"/>
                  <a:pt x="1920" y="21000"/>
                  <a:pt x="1920" y="21000"/>
                </a:cubicBezTo>
                <a:cubicBezTo>
                  <a:pt x="2400" y="21300"/>
                  <a:pt x="2400" y="21300"/>
                  <a:pt x="2400" y="21300"/>
                </a:cubicBezTo>
                <a:cubicBezTo>
                  <a:pt x="2400" y="21000"/>
                  <a:pt x="2400" y="21000"/>
                  <a:pt x="2400" y="21000"/>
                </a:cubicBezTo>
                <a:cubicBezTo>
                  <a:pt x="2880" y="21300"/>
                  <a:pt x="2880" y="21300"/>
                  <a:pt x="2880" y="21300"/>
                </a:cubicBezTo>
                <a:cubicBezTo>
                  <a:pt x="2400" y="21300"/>
                  <a:pt x="2400" y="21300"/>
                  <a:pt x="2400" y="21300"/>
                </a:cubicBezTo>
                <a:cubicBezTo>
                  <a:pt x="1920" y="21300"/>
                  <a:pt x="1920" y="21300"/>
                  <a:pt x="1920" y="21300"/>
                </a:cubicBezTo>
                <a:cubicBezTo>
                  <a:pt x="1440" y="21300"/>
                  <a:pt x="1440" y="21300"/>
                  <a:pt x="1440" y="21300"/>
                </a:cubicBezTo>
                <a:cubicBezTo>
                  <a:pt x="1440" y="21000"/>
                  <a:pt x="1440" y="21000"/>
                  <a:pt x="1440" y="21000"/>
                </a:cubicBezTo>
                <a:cubicBezTo>
                  <a:pt x="960" y="21000"/>
                  <a:pt x="960" y="21000"/>
                  <a:pt x="960" y="21000"/>
                </a:cubicBezTo>
                <a:lnTo>
                  <a:pt x="1440" y="20700"/>
                </a:lnTo>
                <a:close/>
                <a:moveTo>
                  <a:pt x="1440" y="207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54" name="AutoShape 38"/>
          <p:cNvSpPr/>
          <p:nvPr/>
        </p:nvSpPr>
        <p:spPr bwMode="auto">
          <a:xfrm>
            <a:off x="6332723" y="2893322"/>
            <a:ext cx="93202" cy="6753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838" y="21600"/>
                </a:moveTo>
                <a:lnTo>
                  <a:pt x="21600" y="20329"/>
                </a:lnTo>
                <a:lnTo>
                  <a:pt x="20838" y="18635"/>
                </a:lnTo>
                <a:lnTo>
                  <a:pt x="21600" y="18635"/>
                </a:lnTo>
                <a:lnTo>
                  <a:pt x="21600" y="16941"/>
                </a:lnTo>
                <a:lnTo>
                  <a:pt x="19821" y="12282"/>
                </a:lnTo>
                <a:lnTo>
                  <a:pt x="19821" y="7624"/>
                </a:lnTo>
                <a:lnTo>
                  <a:pt x="20838" y="5929"/>
                </a:lnTo>
                <a:lnTo>
                  <a:pt x="20838" y="4659"/>
                </a:lnTo>
                <a:lnTo>
                  <a:pt x="21600" y="2965"/>
                </a:lnTo>
                <a:lnTo>
                  <a:pt x="21600" y="1271"/>
                </a:lnTo>
                <a:lnTo>
                  <a:pt x="21600" y="2965"/>
                </a:lnTo>
                <a:lnTo>
                  <a:pt x="18042" y="2965"/>
                </a:lnTo>
                <a:lnTo>
                  <a:pt x="16009" y="1271"/>
                </a:lnTo>
                <a:lnTo>
                  <a:pt x="15247" y="1271"/>
                </a:lnTo>
                <a:lnTo>
                  <a:pt x="14231" y="0"/>
                </a:lnTo>
                <a:lnTo>
                  <a:pt x="13214" y="1271"/>
                </a:lnTo>
                <a:lnTo>
                  <a:pt x="12198" y="0"/>
                </a:lnTo>
                <a:lnTo>
                  <a:pt x="12198" y="1271"/>
                </a:lnTo>
                <a:lnTo>
                  <a:pt x="11435" y="2965"/>
                </a:lnTo>
                <a:lnTo>
                  <a:pt x="11435" y="1271"/>
                </a:lnTo>
                <a:lnTo>
                  <a:pt x="9402" y="1271"/>
                </a:lnTo>
                <a:lnTo>
                  <a:pt x="9402" y="2965"/>
                </a:lnTo>
                <a:lnTo>
                  <a:pt x="6607" y="2965"/>
                </a:lnTo>
                <a:lnTo>
                  <a:pt x="5845" y="4659"/>
                </a:lnTo>
                <a:lnTo>
                  <a:pt x="4828" y="5929"/>
                </a:lnTo>
                <a:lnTo>
                  <a:pt x="5845" y="9318"/>
                </a:lnTo>
                <a:lnTo>
                  <a:pt x="6607" y="9318"/>
                </a:lnTo>
                <a:lnTo>
                  <a:pt x="6607" y="11012"/>
                </a:lnTo>
                <a:lnTo>
                  <a:pt x="5845" y="11012"/>
                </a:lnTo>
                <a:lnTo>
                  <a:pt x="5845" y="12282"/>
                </a:lnTo>
                <a:lnTo>
                  <a:pt x="6607" y="13976"/>
                </a:lnTo>
                <a:lnTo>
                  <a:pt x="7624" y="15671"/>
                </a:lnTo>
                <a:lnTo>
                  <a:pt x="8640" y="15671"/>
                </a:lnTo>
                <a:lnTo>
                  <a:pt x="8640" y="13976"/>
                </a:lnTo>
                <a:lnTo>
                  <a:pt x="9402" y="12282"/>
                </a:lnTo>
                <a:lnTo>
                  <a:pt x="9402" y="13976"/>
                </a:lnTo>
                <a:lnTo>
                  <a:pt x="8640" y="16941"/>
                </a:lnTo>
                <a:lnTo>
                  <a:pt x="8640" y="18635"/>
                </a:lnTo>
                <a:lnTo>
                  <a:pt x="9402" y="16941"/>
                </a:lnTo>
                <a:lnTo>
                  <a:pt x="10419" y="16941"/>
                </a:lnTo>
                <a:lnTo>
                  <a:pt x="11435" y="15671"/>
                </a:lnTo>
                <a:lnTo>
                  <a:pt x="12198" y="16941"/>
                </a:lnTo>
                <a:lnTo>
                  <a:pt x="13214" y="16941"/>
                </a:lnTo>
                <a:lnTo>
                  <a:pt x="13214" y="15671"/>
                </a:lnTo>
                <a:lnTo>
                  <a:pt x="14231" y="16941"/>
                </a:lnTo>
                <a:lnTo>
                  <a:pt x="15247" y="18635"/>
                </a:lnTo>
                <a:lnTo>
                  <a:pt x="16009" y="18635"/>
                </a:lnTo>
                <a:lnTo>
                  <a:pt x="17026" y="20329"/>
                </a:lnTo>
                <a:lnTo>
                  <a:pt x="17026" y="21600"/>
                </a:lnTo>
                <a:lnTo>
                  <a:pt x="20838" y="21600"/>
                </a:lnTo>
                <a:close/>
                <a:moveTo>
                  <a:pt x="3812" y="7624"/>
                </a:moveTo>
                <a:lnTo>
                  <a:pt x="4828" y="7624"/>
                </a:lnTo>
                <a:lnTo>
                  <a:pt x="3812" y="7624"/>
                </a:lnTo>
                <a:close/>
                <a:moveTo>
                  <a:pt x="2033" y="11012"/>
                </a:moveTo>
                <a:lnTo>
                  <a:pt x="2033" y="9318"/>
                </a:lnTo>
                <a:lnTo>
                  <a:pt x="0" y="9318"/>
                </a:lnTo>
                <a:lnTo>
                  <a:pt x="1016" y="7624"/>
                </a:lnTo>
                <a:lnTo>
                  <a:pt x="3812" y="7624"/>
                </a:lnTo>
                <a:lnTo>
                  <a:pt x="3812" y="9318"/>
                </a:lnTo>
                <a:lnTo>
                  <a:pt x="2795" y="9318"/>
                </a:lnTo>
                <a:lnTo>
                  <a:pt x="2033" y="11012"/>
                </a:lnTo>
                <a:close/>
                <a:moveTo>
                  <a:pt x="3812" y="11012"/>
                </a:moveTo>
                <a:lnTo>
                  <a:pt x="4828" y="11012"/>
                </a:lnTo>
                <a:lnTo>
                  <a:pt x="5845" y="12282"/>
                </a:lnTo>
                <a:lnTo>
                  <a:pt x="4828" y="12282"/>
                </a:lnTo>
                <a:lnTo>
                  <a:pt x="3812" y="11012"/>
                </a:lnTo>
                <a:close/>
                <a:moveTo>
                  <a:pt x="0" y="18635"/>
                </a:moveTo>
                <a:lnTo>
                  <a:pt x="1016" y="16941"/>
                </a:lnTo>
                <a:lnTo>
                  <a:pt x="2033" y="15671"/>
                </a:lnTo>
                <a:lnTo>
                  <a:pt x="2795" y="15671"/>
                </a:lnTo>
                <a:lnTo>
                  <a:pt x="3812" y="13976"/>
                </a:lnTo>
                <a:lnTo>
                  <a:pt x="3812" y="12282"/>
                </a:lnTo>
                <a:lnTo>
                  <a:pt x="4828" y="12282"/>
                </a:lnTo>
                <a:lnTo>
                  <a:pt x="3812" y="12282"/>
                </a:lnTo>
                <a:lnTo>
                  <a:pt x="3812" y="11012"/>
                </a:lnTo>
                <a:lnTo>
                  <a:pt x="2033" y="11012"/>
                </a:lnTo>
                <a:lnTo>
                  <a:pt x="1016" y="12282"/>
                </a:lnTo>
                <a:lnTo>
                  <a:pt x="0" y="12282"/>
                </a:lnTo>
                <a:lnTo>
                  <a:pt x="0" y="15671"/>
                </a:lnTo>
                <a:lnTo>
                  <a:pt x="1016" y="15671"/>
                </a:lnTo>
                <a:lnTo>
                  <a:pt x="1016" y="16941"/>
                </a:lnTo>
                <a:lnTo>
                  <a:pt x="0" y="16941"/>
                </a:lnTo>
                <a:lnTo>
                  <a:pt x="0" y="18635"/>
                </a:lnTo>
                <a:close/>
                <a:moveTo>
                  <a:pt x="0" y="1863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55" name="AutoShape 39"/>
          <p:cNvSpPr/>
          <p:nvPr/>
        </p:nvSpPr>
        <p:spPr bwMode="auto">
          <a:xfrm>
            <a:off x="6320641" y="2942247"/>
            <a:ext cx="113913" cy="6806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6615"/>
                </a:moveTo>
                <a:lnTo>
                  <a:pt x="21600" y="13708"/>
                </a:lnTo>
                <a:lnTo>
                  <a:pt x="20769" y="12046"/>
                </a:lnTo>
                <a:lnTo>
                  <a:pt x="19938" y="10800"/>
                </a:lnTo>
                <a:lnTo>
                  <a:pt x="19938" y="5815"/>
                </a:lnTo>
                <a:lnTo>
                  <a:pt x="16200" y="5815"/>
                </a:lnTo>
                <a:lnTo>
                  <a:pt x="16200" y="4569"/>
                </a:lnTo>
                <a:lnTo>
                  <a:pt x="15369" y="2908"/>
                </a:lnTo>
                <a:lnTo>
                  <a:pt x="14746" y="2908"/>
                </a:lnTo>
                <a:lnTo>
                  <a:pt x="13915" y="1246"/>
                </a:lnTo>
                <a:lnTo>
                  <a:pt x="13085" y="0"/>
                </a:lnTo>
                <a:lnTo>
                  <a:pt x="13085" y="1246"/>
                </a:lnTo>
                <a:lnTo>
                  <a:pt x="12254" y="1246"/>
                </a:lnTo>
                <a:lnTo>
                  <a:pt x="11631" y="0"/>
                </a:lnTo>
                <a:lnTo>
                  <a:pt x="10800" y="1246"/>
                </a:lnTo>
                <a:lnTo>
                  <a:pt x="9969" y="1246"/>
                </a:lnTo>
                <a:lnTo>
                  <a:pt x="9346" y="2908"/>
                </a:lnTo>
                <a:lnTo>
                  <a:pt x="9346" y="4569"/>
                </a:lnTo>
                <a:lnTo>
                  <a:pt x="9969" y="5815"/>
                </a:lnTo>
                <a:lnTo>
                  <a:pt x="9346" y="9138"/>
                </a:lnTo>
                <a:lnTo>
                  <a:pt x="8515" y="10800"/>
                </a:lnTo>
                <a:lnTo>
                  <a:pt x="7685" y="10800"/>
                </a:lnTo>
                <a:lnTo>
                  <a:pt x="7062" y="9138"/>
                </a:lnTo>
                <a:lnTo>
                  <a:pt x="7062" y="7477"/>
                </a:lnTo>
                <a:lnTo>
                  <a:pt x="5400" y="4569"/>
                </a:lnTo>
                <a:lnTo>
                  <a:pt x="5400" y="2908"/>
                </a:lnTo>
                <a:lnTo>
                  <a:pt x="4569" y="2908"/>
                </a:lnTo>
                <a:lnTo>
                  <a:pt x="3946" y="4569"/>
                </a:lnTo>
                <a:lnTo>
                  <a:pt x="3115" y="4569"/>
                </a:lnTo>
                <a:lnTo>
                  <a:pt x="3115" y="5815"/>
                </a:lnTo>
                <a:lnTo>
                  <a:pt x="2285" y="5815"/>
                </a:lnTo>
                <a:lnTo>
                  <a:pt x="1662" y="7477"/>
                </a:lnTo>
                <a:lnTo>
                  <a:pt x="1662" y="10800"/>
                </a:lnTo>
                <a:lnTo>
                  <a:pt x="831" y="12046"/>
                </a:lnTo>
                <a:lnTo>
                  <a:pt x="831" y="15369"/>
                </a:lnTo>
                <a:lnTo>
                  <a:pt x="0" y="15369"/>
                </a:lnTo>
                <a:lnTo>
                  <a:pt x="831" y="18277"/>
                </a:lnTo>
                <a:lnTo>
                  <a:pt x="831" y="19938"/>
                </a:lnTo>
                <a:lnTo>
                  <a:pt x="1662" y="18277"/>
                </a:lnTo>
                <a:lnTo>
                  <a:pt x="2285" y="16615"/>
                </a:lnTo>
                <a:lnTo>
                  <a:pt x="3946" y="15369"/>
                </a:lnTo>
                <a:lnTo>
                  <a:pt x="6231" y="15369"/>
                </a:lnTo>
                <a:lnTo>
                  <a:pt x="7062" y="16615"/>
                </a:lnTo>
                <a:lnTo>
                  <a:pt x="7685" y="15369"/>
                </a:lnTo>
                <a:lnTo>
                  <a:pt x="8515" y="15369"/>
                </a:lnTo>
                <a:lnTo>
                  <a:pt x="9346" y="16615"/>
                </a:lnTo>
                <a:lnTo>
                  <a:pt x="10800" y="16615"/>
                </a:lnTo>
                <a:lnTo>
                  <a:pt x="11631" y="15369"/>
                </a:lnTo>
                <a:lnTo>
                  <a:pt x="13085" y="16615"/>
                </a:lnTo>
                <a:lnTo>
                  <a:pt x="13915" y="16615"/>
                </a:lnTo>
                <a:lnTo>
                  <a:pt x="14746" y="19938"/>
                </a:lnTo>
                <a:lnTo>
                  <a:pt x="15369" y="19938"/>
                </a:lnTo>
                <a:lnTo>
                  <a:pt x="16200" y="21600"/>
                </a:lnTo>
                <a:lnTo>
                  <a:pt x="19315" y="21600"/>
                </a:lnTo>
                <a:lnTo>
                  <a:pt x="19938" y="19938"/>
                </a:lnTo>
                <a:lnTo>
                  <a:pt x="21600" y="16615"/>
                </a:lnTo>
                <a:close/>
                <a:moveTo>
                  <a:pt x="21600" y="1661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56" name="AutoShape 40"/>
          <p:cNvSpPr/>
          <p:nvPr/>
        </p:nvSpPr>
        <p:spPr bwMode="auto">
          <a:xfrm>
            <a:off x="6324956" y="2990640"/>
            <a:ext cx="88887" cy="6860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933" y="17031"/>
                </a:moveTo>
                <a:lnTo>
                  <a:pt x="6933" y="13708"/>
                </a:lnTo>
                <a:lnTo>
                  <a:pt x="8000" y="12046"/>
                </a:lnTo>
                <a:lnTo>
                  <a:pt x="6933" y="12046"/>
                </a:lnTo>
                <a:lnTo>
                  <a:pt x="5867" y="10800"/>
                </a:lnTo>
                <a:lnTo>
                  <a:pt x="2933" y="10800"/>
                </a:lnTo>
                <a:lnTo>
                  <a:pt x="1867" y="7477"/>
                </a:lnTo>
                <a:lnTo>
                  <a:pt x="0" y="7477"/>
                </a:lnTo>
                <a:lnTo>
                  <a:pt x="0" y="4569"/>
                </a:lnTo>
                <a:lnTo>
                  <a:pt x="1067" y="2908"/>
                </a:lnTo>
                <a:lnTo>
                  <a:pt x="1867" y="1246"/>
                </a:lnTo>
                <a:lnTo>
                  <a:pt x="4000" y="0"/>
                </a:lnTo>
                <a:lnTo>
                  <a:pt x="6933" y="0"/>
                </a:lnTo>
                <a:lnTo>
                  <a:pt x="8000" y="1246"/>
                </a:lnTo>
                <a:lnTo>
                  <a:pt x="8800" y="0"/>
                </a:lnTo>
                <a:lnTo>
                  <a:pt x="9867" y="0"/>
                </a:lnTo>
                <a:lnTo>
                  <a:pt x="10933" y="1246"/>
                </a:lnTo>
                <a:lnTo>
                  <a:pt x="12800" y="1246"/>
                </a:lnTo>
                <a:lnTo>
                  <a:pt x="13867" y="0"/>
                </a:lnTo>
                <a:lnTo>
                  <a:pt x="15733" y="1246"/>
                </a:lnTo>
                <a:lnTo>
                  <a:pt x="16800" y="1246"/>
                </a:lnTo>
                <a:lnTo>
                  <a:pt x="17867" y="4569"/>
                </a:lnTo>
                <a:lnTo>
                  <a:pt x="18667" y="4569"/>
                </a:lnTo>
                <a:lnTo>
                  <a:pt x="19733" y="6231"/>
                </a:lnTo>
                <a:lnTo>
                  <a:pt x="21600" y="6231"/>
                </a:lnTo>
                <a:lnTo>
                  <a:pt x="20800" y="9138"/>
                </a:lnTo>
                <a:lnTo>
                  <a:pt x="21600" y="9138"/>
                </a:lnTo>
                <a:lnTo>
                  <a:pt x="21600" y="10800"/>
                </a:lnTo>
                <a:lnTo>
                  <a:pt x="19733" y="10800"/>
                </a:lnTo>
                <a:lnTo>
                  <a:pt x="18667" y="13708"/>
                </a:lnTo>
                <a:lnTo>
                  <a:pt x="18667" y="15369"/>
                </a:lnTo>
                <a:lnTo>
                  <a:pt x="19733" y="15369"/>
                </a:lnTo>
                <a:lnTo>
                  <a:pt x="19733" y="17031"/>
                </a:lnTo>
                <a:lnTo>
                  <a:pt x="17867" y="17031"/>
                </a:lnTo>
                <a:lnTo>
                  <a:pt x="16800" y="18277"/>
                </a:lnTo>
                <a:lnTo>
                  <a:pt x="15733" y="18277"/>
                </a:lnTo>
                <a:lnTo>
                  <a:pt x="15733" y="19938"/>
                </a:lnTo>
                <a:lnTo>
                  <a:pt x="13867" y="21600"/>
                </a:lnTo>
                <a:lnTo>
                  <a:pt x="12800" y="19938"/>
                </a:lnTo>
                <a:lnTo>
                  <a:pt x="11733" y="21600"/>
                </a:lnTo>
                <a:lnTo>
                  <a:pt x="9867" y="21600"/>
                </a:lnTo>
                <a:lnTo>
                  <a:pt x="9867" y="17031"/>
                </a:lnTo>
                <a:lnTo>
                  <a:pt x="8800" y="17031"/>
                </a:lnTo>
                <a:lnTo>
                  <a:pt x="8000" y="15369"/>
                </a:lnTo>
                <a:lnTo>
                  <a:pt x="6933" y="17031"/>
                </a:lnTo>
                <a:close/>
                <a:moveTo>
                  <a:pt x="6933" y="1703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57" name="AutoShape 41"/>
          <p:cNvSpPr/>
          <p:nvPr/>
        </p:nvSpPr>
        <p:spPr bwMode="auto">
          <a:xfrm>
            <a:off x="6369831" y="2994894"/>
            <a:ext cx="150158" cy="12762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911"/>
                </a:moveTo>
                <a:lnTo>
                  <a:pt x="473" y="10911"/>
                </a:lnTo>
                <a:lnTo>
                  <a:pt x="1104" y="10021"/>
                </a:lnTo>
                <a:lnTo>
                  <a:pt x="1734" y="10911"/>
                </a:lnTo>
                <a:lnTo>
                  <a:pt x="2838" y="10021"/>
                </a:lnTo>
                <a:lnTo>
                  <a:pt x="2838" y="9130"/>
                </a:lnTo>
                <a:lnTo>
                  <a:pt x="3469" y="9130"/>
                </a:lnTo>
                <a:lnTo>
                  <a:pt x="4099" y="8462"/>
                </a:lnTo>
                <a:lnTo>
                  <a:pt x="5203" y="8462"/>
                </a:lnTo>
                <a:lnTo>
                  <a:pt x="5203" y="7571"/>
                </a:lnTo>
                <a:lnTo>
                  <a:pt x="4572" y="7571"/>
                </a:lnTo>
                <a:lnTo>
                  <a:pt x="4572" y="6680"/>
                </a:lnTo>
                <a:lnTo>
                  <a:pt x="5203" y="5122"/>
                </a:lnTo>
                <a:lnTo>
                  <a:pt x="6307" y="5122"/>
                </a:lnTo>
                <a:lnTo>
                  <a:pt x="6307" y="4231"/>
                </a:lnTo>
                <a:lnTo>
                  <a:pt x="5834" y="4231"/>
                </a:lnTo>
                <a:lnTo>
                  <a:pt x="6307" y="2672"/>
                </a:lnTo>
                <a:lnTo>
                  <a:pt x="7568" y="2672"/>
                </a:lnTo>
                <a:lnTo>
                  <a:pt x="8041" y="1781"/>
                </a:lnTo>
                <a:lnTo>
                  <a:pt x="9302" y="0"/>
                </a:lnTo>
                <a:lnTo>
                  <a:pt x="9933" y="0"/>
                </a:lnTo>
                <a:lnTo>
                  <a:pt x="10406" y="891"/>
                </a:lnTo>
                <a:lnTo>
                  <a:pt x="10406" y="0"/>
                </a:lnTo>
                <a:lnTo>
                  <a:pt x="11036" y="891"/>
                </a:lnTo>
                <a:lnTo>
                  <a:pt x="12140" y="891"/>
                </a:lnTo>
                <a:lnTo>
                  <a:pt x="12771" y="1781"/>
                </a:lnTo>
                <a:lnTo>
                  <a:pt x="13401" y="891"/>
                </a:lnTo>
                <a:lnTo>
                  <a:pt x="14505" y="891"/>
                </a:lnTo>
                <a:lnTo>
                  <a:pt x="14505" y="1781"/>
                </a:lnTo>
                <a:lnTo>
                  <a:pt x="16239" y="1781"/>
                </a:lnTo>
                <a:lnTo>
                  <a:pt x="16239" y="5122"/>
                </a:lnTo>
                <a:lnTo>
                  <a:pt x="16870" y="5790"/>
                </a:lnTo>
                <a:lnTo>
                  <a:pt x="17501" y="6680"/>
                </a:lnTo>
                <a:lnTo>
                  <a:pt x="17974" y="8462"/>
                </a:lnTo>
                <a:lnTo>
                  <a:pt x="18604" y="8462"/>
                </a:lnTo>
                <a:lnTo>
                  <a:pt x="18604" y="10021"/>
                </a:lnTo>
                <a:lnTo>
                  <a:pt x="19866" y="10021"/>
                </a:lnTo>
                <a:lnTo>
                  <a:pt x="20969" y="10911"/>
                </a:lnTo>
                <a:lnTo>
                  <a:pt x="20969" y="11579"/>
                </a:lnTo>
                <a:lnTo>
                  <a:pt x="21600" y="12470"/>
                </a:lnTo>
                <a:lnTo>
                  <a:pt x="20969" y="12470"/>
                </a:lnTo>
                <a:lnTo>
                  <a:pt x="20339" y="14252"/>
                </a:lnTo>
                <a:lnTo>
                  <a:pt x="19235" y="14252"/>
                </a:lnTo>
                <a:lnTo>
                  <a:pt x="18604" y="13361"/>
                </a:lnTo>
                <a:lnTo>
                  <a:pt x="18604" y="14920"/>
                </a:lnTo>
                <a:lnTo>
                  <a:pt x="19235" y="15810"/>
                </a:lnTo>
                <a:lnTo>
                  <a:pt x="19235" y="16701"/>
                </a:lnTo>
                <a:lnTo>
                  <a:pt x="19866" y="17369"/>
                </a:lnTo>
                <a:lnTo>
                  <a:pt x="19866" y="18260"/>
                </a:lnTo>
                <a:lnTo>
                  <a:pt x="18604" y="19151"/>
                </a:lnTo>
                <a:lnTo>
                  <a:pt x="17501" y="19151"/>
                </a:lnTo>
                <a:lnTo>
                  <a:pt x="17501" y="21600"/>
                </a:lnTo>
                <a:lnTo>
                  <a:pt x="16870" y="21600"/>
                </a:lnTo>
                <a:lnTo>
                  <a:pt x="16239" y="20709"/>
                </a:lnTo>
                <a:lnTo>
                  <a:pt x="14505" y="20709"/>
                </a:lnTo>
                <a:lnTo>
                  <a:pt x="14032" y="21600"/>
                </a:lnTo>
                <a:lnTo>
                  <a:pt x="13401" y="21600"/>
                </a:lnTo>
                <a:lnTo>
                  <a:pt x="13401" y="20709"/>
                </a:lnTo>
                <a:lnTo>
                  <a:pt x="12771" y="20709"/>
                </a:lnTo>
                <a:lnTo>
                  <a:pt x="12140" y="21600"/>
                </a:lnTo>
                <a:lnTo>
                  <a:pt x="11667" y="20709"/>
                </a:lnTo>
                <a:lnTo>
                  <a:pt x="8672" y="20709"/>
                </a:lnTo>
                <a:lnTo>
                  <a:pt x="8041" y="19819"/>
                </a:lnTo>
                <a:lnTo>
                  <a:pt x="4572" y="19819"/>
                </a:lnTo>
                <a:lnTo>
                  <a:pt x="2207" y="20709"/>
                </a:lnTo>
                <a:lnTo>
                  <a:pt x="1104" y="19819"/>
                </a:lnTo>
                <a:lnTo>
                  <a:pt x="473" y="19151"/>
                </a:lnTo>
                <a:lnTo>
                  <a:pt x="0" y="18260"/>
                </a:lnTo>
                <a:lnTo>
                  <a:pt x="473" y="17369"/>
                </a:lnTo>
                <a:lnTo>
                  <a:pt x="1104" y="16701"/>
                </a:lnTo>
                <a:lnTo>
                  <a:pt x="1104" y="14920"/>
                </a:lnTo>
                <a:lnTo>
                  <a:pt x="473" y="14252"/>
                </a:lnTo>
                <a:lnTo>
                  <a:pt x="473" y="13361"/>
                </a:lnTo>
                <a:lnTo>
                  <a:pt x="0" y="11579"/>
                </a:lnTo>
                <a:lnTo>
                  <a:pt x="0" y="10911"/>
                </a:lnTo>
                <a:close/>
                <a:moveTo>
                  <a:pt x="0" y="1091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58" name="AutoShape 42"/>
          <p:cNvSpPr/>
          <p:nvPr/>
        </p:nvSpPr>
        <p:spPr bwMode="auto">
          <a:xfrm>
            <a:off x="6358181" y="3097529"/>
            <a:ext cx="295570" cy="19942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440" y="1563"/>
                </a:moveTo>
                <a:lnTo>
                  <a:pt x="2000" y="2132"/>
                </a:lnTo>
                <a:lnTo>
                  <a:pt x="3200" y="1563"/>
                </a:lnTo>
                <a:lnTo>
                  <a:pt x="4960" y="1563"/>
                </a:lnTo>
                <a:lnTo>
                  <a:pt x="5280" y="2132"/>
                </a:lnTo>
                <a:lnTo>
                  <a:pt x="6800" y="2132"/>
                </a:lnTo>
                <a:lnTo>
                  <a:pt x="7040" y="2700"/>
                </a:lnTo>
                <a:lnTo>
                  <a:pt x="7360" y="2132"/>
                </a:lnTo>
                <a:lnTo>
                  <a:pt x="7680" y="2132"/>
                </a:lnTo>
                <a:lnTo>
                  <a:pt x="7680" y="2700"/>
                </a:lnTo>
                <a:lnTo>
                  <a:pt x="8000" y="2700"/>
                </a:lnTo>
                <a:lnTo>
                  <a:pt x="8240" y="2132"/>
                </a:lnTo>
                <a:lnTo>
                  <a:pt x="9120" y="2132"/>
                </a:lnTo>
                <a:lnTo>
                  <a:pt x="9440" y="2700"/>
                </a:lnTo>
                <a:lnTo>
                  <a:pt x="9760" y="2700"/>
                </a:lnTo>
                <a:lnTo>
                  <a:pt x="9760" y="1137"/>
                </a:lnTo>
                <a:lnTo>
                  <a:pt x="10320" y="1137"/>
                </a:lnTo>
                <a:lnTo>
                  <a:pt x="10960" y="568"/>
                </a:lnTo>
                <a:lnTo>
                  <a:pt x="11200" y="568"/>
                </a:lnTo>
                <a:lnTo>
                  <a:pt x="11200" y="0"/>
                </a:lnTo>
                <a:lnTo>
                  <a:pt x="13600" y="0"/>
                </a:lnTo>
                <a:lnTo>
                  <a:pt x="13600" y="1137"/>
                </a:lnTo>
                <a:lnTo>
                  <a:pt x="13920" y="1137"/>
                </a:lnTo>
                <a:lnTo>
                  <a:pt x="13920" y="1563"/>
                </a:lnTo>
                <a:lnTo>
                  <a:pt x="14160" y="2700"/>
                </a:lnTo>
                <a:lnTo>
                  <a:pt x="14800" y="2132"/>
                </a:lnTo>
                <a:lnTo>
                  <a:pt x="15040" y="2700"/>
                </a:lnTo>
                <a:lnTo>
                  <a:pt x="15040" y="3268"/>
                </a:lnTo>
                <a:lnTo>
                  <a:pt x="15360" y="3268"/>
                </a:lnTo>
                <a:lnTo>
                  <a:pt x="15360" y="3695"/>
                </a:lnTo>
                <a:lnTo>
                  <a:pt x="16240" y="5258"/>
                </a:lnTo>
                <a:lnTo>
                  <a:pt x="16240" y="4832"/>
                </a:lnTo>
                <a:lnTo>
                  <a:pt x="16880" y="5258"/>
                </a:lnTo>
                <a:lnTo>
                  <a:pt x="17440" y="5258"/>
                </a:lnTo>
                <a:lnTo>
                  <a:pt x="17760" y="4832"/>
                </a:lnTo>
                <a:lnTo>
                  <a:pt x="18000" y="4832"/>
                </a:lnTo>
                <a:lnTo>
                  <a:pt x="18320" y="5826"/>
                </a:lnTo>
                <a:lnTo>
                  <a:pt x="18640" y="6395"/>
                </a:lnTo>
                <a:lnTo>
                  <a:pt x="19840" y="6395"/>
                </a:lnTo>
                <a:lnTo>
                  <a:pt x="20080" y="6963"/>
                </a:lnTo>
                <a:lnTo>
                  <a:pt x="20400" y="6395"/>
                </a:lnTo>
                <a:lnTo>
                  <a:pt x="20720" y="6963"/>
                </a:lnTo>
                <a:lnTo>
                  <a:pt x="21280" y="6963"/>
                </a:lnTo>
                <a:lnTo>
                  <a:pt x="21280" y="7389"/>
                </a:lnTo>
                <a:lnTo>
                  <a:pt x="21600" y="7389"/>
                </a:lnTo>
                <a:lnTo>
                  <a:pt x="21600" y="7958"/>
                </a:lnTo>
                <a:lnTo>
                  <a:pt x="21280" y="8526"/>
                </a:lnTo>
                <a:lnTo>
                  <a:pt x="20960" y="8526"/>
                </a:lnTo>
                <a:lnTo>
                  <a:pt x="20960" y="9521"/>
                </a:lnTo>
                <a:lnTo>
                  <a:pt x="21600" y="10658"/>
                </a:lnTo>
                <a:lnTo>
                  <a:pt x="21280" y="11084"/>
                </a:lnTo>
                <a:lnTo>
                  <a:pt x="21280" y="11653"/>
                </a:lnTo>
                <a:lnTo>
                  <a:pt x="20960" y="12221"/>
                </a:lnTo>
                <a:lnTo>
                  <a:pt x="20400" y="12221"/>
                </a:lnTo>
                <a:lnTo>
                  <a:pt x="20080" y="12647"/>
                </a:lnTo>
                <a:lnTo>
                  <a:pt x="20080" y="13216"/>
                </a:lnTo>
                <a:lnTo>
                  <a:pt x="19840" y="13784"/>
                </a:lnTo>
                <a:lnTo>
                  <a:pt x="19840" y="14353"/>
                </a:lnTo>
                <a:lnTo>
                  <a:pt x="19840" y="13784"/>
                </a:lnTo>
                <a:lnTo>
                  <a:pt x="19520" y="13784"/>
                </a:lnTo>
                <a:lnTo>
                  <a:pt x="19200" y="14353"/>
                </a:lnTo>
                <a:lnTo>
                  <a:pt x="18640" y="14353"/>
                </a:lnTo>
                <a:lnTo>
                  <a:pt x="18640" y="14779"/>
                </a:lnTo>
                <a:lnTo>
                  <a:pt x="18000" y="14779"/>
                </a:lnTo>
                <a:lnTo>
                  <a:pt x="17760" y="15347"/>
                </a:lnTo>
                <a:lnTo>
                  <a:pt x="17440" y="15347"/>
                </a:lnTo>
                <a:lnTo>
                  <a:pt x="17440" y="15916"/>
                </a:lnTo>
                <a:lnTo>
                  <a:pt x="16880" y="15347"/>
                </a:lnTo>
                <a:lnTo>
                  <a:pt x="16560" y="15916"/>
                </a:lnTo>
                <a:lnTo>
                  <a:pt x="16240" y="15347"/>
                </a:lnTo>
                <a:lnTo>
                  <a:pt x="16240" y="15916"/>
                </a:lnTo>
                <a:lnTo>
                  <a:pt x="16560" y="15916"/>
                </a:lnTo>
                <a:lnTo>
                  <a:pt x="16240" y="16342"/>
                </a:lnTo>
                <a:lnTo>
                  <a:pt x="16240" y="16911"/>
                </a:lnTo>
                <a:lnTo>
                  <a:pt x="15920" y="16911"/>
                </a:lnTo>
                <a:lnTo>
                  <a:pt x="16240" y="16342"/>
                </a:lnTo>
                <a:lnTo>
                  <a:pt x="16240" y="15916"/>
                </a:lnTo>
                <a:lnTo>
                  <a:pt x="15920" y="15916"/>
                </a:lnTo>
                <a:lnTo>
                  <a:pt x="15680" y="16911"/>
                </a:lnTo>
                <a:lnTo>
                  <a:pt x="14480" y="16911"/>
                </a:lnTo>
                <a:lnTo>
                  <a:pt x="14480" y="17479"/>
                </a:lnTo>
                <a:lnTo>
                  <a:pt x="15040" y="17479"/>
                </a:lnTo>
                <a:lnTo>
                  <a:pt x="15360" y="17905"/>
                </a:lnTo>
                <a:lnTo>
                  <a:pt x="15680" y="17905"/>
                </a:lnTo>
                <a:lnTo>
                  <a:pt x="15360" y="17905"/>
                </a:lnTo>
                <a:lnTo>
                  <a:pt x="15360" y="18474"/>
                </a:lnTo>
                <a:lnTo>
                  <a:pt x="15920" y="18474"/>
                </a:lnTo>
                <a:lnTo>
                  <a:pt x="15920" y="19042"/>
                </a:lnTo>
                <a:lnTo>
                  <a:pt x="16240" y="19042"/>
                </a:lnTo>
                <a:lnTo>
                  <a:pt x="16560" y="19611"/>
                </a:lnTo>
                <a:lnTo>
                  <a:pt x="16560" y="19042"/>
                </a:lnTo>
                <a:lnTo>
                  <a:pt x="15680" y="17479"/>
                </a:lnTo>
                <a:lnTo>
                  <a:pt x="15680" y="16911"/>
                </a:lnTo>
                <a:lnTo>
                  <a:pt x="15920" y="17479"/>
                </a:lnTo>
                <a:lnTo>
                  <a:pt x="15920" y="17905"/>
                </a:lnTo>
                <a:lnTo>
                  <a:pt x="16560" y="19042"/>
                </a:lnTo>
                <a:lnTo>
                  <a:pt x="17440" y="19042"/>
                </a:lnTo>
                <a:lnTo>
                  <a:pt x="17440" y="18474"/>
                </a:lnTo>
                <a:lnTo>
                  <a:pt x="18320" y="18474"/>
                </a:lnTo>
                <a:lnTo>
                  <a:pt x="18000" y="19042"/>
                </a:lnTo>
                <a:lnTo>
                  <a:pt x="18000" y="19611"/>
                </a:lnTo>
                <a:lnTo>
                  <a:pt x="17440" y="20037"/>
                </a:lnTo>
                <a:lnTo>
                  <a:pt x="16880" y="19611"/>
                </a:lnTo>
                <a:lnTo>
                  <a:pt x="16560" y="20037"/>
                </a:lnTo>
                <a:lnTo>
                  <a:pt x="16560" y="20605"/>
                </a:lnTo>
                <a:lnTo>
                  <a:pt x="15920" y="20605"/>
                </a:lnTo>
                <a:lnTo>
                  <a:pt x="15360" y="21174"/>
                </a:lnTo>
                <a:lnTo>
                  <a:pt x="15040" y="21600"/>
                </a:lnTo>
                <a:lnTo>
                  <a:pt x="14480" y="21600"/>
                </a:lnTo>
                <a:lnTo>
                  <a:pt x="14160" y="21174"/>
                </a:lnTo>
                <a:lnTo>
                  <a:pt x="14480" y="20037"/>
                </a:lnTo>
                <a:lnTo>
                  <a:pt x="14160" y="19611"/>
                </a:lnTo>
                <a:lnTo>
                  <a:pt x="13920" y="19611"/>
                </a:lnTo>
                <a:lnTo>
                  <a:pt x="13600" y="19042"/>
                </a:lnTo>
                <a:lnTo>
                  <a:pt x="13280" y="19611"/>
                </a:lnTo>
                <a:lnTo>
                  <a:pt x="13600" y="18474"/>
                </a:lnTo>
                <a:lnTo>
                  <a:pt x="13920" y="18474"/>
                </a:lnTo>
                <a:lnTo>
                  <a:pt x="14160" y="17905"/>
                </a:lnTo>
                <a:lnTo>
                  <a:pt x="14480" y="17905"/>
                </a:lnTo>
                <a:lnTo>
                  <a:pt x="14160" y="17905"/>
                </a:lnTo>
                <a:lnTo>
                  <a:pt x="14160" y="16911"/>
                </a:lnTo>
                <a:lnTo>
                  <a:pt x="13920" y="17479"/>
                </a:lnTo>
                <a:lnTo>
                  <a:pt x="13600" y="16911"/>
                </a:lnTo>
                <a:lnTo>
                  <a:pt x="13280" y="16911"/>
                </a:lnTo>
                <a:lnTo>
                  <a:pt x="12960" y="17479"/>
                </a:lnTo>
                <a:lnTo>
                  <a:pt x="12720" y="16911"/>
                </a:lnTo>
                <a:lnTo>
                  <a:pt x="12400" y="16911"/>
                </a:lnTo>
                <a:lnTo>
                  <a:pt x="12400" y="16342"/>
                </a:lnTo>
                <a:lnTo>
                  <a:pt x="11520" y="16342"/>
                </a:lnTo>
                <a:lnTo>
                  <a:pt x="11520" y="15916"/>
                </a:lnTo>
                <a:lnTo>
                  <a:pt x="12400" y="15916"/>
                </a:lnTo>
                <a:lnTo>
                  <a:pt x="12080" y="15347"/>
                </a:lnTo>
                <a:lnTo>
                  <a:pt x="11840" y="15916"/>
                </a:lnTo>
                <a:lnTo>
                  <a:pt x="11520" y="15916"/>
                </a:lnTo>
                <a:lnTo>
                  <a:pt x="11520" y="15347"/>
                </a:lnTo>
                <a:lnTo>
                  <a:pt x="11200" y="15916"/>
                </a:lnTo>
                <a:lnTo>
                  <a:pt x="10960" y="15916"/>
                </a:lnTo>
                <a:lnTo>
                  <a:pt x="10640" y="16342"/>
                </a:lnTo>
                <a:lnTo>
                  <a:pt x="10640" y="16911"/>
                </a:lnTo>
                <a:lnTo>
                  <a:pt x="10320" y="17479"/>
                </a:lnTo>
                <a:lnTo>
                  <a:pt x="10000" y="18474"/>
                </a:lnTo>
                <a:lnTo>
                  <a:pt x="9760" y="18474"/>
                </a:lnTo>
                <a:lnTo>
                  <a:pt x="9760" y="19611"/>
                </a:lnTo>
                <a:lnTo>
                  <a:pt x="9440" y="19042"/>
                </a:lnTo>
                <a:lnTo>
                  <a:pt x="9120" y="19042"/>
                </a:lnTo>
                <a:lnTo>
                  <a:pt x="8880" y="19611"/>
                </a:lnTo>
                <a:lnTo>
                  <a:pt x="8000" y="19611"/>
                </a:lnTo>
                <a:lnTo>
                  <a:pt x="7680" y="19042"/>
                </a:lnTo>
                <a:lnTo>
                  <a:pt x="8000" y="18474"/>
                </a:lnTo>
                <a:lnTo>
                  <a:pt x="8240" y="18474"/>
                </a:lnTo>
                <a:lnTo>
                  <a:pt x="8560" y="17479"/>
                </a:lnTo>
                <a:lnTo>
                  <a:pt x="8560" y="16342"/>
                </a:lnTo>
                <a:lnTo>
                  <a:pt x="8880" y="16342"/>
                </a:lnTo>
                <a:lnTo>
                  <a:pt x="9120" y="15916"/>
                </a:lnTo>
                <a:lnTo>
                  <a:pt x="9440" y="16342"/>
                </a:lnTo>
                <a:lnTo>
                  <a:pt x="9760" y="16342"/>
                </a:lnTo>
                <a:lnTo>
                  <a:pt x="9760" y="14779"/>
                </a:lnTo>
                <a:lnTo>
                  <a:pt x="9440" y="14779"/>
                </a:lnTo>
                <a:lnTo>
                  <a:pt x="8880" y="14353"/>
                </a:lnTo>
                <a:lnTo>
                  <a:pt x="8880" y="13784"/>
                </a:lnTo>
                <a:lnTo>
                  <a:pt x="8560" y="13784"/>
                </a:lnTo>
                <a:lnTo>
                  <a:pt x="8560" y="12647"/>
                </a:lnTo>
                <a:lnTo>
                  <a:pt x="8240" y="12221"/>
                </a:lnTo>
                <a:lnTo>
                  <a:pt x="8000" y="11653"/>
                </a:lnTo>
                <a:lnTo>
                  <a:pt x="7360" y="11653"/>
                </a:lnTo>
                <a:lnTo>
                  <a:pt x="6800" y="11084"/>
                </a:lnTo>
                <a:lnTo>
                  <a:pt x="6480" y="11084"/>
                </a:lnTo>
                <a:lnTo>
                  <a:pt x="6160" y="10658"/>
                </a:lnTo>
                <a:lnTo>
                  <a:pt x="5920" y="10658"/>
                </a:lnTo>
                <a:lnTo>
                  <a:pt x="5920" y="11084"/>
                </a:lnTo>
                <a:lnTo>
                  <a:pt x="5600" y="10658"/>
                </a:lnTo>
                <a:lnTo>
                  <a:pt x="5600" y="11084"/>
                </a:lnTo>
                <a:lnTo>
                  <a:pt x="5280" y="10658"/>
                </a:lnTo>
                <a:lnTo>
                  <a:pt x="5280" y="12221"/>
                </a:lnTo>
                <a:lnTo>
                  <a:pt x="4960" y="12221"/>
                </a:lnTo>
                <a:lnTo>
                  <a:pt x="4720" y="12647"/>
                </a:lnTo>
                <a:lnTo>
                  <a:pt x="3840" y="12647"/>
                </a:lnTo>
                <a:lnTo>
                  <a:pt x="3520" y="13216"/>
                </a:lnTo>
                <a:lnTo>
                  <a:pt x="2640" y="13216"/>
                </a:lnTo>
                <a:lnTo>
                  <a:pt x="2640" y="12647"/>
                </a:lnTo>
                <a:lnTo>
                  <a:pt x="1760" y="12647"/>
                </a:lnTo>
                <a:lnTo>
                  <a:pt x="1440" y="12221"/>
                </a:lnTo>
                <a:lnTo>
                  <a:pt x="560" y="12221"/>
                </a:lnTo>
                <a:lnTo>
                  <a:pt x="240" y="11653"/>
                </a:lnTo>
                <a:lnTo>
                  <a:pt x="0" y="11084"/>
                </a:lnTo>
                <a:lnTo>
                  <a:pt x="0" y="10658"/>
                </a:lnTo>
                <a:lnTo>
                  <a:pt x="240" y="9521"/>
                </a:lnTo>
                <a:lnTo>
                  <a:pt x="560" y="9521"/>
                </a:lnTo>
                <a:lnTo>
                  <a:pt x="560" y="8526"/>
                </a:lnTo>
                <a:lnTo>
                  <a:pt x="1440" y="6963"/>
                </a:lnTo>
                <a:lnTo>
                  <a:pt x="1440" y="6395"/>
                </a:lnTo>
                <a:lnTo>
                  <a:pt x="1760" y="5826"/>
                </a:lnTo>
                <a:lnTo>
                  <a:pt x="2000" y="5826"/>
                </a:lnTo>
                <a:lnTo>
                  <a:pt x="2000" y="5258"/>
                </a:lnTo>
                <a:lnTo>
                  <a:pt x="1760" y="4832"/>
                </a:lnTo>
                <a:lnTo>
                  <a:pt x="2000" y="4263"/>
                </a:lnTo>
                <a:lnTo>
                  <a:pt x="1760" y="4263"/>
                </a:lnTo>
                <a:lnTo>
                  <a:pt x="1440" y="3695"/>
                </a:lnTo>
                <a:lnTo>
                  <a:pt x="1440" y="1563"/>
                </a:lnTo>
                <a:close/>
                <a:moveTo>
                  <a:pt x="1440" y="156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59" name="AutoShape 43"/>
          <p:cNvSpPr/>
          <p:nvPr/>
        </p:nvSpPr>
        <p:spPr bwMode="auto">
          <a:xfrm>
            <a:off x="6430239" y="3195910"/>
            <a:ext cx="61271" cy="7764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4027"/>
                </a:moveTo>
                <a:lnTo>
                  <a:pt x="0" y="0"/>
                </a:lnTo>
                <a:lnTo>
                  <a:pt x="1543" y="1098"/>
                </a:lnTo>
                <a:lnTo>
                  <a:pt x="1543" y="0"/>
                </a:lnTo>
                <a:lnTo>
                  <a:pt x="3086" y="1098"/>
                </a:lnTo>
                <a:lnTo>
                  <a:pt x="3086" y="0"/>
                </a:lnTo>
                <a:lnTo>
                  <a:pt x="4243" y="0"/>
                </a:lnTo>
                <a:lnTo>
                  <a:pt x="5786" y="1098"/>
                </a:lnTo>
                <a:lnTo>
                  <a:pt x="7329" y="1098"/>
                </a:lnTo>
                <a:lnTo>
                  <a:pt x="10029" y="2563"/>
                </a:lnTo>
                <a:lnTo>
                  <a:pt x="13114" y="2563"/>
                </a:lnTo>
                <a:lnTo>
                  <a:pt x="14271" y="4027"/>
                </a:lnTo>
                <a:lnTo>
                  <a:pt x="15814" y="5125"/>
                </a:lnTo>
                <a:lnTo>
                  <a:pt x="15814" y="8054"/>
                </a:lnTo>
                <a:lnTo>
                  <a:pt x="17357" y="8054"/>
                </a:lnTo>
                <a:lnTo>
                  <a:pt x="17357" y="9519"/>
                </a:lnTo>
                <a:lnTo>
                  <a:pt x="20057" y="10617"/>
                </a:lnTo>
                <a:lnTo>
                  <a:pt x="21600" y="10617"/>
                </a:lnTo>
                <a:lnTo>
                  <a:pt x="21600" y="14644"/>
                </a:lnTo>
                <a:lnTo>
                  <a:pt x="20057" y="14644"/>
                </a:lnTo>
                <a:lnTo>
                  <a:pt x="18514" y="13546"/>
                </a:lnTo>
                <a:lnTo>
                  <a:pt x="17357" y="14644"/>
                </a:lnTo>
                <a:lnTo>
                  <a:pt x="15814" y="14644"/>
                </a:lnTo>
                <a:lnTo>
                  <a:pt x="15814" y="17573"/>
                </a:lnTo>
                <a:lnTo>
                  <a:pt x="14271" y="20136"/>
                </a:lnTo>
                <a:lnTo>
                  <a:pt x="13114" y="20136"/>
                </a:lnTo>
                <a:lnTo>
                  <a:pt x="11571" y="21600"/>
                </a:lnTo>
                <a:lnTo>
                  <a:pt x="11571" y="14644"/>
                </a:lnTo>
                <a:lnTo>
                  <a:pt x="10029" y="12081"/>
                </a:lnTo>
                <a:lnTo>
                  <a:pt x="10029" y="10617"/>
                </a:lnTo>
                <a:lnTo>
                  <a:pt x="5786" y="9519"/>
                </a:lnTo>
                <a:lnTo>
                  <a:pt x="5786" y="8054"/>
                </a:lnTo>
                <a:lnTo>
                  <a:pt x="4243" y="5125"/>
                </a:lnTo>
                <a:lnTo>
                  <a:pt x="3086" y="4027"/>
                </a:lnTo>
                <a:lnTo>
                  <a:pt x="0" y="4027"/>
                </a:lnTo>
                <a:close/>
                <a:moveTo>
                  <a:pt x="0" y="4027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60" name="AutoShape 44"/>
          <p:cNvSpPr/>
          <p:nvPr/>
        </p:nvSpPr>
        <p:spPr bwMode="auto">
          <a:xfrm>
            <a:off x="6332723" y="3210268"/>
            <a:ext cx="158788" cy="10688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4469" y="0"/>
                </a:moveTo>
                <a:lnTo>
                  <a:pt x="6108" y="0"/>
                </a:lnTo>
                <a:lnTo>
                  <a:pt x="6703" y="800"/>
                </a:lnTo>
                <a:lnTo>
                  <a:pt x="8342" y="800"/>
                </a:lnTo>
                <a:lnTo>
                  <a:pt x="8342" y="1867"/>
                </a:lnTo>
                <a:lnTo>
                  <a:pt x="9981" y="1867"/>
                </a:lnTo>
                <a:lnTo>
                  <a:pt x="10577" y="800"/>
                </a:lnTo>
                <a:lnTo>
                  <a:pt x="12215" y="800"/>
                </a:lnTo>
                <a:lnTo>
                  <a:pt x="12662" y="0"/>
                </a:lnTo>
                <a:lnTo>
                  <a:pt x="14450" y="0"/>
                </a:lnTo>
                <a:lnTo>
                  <a:pt x="14897" y="800"/>
                </a:lnTo>
                <a:lnTo>
                  <a:pt x="15492" y="2933"/>
                </a:lnTo>
                <a:lnTo>
                  <a:pt x="15492" y="4000"/>
                </a:lnTo>
                <a:lnTo>
                  <a:pt x="17131" y="4800"/>
                </a:lnTo>
                <a:lnTo>
                  <a:pt x="17131" y="5867"/>
                </a:lnTo>
                <a:lnTo>
                  <a:pt x="17727" y="7733"/>
                </a:lnTo>
                <a:lnTo>
                  <a:pt x="17727" y="11733"/>
                </a:lnTo>
                <a:lnTo>
                  <a:pt x="18323" y="13867"/>
                </a:lnTo>
                <a:lnTo>
                  <a:pt x="19961" y="13867"/>
                </a:lnTo>
                <a:lnTo>
                  <a:pt x="20408" y="12800"/>
                </a:lnTo>
                <a:lnTo>
                  <a:pt x="21004" y="12800"/>
                </a:lnTo>
                <a:lnTo>
                  <a:pt x="21600" y="13867"/>
                </a:lnTo>
                <a:lnTo>
                  <a:pt x="21004" y="13867"/>
                </a:lnTo>
                <a:lnTo>
                  <a:pt x="21600" y="14667"/>
                </a:lnTo>
                <a:lnTo>
                  <a:pt x="21004" y="15733"/>
                </a:lnTo>
                <a:lnTo>
                  <a:pt x="20408" y="15733"/>
                </a:lnTo>
                <a:lnTo>
                  <a:pt x="19961" y="16800"/>
                </a:lnTo>
                <a:lnTo>
                  <a:pt x="19366" y="16800"/>
                </a:lnTo>
                <a:lnTo>
                  <a:pt x="19366" y="20800"/>
                </a:lnTo>
                <a:lnTo>
                  <a:pt x="18770" y="20800"/>
                </a:lnTo>
                <a:lnTo>
                  <a:pt x="18323" y="19733"/>
                </a:lnTo>
                <a:lnTo>
                  <a:pt x="17727" y="20800"/>
                </a:lnTo>
                <a:lnTo>
                  <a:pt x="17131" y="19733"/>
                </a:lnTo>
                <a:lnTo>
                  <a:pt x="14897" y="19733"/>
                </a:lnTo>
                <a:lnTo>
                  <a:pt x="13854" y="20800"/>
                </a:lnTo>
                <a:lnTo>
                  <a:pt x="13258" y="20800"/>
                </a:lnTo>
                <a:lnTo>
                  <a:pt x="12662" y="21600"/>
                </a:lnTo>
                <a:lnTo>
                  <a:pt x="7746" y="21600"/>
                </a:lnTo>
                <a:lnTo>
                  <a:pt x="7746" y="20800"/>
                </a:lnTo>
                <a:lnTo>
                  <a:pt x="7150" y="20800"/>
                </a:lnTo>
                <a:lnTo>
                  <a:pt x="6703" y="21600"/>
                </a:lnTo>
                <a:lnTo>
                  <a:pt x="6108" y="20800"/>
                </a:lnTo>
                <a:lnTo>
                  <a:pt x="6703" y="20800"/>
                </a:lnTo>
                <a:lnTo>
                  <a:pt x="6703" y="19733"/>
                </a:lnTo>
                <a:lnTo>
                  <a:pt x="5512" y="19733"/>
                </a:lnTo>
                <a:lnTo>
                  <a:pt x="5512" y="18667"/>
                </a:lnTo>
                <a:lnTo>
                  <a:pt x="5065" y="17600"/>
                </a:lnTo>
                <a:lnTo>
                  <a:pt x="5512" y="16800"/>
                </a:lnTo>
                <a:lnTo>
                  <a:pt x="5065" y="16800"/>
                </a:lnTo>
                <a:lnTo>
                  <a:pt x="4469" y="17600"/>
                </a:lnTo>
                <a:lnTo>
                  <a:pt x="3426" y="17600"/>
                </a:lnTo>
                <a:lnTo>
                  <a:pt x="3426" y="16800"/>
                </a:lnTo>
                <a:lnTo>
                  <a:pt x="2234" y="16800"/>
                </a:lnTo>
                <a:lnTo>
                  <a:pt x="2234" y="15733"/>
                </a:lnTo>
                <a:lnTo>
                  <a:pt x="2830" y="14667"/>
                </a:lnTo>
                <a:lnTo>
                  <a:pt x="2234" y="14667"/>
                </a:lnTo>
                <a:lnTo>
                  <a:pt x="1192" y="13867"/>
                </a:lnTo>
                <a:lnTo>
                  <a:pt x="1192" y="12800"/>
                </a:lnTo>
                <a:lnTo>
                  <a:pt x="0" y="10667"/>
                </a:lnTo>
                <a:lnTo>
                  <a:pt x="596" y="9867"/>
                </a:lnTo>
                <a:lnTo>
                  <a:pt x="1192" y="8800"/>
                </a:lnTo>
                <a:lnTo>
                  <a:pt x="2234" y="8800"/>
                </a:lnTo>
                <a:lnTo>
                  <a:pt x="2234" y="7733"/>
                </a:lnTo>
                <a:lnTo>
                  <a:pt x="2830" y="5867"/>
                </a:lnTo>
                <a:lnTo>
                  <a:pt x="3426" y="2933"/>
                </a:lnTo>
                <a:lnTo>
                  <a:pt x="3873" y="1867"/>
                </a:lnTo>
                <a:lnTo>
                  <a:pt x="4469" y="1867"/>
                </a:lnTo>
                <a:lnTo>
                  <a:pt x="5065" y="800"/>
                </a:lnTo>
                <a:lnTo>
                  <a:pt x="4469" y="0"/>
                </a:lnTo>
                <a:close/>
                <a:moveTo>
                  <a:pt x="4469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61" name="AutoShape 45"/>
          <p:cNvSpPr/>
          <p:nvPr/>
        </p:nvSpPr>
        <p:spPr bwMode="auto">
          <a:xfrm>
            <a:off x="6263685" y="3199633"/>
            <a:ext cx="106146" cy="7391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4029" y="18514"/>
                </a:moveTo>
                <a:lnTo>
                  <a:pt x="14920" y="17357"/>
                </a:lnTo>
                <a:lnTo>
                  <a:pt x="15810" y="15814"/>
                </a:lnTo>
                <a:lnTo>
                  <a:pt x="17369" y="15814"/>
                </a:lnTo>
                <a:lnTo>
                  <a:pt x="17369" y="14271"/>
                </a:lnTo>
                <a:lnTo>
                  <a:pt x="18260" y="11571"/>
                </a:lnTo>
                <a:lnTo>
                  <a:pt x="19151" y="7329"/>
                </a:lnTo>
                <a:lnTo>
                  <a:pt x="19819" y="5786"/>
                </a:lnTo>
                <a:lnTo>
                  <a:pt x="20709" y="5786"/>
                </a:lnTo>
                <a:lnTo>
                  <a:pt x="21600" y="4243"/>
                </a:lnTo>
                <a:lnTo>
                  <a:pt x="20709" y="3086"/>
                </a:lnTo>
                <a:lnTo>
                  <a:pt x="19819" y="1543"/>
                </a:lnTo>
                <a:lnTo>
                  <a:pt x="19151" y="0"/>
                </a:lnTo>
                <a:lnTo>
                  <a:pt x="18260" y="1543"/>
                </a:lnTo>
                <a:lnTo>
                  <a:pt x="17369" y="0"/>
                </a:lnTo>
                <a:lnTo>
                  <a:pt x="15810" y="1543"/>
                </a:lnTo>
                <a:lnTo>
                  <a:pt x="14920" y="0"/>
                </a:lnTo>
                <a:lnTo>
                  <a:pt x="13361" y="0"/>
                </a:lnTo>
                <a:lnTo>
                  <a:pt x="13361" y="1543"/>
                </a:lnTo>
                <a:lnTo>
                  <a:pt x="12470" y="3086"/>
                </a:lnTo>
                <a:lnTo>
                  <a:pt x="12470" y="4243"/>
                </a:lnTo>
                <a:lnTo>
                  <a:pt x="10911" y="3086"/>
                </a:lnTo>
                <a:lnTo>
                  <a:pt x="10021" y="4243"/>
                </a:lnTo>
                <a:lnTo>
                  <a:pt x="9130" y="4243"/>
                </a:lnTo>
                <a:lnTo>
                  <a:pt x="9130" y="5786"/>
                </a:lnTo>
                <a:lnTo>
                  <a:pt x="6680" y="5786"/>
                </a:lnTo>
                <a:lnTo>
                  <a:pt x="5790" y="7329"/>
                </a:lnTo>
                <a:lnTo>
                  <a:pt x="4231" y="5786"/>
                </a:lnTo>
                <a:lnTo>
                  <a:pt x="1781" y="4243"/>
                </a:lnTo>
                <a:lnTo>
                  <a:pt x="1781" y="7329"/>
                </a:lnTo>
                <a:lnTo>
                  <a:pt x="0" y="7329"/>
                </a:lnTo>
                <a:lnTo>
                  <a:pt x="891" y="8871"/>
                </a:lnTo>
                <a:lnTo>
                  <a:pt x="891" y="11571"/>
                </a:lnTo>
                <a:lnTo>
                  <a:pt x="0" y="13114"/>
                </a:lnTo>
                <a:lnTo>
                  <a:pt x="891" y="14271"/>
                </a:lnTo>
                <a:lnTo>
                  <a:pt x="891" y="17357"/>
                </a:lnTo>
                <a:lnTo>
                  <a:pt x="1781" y="17357"/>
                </a:lnTo>
                <a:lnTo>
                  <a:pt x="3340" y="18514"/>
                </a:lnTo>
                <a:lnTo>
                  <a:pt x="4231" y="20057"/>
                </a:lnTo>
                <a:lnTo>
                  <a:pt x="5122" y="20057"/>
                </a:lnTo>
                <a:lnTo>
                  <a:pt x="6680" y="21600"/>
                </a:lnTo>
                <a:lnTo>
                  <a:pt x="8239" y="21600"/>
                </a:lnTo>
                <a:lnTo>
                  <a:pt x="8239" y="20057"/>
                </a:lnTo>
                <a:lnTo>
                  <a:pt x="9130" y="21600"/>
                </a:lnTo>
                <a:lnTo>
                  <a:pt x="9130" y="20057"/>
                </a:lnTo>
                <a:lnTo>
                  <a:pt x="10911" y="20057"/>
                </a:lnTo>
                <a:lnTo>
                  <a:pt x="10911" y="18514"/>
                </a:lnTo>
                <a:lnTo>
                  <a:pt x="11579" y="17357"/>
                </a:lnTo>
                <a:lnTo>
                  <a:pt x="12470" y="18514"/>
                </a:lnTo>
                <a:lnTo>
                  <a:pt x="14029" y="18514"/>
                </a:lnTo>
                <a:close/>
                <a:moveTo>
                  <a:pt x="14029" y="18514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62" name="AutoShape 46"/>
          <p:cNvSpPr/>
          <p:nvPr/>
        </p:nvSpPr>
        <p:spPr bwMode="auto">
          <a:xfrm>
            <a:off x="6272746" y="3179956"/>
            <a:ext cx="88455" cy="4467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6518"/>
                </a:moveTo>
                <a:lnTo>
                  <a:pt x="2933" y="19059"/>
                </a:lnTo>
                <a:lnTo>
                  <a:pt x="4800" y="21600"/>
                </a:lnTo>
                <a:lnTo>
                  <a:pt x="5867" y="19059"/>
                </a:lnTo>
                <a:lnTo>
                  <a:pt x="8800" y="19059"/>
                </a:lnTo>
                <a:lnTo>
                  <a:pt x="8800" y="16518"/>
                </a:lnTo>
                <a:lnTo>
                  <a:pt x="9867" y="16518"/>
                </a:lnTo>
                <a:lnTo>
                  <a:pt x="10933" y="14612"/>
                </a:lnTo>
                <a:lnTo>
                  <a:pt x="12800" y="16518"/>
                </a:lnTo>
                <a:lnTo>
                  <a:pt x="12800" y="14612"/>
                </a:lnTo>
                <a:lnTo>
                  <a:pt x="13867" y="12071"/>
                </a:lnTo>
                <a:lnTo>
                  <a:pt x="13867" y="9529"/>
                </a:lnTo>
                <a:lnTo>
                  <a:pt x="15733" y="9529"/>
                </a:lnTo>
                <a:lnTo>
                  <a:pt x="16800" y="12071"/>
                </a:lnTo>
                <a:lnTo>
                  <a:pt x="18667" y="9529"/>
                </a:lnTo>
                <a:lnTo>
                  <a:pt x="19733" y="12071"/>
                </a:lnTo>
                <a:lnTo>
                  <a:pt x="20800" y="9529"/>
                </a:lnTo>
                <a:lnTo>
                  <a:pt x="20800" y="7624"/>
                </a:lnTo>
                <a:lnTo>
                  <a:pt x="21600" y="2541"/>
                </a:lnTo>
                <a:lnTo>
                  <a:pt x="19733" y="0"/>
                </a:lnTo>
                <a:lnTo>
                  <a:pt x="12800" y="0"/>
                </a:lnTo>
                <a:lnTo>
                  <a:pt x="12800" y="2541"/>
                </a:lnTo>
                <a:lnTo>
                  <a:pt x="7733" y="2541"/>
                </a:lnTo>
                <a:lnTo>
                  <a:pt x="6933" y="5082"/>
                </a:lnTo>
                <a:lnTo>
                  <a:pt x="5867" y="7624"/>
                </a:lnTo>
                <a:lnTo>
                  <a:pt x="800" y="7624"/>
                </a:lnTo>
                <a:lnTo>
                  <a:pt x="0" y="9529"/>
                </a:lnTo>
                <a:lnTo>
                  <a:pt x="0" y="16518"/>
                </a:lnTo>
                <a:close/>
                <a:moveTo>
                  <a:pt x="0" y="16518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63" name="AutoShape 47"/>
          <p:cNvSpPr/>
          <p:nvPr/>
        </p:nvSpPr>
        <p:spPr bwMode="auto">
          <a:xfrm>
            <a:off x="6369831" y="3307586"/>
            <a:ext cx="105283" cy="6860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75" y="0"/>
                </a:moveTo>
                <a:lnTo>
                  <a:pt x="2475" y="0"/>
                </a:lnTo>
                <a:lnTo>
                  <a:pt x="2475" y="1662"/>
                </a:lnTo>
                <a:lnTo>
                  <a:pt x="1575" y="1662"/>
                </a:lnTo>
                <a:lnTo>
                  <a:pt x="2475" y="2908"/>
                </a:lnTo>
                <a:lnTo>
                  <a:pt x="3150" y="1662"/>
                </a:lnTo>
                <a:lnTo>
                  <a:pt x="4050" y="1662"/>
                </a:lnTo>
                <a:lnTo>
                  <a:pt x="4050" y="2908"/>
                </a:lnTo>
                <a:lnTo>
                  <a:pt x="11475" y="2908"/>
                </a:lnTo>
                <a:lnTo>
                  <a:pt x="12375" y="1662"/>
                </a:lnTo>
                <a:lnTo>
                  <a:pt x="13275" y="1662"/>
                </a:lnTo>
                <a:lnTo>
                  <a:pt x="14850" y="0"/>
                </a:lnTo>
                <a:lnTo>
                  <a:pt x="18225" y="0"/>
                </a:lnTo>
                <a:lnTo>
                  <a:pt x="19125" y="1662"/>
                </a:lnTo>
                <a:lnTo>
                  <a:pt x="20025" y="0"/>
                </a:lnTo>
                <a:lnTo>
                  <a:pt x="20700" y="1662"/>
                </a:lnTo>
                <a:lnTo>
                  <a:pt x="21600" y="1662"/>
                </a:lnTo>
                <a:lnTo>
                  <a:pt x="21600" y="4569"/>
                </a:lnTo>
                <a:lnTo>
                  <a:pt x="20700" y="6231"/>
                </a:lnTo>
                <a:lnTo>
                  <a:pt x="20700" y="4569"/>
                </a:lnTo>
                <a:lnTo>
                  <a:pt x="19125" y="6231"/>
                </a:lnTo>
                <a:lnTo>
                  <a:pt x="20025" y="9138"/>
                </a:lnTo>
                <a:lnTo>
                  <a:pt x="18225" y="12462"/>
                </a:lnTo>
                <a:lnTo>
                  <a:pt x="19125" y="12462"/>
                </a:lnTo>
                <a:lnTo>
                  <a:pt x="20025" y="15369"/>
                </a:lnTo>
                <a:lnTo>
                  <a:pt x="20025" y="17031"/>
                </a:lnTo>
                <a:lnTo>
                  <a:pt x="19125" y="15369"/>
                </a:lnTo>
                <a:lnTo>
                  <a:pt x="19125" y="17031"/>
                </a:lnTo>
                <a:lnTo>
                  <a:pt x="18225" y="15369"/>
                </a:lnTo>
                <a:lnTo>
                  <a:pt x="16650" y="15369"/>
                </a:lnTo>
                <a:lnTo>
                  <a:pt x="15750" y="17031"/>
                </a:lnTo>
                <a:lnTo>
                  <a:pt x="14850" y="17031"/>
                </a:lnTo>
                <a:lnTo>
                  <a:pt x="14175" y="18277"/>
                </a:lnTo>
                <a:lnTo>
                  <a:pt x="14175" y="21600"/>
                </a:lnTo>
                <a:lnTo>
                  <a:pt x="7425" y="21600"/>
                </a:lnTo>
                <a:lnTo>
                  <a:pt x="6525" y="19938"/>
                </a:lnTo>
                <a:lnTo>
                  <a:pt x="6525" y="21600"/>
                </a:lnTo>
                <a:lnTo>
                  <a:pt x="4050" y="21600"/>
                </a:lnTo>
                <a:lnTo>
                  <a:pt x="3150" y="19938"/>
                </a:lnTo>
                <a:lnTo>
                  <a:pt x="3150" y="18277"/>
                </a:lnTo>
                <a:lnTo>
                  <a:pt x="675" y="13708"/>
                </a:lnTo>
                <a:lnTo>
                  <a:pt x="1575" y="13708"/>
                </a:lnTo>
                <a:lnTo>
                  <a:pt x="675" y="12462"/>
                </a:lnTo>
                <a:lnTo>
                  <a:pt x="675" y="10800"/>
                </a:lnTo>
                <a:lnTo>
                  <a:pt x="2475" y="7477"/>
                </a:lnTo>
                <a:lnTo>
                  <a:pt x="1575" y="6231"/>
                </a:lnTo>
                <a:lnTo>
                  <a:pt x="675" y="4569"/>
                </a:lnTo>
                <a:lnTo>
                  <a:pt x="0" y="1662"/>
                </a:lnTo>
                <a:lnTo>
                  <a:pt x="675" y="0"/>
                </a:lnTo>
                <a:close/>
                <a:moveTo>
                  <a:pt x="675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64" name="AutoShape 48"/>
          <p:cNvSpPr/>
          <p:nvPr/>
        </p:nvSpPr>
        <p:spPr bwMode="auto">
          <a:xfrm>
            <a:off x="6341353" y="3351192"/>
            <a:ext cx="48327" cy="3935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4236" y="0"/>
                </a:moveTo>
                <a:lnTo>
                  <a:pt x="19636" y="7920"/>
                </a:lnTo>
                <a:lnTo>
                  <a:pt x="19636" y="10800"/>
                </a:lnTo>
                <a:lnTo>
                  <a:pt x="21600" y="13680"/>
                </a:lnTo>
                <a:lnTo>
                  <a:pt x="19636" y="16560"/>
                </a:lnTo>
                <a:lnTo>
                  <a:pt x="12764" y="16560"/>
                </a:lnTo>
                <a:lnTo>
                  <a:pt x="10800" y="18720"/>
                </a:lnTo>
                <a:lnTo>
                  <a:pt x="8836" y="18720"/>
                </a:lnTo>
                <a:lnTo>
                  <a:pt x="5400" y="21600"/>
                </a:lnTo>
                <a:lnTo>
                  <a:pt x="3436" y="21600"/>
                </a:lnTo>
                <a:lnTo>
                  <a:pt x="3436" y="18720"/>
                </a:lnTo>
                <a:lnTo>
                  <a:pt x="1473" y="16560"/>
                </a:lnTo>
                <a:lnTo>
                  <a:pt x="0" y="10800"/>
                </a:lnTo>
                <a:lnTo>
                  <a:pt x="1473" y="7920"/>
                </a:lnTo>
                <a:lnTo>
                  <a:pt x="1473" y="5760"/>
                </a:lnTo>
                <a:lnTo>
                  <a:pt x="3436" y="2880"/>
                </a:lnTo>
                <a:lnTo>
                  <a:pt x="7364" y="2880"/>
                </a:lnTo>
                <a:lnTo>
                  <a:pt x="10800" y="0"/>
                </a:lnTo>
                <a:lnTo>
                  <a:pt x="10800" y="2880"/>
                </a:lnTo>
                <a:lnTo>
                  <a:pt x="14236" y="0"/>
                </a:lnTo>
                <a:close/>
                <a:moveTo>
                  <a:pt x="14236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65" name="AutoShape 49"/>
          <p:cNvSpPr/>
          <p:nvPr/>
        </p:nvSpPr>
        <p:spPr bwMode="auto">
          <a:xfrm>
            <a:off x="6320641" y="3346938"/>
            <a:ext cx="32793" cy="6700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840" y="5929"/>
                </a:moveTo>
                <a:lnTo>
                  <a:pt x="13680" y="7624"/>
                </a:lnTo>
                <a:lnTo>
                  <a:pt x="15840" y="11012"/>
                </a:lnTo>
                <a:lnTo>
                  <a:pt x="18720" y="12282"/>
                </a:lnTo>
                <a:lnTo>
                  <a:pt x="18720" y="13976"/>
                </a:lnTo>
                <a:lnTo>
                  <a:pt x="21600" y="13976"/>
                </a:lnTo>
                <a:lnTo>
                  <a:pt x="21600" y="15671"/>
                </a:lnTo>
                <a:lnTo>
                  <a:pt x="18720" y="18635"/>
                </a:lnTo>
                <a:lnTo>
                  <a:pt x="13680" y="18635"/>
                </a:lnTo>
                <a:lnTo>
                  <a:pt x="13680" y="21600"/>
                </a:lnTo>
                <a:lnTo>
                  <a:pt x="7920" y="21600"/>
                </a:lnTo>
                <a:lnTo>
                  <a:pt x="5760" y="18635"/>
                </a:lnTo>
                <a:lnTo>
                  <a:pt x="0" y="18635"/>
                </a:lnTo>
                <a:lnTo>
                  <a:pt x="2880" y="16941"/>
                </a:lnTo>
                <a:lnTo>
                  <a:pt x="0" y="15671"/>
                </a:lnTo>
                <a:lnTo>
                  <a:pt x="0" y="13976"/>
                </a:lnTo>
                <a:lnTo>
                  <a:pt x="2880" y="12282"/>
                </a:lnTo>
                <a:lnTo>
                  <a:pt x="0" y="11012"/>
                </a:lnTo>
                <a:lnTo>
                  <a:pt x="2880" y="7624"/>
                </a:lnTo>
                <a:lnTo>
                  <a:pt x="2880" y="5929"/>
                </a:lnTo>
                <a:lnTo>
                  <a:pt x="0" y="5929"/>
                </a:lnTo>
                <a:lnTo>
                  <a:pt x="0" y="1271"/>
                </a:lnTo>
                <a:lnTo>
                  <a:pt x="2880" y="0"/>
                </a:lnTo>
                <a:lnTo>
                  <a:pt x="5760" y="0"/>
                </a:lnTo>
                <a:lnTo>
                  <a:pt x="5760" y="1271"/>
                </a:lnTo>
                <a:lnTo>
                  <a:pt x="7920" y="0"/>
                </a:lnTo>
                <a:lnTo>
                  <a:pt x="10800" y="1271"/>
                </a:lnTo>
                <a:lnTo>
                  <a:pt x="13680" y="2965"/>
                </a:lnTo>
                <a:lnTo>
                  <a:pt x="15840" y="2965"/>
                </a:lnTo>
                <a:lnTo>
                  <a:pt x="15840" y="5929"/>
                </a:lnTo>
                <a:close/>
                <a:moveTo>
                  <a:pt x="15840" y="5929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66" name="AutoShape 50"/>
          <p:cNvSpPr/>
          <p:nvPr/>
        </p:nvSpPr>
        <p:spPr bwMode="auto">
          <a:xfrm>
            <a:off x="6308560" y="3259193"/>
            <a:ext cx="73353" cy="1063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933"/>
                </a:moveTo>
                <a:lnTo>
                  <a:pt x="0" y="1867"/>
                </a:lnTo>
                <a:lnTo>
                  <a:pt x="2579" y="1867"/>
                </a:lnTo>
                <a:lnTo>
                  <a:pt x="2579" y="800"/>
                </a:lnTo>
                <a:lnTo>
                  <a:pt x="3546" y="0"/>
                </a:lnTo>
                <a:lnTo>
                  <a:pt x="4836" y="800"/>
                </a:lnTo>
                <a:lnTo>
                  <a:pt x="7093" y="800"/>
                </a:lnTo>
                <a:lnTo>
                  <a:pt x="9672" y="2933"/>
                </a:lnTo>
                <a:lnTo>
                  <a:pt x="9672" y="4000"/>
                </a:lnTo>
                <a:lnTo>
                  <a:pt x="11928" y="4800"/>
                </a:lnTo>
                <a:lnTo>
                  <a:pt x="13218" y="4800"/>
                </a:lnTo>
                <a:lnTo>
                  <a:pt x="11928" y="5867"/>
                </a:lnTo>
                <a:lnTo>
                  <a:pt x="11928" y="6933"/>
                </a:lnTo>
                <a:lnTo>
                  <a:pt x="14507" y="6933"/>
                </a:lnTo>
                <a:lnTo>
                  <a:pt x="14507" y="7733"/>
                </a:lnTo>
                <a:lnTo>
                  <a:pt x="16764" y="7733"/>
                </a:lnTo>
                <a:lnTo>
                  <a:pt x="18054" y="6933"/>
                </a:lnTo>
                <a:lnTo>
                  <a:pt x="19021" y="6933"/>
                </a:lnTo>
                <a:lnTo>
                  <a:pt x="18054" y="7733"/>
                </a:lnTo>
                <a:lnTo>
                  <a:pt x="19021" y="8800"/>
                </a:lnTo>
                <a:lnTo>
                  <a:pt x="19021" y="9867"/>
                </a:lnTo>
                <a:lnTo>
                  <a:pt x="18054" y="10933"/>
                </a:lnTo>
                <a:lnTo>
                  <a:pt x="19021" y="12800"/>
                </a:lnTo>
                <a:lnTo>
                  <a:pt x="20310" y="13867"/>
                </a:lnTo>
                <a:lnTo>
                  <a:pt x="21600" y="14667"/>
                </a:lnTo>
                <a:lnTo>
                  <a:pt x="19021" y="16800"/>
                </a:lnTo>
                <a:lnTo>
                  <a:pt x="19021" y="17867"/>
                </a:lnTo>
                <a:lnTo>
                  <a:pt x="20310" y="18667"/>
                </a:lnTo>
                <a:lnTo>
                  <a:pt x="19021" y="18667"/>
                </a:lnTo>
                <a:lnTo>
                  <a:pt x="16764" y="19733"/>
                </a:lnTo>
                <a:lnTo>
                  <a:pt x="16764" y="18667"/>
                </a:lnTo>
                <a:lnTo>
                  <a:pt x="14507" y="19733"/>
                </a:lnTo>
                <a:lnTo>
                  <a:pt x="11928" y="19733"/>
                </a:lnTo>
                <a:lnTo>
                  <a:pt x="10639" y="20800"/>
                </a:lnTo>
                <a:lnTo>
                  <a:pt x="10639" y="21600"/>
                </a:lnTo>
                <a:lnTo>
                  <a:pt x="10639" y="19733"/>
                </a:lnTo>
                <a:lnTo>
                  <a:pt x="9672" y="19733"/>
                </a:lnTo>
                <a:lnTo>
                  <a:pt x="8382" y="18667"/>
                </a:lnTo>
                <a:lnTo>
                  <a:pt x="7093" y="17867"/>
                </a:lnTo>
                <a:lnTo>
                  <a:pt x="8382" y="16800"/>
                </a:lnTo>
                <a:lnTo>
                  <a:pt x="8382" y="15733"/>
                </a:lnTo>
                <a:lnTo>
                  <a:pt x="7093" y="15733"/>
                </a:lnTo>
                <a:lnTo>
                  <a:pt x="6125" y="14667"/>
                </a:lnTo>
                <a:lnTo>
                  <a:pt x="3546" y="14667"/>
                </a:lnTo>
                <a:lnTo>
                  <a:pt x="3546" y="12800"/>
                </a:lnTo>
                <a:lnTo>
                  <a:pt x="2579" y="11733"/>
                </a:lnTo>
                <a:lnTo>
                  <a:pt x="2579" y="10933"/>
                </a:lnTo>
                <a:lnTo>
                  <a:pt x="3546" y="10933"/>
                </a:lnTo>
                <a:lnTo>
                  <a:pt x="3546" y="9867"/>
                </a:lnTo>
                <a:lnTo>
                  <a:pt x="2579" y="9867"/>
                </a:lnTo>
                <a:lnTo>
                  <a:pt x="1290" y="8800"/>
                </a:lnTo>
                <a:lnTo>
                  <a:pt x="2579" y="7733"/>
                </a:lnTo>
                <a:lnTo>
                  <a:pt x="2579" y="6933"/>
                </a:lnTo>
                <a:lnTo>
                  <a:pt x="1290" y="6933"/>
                </a:lnTo>
                <a:lnTo>
                  <a:pt x="1290" y="5867"/>
                </a:lnTo>
                <a:lnTo>
                  <a:pt x="2579" y="5867"/>
                </a:lnTo>
                <a:lnTo>
                  <a:pt x="2579" y="4800"/>
                </a:lnTo>
                <a:lnTo>
                  <a:pt x="1290" y="4800"/>
                </a:lnTo>
                <a:lnTo>
                  <a:pt x="0" y="4000"/>
                </a:lnTo>
                <a:lnTo>
                  <a:pt x="0" y="2933"/>
                </a:lnTo>
                <a:close/>
                <a:moveTo>
                  <a:pt x="0" y="293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67" name="AutoShape 51"/>
          <p:cNvSpPr/>
          <p:nvPr/>
        </p:nvSpPr>
        <p:spPr bwMode="auto">
          <a:xfrm>
            <a:off x="6304245" y="3321944"/>
            <a:ext cx="32793" cy="4360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21600"/>
                </a:moveTo>
                <a:lnTo>
                  <a:pt x="10800" y="14400"/>
                </a:lnTo>
                <a:lnTo>
                  <a:pt x="13680" y="12436"/>
                </a:lnTo>
                <a:lnTo>
                  <a:pt x="16560" y="12436"/>
                </a:lnTo>
                <a:lnTo>
                  <a:pt x="16560" y="14400"/>
                </a:lnTo>
                <a:lnTo>
                  <a:pt x="21600" y="9818"/>
                </a:lnTo>
                <a:lnTo>
                  <a:pt x="21600" y="7200"/>
                </a:lnTo>
                <a:lnTo>
                  <a:pt x="18720" y="7200"/>
                </a:lnTo>
                <a:lnTo>
                  <a:pt x="16560" y="4582"/>
                </a:lnTo>
                <a:lnTo>
                  <a:pt x="10800" y="4582"/>
                </a:lnTo>
                <a:lnTo>
                  <a:pt x="10800" y="0"/>
                </a:lnTo>
                <a:lnTo>
                  <a:pt x="8640" y="2618"/>
                </a:lnTo>
                <a:lnTo>
                  <a:pt x="8640" y="0"/>
                </a:lnTo>
                <a:lnTo>
                  <a:pt x="2880" y="0"/>
                </a:lnTo>
                <a:lnTo>
                  <a:pt x="2880" y="2618"/>
                </a:lnTo>
                <a:lnTo>
                  <a:pt x="5760" y="2618"/>
                </a:lnTo>
                <a:lnTo>
                  <a:pt x="5760" y="4582"/>
                </a:lnTo>
                <a:lnTo>
                  <a:pt x="2880" y="4582"/>
                </a:lnTo>
                <a:lnTo>
                  <a:pt x="2880" y="9818"/>
                </a:lnTo>
                <a:lnTo>
                  <a:pt x="0" y="12436"/>
                </a:lnTo>
                <a:lnTo>
                  <a:pt x="2880" y="14400"/>
                </a:lnTo>
                <a:lnTo>
                  <a:pt x="10800" y="21600"/>
                </a:lnTo>
                <a:close/>
                <a:moveTo>
                  <a:pt x="10800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68" name="AutoShape 52"/>
          <p:cNvSpPr/>
          <p:nvPr/>
        </p:nvSpPr>
        <p:spPr bwMode="auto">
          <a:xfrm>
            <a:off x="6220104" y="3259193"/>
            <a:ext cx="97517" cy="8242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700" y="8894"/>
                </a:moveTo>
                <a:cubicBezTo>
                  <a:pt x="20700" y="7624"/>
                  <a:pt x="20700" y="7624"/>
                  <a:pt x="20700" y="7624"/>
                </a:cubicBezTo>
                <a:cubicBezTo>
                  <a:pt x="20700" y="7624"/>
                  <a:pt x="20700" y="7624"/>
                  <a:pt x="20700" y="7624"/>
                </a:cubicBezTo>
                <a:cubicBezTo>
                  <a:pt x="21600" y="7624"/>
                  <a:pt x="21600" y="7624"/>
                  <a:pt x="21600" y="7624"/>
                </a:cubicBezTo>
                <a:cubicBezTo>
                  <a:pt x="21600" y="6353"/>
                  <a:pt x="21600" y="6353"/>
                  <a:pt x="21600" y="6353"/>
                </a:cubicBezTo>
                <a:cubicBezTo>
                  <a:pt x="20700" y="6353"/>
                  <a:pt x="20700" y="6353"/>
                  <a:pt x="20700" y="6353"/>
                </a:cubicBezTo>
                <a:cubicBezTo>
                  <a:pt x="20700" y="6353"/>
                  <a:pt x="20700" y="6353"/>
                  <a:pt x="20700" y="6353"/>
                </a:cubicBezTo>
                <a:cubicBezTo>
                  <a:pt x="19800" y="5082"/>
                  <a:pt x="19800" y="5082"/>
                  <a:pt x="19800" y="5082"/>
                </a:cubicBezTo>
                <a:cubicBezTo>
                  <a:pt x="19800" y="3812"/>
                  <a:pt x="19800" y="3812"/>
                  <a:pt x="19800" y="3812"/>
                </a:cubicBezTo>
                <a:cubicBezTo>
                  <a:pt x="18900" y="2541"/>
                  <a:pt x="18900" y="2541"/>
                  <a:pt x="18900" y="2541"/>
                </a:cubicBezTo>
                <a:cubicBezTo>
                  <a:pt x="18900" y="3812"/>
                  <a:pt x="18900" y="3812"/>
                  <a:pt x="18900" y="3812"/>
                </a:cubicBezTo>
                <a:cubicBezTo>
                  <a:pt x="17100" y="3812"/>
                  <a:pt x="17100" y="3812"/>
                  <a:pt x="17100" y="3812"/>
                </a:cubicBezTo>
                <a:cubicBezTo>
                  <a:pt x="15300" y="2541"/>
                  <a:pt x="15300" y="2541"/>
                  <a:pt x="15300" y="2541"/>
                </a:cubicBezTo>
                <a:cubicBezTo>
                  <a:pt x="14400" y="2541"/>
                  <a:pt x="14400" y="2541"/>
                  <a:pt x="14400" y="2541"/>
                </a:cubicBezTo>
                <a:cubicBezTo>
                  <a:pt x="13500" y="1271"/>
                  <a:pt x="13500" y="1271"/>
                  <a:pt x="13500" y="1271"/>
                </a:cubicBezTo>
                <a:cubicBezTo>
                  <a:pt x="11700" y="0"/>
                  <a:pt x="11700" y="0"/>
                  <a:pt x="117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9000" y="0"/>
                  <a:pt x="9000" y="0"/>
                  <a:pt x="9000" y="0"/>
                </a:cubicBezTo>
                <a:cubicBezTo>
                  <a:pt x="7200" y="1271"/>
                  <a:pt x="7200" y="1271"/>
                  <a:pt x="7200" y="1271"/>
                </a:cubicBezTo>
                <a:cubicBezTo>
                  <a:pt x="7200" y="2541"/>
                  <a:pt x="7200" y="2541"/>
                  <a:pt x="7200" y="2541"/>
                </a:cubicBezTo>
                <a:cubicBezTo>
                  <a:pt x="5400" y="3812"/>
                  <a:pt x="5400" y="3812"/>
                  <a:pt x="5400" y="3812"/>
                </a:cubicBezTo>
                <a:cubicBezTo>
                  <a:pt x="5400" y="5082"/>
                  <a:pt x="5400" y="5082"/>
                  <a:pt x="5400" y="5082"/>
                </a:cubicBezTo>
                <a:cubicBezTo>
                  <a:pt x="4500" y="5082"/>
                  <a:pt x="4500" y="5082"/>
                  <a:pt x="4500" y="5082"/>
                </a:cubicBezTo>
                <a:cubicBezTo>
                  <a:pt x="2700" y="5082"/>
                  <a:pt x="2700" y="5082"/>
                  <a:pt x="2700" y="5082"/>
                </a:cubicBezTo>
                <a:cubicBezTo>
                  <a:pt x="1800" y="5082"/>
                  <a:pt x="1800" y="5082"/>
                  <a:pt x="1800" y="5082"/>
                </a:cubicBezTo>
                <a:cubicBezTo>
                  <a:pt x="900" y="6353"/>
                  <a:pt x="900" y="6353"/>
                  <a:pt x="900" y="6353"/>
                </a:cubicBezTo>
                <a:cubicBezTo>
                  <a:pt x="0" y="6353"/>
                  <a:pt x="0" y="6353"/>
                  <a:pt x="0" y="6353"/>
                </a:cubicBezTo>
                <a:cubicBezTo>
                  <a:pt x="0" y="6353"/>
                  <a:pt x="0" y="6353"/>
                  <a:pt x="0" y="6353"/>
                </a:cubicBezTo>
                <a:cubicBezTo>
                  <a:pt x="0" y="7624"/>
                  <a:pt x="0" y="7624"/>
                  <a:pt x="0" y="7624"/>
                </a:cubicBezTo>
                <a:cubicBezTo>
                  <a:pt x="900" y="8894"/>
                  <a:pt x="900" y="8894"/>
                  <a:pt x="900" y="8894"/>
                </a:cubicBezTo>
                <a:cubicBezTo>
                  <a:pt x="900" y="10165"/>
                  <a:pt x="900" y="10165"/>
                  <a:pt x="900" y="10165"/>
                </a:cubicBezTo>
                <a:cubicBezTo>
                  <a:pt x="900" y="10165"/>
                  <a:pt x="900" y="10165"/>
                  <a:pt x="900" y="10165"/>
                </a:cubicBezTo>
                <a:cubicBezTo>
                  <a:pt x="1800" y="7624"/>
                  <a:pt x="1800" y="7624"/>
                  <a:pt x="1800" y="7624"/>
                </a:cubicBezTo>
                <a:cubicBezTo>
                  <a:pt x="2700" y="6353"/>
                  <a:pt x="2700" y="6353"/>
                  <a:pt x="2700" y="6353"/>
                </a:cubicBezTo>
                <a:cubicBezTo>
                  <a:pt x="2700" y="6353"/>
                  <a:pt x="2700" y="6353"/>
                  <a:pt x="2700" y="6353"/>
                </a:cubicBezTo>
                <a:cubicBezTo>
                  <a:pt x="3600" y="6353"/>
                  <a:pt x="3600" y="6353"/>
                  <a:pt x="3600" y="6353"/>
                </a:cubicBezTo>
                <a:cubicBezTo>
                  <a:pt x="4500" y="6353"/>
                  <a:pt x="4500" y="6353"/>
                  <a:pt x="4500" y="6353"/>
                </a:cubicBezTo>
                <a:cubicBezTo>
                  <a:pt x="4500" y="7624"/>
                  <a:pt x="4500" y="7624"/>
                  <a:pt x="4500" y="7624"/>
                </a:cubicBezTo>
                <a:cubicBezTo>
                  <a:pt x="5400" y="8894"/>
                  <a:pt x="5400" y="8894"/>
                  <a:pt x="5400" y="8894"/>
                </a:cubicBezTo>
                <a:cubicBezTo>
                  <a:pt x="5400" y="10165"/>
                  <a:pt x="5400" y="10165"/>
                  <a:pt x="5400" y="10165"/>
                </a:cubicBezTo>
                <a:cubicBezTo>
                  <a:pt x="7200" y="12706"/>
                  <a:pt x="7200" y="12706"/>
                  <a:pt x="7200" y="12706"/>
                </a:cubicBezTo>
                <a:cubicBezTo>
                  <a:pt x="7200" y="12706"/>
                  <a:pt x="7200" y="12706"/>
                  <a:pt x="7200" y="12706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7200" y="12706"/>
                  <a:pt x="7200" y="12706"/>
                  <a:pt x="7200" y="12706"/>
                </a:cubicBezTo>
                <a:cubicBezTo>
                  <a:pt x="6300" y="12706"/>
                  <a:pt x="6300" y="12706"/>
                  <a:pt x="6300" y="12706"/>
                </a:cubicBezTo>
                <a:cubicBezTo>
                  <a:pt x="6300" y="13976"/>
                  <a:pt x="6300" y="13976"/>
                  <a:pt x="6300" y="13976"/>
                </a:cubicBezTo>
                <a:cubicBezTo>
                  <a:pt x="6300" y="15247"/>
                  <a:pt x="6300" y="15247"/>
                  <a:pt x="6300" y="15247"/>
                </a:cubicBezTo>
                <a:cubicBezTo>
                  <a:pt x="7200" y="15247"/>
                  <a:pt x="7200" y="15247"/>
                  <a:pt x="7200" y="15247"/>
                </a:cubicBezTo>
                <a:cubicBezTo>
                  <a:pt x="8100" y="15247"/>
                  <a:pt x="8100" y="15247"/>
                  <a:pt x="8100" y="15247"/>
                </a:cubicBezTo>
                <a:cubicBezTo>
                  <a:pt x="9000" y="16518"/>
                  <a:pt x="9000" y="16518"/>
                  <a:pt x="9000" y="16518"/>
                </a:cubicBezTo>
                <a:cubicBezTo>
                  <a:pt x="9900" y="16518"/>
                  <a:pt x="9900" y="16518"/>
                  <a:pt x="9900" y="16518"/>
                </a:cubicBezTo>
                <a:cubicBezTo>
                  <a:pt x="9900" y="17788"/>
                  <a:pt x="9900" y="17788"/>
                  <a:pt x="9900" y="17788"/>
                </a:cubicBezTo>
                <a:cubicBezTo>
                  <a:pt x="10800" y="17788"/>
                  <a:pt x="10800" y="17788"/>
                  <a:pt x="10800" y="17788"/>
                </a:cubicBezTo>
                <a:cubicBezTo>
                  <a:pt x="12600" y="17788"/>
                  <a:pt x="12600" y="17788"/>
                  <a:pt x="12600" y="17788"/>
                </a:cubicBezTo>
                <a:cubicBezTo>
                  <a:pt x="13500" y="17788"/>
                  <a:pt x="13500" y="17788"/>
                  <a:pt x="13500" y="17788"/>
                </a:cubicBezTo>
                <a:cubicBezTo>
                  <a:pt x="15300" y="20329"/>
                  <a:pt x="15300" y="20329"/>
                  <a:pt x="15300" y="20329"/>
                </a:cubicBezTo>
                <a:cubicBezTo>
                  <a:pt x="15300" y="20329"/>
                  <a:pt x="15300" y="20329"/>
                  <a:pt x="15300" y="20329"/>
                </a:cubicBezTo>
                <a:cubicBezTo>
                  <a:pt x="14400" y="20329"/>
                  <a:pt x="14400" y="20329"/>
                  <a:pt x="14400" y="20329"/>
                </a:cubicBezTo>
                <a:cubicBezTo>
                  <a:pt x="14400" y="21600"/>
                  <a:pt x="14400" y="21600"/>
                  <a:pt x="14400" y="21600"/>
                </a:cubicBezTo>
                <a:cubicBezTo>
                  <a:pt x="15300" y="21600"/>
                  <a:pt x="15300" y="21600"/>
                  <a:pt x="15300" y="21600"/>
                </a:cubicBezTo>
                <a:cubicBezTo>
                  <a:pt x="15300" y="21600"/>
                  <a:pt x="15300" y="21600"/>
                  <a:pt x="15300" y="21600"/>
                </a:cubicBezTo>
                <a:cubicBezTo>
                  <a:pt x="15300" y="20329"/>
                  <a:pt x="15300" y="20329"/>
                  <a:pt x="15300" y="20329"/>
                </a:cubicBezTo>
                <a:cubicBezTo>
                  <a:pt x="12600" y="16518"/>
                  <a:pt x="12600" y="16518"/>
                  <a:pt x="12600" y="16518"/>
                </a:cubicBezTo>
                <a:cubicBezTo>
                  <a:pt x="9900" y="12706"/>
                  <a:pt x="9900" y="12706"/>
                  <a:pt x="9900" y="12706"/>
                </a:cubicBezTo>
                <a:cubicBezTo>
                  <a:pt x="9900" y="12706"/>
                  <a:pt x="9900" y="12706"/>
                  <a:pt x="9900" y="12706"/>
                </a:cubicBezTo>
                <a:cubicBezTo>
                  <a:pt x="9900" y="11435"/>
                  <a:pt x="9900" y="11435"/>
                  <a:pt x="9900" y="11435"/>
                </a:cubicBezTo>
                <a:cubicBezTo>
                  <a:pt x="9000" y="11435"/>
                  <a:pt x="9000" y="11435"/>
                  <a:pt x="9000" y="11435"/>
                </a:cubicBezTo>
                <a:cubicBezTo>
                  <a:pt x="9000" y="10165"/>
                  <a:pt x="9000" y="10165"/>
                  <a:pt x="9000" y="10165"/>
                </a:cubicBezTo>
                <a:cubicBezTo>
                  <a:pt x="8100" y="8894"/>
                  <a:pt x="8100" y="8894"/>
                  <a:pt x="8100" y="8894"/>
                </a:cubicBezTo>
                <a:cubicBezTo>
                  <a:pt x="8100" y="8894"/>
                  <a:pt x="8100" y="8894"/>
                  <a:pt x="8100" y="8894"/>
                </a:cubicBezTo>
                <a:cubicBezTo>
                  <a:pt x="8100" y="8894"/>
                  <a:pt x="8100" y="8894"/>
                  <a:pt x="8100" y="8894"/>
                </a:cubicBezTo>
                <a:cubicBezTo>
                  <a:pt x="8100" y="7624"/>
                  <a:pt x="8100" y="7624"/>
                  <a:pt x="8100" y="7624"/>
                </a:cubicBezTo>
                <a:cubicBezTo>
                  <a:pt x="8100" y="6353"/>
                  <a:pt x="8100" y="6353"/>
                  <a:pt x="8100" y="6353"/>
                </a:cubicBezTo>
                <a:cubicBezTo>
                  <a:pt x="8100" y="6353"/>
                  <a:pt x="8100" y="6353"/>
                  <a:pt x="8100" y="6353"/>
                </a:cubicBezTo>
                <a:cubicBezTo>
                  <a:pt x="9000" y="7624"/>
                  <a:pt x="9000" y="7624"/>
                  <a:pt x="9000" y="7624"/>
                </a:cubicBezTo>
                <a:cubicBezTo>
                  <a:pt x="9900" y="7624"/>
                  <a:pt x="9900" y="7624"/>
                  <a:pt x="9900" y="7624"/>
                </a:cubicBezTo>
                <a:cubicBezTo>
                  <a:pt x="9900" y="7624"/>
                  <a:pt x="9900" y="7624"/>
                  <a:pt x="9900" y="7624"/>
                </a:cubicBezTo>
                <a:cubicBezTo>
                  <a:pt x="9900" y="6353"/>
                  <a:pt x="9900" y="6353"/>
                  <a:pt x="9900" y="6353"/>
                </a:cubicBezTo>
                <a:cubicBezTo>
                  <a:pt x="10800" y="6353"/>
                  <a:pt x="10800" y="6353"/>
                  <a:pt x="10800" y="6353"/>
                </a:cubicBezTo>
                <a:cubicBezTo>
                  <a:pt x="11700" y="6353"/>
                  <a:pt x="11700" y="6353"/>
                  <a:pt x="11700" y="6353"/>
                </a:cubicBezTo>
                <a:cubicBezTo>
                  <a:pt x="11700" y="6353"/>
                  <a:pt x="11700" y="6353"/>
                  <a:pt x="11700" y="6353"/>
                </a:cubicBezTo>
                <a:cubicBezTo>
                  <a:pt x="12600" y="6353"/>
                  <a:pt x="12600" y="6353"/>
                  <a:pt x="12600" y="6353"/>
                </a:cubicBezTo>
                <a:cubicBezTo>
                  <a:pt x="12600" y="6353"/>
                  <a:pt x="12600" y="6353"/>
                  <a:pt x="12600" y="6353"/>
                </a:cubicBezTo>
                <a:cubicBezTo>
                  <a:pt x="13500" y="6353"/>
                  <a:pt x="13500" y="6353"/>
                  <a:pt x="13500" y="6353"/>
                </a:cubicBezTo>
                <a:cubicBezTo>
                  <a:pt x="13500" y="7624"/>
                  <a:pt x="13500" y="7624"/>
                  <a:pt x="13500" y="7624"/>
                </a:cubicBezTo>
                <a:cubicBezTo>
                  <a:pt x="14400" y="6353"/>
                  <a:pt x="14400" y="6353"/>
                  <a:pt x="14400" y="6353"/>
                </a:cubicBezTo>
                <a:cubicBezTo>
                  <a:pt x="15300" y="7624"/>
                  <a:pt x="15300" y="7624"/>
                  <a:pt x="15300" y="7624"/>
                </a:cubicBezTo>
                <a:cubicBezTo>
                  <a:pt x="16200" y="6353"/>
                  <a:pt x="16200" y="6353"/>
                  <a:pt x="16200" y="6353"/>
                </a:cubicBezTo>
                <a:cubicBezTo>
                  <a:pt x="16200" y="7624"/>
                  <a:pt x="16200" y="7624"/>
                  <a:pt x="16200" y="7624"/>
                </a:cubicBezTo>
                <a:cubicBezTo>
                  <a:pt x="17100" y="7624"/>
                  <a:pt x="17100" y="7624"/>
                  <a:pt x="17100" y="7624"/>
                </a:cubicBezTo>
                <a:cubicBezTo>
                  <a:pt x="18000" y="7624"/>
                  <a:pt x="18000" y="7624"/>
                  <a:pt x="18000" y="7624"/>
                </a:cubicBezTo>
                <a:cubicBezTo>
                  <a:pt x="18000" y="7624"/>
                  <a:pt x="18000" y="7624"/>
                  <a:pt x="18000" y="7624"/>
                </a:cubicBezTo>
                <a:cubicBezTo>
                  <a:pt x="18900" y="7624"/>
                  <a:pt x="18900" y="7624"/>
                  <a:pt x="18900" y="7624"/>
                </a:cubicBezTo>
                <a:cubicBezTo>
                  <a:pt x="20700" y="8894"/>
                  <a:pt x="20700" y="8894"/>
                  <a:pt x="20700" y="8894"/>
                </a:cubicBezTo>
                <a:cubicBezTo>
                  <a:pt x="20700" y="8894"/>
                  <a:pt x="20700" y="8894"/>
                  <a:pt x="20700" y="8894"/>
                </a:cubicBezTo>
                <a:close/>
                <a:moveTo>
                  <a:pt x="12600" y="20329"/>
                </a:moveTo>
                <a:cubicBezTo>
                  <a:pt x="12600" y="20329"/>
                  <a:pt x="13500" y="20329"/>
                  <a:pt x="13500" y="20329"/>
                </a:cubicBezTo>
                <a:cubicBezTo>
                  <a:pt x="14400" y="21600"/>
                  <a:pt x="14400" y="21600"/>
                  <a:pt x="14400" y="21600"/>
                </a:cubicBezTo>
                <a:cubicBezTo>
                  <a:pt x="12600" y="21600"/>
                  <a:pt x="12600" y="21600"/>
                  <a:pt x="12600" y="21600"/>
                </a:cubicBezTo>
                <a:cubicBezTo>
                  <a:pt x="12600" y="20329"/>
                  <a:pt x="12600" y="20329"/>
                  <a:pt x="12600" y="20329"/>
                </a:cubicBezTo>
                <a:close/>
                <a:moveTo>
                  <a:pt x="10800" y="19059"/>
                </a:moveTo>
                <a:cubicBezTo>
                  <a:pt x="13500" y="19059"/>
                  <a:pt x="13500" y="19059"/>
                  <a:pt x="13500" y="19059"/>
                </a:cubicBezTo>
                <a:cubicBezTo>
                  <a:pt x="12600" y="20329"/>
                  <a:pt x="12600" y="20329"/>
                  <a:pt x="12600" y="20329"/>
                </a:cubicBezTo>
                <a:cubicBezTo>
                  <a:pt x="10800" y="19059"/>
                  <a:pt x="10800" y="19059"/>
                  <a:pt x="10800" y="19059"/>
                </a:cubicBezTo>
                <a:close/>
                <a:moveTo>
                  <a:pt x="11700" y="17788"/>
                </a:moveTo>
                <a:cubicBezTo>
                  <a:pt x="12600" y="17788"/>
                  <a:pt x="12600" y="17788"/>
                  <a:pt x="12600" y="17788"/>
                </a:cubicBezTo>
                <a:cubicBezTo>
                  <a:pt x="13500" y="19059"/>
                  <a:pt x="13500" y="19059"/>
                  <a:pt x="13500" y="19059"/>
                </a:cubicBezTo>
                <a:cubicBezTo>
                  <a:pt x="12600" y="19059"/>
                  <a:pt x="12600" y="19059"/>
                  <a:pt x="12600" y="19059"/>
                </a:cubicBezTo>
                <a:cubicBezTo>
                  <a:pt x="11700" y="19059"/>
                  <a:pt x="11700" y="19059"/>
                  <a:pt x="11700" y="19059"/>
                </a:cubicBezTo>
                <a:cubicBezTo>
                  <a:pt x="11700" y="17788"/>
                  <a:pt x="11700" y="17788"/>
                  <a:pt x="11700" y="17788"/>
                </a:cubicBezTo>
                <a:close/>
                <a:moveTo>
                  <a:pt x="5400" y="11435"/>
                </a:moveTo>
                <a:cubicBezTo>
                  <a:pt x="6300" y="11435"/>
                  <a:pt x="6300" y="11435"/>
                  <a:pt x="6300" y="11435"/>
                </a:cubicBezTo>
                <a:cubicBezTo>
                  <a:pt x="6300" y="12706"/>
                  <a:pt x="6300" y="12706"/>
                  <a:pt x="6300" y="12706"/>
                </a:cubicBezTo>
                <a:cubicBezTo>
                  <a:pt x="6300" y="12706"/>
                  <a:pt x="6300" y="12706"/>
                  <a:pt x="6300" y="12706"/>
                </a:cubicBezTo>
                <a:cubicBezTo>
                  <a:pt x="5400" y="11435"/>
                  <a:pt x="5400" y="11435"/>
                  <a:pt x="5400" y="11435"/>
                </a:cubicBezTo>
                <a:close/>
                <a:moveTo>
                  <a:pt x="4500" y="10165"/>
                </a:moveTo>
                <a:cubicBezTo>
                  <a:pt x="5400" y="11435"/>
                  <a:pt x="5400" y="11435"/>
                  <a:pt x="5400" y="11435"/>
                </a:cubicBezTo>
                <a:cubicBezTo>
                  <a:pt x="4500" y="11435"/>
                  <a:pt x="4500" y="11435"/>
                  <a:pt x="4500" y="11435"/>
                </a:cubicBezTo>
                <a:cubicBezTo>
                  <a:pt x="4500" y="10165"/>
                  <a:pt x="4500" y="10165"/>
                  <a:pt x="4500" y="10165"/>
                </a:cubicBezTo>
                <a:close/>
                <a:moveTo>
                  <a:pt x="5400" y="13976"/>
                </a:moveTo>
                <a:cubicBezTo>
                  <a:pt x="6300" y="13976"/>
                  <a:pt x="6300" y="13976"/>
                  <a:pt x="6300" y="13976"/>
                </a:cubicBezTo>
                <a:cubicBezTo>
                  <a:pt x="6300" y="15247"/>
                  <a:pt x="6300" y="15247"/>
                  <a:pt x="6300" y="15247"/>
                </a:cubicBezTo>
                <a:cubicBezTo>
                  <a:pt x="5400" y="13976"/>
                  <a:pt x="5400" y="13976"/>
                  <a:pt x="5400" y="13976"/>
                </a:cubicBezTo>
                <a:close/>
                <a:moveTo>
                  <a:pt x="4500" y="11435"/>
                </a:moveTo>
                <a:cubicBezTo>
                  <a:pt x="4500" y="12706"/>
                  <a:pt x="4500" y="12706"/>
                  <a:pt x="4500" y="12706"/>
                </a:cubicBezTo>
                <a:cubicBezTo>
                  <a:pt x="4500" y="12706"/>
                  <a:pt x="4500" y="12706"/>
                  <a:pt x="4500" y="12706"/>
                </a:cubicBezTo>
                <a:cubicBezTo>
                  <a:pt x="4500" y="11435"/>
                  <a:pt x="4500" y="11435"/>
                  <a:pt x="4500" y="11435"/>
                </a:cubicBezTo>
                <a:close/>
                <a:moveTo>
                  <a:pt x="2700" y="8894"/>
                </a:moveTo>
                <a:cubicBezTo>
                  <a:pt x="3600" y="10165"/>
                  <a:pt x="3600" y="10165"/>
                  <a:pt x="3600" y="10165"/>
                </a:cubicBezTo>
                <a:cubicBezTo>
                  <a:pt x="4500" y="11435"/>
                  <a:pt x="4500" y="11435"/>
                  <a:pt x="4500" y="11435"/>
                </a:cubicBezTo>
                <a:cubicBezTo>
                  <a:pt x="3600" y="11435"/>
                  <a:pt x="3600" y="11435"/>
                  <a:pt x="3600" y="11435"/>
                </a:cubicBezTo>
                <a:cubicBezTo>
                  <a:pt x="2700" y="10165"/>
                  <a:pt x="2700" y="10165"/>
                  <a:pt x="2700" y="10165"/>
                </a:cubicBezTo>
                <a:cubicBezTo>
                  <a:pt x="3600" y="10165"/>
                  <a:pt x="3600" y="10165"/>
                  <a:pt x="3600" y="10165"/>
                </a:cubicBezTo>
                <a:cubicBezTo>
                  <a:pt x="2700" y="8894"/>
                  <a:pt x="2700" y="8894"/>
                  <a:pt x="2700" y="8894"/>
                </a:cubicBezTo>
                <a:close/>
                <a:moveTo>
                  <a:pt x="3600" y="6353"/>
                </a:moveTo>
                <a:cubicBezTo>
                  <a:pt x="4500" y="8894"/>
                  <a:pt x="4500" y="8894"/>
                  <a:pt x="4500" y="8894"/>
                </a:cubicBezTo>
                <a:cubicBezTo>
                  <a:pt x="3600" y="8894"/>
                  <a:pt x="3600" y="8894"/>
                  <a:pt x="3600" y="8894"/>
                </a:cubicBezTo>
                <a:cubicBezTo>
                  <a:pt x="3600" y="8894"/>
                  <a:pt x="3600" y="8894"/>
                  <a:pt x="3600" y="8894"/>
                </a:cubicBezTo>
                <a:cubicBezTo>
                  <a:pt x="2700" y="8894"/>
                  <a:pt x="2700" y="8894"/>
                  <a:pt x="2700" y="8894"/>
                </a:cubicBezTo>
                <a:cubicBezTo>
                  <a:pt x="2700" y="7624"/>
                  <a:pt x="2700" y="7624"/>
                  <a:pt x="2700" y="7624"/>
                </a:cubicBezTo>
                <a:cubicBezTo>
                  <a:pt x="2700" y="7624"/>
                  <a:pt x="3600" y="6353"/>
                  <a:pt x="3600" y="6353"/>
                </a:cubicBezTo>
                <a:close/>
                <a:moveTo>
                  <a:pt x="3600" y="635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69" name="AutoShape 53"/>
          <p:cNvSpPr/>
          <p:nvPr/>
        </p:nvSpPr>
        <p:spPr bwMode="auto">
          <a:xfrm>
            <a:off x="6256349" y="3282592"/>
            <a:ext cx="64292" cy="6434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983" y="19837"/>
                </a:moveTo>
                <a:lnTo>
                  <a:pt x="10983" y="18073"/>
                </a:lnTo>
                <a:lnTo>
                  <a:pt x="6590" y="13224"/>
                </a:lnTo>
                <a:lnTo>
                  <a:pt x="2563" y="8376"/>
                </a:lnTo>
                <a:lnTo>
                  <a:pt x="2563" y="6612"/>
                </a:lnTo>
                <a:lnTo>
                  <a:pt x="1464" y="6612"/>
                </a:lnTo>
                <a:lnTo>
                  <a:pt x="1464" y="4849"/>
                </a:lnTo>
                <a:lnTo>
                  <a:pt x="0" y="3527"/>
                </a:lnTo>
                <a:lnTo>
                  <a:pt x="0" y="0"/>
                </a:lnTo>
                <a:lnTo>
                  <a:pt x="1464" y="1763"/>
                </a:lnTo>
                <a:lnTo>
                  <a:pt x="2563" y="1763"/>
                </a:lnTo>
                <a:lnTo>
                  <a:pt x="2563" y="0"/>
                </a:lnTo>
                <a:lnTo>
                  <a:pt x="8054" y="0"/>
                </a:lnTo>
                <a:lnTo>
                  <a:pt x="8054" y="1763"/>
                </a:lnTo>
                <a:lnTo>
                  <a:pt x="9519" y="0"/>
                </a:lnTo>
                <a:lnTo>
                  <a:pt x="10983" y="1763"/>
                </a:lnTo>
                <a:lnTo>
                  <a:pt x="12081" y="0"/>
                </a:lnTo>
                <a:lnTo>
                  <a:pt x="12081" y="1763"/>
                </a:lnTo>
                <a:lnTo>
                  <a:pt x="16108" y="1763"/>
                </a:lnTo>
                <a:lnTo>
                  <a:pt x="19037" y="3527"/>
                </a:lnTo>
                <a:lnTo>
                  <a:pt x="20502" y="3527"/>
                </a:lnTo>
                <a:lnTo>
                  <a:pt x="20502" y="4849"/>
                </a:lnTo>
                <a:lnTo>
                  <a:pt x="19037" y="6612"/>
                </a:lnTo>
                <a:lnTo>
                  <a:pt x="20502" y="8376"/>
                </a:lnTo>
                <a:lnTo>
                  <a:pt x="21600" y="8376"/>
                </a:lnTo>
                <a:lnTo>
                  <a:pt x="21600" y="10139"/>
                </a:lnTo>
                <a:lnTo>
                  <a:pt x="20502" y="10139"/>
                </a:lnTo>
                <a:lnTo>
                  <a:pt x="20502" y="11461"/>
                </a:lnTo>
                <a:lnTo>
                  <a:pt x="21600" y="13224"/>
                </a:lnTo>
                <a:lnTo>
                  <a:pt x="20502" y="14988"/>
                </a:lnTo>
                <a:lnTo>
                  <a:pt x="20502" y="13224"/>
                </a:lnTo>
                <a:lnTo>
                  <a:pt x="17573" y="13224"/>
                </a:lnTo>
                <a:lnTo>
                  <a:pt x="17573" y="14988"/>
                </a:lnTo>
                <a:lnTo>
                  <a:pt x="19037" y="14988"/>
                </a:lnTo>
                <a:lnTo>
                  <a:pt x="19037" y="16310"/>
                </a:lnTo>
                <a:lnTo>
                  <a:pt x="17573" y="16310"/>
                </a:lnTo>
                <a:lnTo>
                  <a:pt x="17573" y="19837"/>
                </a:lnTo>
                <a:lnTo>
                  <a:pt x="16108" y="21600"/>
                </a:lnTo>
                <a:lnTo>
                  <a:pt x="15010" y="19837"/>
                </a:lnTo>
                <a:lnTo>
                  <a:pt x="10983" y="19837"/>
                </a:lnTo>
                <a:close/>
                <a:moveTo>
                  <a:pt x="10983" y="19837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70" name="AutoShape 54"/>
          <p:cNvSpPr/>
          <p:nvPr/>
        </p:nvSpPr>
        <p:spPr bwMode="auto">
          <a:xfrm>
            <a:off x="6215789" y="3244835"/>
            <a:ext cx="52642" cy="377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00" y="21600"/>
                </a:moveTo>
                <a:lnTo>
                  <a:pt x="3150" y="21600"/>
                </a:lnTo>
                <a:lnTo>
                  <a:pt x="4950" y="19366"/>
                </a:lnTo>
                <a:lnTo>
                  <a:pt x="11700" y="19366"/>
                </a:lnTo>
                <a:lnTo>
                  <a:pt x="11700" y="16386"/>
                </a:lnTo>
                <a:lnTo>
                  <a:pt x="14850" y="13407"/>
                </a:lnTo>
                <a:lnTo>
                  <a:pt x="14850" y="10428"/>
                </a:lnTo>
                <a:lnTo>
                  <a:pt x="18450" y="8193"/>
                </a:lnTo>
                <a:lnTo>
                  <a:pt x="21600" y="8193"/>
                </a:lnTo>
                <a:lnTo>
                  <a:pt x="21600" y="2234"/>
                </a:lnTo>
                <a:lnTo>
                  <a:pt x="19800" y="0"/>
                </a:lnTo>
                <a:lnTo>
                  <a:pt x="18450" y="2234"/>
                </a:lnTo>
                <a:lnTo>
                  <a:pt x="14850" y="5214"/>
                </a:lnTo>
                <a:lnTo>
                  <a:pt x="3150" y="5214"/>
                </a:lnTo>
                <a:lnTo>
                  <a:pt x="1800" y="8193"/>
                </a:lnTo>
                <a:lnTo>
                  <a:pt x="1800" y="10428"/>
                </a:lnTo>
                <a:lnTo>
                  <a:pt x="0" y="13407"/>
                </a:lnTo>
                <a:lnTo>
                  <a:pt x="1800" y="16386"/>
                </a:lnTo>
                <a:lnTo>
                  <a:pt x="3150" y="16386"/>
                </a:lnTo>
                <a:lnTo>
                  <a:pt x="3150" y="19366"/>
                </a:lnTo>
                <a:lnTo>
                  <a:pt x="1800" y="19366"/>
                </a:lnTo>
                <a:lnTo>
                  <a:pt x="1800" y="21600"/>
                </a:lnTo>
                <a:close/>
                <a:moveTo>
                  <a:pt x="1800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71" name="AutoShape 55"/>
          <p:cNvSpPr/>
          <p:nvPr/>
        </p:nvSpPr>
        <p:spPr bwMode="auto">
          <a:xfrm>
            <a:off x="6151066" y="3190592"/>
            <a:ext cx="121680" cy="6328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843" y="21600"/>
                </a:moveTo>
                <a:lnTo>
                  <a:pt x="17903" y="21600"/>
                </a:lnTo>
                <a:lnTo>
                  <a:pt x="19459" y="19800"/>
                </a:lnTo>
                <a:lnTo>
                  <a:pt x="20822" y="16650"/>
                </a:lnTo>
                <a:lnTo>
                  <a:pt x="20822" y="13500"/>
                </a:lnTo>
                <a:lnTo>
                  <a:pt x="20043" y="11700"/>
                </a:lnTo>
                <a:lnTo>
                  <a:pt x="21600" y="11700"/>
                </a:lnTo>
                <a:lnTo>
                  <a:pt x="21600" y="3150"/>
                </a:lnTo>
                <a:lnTo>
                  <a:pt x="20043" y="1800"/>
                </a:lnTo>
                <a:lnTo>
                  <a:pt x="17903" y="1800"/>
                </a:lnTo>
                <a:lnTo>
                  <a:pt x="17319" y="0"/>
                </a:lnTo>
                <a:lnTo>
                  <a:pt x="15762" y="0"/>
                </a:lnTo>
                <a:lnTo>
                  <a:pt x="14984" y="1800"/>
                </a:lnTo>
                <a:lnTo>
                  <a:pt x="14984" y="3150"/>
                </a:lnTo>
                <a:lnTo>
                  <a:pt x="13622" y="3150"/>
                </a:lnTo>
                <a:lnTo>
                  <a:pt x="12259" y="1800"/>
                </a:lnTo>
                <a:lnTo>
                  <a:pt x="11481" y="1800"/>
                </a:lnTo>
                <a:lnTo>
                  <a:pt x="11481" y="4950"/>
                </a:lnTo>
                <a:lnTo>
                  <a:pt x="10703" y="4950"/>
                </a:lnTo>
                <a:lnTo>
                  <a:pt x="10119" y="6750"/>
                </a:lnTo>
                <a:lnTo>
                  <a:pt x="9341" y="8100"/>
                </a:lnTo>
                <a:lnTo>
                  <a:pt x="9341" y="9900"/>
                </a:lnTo>
                <a:lnTo>
                  <a:pt x="10119" y="9900"/>
                </a:lnTo>
                <a:lnTo>
                  <a:pt x="10119" y="11700"/>
                </a:lnTo>
                <a:lnTo>
                  <a:pt x="7200" y="11700"/>
                </a:lnTo>
                <a:lnTo>
                  <a:pt x="5643" y="13500"/>
                </a:lnTo>
                <a:lnTo>
                  <a:pt x="4281" y="13500"/>
                </a:lnTo>
                <a:lnTo>
                  <a:pt x="3503" y="11700"/>
                </a:lnTo>
                <a:lnTo>
                  <a:pt x="2141" y="11700"/>
                </a:lnTo>
                <a:lnTo>
                  <a:pt x="2141" y="13500"/>
                </a:lnTo>
                <a:lnTo>
                  <a:pt x="1362" y="13500"/>
                </a:lnTo>
                <a:lnTo>
                  <a:pt x="584" y="11700"/>
                </a:lnTo>
                <a:lnTo>
                  <a:pt x="0" y="13500"/>
                </a:lnTo>
                <a:lnTo>
                  <a:pt x="0" y="14850"/>
                </a:lnTo>
                <a:lnTo>
                  <a:pt x="584" y="14850"/>
                </a:lnTo>
                <a:lnTo>
                  <a:pt x="584" y="16650"/>
                </a:lnTo>
                <a:lnTo>
                  <a:pt x="3503" y="16650"/>
                </a:lnTo>
                <a:lnTo>
                  <a:pt x="4281" y="18450"/>
                </a:lnTo>
                <a:lnTo>
                  <a:pt x="5643" y="16650"/>
                </a:lnTo>
                <a:lnTo>
                  <a:pt x="7784" y="16650"/>
                </a:lnTo>
                <a:lnTo>
                  <a:pt x="7784" y="18450"/>
                </a:lnTo>
                <a:lnTo>
                  <a:pt x="9341" y="19800"/>
                </a:lnTo>
                <a:lnTo>
                  <a:pt x="12259" y="19800"/>
                </a:lnTo>
                <a:lnTo>
                  <a:pt x="12843" y="21600"/>
                </a:lnTo>
                <a:close/>
                <a:moveTo>
                  <a:pt x="12843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72" name="AutoShape 56"/>
          <p:cNvSpPr/>
          <p:nvPr/>
        </p:nvSpPr>
        <p:spPr bwMode="auto">
          <a:xfrm>
            <a:off x="6220104" y="3034246"/>
            <a:ext cx="165260" cy="15102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731" y="21600"/>
                </a:moveTo>
                <a:lnTo>
                  <a:pt x="13732" y="21600"/>
                </a:lnTo>
                <a:lnTo>
                  <a:pt x="13732" y="20849"/>
                </a:lnTo>
                <a:lnTo>
                  <a:pt x="17452" y="20849"/>
                </a:lnTo>
                <a:lnTo>
                  <a:pt x="18453" y="21600"/>
                </a:lnTo>
                <a:lnTo>
                  <a:pt x="19025" y="21600"/>
                </a:lnTo>
                <a:lnTo>
                  <a:pt x="19025" y="20285"/>
                </a:lnTo>
                <a:lnTo>
                  <a:pt x="20599" y="18219"/>
                </a:lnTo>
                <a:lnTo>
                  <a:pt x="20599" y="17468"/>
                </a:lnTo>
                <a:lnTo>
                  <a:pt x="21171" y="16717"/>
                </a:lnTo>
                <a:lnTo>
                  <a:pt x="21600" y="16717"/>
                </a:lnTo>
                <a:lnTo>
                  <a:pt x="21600" y="15965"/>
                </a:lnTo>
                <a:lnTo>
                  <a:pt x="21171" y="15402"/>
                </a:lnTo>
                <a:lnTo>
                  <a:pt x="21600" y="14650"/>
                </a:lnTo>
                <a:lnTo>
                  <a:pt x="21171" y="14650"/>
                </a:lnTo>
                <a:lnTo>
                  <a:pt x="20599" y="13899"/>
                </a:lnTo>
                <a:lnTo>
                  <a:pt x="20599" y="11082"/>
                </a:lnTo>
                <a:lnTo>
                  <a:pt x="20026" y="10518"/>
                </a:lnTo>
                <a:lnTo>
                  <a:pt x="19597" y="9767"/>
                </a:lnTo>
                <a:lnTo>
                  <a:pt x="20026" y="9016"/>
                </a:lnTo>
                <a:lnTo>
                  <a:pt x="20599" y="8452"/>
                </a:lnTo>
                <a:lnTo>
                  <a:pt x="20599" y="6950"/>
                </a:lnTo>
                <a:lnTo>
                  <a:pt x="20026" y="6386"/>
                </a:lnTo>
                <a:lnTo>
                  <a:pt x="20026" y="5635"/>
                </a:lnTo>
                <a:lnTo>
                  <a:pt x="19597" y="4132"/>
                </a:lnTo>
                <a:lnTo>
                  <a:pt x="19025" y="3569"/>
                </a:lnTo>
                <a:lnTo>
                  <a:pt x="19025" y="1503"/>
                </a:lnTo>
                <a:lnTo>
                  <a:pt x="18453" y="1503"/>
                </a:lnTo>
                <a:lnTo>
                  <a:pt x="18024" y="751"/>
                </a:lnTo>
                <a:lnTo>
                  <a:pt x="14734" y="1503"/>
                </a:lnTo>
                <a:lnTo>
                  <a:pt x="11587" y="1503"/>
                </a:lnTo>
                <a:lnTo>
                  <a:pt x="11015" y="2066"/>
                </a:lnTo>
                <a:lnTo>
                  <a:pt x="10013" y="2066"/>
                </a:lnTo>
                <a:lnTo>
                  <a:pt x="10585" y="1503"/>
                </a:lnTo>
                <a:lnTo>
                  <a:pt x="11015" y="751"/>
                </a:lnTo>
                <a:lnTo>
                  <a:pt x="10585" y="1503"/>
                </a:lnTo>
                <a:lnTo>
                  <a:pt x="9441" y="2066"/>
                </a:lnTo>
                <a:lnTo>
                  <a:pt x="8440" y="751"/>
                </a:lnTo>
                <a:lnTo>
                  <a:pt x="9441" y="751"/>
                </a:lnTo>
                <a:lnTo>
                  <a:pt x="9012" y="0"/>
                </a:lnTo>
                <a:lnTo>
                  <a:pt x="7295" y="0"/>
                </a:lnTo>
                <a:lnTo>
                  <a:pt x="6866" y="751"/>
                </a:lnTo>
                <a:lnTo>
                  <a:pt x="5293" y="751"/>
                </a:lnTo>
                <a:lnTo>
                  <a:pt x="4721" y="1503"/>
                </a:lnTo>
                <a:lnTo>
                  <a:pt x="4148" y="1503"/>
                </a:lnTo>
                <a:lnTo>
                  <a:pt x="3719" y="2066"/>
                </a:lnTo>
                <a:lnTo>
                  <a:pt x="3719" y="2817"/>
                </a:lnTo>
                <a:lnTo>
                  <a:pt x="3147" y="2817"/>
                </a:lnTo>
                <a:lnTo>
                  <a:pt x="2003" y="3569"/>
                </a:lnTo>
                <a:lnTo>
                  <a:pt x="1001" y="3569"/>
                </a:lnTo>
                <a:lnTo>
                  <a:pt x="1001" y="4883"/>
                </a:lnTo>
                <a:lnTo>
                  <a:pt x="429" y="4883"/>
                </a:lnTo>
                <a:lnTo>
                  <a:pt x="429" y="6950"/>
                </a:lnTo>
                <a:lnTo>
                  <a:pt x="0" y="7701"/>
                </a:lnTo>
                <a:lnTo>
                  <a:pt x="429" y="9016"/>
                </a:lnTo>
                <a:lnTo>
                  <a:pt x="429" y="9767"/>
                </a:lnTo>
                <a:lnTo>
                  <a:pt x="1001" y="9767"/>
                </a:lnTo>
                <a:lnTo>
                  <a:pt x="1001" y="11082"/>
                </a:lnTo>
                <a:lnTo>
                  <a:pt x="1574" y="12584"/>
                </a:lnTo>
                <a:lnTo>
                  <a:pt x="2003" y="13336"/>
                </a:lnTo>
                <a:lnTo>
                  <a:pt x="2003" y="15402"/>
                </a:lnTo>
                <a:lnTo>
                  <a:pt x="3719" y="15402"/>
                </a:lnTo>
                <a:lnTo>
                  <a:pt x="4148" y="15965"/>
                </a:lnTo>
                <a:lnTo>
                  <a:pt x="4721" y="15965"/>
                </a:lnTo>
                <a:lnTo>
                  <a:pt x="4721" y="17468"/>
                </a:lnTo>
                <a:lnTo>
                  <a:pt x="5293" y="17468"/>
                </a:lnTo>
                <a:lnTo>
                  <a:pt x="5293" y="18219"/>
                </a:lnTo>
                <a:lnTo>
                  <a:pt x="5722" y="18219"/>
                </a:lnTo>
                <a:lnTo>
                  <a:pt x="5293" y="16717"/>
                </a:lnTo>
                <a:lnTo>
                  <a:pt x="5722" y="16717"/>
                </a:lnTo>
                <a:lnTo>
                  <a:pt x="6866" y="17468"/>
                </a:lnTo>
                <a:lnTo>
                  <a:pt x="7295" y="17468"/>
                </a:lnTo>
                <a:lnTo>
                  <a:pt x="7295" y="18219"/>
                </a:lnTo>
                <a:lnTo>
                  <a:pt x="9441" y="18219"/>
                </a:lnTo>
                <a:lnTo>
                  <a:pt x="10585" y="19534"/>
                </a:lnTo>
                <a:lnTo>
                  <a:pt x="11015" y="20849"/>
                </a:lnTo>
                <a:lnTo>
                  <a:pt x="11587" y="20849"/>
                </a:lnTo>
                <a:lnTo>
                  <a:pt x="11587" y="20285"/>
                </a:lnTo>
                <a:lnTo>
                  <a:pt x="12731" y="20285"/>
                </a:lnTo>
                <a:lnTo>
                  <a:pt x="12731" y="21600"/>
                </a:lnTo>
                <a:close/>
                <a:moveTo>
                  <a:pt x="12731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73" name="AutoShape 57"/>
          <p:cNvSpPr/>
          <p:nvPr/>
        </p:nvSpPr>
        <p:spPr bwMode="auto">
          <a:xfrm>
            <a:off x="6187311" y="3136882"/>
            <a:ext cx="130310" cy="6275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7987" y="1800"/>
                </a:moveTo>
                <a:lnTo>
                  <a:pt x="10165" y="1800"/>
                </a:lnTo>
                <a:lnTo>
                  <a:pt x="10709" y="3150"/>
                </a:lnTo>
                <a:lnTo>
                  <a:pt x="11435" y="3150"/>
                </a:lnTo>
                <a:lnTo>
                  <a:pt x="11435" y="6750"/>
                </a:lnTo>
                <a:lnTo>
                  <a:pt x="12161" y="6750"/>
                </a:lnTo>
                <a:lnTo>
                  <a:pt x="12161" y="8550"/>
                </a:lnTo>
                <a:lnTo>
                  <a:pt x="12706" y="8550"/>
                </a:lnTo>
                <a:lnTo>
                  <a:pt x="12161" y="4950"/>
                </a:lnTo>
                <a:lnTo>
                  <a:pt x="12706" y="4950"/>
                </a:lnTo>
                <a:lnTo>
                  <a:pt x="14158" y="6750"/>
                </a:lnTo>
                <a:lnTo>
                  <a:pt x="14703" y="6750"/>
                </a:lnTo>
                <a:lnTo>
                  <a:pt x="14703" y="8550"/>
                </a:lnTo>
                <a:lnTo>
                  <a:pt x="17425" y="8550"/>
                </a:lnTo>
                <a:lnTo>
                  <a:pt x="18877" y="11700"/>
                </a:lnTo>
                <a:lnTo>
                  <a:pt x="19422" y="14850"/>
                </a:lnTo>
                <a:lnTo>
                  <a:pt x="20148" y="14850"/>
                </a:lnTo>
                <a:lnTo>
                  <a:pt x="20148" y="13500"/>
                </a:lnTo>
                <a:lnTo>
                  <a:pt x="21600" y="13500"/>
                </a:lnTo>
                <a:lnTo>
                  <a:pt x="21600" y="16650"/>
                </a:lnTo>
                <a:lnTo>
                  <a:pt x="19422" y="16650"/>
                </a:lnTo>
                <a:lnTo>
                  <a:pt x="18877" y="18450"/>
                </a:lnTo>
                <a:lnTo>
                  <a:pt x="18151" y="20250"/>
                </a:lnTo>
                <a:lnTo>
                  <a:pt x="14703" y="20250"/>
                </a:lnTo>
                <a:lnTo>
                  <a:pt x="14158" y="21600"/>
                </a:lnTo>
                <a:lnTo>
                  <a:pt x="12706" y="20250"/>
                </a:lnTo>
                <a:lnTo>
                  <a:pt x="10709" y="20250"/>
                </a:lnTo>
                <a:lnTo>
                  <a:pt x="10165" y="18450"/>
                </a:lnTo>
                <a:lnTo>
                  <a:pt x="8713" y="18450"/>
                </a:lnTo>
                <a:lnTo>
                  <a:pt x="7987" y="20250"/>
                </a:lnTo>
                <a:lnTo>
                  <a:pt x="7987" y="21600"/>
                </a:lnTo>
                <a:lnTo>
                  <a:pt x="6716" y="21600"/>
                </a:lnTo>
                <a:lnTo>
                  <a:pt x="5445" y="20250"/>
                </a:lnTo>
                <a:lnTo>
                  <a:pt x="4719" y="20250"/>
                </a:lnTo>
                <a:lnTo>
                  <a:pt x="3449" y="16650"/>
                </a:lnTo>
                <a:lnTo>
                  <a:pt x="1997" y="14850"/>
                </a:lnTo>
                <a:lnTo>
                  <a:pt x="1271" y="13500"/>
                </a:lnTo>
                <a:lnTo>
                  <a:pt x="1271" y="11700"/>
                </a:lnTo>
                <a:lnTo>
                  <a:pt x="726" y="8550"/>
                </a:lnTo>
                <a:lnTo>
                  <a:pt x="0" y="8550"/>
                </a:lnTo>
                <a:lnTo>
                  <a:pt x="0" y="6750"/>
                </a:lnTo>
                <a:lnTo>
                  <a:pt x="726" y="6750"/>
                </a:lnTo>
                <a:lnTo>
                  <a:pt x="1997" y="4950"/>
                </a:lnTo>
                <a:lnTo>
                  <a:pt x="2723" y="4950"/>
                </a:lnTo>
                <a:lnTo>
                  <a:pt x="3449" y="3150"/>
                </a:lnTo>
                <a:lnTo>
                  <a:pt x="5445" y="3150"/>
                </a:lnTo>
                <a:lnTo>
                  <a:pt x="5990" y="1800"/>
                </a:lnTo>
                <a:lnTo>
                  <a:pt x="6716" y="1800"/>
                </a:lnTo>
                <a:lnTo>
                  <a:pt x="7442" y="0"/>
                </a:lnTo>
                <a:lnTo>
                  <a:pt x="7442" y="1800"/>
                </a:lnTo>
                <a:lnTo>
                  <a:pt x="7987" y="1800"/>
                </a:lnTo>
                <a:close/>
                <a:moveTo>
                  <a:pt x="7987" y="18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74" name="AutoShape 58"/>
          <p:cNvSpPr/>
          <p:nvPr/>
        </p:nvSpPr>
        <p:spPr bwMode="auto">
          <a:xfrm>
            <a:off x="6085480" y="3034246"/>
            <a:ext cx="149727" cy="19569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5834" y="0"/>
                </a:moveTo>
                <a:lnTo>
                  <a:pt x="6464" y="0"/>
                </a:lnTo>
                <a:lnTo>
                  <a:pt x="7726" y="580"/>
                </a:lnTo>
                <a:lnTo>
                  <a:pt x="8829" y="580"/>
                </a:lnTo>
                <a:lnTo>
                  <a:pt x="9460" y="1160"/>
                </a:lnTo>
                <a:lnTo>
                  <a:pt x="8829" y="1160"/>
                </a:lnTo>
                <a:lnTo>
                  <a:pt x="8829" y="1595"/>
                </a:lnTo>
                <a:lnTo>
                  <a:pt x="9460" y="1595"/>
                </a:lnTo>
                <a:lnTo>
                  <a:pt x="9460" y="2174"/>
                </a:lnTo>
                <a:lnTo>
                  <a:pt x="9933" y="2174"/>
                </a:lnTo>
                <a:lnTo>
                  <a:pt x="9933" y="1595"/>
                </a:lnTo>
                <a:lnTo>
                  <a:pt x="10564" y="1595"/>
                </a:lnTo>
                <a:lnTo>
                  <a:pt x="11194" y="2174"/>
                </a:lnTo>
                <a:lnTo>
                  <a:pt x="11825" y="1595"/>
                </a:lnTo>
                <a:lnTo>
                  <a:pt x="11825" y="2754"/>
                </a:lnTo>
                <a:lnTo>
                  <a:pt x="10564" y="2754"/>
                </a:lnTo>
                <a:lnTo>
                  <a:pt x="11194" y="3189"/>
                </a:lnTo>
                <a:lnTo>
                  <a:pt x="11825" y="2754"/>
                </a:lnTo>
                <a:lnTo>
                  <a:pt x="12298" y="3189"/>
                </a:lnTo>
                <a:lnTo>
                  <a:pt x="12928" y="3189"/>
                </a:lnTo>
                <a:lnTo>
                  <a:pt x="12928" y="2754"/>
                </a:lnTo>
                <a:lnTo>
                  <a:pt x="13559" y="2754"/>
                </a:lnTo>
                <a:lnTo>
                  <a:pt x="14032" y="2174"/>
                </a:lnTo>
                <a:lnTo>
                  <a:pt x="14663" y="2174"/>
                </a:lnTo>
                <a:lnTo>
                  <a:pt x="14663" y="1595"/>
                </a:lnTo>
                <a:lnTo>
                  <a:pt x="15293" y="1595"/>
                </a:lnTo>
                <a:lnTo>
                  <a:pt x="15293" y="2174"/>
                </a:lnTo>
                <a:lnTo>
                  <a:pt x="14663" y="2174"/>
                </a:lnTo>
                <a:lnTo>
                  <a:pt x="15766" y="2174"/>
                </a:lnTo>
                <a:lnTo>
                  <a:pt x="16397" y="1595"/>
                </a:lnTo>
                <a:lnTo>
                  <a:pt x="16397" y="2174"/>
                </a:lnTo>
                <a:lnTo>
                  <a:pt x="17028" y="2174"/>
                </a:lnTo>
                <a:lnTo>
                  <a:pt x="17658" y="2754"/>
                </a:lnTo>
                <a:lnTo>
                  <a:pt x="18131" y="2754"/>
                </a:lnTo>
                <a:lnTo>
                  <a:pt x="18131" y="3189"/>
                </a:lnTo>
                <a:lnTo>
                  <a:pt x="18762" y="3769"/>
                </a:lnTo>
                <a:lnTo>
                  <a:pt x="19866" y="3769"/>
                </a:lnTo>
                <a:lnTo>
                  <a:pt x="19866" y="5364"/>
                </a:lnTo>
                <a:lnTo>
                  <a:pt x="19393" y="5944"/>
                </a:lnTo>
                <a:lnTo>
                  <a:pt x="19866" y="6958"/>
                </a:lnTo>
                <a:lnTo>
                  <a:pt x="19866" y="7538"/>
                </a:lnTo>
                <a:lnTo>
                  <a:pt x="20496" y="7538"/>
                </a:lnTo>
                <a:lnTo>
                  <a:pt x="20496" y="8553"/>
                </a:lnTo>
                <a:lnTo>
                  <a:pt x="21127" y="9713"/>
                </a:lnTo>
                <a:lnTo>
                  <a:pt x="21600" y="10293"/>
                </a:lnTo>
                <a:lnTo>
                  <a:pt x="21600" y="11307"/>
                </a:lnTo>
                <a:lnTo>
                  <a:pt x="21127" y="11887"/>
                </a:lnTo>
                <a:lnTo>
                  <a:pt x="21127" y="11307"/>
                </a:lnTo>
                <a:lnTo>
                  <a:pt x="20496" y="11887"/>
                </a:lnTo>
                <a:lnTo>
                  <a:pt x="19866" y="11887"/>
                </a:lnTo>
                <a:lnTo>
                  <a:pt x="19393" y="12322"/>
                </a:lnTo>
                <a:lnTo>
                  <a:pt x="17658" y="12322"/>
                </a:lnTo>
                <a:lnTo>
                  <a:pt x="17028" y="12902"/>
                </a:lnTo>
                <a:lnTo>
                  <a:pt x="16397" y="12902"/>
                </a:lnTo>
                <a:lnTo>
                  <a:pt x="15293" y="13482"/>
                </a:lnTo>
                <a:lnTo>
                  <a:pt x="14663" y="13482"/>
                </a:lnTo>
                <a:lnTo>
                  <a:pt x="14663" y="14062"/>
                </a:lnTo>
                <a:lnTo>
                  <a:pt x="15293" y="14062"/>
                </a:lnTo>
                <a:lnTo>
                  <a:pt x="15766" y="15077"/>
                </a:lnTo>
                <a:lnTo>
                  <a:pt x="15766" y="15656"/>
                </a:lnTo>
                <a:lnTo>
                  <a:pt x="16397" y="16091"/>
                </a:lnTo>
                <a:lnTo>
                  <a:pt x="17658" y="16671"/>
                </a:lnTo>
                <a:lnTo>
                  <a:pt x="18762" y="17831"/>
                </a:lnTo>
                <a:lnTo>
                  <a:pt x="18762" y="18846"/>
                </a:lnTo>
                <a:lnTo>
                  <a:pt x="18131" y="18846"/>
                </a:lnTo>
                <a:lnTo>
                  <a:pt x="17658" y="19426"/>
                </a:lnTo>
                <a:lnTo>
                  <a:pt x="17028" y="19860"/>
                </a:lnTo>
                <a:lnTo>
                  <a:pt x="17028" y="20440"/>
                </a:lnTo>
                <a:lnTo>
                  <a:pt x="17658" y="20440"/>
                </a:lnTo>
                <a:lnTo>
                  <a:pt x="17658" y="21020"/>
                </a:lnTo>
                <a:lnTo>
                  <a:pt x="15293" y="21020"/>
                </a:lnTo>
                <a:lnTo>
                  <a:pt x="14032" y="21600"/>
                </a:lnTo>
                <a:lnTo>
                  <a:pt x="12928" y="21600"/>
                </a:lnTo>
                <a:lnTo>
                  <a:pt x="12298" y="21020"/>
                </a:lnTo>
                <a:lnTo>
                  <a:pt x="11194" y="21020"/>
                </a:lnTo>
                <a:lnTo>
                  <a:pt x="11194" y="21600"/>
                </a:lnTo>
                <a:lnTo>
                  <a:pt x="10564" y="21600"/>
                </a:lnTo>
                <a:lnTo>
                  <a:pt x="9933" y="21020"/>
                </a:lnTo>
                <a:lnTo>
                  <a:pt x="9460" y="21600"/>
                </a:lnTo>
                <a:lnTo>
                  <a:pt x="8829" y="21600"/>
                </a:lnTo>
                <a:lnTo>
                  <a:pt x="8199" y="21020"/>
                </a:lnTo>
                <a:lnTo>
                  <a:pt x="7095" y="21020"/>
                </a:lnTo>
                <a:lnTo>
                  <a:pt x="7095" y="20440"/>
                </a:lnTo>
                <a:lnTo>
                  <a:pt x="6464" y="20440"/>
                </a:lnTo>
                <a:lnTo>
                  <a:pt x="6464" y="21020"/>
                </a:lnTo>
                <a:lnTo>
                  <a:pt x="4730" y="21020"/>
                </a:lnTo>
                <a:lnTo>
                  <a:pt x="4730" y="20440"/>
                </a:lnTo>
                <a:lnTo>
                  <a:pt x="4099" y="20440"/>
                </a:lnTo>
                <a:lnTo>
                  <a:pt x="4099" y="19860"/>
                </a:lnTo>
                <a:lnTo>
                  <a:pt x="4730" y="18846"/>
                </a:lnTo>
                <a:lnTo>
                  <a:pt x="4730" y="18266"/>
                </a:lnTo>
                <a:lnTo>
                  <a:pt x="5361" y="17831"/>
                </a:lnTo>
                <a:lnTo>
                  <a:pt x="5834" y="17251"/>
                </a:lnTo>
                <a:lnTo>
                  <a:pt x="4730" y="17251"/>
                </a:lnTo>
                <a:lnTo>
                  <a:pt x="4099" y="16671"/>
                </a:lnTo>
                <a:lnTo>
                  <a:pt x="3626" y="17251"/>
                </a:lnTo>
                <a:lnTo>
                  <a:pt x="2996" y="16671"/>
                </a:lnTo>
                <a:lnTo>
                  <a:pt x="2365" y="17251"/>
                </a:lnTo>
                <a:lnTo>
                  <a:pt x="1892" y="16671"/>
                </a:lnTo>
                <a:lnTo>
                  <a:pt x="1892" y="16091"/>
                </a:lnTo>
                <a:lnTo>
                  <a:pt x="1261" y="16091"/>
                </a:lnTo>
                <a:lnTo>
                  <a:pt x="1261" y="14497"/>
                </a:lnTo>
                <a:lnTo>
                  <a:pt x="631" y="14062"/>
                </a:lnTo>
                <a:lnTo>
                  <a:pt x="0" y="14062"/>
                </a:lnTo>
                <a:lnTo>
                  <a:pt x="631" y="13482"/>
                </a:lnTo>
                <a:lnTo>
                  <a:pt x="0" y="12902"/>
                </a:lnTo>
                <a:lnTo>
                  <a:pt x="0" y="11307"/>
                </a:lnTo>
                <a:lnTo>
                  <a:pt x="631" y="10728"/>
                </a:lnTo>
                <a:lnTo>
                  <a:pt x="0" y="10293"/>
                </a:lnTo>
                <a:lnTo>
                  <a:pt x="631" y="9713"/>
                </a:lnTo>
                <a:lnTo>
                  <a:pt x="631" y="9133"/>
                </a:lnTo>
                <a:lnTo>
                  <a:pt x="2365" y="9133"/>
                </a:lnTo>
                <a:lnTo>
                  <a:pt x="2365" y="8553"/>
                </a:lnTo>
                <a:lnTo>
                  <a:pt x="2996" y="8118"/>
                </a:lnTo>
                <a:lnTo>
                  <a:pt x="2996" y="7538"/>
                </a:lnTo>
                <a:lnTo>
                  <a:pt x="1892" y="7538"/>
                </a:lnTo>
                <a:lnTo>
                  <a:pt x="1892" y="6958"/>
                </a:lnTo>
                <a:lnTo>
                  <a:pt x="2996" y="6958"/>
                </a:lnTo>
                <a:lnTo>
                  <a:pt x="2996" y="5944"/>
                </a:lnTo>
                <a:lnTo>
                  <a:pt x="3626" y="5944"/>
                </a:lnTo>
                <a:lnTo>
                  <a:pt x="3626" y="5364"/>
                </a:lnTo>
                <a:lnTo>
                  <a:pt x="2996" y="4929"/>
                </a:lnTo>
                <a:lnTo>
                  <a:pt x="2365" y="4929"/>
                </a:lnTo>
                <a:lnTo>
                  <a:pt x="2365" y="4349"/>
                </a:lnTo>
                <a:lnTo>
                  <a:pt x="3626" y="3769"/>
                </a:lnTo>
                <a:lnTo>
                  <a:pt x="4099" y="3769"/>
                </a:lnTo>
                <a:lnTo>
                  <a:pt x="4730" y="4349"/>
                </a:lnTo>
                <a:lnTo>
                  <a:pt x="4730" y="4929"/>
                </a:lnTo>
                <a:lnTo>
                  <a:pt x="5361" y="5364"/>
                </a:lnTo>
                <a:lnTo>
                  <a:pt x="5361" y="4349"/>
                </a:lnTo>
                <a:lnTo>
                  <a:pt x="5834" y="4349"/>
                </a:lnTo>
                <a:lnTo>
                  <a:pt x="5834" y="4929"/>
                </a:lnTo>
                <a:lnTo>
                  <a:pt x="6464" y="5364"/>
                </a:lnTo>
                <a:lnTo>
                  <a:pt x="5834" y="4929"/>
                </a:lnTo>
                <a:lnTo>
                  <a:pt x="5834" y="4349"/>
                </a:lnTo>
                <a:lnTo>
                  <a:pt x="6464" y="3769"/>
                </a:lnTo>
                <a:lnTo>
                  <a:pt x="7726" y="3769"/>
                </a:lnTo>
                <a:lnTo>
                  <a:pt x="8199" y="4349"/>
                </a:lnTo>
                <a:lnTo>
                  <a:pt x="9460" y="4349"/>
                </a:lnTo>
                <a:lnTo>
                  <a:pt x="8199" y="4349"/>
                </a:lnTo>
                <a:lnTo>
                  <a:pt x="7726" y="3189"/>
                </a:lnTo>
                <a:lnTo>
                  <a:pt x="6464" y="3189"/>
                </a:lnTo>
                <a:lnTo>
                  <a:pt x="6464" y="2754"/>
                </a:lnTo>
                <a:lnTo>
                  <a:pt x="7095" y="2754"/>
                </a:lnTo>
                <a:lnTo>
                  <a:pt x="6464" y="2174"/>
                </a:lnTo>
                <a:lnTo>
                  <a:pt x="6464" y="1595"/>
                </a:lnTo>
                <a:lnTo>
                  <a:pt x="6464" y="2174"/>
                </a:lnTo>
                <a:lnTo>
                  <a:pt x="6464" y="1595"/>
                </a:lnTo>
                <a:lnTo>
                  <a:pt x="7095" y="1595"/>
                </a:lnTo>
                <a:lnTo>
                  <a:pt x="6464" y="1160"/>
                </a:lnTo>
                <a:lnTo>
                  <a:pt x="6464" y="580"/>
                </a:lnTo>
                <a:lnTo>
                  <a:pt x="5834" y="580"/>
                </a:lnTo>
                <a:lnTo>
                  <a:pt x="5834" y="0"/>
                </a:lnTo>
                <a:close/>
                <a:moveTo>
                  <a:pt x="5834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75" name="AutoShape 59"/>
          <p:cNvSpPr/>
          <p:nvPr/>
        </p:nvSpPr>
        <p:spPr bwMode="auto">
          <a:xfrm>
            <a:off x="6151066" y="3234199"/>
            <a:ext cx="3452" cy="531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76" name="AutoShape 60"/>
          <p:cNvSpPr/>
          <p:nvPr/>
        </p:nvSpPr>
        <p:spPr bwMode="auto">
          <a:xfrm>
            <a:off x="6089795" y="3219841"/>
            <a:ext cx="81120" cy="4839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7589" y="2335"/>
                </a:moveTo>
                <a:lnTo>
                  <a:pt x="10800" y="2335"/>
                </a:lnTo>
                <a:lnTo>
                  <a:pt x="10800" y="0"/>
                </a:lnTo>
                <a:lnTo>
                  <a:pt x="11968" y="0"/>
                </a:lnTo>
                <a:lnTo>
                  <a:pt x="11968" y="2335"/>
                </a:lnTo>
                <a:lnTo>
                  <a:pt x="14011" y="2335"/>
                </a:lnTo>
                <a:lnTo>
                  <a:pt x="15178" y="4670"/>
                </a:lnTo>
                <a:lnTo>
                  <a:pt x="16346" y="4670"/>
                </a:lnTo>
                <a:lnTo>
                  <a:pt x="16346" y="8757"/>
                </a:lnTo>
                <a:lnTo>
                  <a:pt x="21600" y="8757"/>
                </a:lnTo>
                <a:lnTo>
                  <a:pt x="20724" y="11092"/>
                </a:lnTo>
                <a:lnTo>
                  <a:pt x="20724" y="15178"/>
                </a:lnTo>
                <a:lnTo>
                  <a:pt x="18389" y="15178"/>
                </a:lnTo>
                <a:lnTo>
                  <a:pt x="18389" y="19265"/>
                </a:lnTo>
                <a:lnTo>
                  <a:pt x="17222" y="17514"/>
                </a:lnTo>
                <a:lnTo>
                  <a:pt x="15178" y="17514"/>
                </a:lnTo>
                <a:lnTo>
                  <a:pt x="15178" y="19265"/>
                </a:lnTo>
                <a:lnTo>
                  <a:pt x="14011" y="21600"/>
                </a:lnTo>
                <a:lnTo>
                  <a:pt x="13135" y="19265"/>
                </a:lnTo>
                <a:lnTo>
                  <a:pt x="11968" y="19265"/>
                </a:lnTo>
                <a:lnTo>
                  <a:pt x="11968" y="17514"/>
                </a:lnTo>
                <a:lnTo>
                  <a:pt x="10800" y="15178"/>
                </a:lnTo>
                <a:lnTo>
                  <a:pt x="9632" y="21600"/>
                </a:lnTo>
                <a:lnTo>
                  <a:pt x="7589" y="19265"/>
                </a:lnTo>
                <a:lnTo>
                  <a:pt x="6422" y="21600"/>
                </a:lnTo>
                <a:lnTo>
                  <a:pt x="5546" y="21600"/>
                </a:lnTo>
                <a:lnTo>
                  <a:pt x="5546" y="19265"/>
                </a:lnTo>
                <a:lnTo>
                  <a:pt x="4378" y="19265"/>
                </a:lnTo>
                <a:lnTo>
                  <a:pt x="4378" y="17514"/>
                </a:lnTo>
                <a:lnTo>
                  <a:pt x="3211" y="15178"/>
                </a:lnTo>
                <a:lnTo>
                  <a:pt x="2335" y="15178"/>
                </a:lnTo>
                <a:lnTo>
                  <a:pt x="1168" y="17514"/>
                </a:lnTo>
                <a:lnTo>
                  <a:pt x="2335" y="19265"/>
                </a:lnTo>
                <a:lnTo>
                  <a:pt x="0" y="19265"/>
                </a:lnTo>
                <a:lnTo>
                  <a:pt x="0" y="17514"/>
                </a:lnTo>
                <a:lnTo>
                  <a:pt x="1168" y="17514"/>
                </a:lnTo>
                <a:lnTo>
                  <a:pt x="1168" y="12843"/>
                </a:lnTo>
                <a:lnTo>
                  <a:pt x="2335" y="8757"/>
                </a:lnTo>
                <a:lnTo>
                  <a:pt x="3211" y="8757"/>
                </a:lnTo>
                <a:lnTo>
                  <a:pt x="4378" y="6422"/>
                </a:lnTo>
                <a:lnTo>
                  <a:pt x="4378" y="4670"/>
                </a:lnTo>
                <a:lnTo>
                  <a:pt x="3211" y="4670"/>
                </a:lnTo>
                <a:lnTo>
                  <a:pt x="4378" y="2335"/>
                </a:lnTo>
                <a:lnTo>
                  <a:pt x="5546" y="2335"/>
                </a:lnTo>
                <a:lnTo>
                  <a:pt x="5546" y="4670"/>
                </a:lnTo>
                <a:lnTo>
                  <a:pt x="6422" y="4670"/>
                </a:lnTo>
                <a:lnTo>
                  <a:pt x="7589" y="2335"/>
                </a:lnTo>
                <a:close/>
                <a:moveTo>
                  <a:pt x="7589" y="233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77" name="AutoShape 61"/>
          <p:cNvSpPr/>
          <p:nvPr/>
        </p:nvSpPr>
        <p:spPr bwMode="auto">
          <a:xfrm>
            <a:off x="6049235" y="3078917"/>
            <a:ext cx="61271" cy="6328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729" y="21600"/>
                </a:moveTo>
                <a:lnTo>
                  <a:pt x="12729" y="19800"/>
                </a:lnTo>
                <a:lnTo>
                  <a:pt x="14271" y="18000"/>
                </a:lnTo>
                <a:lnTo>
                  <a:pt x="12729" y="16650"/>
                </a:lnTo>
                <a:lnTo>
                  <a:pt x="14271" y="14850"/>
                </a:lnTo>
                <a:lnTo>
                  <a:pt x="14271" y="13050"/>
                </a:lnTo>
                <a:lnTo>
                  <a:pt x="18514" y="13050"/>
                </a:lnTo>
                <a:lnTo>
                  <a:pt x="18514" y="11250"/>
                </a:lnTo>
                <a:lnTo>
                  <a:pt x="20057" y="9900"/>
                </a:lnTo>
                <a:lnTo>
                  <a:pt x="20057" y="8100"/>
                </a:lnTo>
                <a:lnTo>
                  <a:pt x="17357" y="8100"/>
                </a:lnTo>
                <a:lnTo>
                  <a:pt x="17357" y="6300"/>
                </a:lnTo>
                <a:lnTo>
                  <a:pt x="20057" y="6300"/>
                </a:lnTo>
                <a:lnTo>
                  <a:pt x="20057" y="3150"/>
                </a:lnTo>
                <a:lnTo>
                  <a:pt x="21600" y="3150"/>
                </a:lnTo>
                <a:lnTo>
                  <a:pt x="21600" y="1350"/>
                </a:lnTo>
                <a:lnTo>
                  <a:pt x="20057" y="1350"/>
                </a:lnTo>
                <a:lnTo>
                  <a:pt x="18514" y="0"/>
                </a:lnTo>
                <a:lnTo>
                  <a:pt x="15814" y="0"/>
                </a:lnTo>
                <a:lnTo>
                  <a:pt x="14271" y="1350"/>
                </a:lnTo>
                <a:lnTo>
                  <a:pt x="12729" y="0"/>
                </a:lnTo>
                <a:lnTo>
                  <a:pt x="12729" y="1350"/>
                </a:lnTo>
                <a:lnTo>
                  <a:pt x="11571" y="1350"/>
                </a:lnTo>
                <a:lnTo>
                  <a:pt x="10029" y="3150"/>
                </a:lnTo>
                <a:lnTo>
                  <a:pt x="7329" y="4950"/>
                </a:lnTo>
                <a:lnTo>
                  <a:pt x="7329" y="3150"/>
                </a:lnTo>
                <a:lnTo>
                  <a:pt x="5786" y="4950"/>
                </a:lnTo>
                <a:lnTo>
                  <a:pt x="5786" y="6300"/>
                </a:lnTo>
                <a:lnTo>
                  <a:pt x="4243" y="6300"/>
                </a:lnTo>
                <a:lnTo>
                  <a:pt x="4243" y="11250"/>
                </a:lnTo>
                <a:lnTo>
                  <a:pt x="3086" y="11250"/>
                </a:lnTo>
                <a:lnTo>
                  <a:pt x="3086" y="13050"/>
                </a:lnTo>
                <a:lnTo>
                  <a:pt x="4243" y="14850"/>
                </a:lnTo>
                <a:lnTo>
                  <a:pt x="5786" y="14850"/>
                </a:lnTo>
                <a:lnTo>
                  <a:pt x="4243" y="14850"/>
                </a:lnTo>
                <a:lnTo>
                  <a:pt x="3086" y="16650"/>
                </a:lnTo>
                <a:lnTo>
                  <a:pt x="4243" y="16650"/>
                </a:lnTo>
                <a:lnTo>
                  <a:pt x="4243" y="18000"/>
                </a:lnTo>
                <a:lnTo>
                  <a:pt x="3086" y="18000"/>
                </a:lnTo>
                <a:lnTo>
                  <a:pt x="1543" y="16650"/>
                </a:lnTo>
                <a:lnTo>
                  <a:pt x="0" y="16650"/>
                </a:lnTo>
                <a:lnTo>
                  <a:pt x="1543" y="18000"/>
                </a:lnTo>
                <a:lnTo>
                  <a:pt x="3086" y="18000"/>
                </a:lnTo>
                <a:lnTo>
                  <a:pt x="0" y="18000"/>
                </a:lnTo>
                <a:lnTo>
                  <a:pt x="0" y="19800"/>
                </a:lnTo>
                <a:lnTo>
                  <a:pt x="3086" y="19800"/>
                </a:lnTo>
                <a:lnTo>
                  <a:pt x="4243" y="18000"/>
                </a:lnTo>
                <a:lnTo>
                  <a:pt x="8486" y="18000"/>
                </a:lnTo>
                <a:lnTo>
                  <a:pt x="10029" y="19800"/>
                </a:lnTo>
                <a:lnTo>
                  <a:pt x="11571" y="19800"/>
                </a:lnTo>
                <a:lnTo>
                  <a:pt x="11571" y="21600"/>
                </a:lnTo>
                <a:lnTo>
                  <a:pt x="12729" y="21600"/>
                </a:lnTo>
                <a:close/>
                <a:moveTo>
                  <a:pt x="0" y="16650"/>
                </a:moveTo>
                <a:lnTo>
                  <a:pt x="1543" y="14850"/>
                </a:lnTo>
                <a:lnTo>
                  <a:pt x="3086" y="16650"/>
                </a:lnTo>
                <a:lnTo>
                  <a:pt x="0" y="16650"/>
                </a:lnTo>
                <a:close/>
                <a:moveTo>
                  <a:pt x="1543" y="14850"/>
                </a:moveTo>
                <a:lnTo>
                  <a:pt x="3086" y="14850"/>
                </a:lnTo>
                <a:lnTo>
                  <a:pt x="1543" y="14850"/>
                </a:lnTo>
                <a:close/>
                <a:moveTo>
                  <a:pt x="1543" y="1485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78" name="AutoShape 62"/>
          <p:cNvSpPr/>
          <p:nvPr/>
        </p:nvSpPr>
        <p:spPr bwMode="auto">
          <a:xfrm>
            <a:off x="6041468" y="3131564"/>
            <a:ext cx="48327" cy="4467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636" y="14612"/>
                </a:moveTo>
                <a:lnTo>
                  <a:pt x="21600" y="12071"/>
                </a:lnTo>
                <a:lnTo>
                  <a:pt x="19636" y="9529"/>
                </a:lnTo>
                <a:lnTo>
                  <a:pt x="19636" y="5082"/>
                </a:lnTo>
                <a:lnTo>
                  <a:pt x="18164" y="5082"/>
                </a:lnTo>
                <a:lnTo>
                  <a:pt x="18164" y="2541"/>
                </a:lnTo>
                <a:lnTo>
                  <a:pt x="16200" y="2541"/>
                </a:lnTo>
                <a:lnTo>
                  <a:pt x="14236" y="0"/>
                </a:lnTo>
                <a:lnTo>
                  <a:pt x="8836" y="0"/>
                </a:lnTo>
                <a:lnTo>
                  <a:pt x="7364" y="2541"/>
                </a:lnTo>
                <a:lnTo>
                  <a:pt x="3436" y="2541"/>
                </a:lnTo>
                <a:lnTo>
                  <a:pt x="3436" y="0"/>
                </a:lnTo>
                <a:lnTo>
                  <a:pt x="1473" y="0"/>
                </a:lnTo>
                <a:lnTo>
                  <a:pt x="0" y="2541"/>
                </a:lnTo>
                <a:lnTo>
                  <a:pt x="0" y="6988"/>
                </a:lnTo>
                <a:lnTo>
                  <a:pt x="1473" y="9529"/>
                </a:lnTo>
                <a:lnTo>
                  <a:pt x="5400" y="12071"/>
                </a:lnTo>
                <a:lnTo>
                  <a:pt x="7364" y="14612"/>
                </a:lnTo>
                <a:lnTo>
                  <a:pt x="7364" y="16518"/>
                </a:lnTo>
                <a:lnTo>
                  <a:pt x="12764" y="16518"/>
                </a:lnTo>
                <a:lnTo>
                  <a:pt x="12764" y="19059"/>
                </a:lnTo>
                <a:lnTo>
                  <a:pt x="14236" y="21600"/>
                </a:lnTo>
                <a:lnTo>
                  <a:pt x="19636" y="21600"/>
                </a:lnTo>
                <a:lnTo>
                  <a:pt x="19636" y="19059"/>
                </a:lnTo>
                <a:lnTo>
                  <a:pt x="18164" y="16518"/>
                </a:lnTo>
                <a:lnTo>
                  <a:pt x="19636" y="16518"/>
                </a:lnTo>
                <a:lnTo>
                  <a:pt x="19636" y="14612"/>
                </a:lnTo>
                <a:close/>
                <a:moveTo>
                  <a:pt x="19636" y="14612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79" name="AutoShape 63"/>
          <p:cNvSpPr/>
          <p:nvPr/>
        </p:nvSpPr>
        <p:spPr bwMode="auto">
          <a:xfrm>
            <a:off x="6082028" y="3161876"/>
            <a:ext cx="12082" cy="1808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5891" y="16971"/>
                </a:moveTo>
                <a:lnTo>
                  <a:pt x="5891" y="10800"/>
                </a:lnTo>
                <a:lnTo>
                  <a:pt x="0" y="4629"/>
                </a:lnTo>
                <a:lnTo>
                  <a:pt x="5891" y="4629"/>
                </a:lnTo>
                <a:lnTo>
                  <a:pt x="5891" y="0"/>
                </a:lnTo>
                <a:lnTo>
                  <a:pt x="13745" y="0"/>
                </a:lnTo>
                <a:lnTo>
                  <a:pt x="21600" y="4629"/>
                </a:lnTo>
                <a:lnTo>
                  <a:pt x="21600" y="21600"/>
                </a:lnTo>
                <a:lnTo>
                  <a:pt x="13745" y="21600"/>
                </a:lnTo>
                <a:lnTo>
                  <a:pt x="5891" y="16971"/>
                </a:lnTo>
                <a:close/>
                <a:moveTo>
                  <a:pt x="5891" y="1697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80" name="AutoShape 64"/>
          <p:cNvSpPr/>
          <p:nvPr/>
        </p:nvSpPr>
        <p:spPr bwMode="auto">
          <a:xfrm>
            <a:off x="5882680" y="2814618"/>
            <a:ext cx="12082" cy="3403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4400" y="15429"/>
                </a:moveTo>
                <a:cubicBezTo>
                  <a:pt x="14400" y="21600"/>
                  <a:pt x="14400" y="21600"/>
                  <a:pt x="14400" y="21600"/>
                </a:cubicBezTo>
                <a:cubicBezTo>
                  <a:pt x="14400" y="18514"/>
                  <a:pt x="14400" y="18514"/>
                  <a:pt x="14400" y="18514"/>
                </a:cubicBezTo>
                <a:cubicBezTo>
                  <a:pt x="14400" y="15429"/>
                  <a:pt x="14400" y="15429"/>
                  <a:pt x="14400" y="15429"/>
                </a:cubicBezTo>
                <a:cubicBezTo>
                  <a:pt x="14400" y="15429"/>
                  <a:pt x="14400" y="15429"/>
                  <a:pt x="14400" y="15429"/>
                </a:cubicBezTo>
                <a:close/>
                <a:moveTo>
                  <a:pt x="14400" y="9257"/>
                </a:moveTo>
                <a:cubicBezTo>
                  <a:pt x="14400" y="12343"/>
                  <a:pt x="14400" y="12343"/>
                  <a:pt x="14400" y="12343"/>
                </a:cubicBezTo>
                <a:cubicBezTo>
                  <a:pt x="14400" y="12343"/>
                  <a:pt x="14400" y="12343"/>
                  <a:pt x="14400" y="12343"/>
                </a:cubicBezTo>
                <a:cubicBezTo>
                  <a:pt x="14400" y="12343"/>
                  <a:pt x="14400" y="12343"/>
                  <a:pt x="14400" y="12343"/>
                </a:cubicBezTo>
                <a:cubicBezTo>
                  <a:pt x="14400" y="9257"/>
                  <a:pt x="14400" y="9257"/>
                  <a:pt x="14400" y="9257"/>
                </a:cubicBezTo>
                <a:close/>
                <a:moveTo>
                  <a:pt x="0" y="3086"/>
                </a:moveTo>
                <a:cubicBezTo>
                  <a:pt x="0" y="6171"/>
                  <a:pt x="0" y="6171"/>
                  <a:pt x="0" y="6171"/>
                </a:cubicBezTo>
                <a:cubicBezTo>
                  <a:pt x="7200" y="6171"/>
                  <a:pt x="7200" y="6171"/>
                  <a:pt x="7200" y="6171"/>
                </a:cubicBezTo>
                <a:cubicBezTo>
                  <a:pt x="0" y="3086"/>
                  <a:pt x="0" y="3086"/>
                  <a:pt x="0" y="3086"/>
                </a:cubicBezTo>
                <a:close/>
                <a:moveTo>
                  <a:pt x="21600" y="0"/>
                </a:moveTo>
                <a:cubicBezTo>
                  <a:pt x="21600" y="3086"/>
                  <a:pt x="21600" y="3086"/>
                  <a:pt x="21600" y="3086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close/>
                <a:moveTo>
                  <a:pt x="7200" y="0"/>
                </a:moveTo>
                <a:cubicBezTo>
                  <a:pt x="7200" y="0"/>
                  <a:pt x="14400" y="0"/>
                  <a:pt x="14400" y="0"/>
                </a:cubicBezTo>
                <a:cubicBezTo>
                  <a:pt x="21600" y="3086"/>
                  <a:pt x="21600" y="3086"/>
                  <a:pt x="21600" y="3086"/>
                </a:cubicBezTo>
                <a:cubicBezTo>
                  <a:pt x="21600" y="3086"/>
                  <a:pt x="21600" y="3086"/>
                  <a:pt x="21600" y="3086"/>
                </a:cubicBezTo>
                <a:cubicBezTo>
                  <a:pt x="14400" y="3086"/>
                  <a:pt x="14400" y="3086"/>
                  <a:pt x="14400" y="3086"/>
                </a:cubicBezTo>
                <a:cubicBezTo>
                  <a:pt x="7200" y="0"/>
                  <a:pt x="7200" y="0"/>
                  <a:pt x="7200" y="0"/>
                </a:cubicBezTo>
                <a:close/>
                <a:moveTo>
                  <a:pt x="7200" y="0"/>
                </a:moveTo>
                <a:cubicBezTo>
                  <a:pt x="14400" y="6171"/>
                  <a:pt x="14400" y="6171"/>
                  <a:pt x="14400" y="6171"/>
                </a:cubicBezTo>
                <a:cubicBezTo>
                  <a:pt x="21600" y="9257"/>
                  <a:pt x="21600" y="9257"/>
                  <a:pt x="21600" y="9257"/>
                </a:cubicBezTo>
                <a:cubicBezTo>
                  <a:pt x="14400" y="9257"/>
                  <a:pt x="14400" y="9257"/>
                  <a:pt x="14400" y="9257"/>
                </a:cubicBezTo>
                <a:cubicBezTo>
                  <a:pt x="7200" y="6171"/>
                  <a:pt x="7200" y="6171"/>
                  <a:pt x="7200" y="6171"/>
                </a:cubicBezTo>
                <a:cubicBezTo>
                  <a:pt x="7200" y="3086"/>
                  <a:pt x="7200" y="3086"/>
                  <a:pt x="7200" y="3086"/>
                </a:cubicBezTo>
                <a:lnTo>
                  <a:pt x="7200" y="0"/>
                </a:lnTo>
                <a:close/>
                <a:moveTo>
                  <a:pt x="7200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81" name="AutoShape 65"/>
          <p:cNvSpPr/>
          <p:nvPr/>
        </p:nvSpPr>
        <p:spPr bwMode="auto">
          <a:xfrm>
            <a:off x="5826155" y="3025206"/>
            <a:ext cx="73353" cy="10210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125" y="21600"/>
                </a:moveTo>
                <a:lnTo>
                  <a:pt x="7415" y="21600"/>
                </a:lnTo>
                <a:lnTo>
                  <a:pt x="9672" y="20492"/>
                </a:lnTo>
                <a:lnTo>
                  <a:pt x="10961" y="20492"/>
                </a:lnTo>
                <a:lnTo>
                  <a:pt x="9672" y="19385"/>
                </a:lnTo>
                <a:lnTo>
                  <a:pt x="13218" y="19385"/>
                </a:lnTo>
                <a:lnTo>
                  <a:pt x="13218" y="18277"/>
                </a:lnTo>
                <a:lnTo>
                  <a:pt x="16764" y="18277"/>
                </a:lnTo>
                <a:lnTo>
                  <a:pt x="16764" y="17446"/>
                </a:lnTo>
                <a:lnTo>
                  <a:pt x="16764" y="18277"/>
                </a:lnTo>
                <a:lnTo>
                  <a:pt x="18054" y="17446"/>
                </a:lnTo>
                <a:lnTo>
                  <a:pt x="20310" y="17446"/>
                </a:lnTo>
                <a:lnTo>
                  <a:pt x="19343" y="16338"/>
                </a:lnTo>
                <a:lnTo>
                  <a:pt x="20310" y="15231"/>
                </a:lnTo>
                <a:lnTo>
                  <a:pt x="21600" y="14400"/>
                </a:lnTo>
                <a:lnTo>
                  <a:pt x="21600" y="11354"/>
                </a:lnTo>
                <a:lnTo>
                  <a:pt x="20310" y="11354"/>
                </a:lnTo>
                <a:lnTo>
                  <a:pt x="21600" y="11354"/>
                </a:lnTo>
                <a:lnTo>
                  <a:pt x="21600" y="10246"/>
                </a:lnTo>
                <a:lnTo>
                  <a:pt x="20310" y="9138"/>
                </a:lnTo>
                <a:lnTo>
                  <a:pt x="20310" y="7200"/>
                </a:lnTo>
                <a:lnTo>
                  <a:pt x="21600" y="8031"/>
                </a:lnTo>
                <a:lnTo>
                  <a:pt x="20310" y="7200"/>
                </a:lnTo>
                <a:lnTo>
                  <a:pt x="19343" y="7200"/>
                </a:lnTo>
                <a:lnTo>
                  <a:pt x="18054" y="4985"/>
                </a:lnTo>
                <a:lnTo>
                  <a:pt x="15797" y="4985"/>
                </a:lnTo>
                <a:lnTo>
                  <a:pt x="15797" y="6092"/>
                </a:lnTo>
                <a:lnTo>
                  <a:pt x="14507" y="6092"/>
                </a:lnTo>
                <a:lnTo>
                  <a:pt x="13218" y="4985"/>
                </a:lnTo>
                <a:lnTo>
                  <a:pt x="14507" y="3046"/>
                </a:lnTo>
                <a:lnTo>
                  <a:pt x="15797" y="1938"/>
                </a:lnTo>
                <a:lnTo>
                  <a:pt x="16764" y="831"/>
                </a:lnTo>
                <a:lnTo>
                  <a:pt x="15797" y="1938"/>
                </a:lnTo>
                <a:lnTo>
                  <a:pt x="16764" y="831"/>
                </a:lnTo>
                <a:lnTo>
                  <a:pt x="18054" y="0"/>
                </a:lnTo>
                <a:lnTo>
                  <a:pt x="15797" y="0"/>
                </a:lnTo>
                <a:lnTo>
                  <a:pt x="15797" y="831"/>
                </a:lnTo>
                <a:lnTo>
                  <a:pt x="14507" y="1938"/>
                </a:lnTo>
                <a:lnTo>
                  <a:pt x="14507" y="831"/>
                </a:lnTo>
                <a:lnTo>
                  <a:pt x="15797" y="831"/>
                </a:lnTo>
                <a:lnTo>
                  <a:pt x="14507" y="0"/>
                </a:lnTo>
                <a:lnTo>
                  <a:pt x="14507" y="831"/>
                </a:lnTo>
                <a:lnTo>
                  <a:pt x="13218" y="831"/>
                </a:lnTo>
                <a:lnTo>
                  <a:pt x="13218" y="0"/>
                </a:lnTo>
                <a:lnTo>
                  <a:pt x="12251" y="831"/>
                </a:lnTo>
                <a:lnTo>
                  <a:pt x="10961" y="831"/>
                </a:lnTo>
                <a:lnTo>
                  <a:pt x="10961" y="1938"/>
                </a:lnTo>
                <a:lnTo>
                  <a:pt x="12251" y="1938"/>
                </a:lnTo>
                <a:lnTo>
                  <a:pt x="10961" y="1938"/>
                </a:lnTo>
                <a:lnTo>
                  <a:pt x="10961" y="3046"/>
                </a:lnTo>
                <a:lnTo>
                  <a:pt x="9672" y="3046"/>
                </a:lnTo>
                <a:lnTo>
                  <a:pt x="9672" y="4154"/>
                </a:lnTo>
                <a:lnTo>
                  <a:pt x="12251" y="4154"/>
                </a:lnTo>
                <a:lnTo>
                  <a:pt x="10961" y="4985"/>
                </a:lnTo>
                <a:lnTo>
                  <a:pt x="9672" y="4985"/>
                </a:lnTo>
                <a:lnTo>
                  <a:pt x="10961" y="4985"/>
                </a:lnTo>
                <a:lnTo>
                  <a:pt x="8382" y="6092"/>
                </a:lnTo>
                <a:lnTo>
                  <a:pt x="8382" y="4985"/>
                </a:lnTo>
                <a:lnTo>
                  <a:pt x="7415" y="6092"/>
                </a:lnTo>
                <a:lnTo>
                  <a:pt x="7415" y="4985"/>
                </a:lnTo>
                <a:lnTo>
                  <a:pt x="3869" y="4985"/>
                </a:lnTo>
                <a:lnTo>
                  <a:pt x="3869" y="6092"/>
                </a:lnTo>
                <a:lnTo>
                  <a:pt x="4836" y="7200"/>
                </a:lnTo>
                <a:lnTo>
                  <a:pt x="3869" y="7200"/>
                </a:lnTo>
                <a:lnTo>
                  <a:pt x="4836" y="7200"/>
                </a:lnTo>
                <a:lnTo>
                  <a:pt x="4836" y="8031"/>
                </a:lnTo>
                <a:lnTo>
                  <a:pt x="3869" y="8031"/>
                </a:lnTo>
                <a:lnTo>
                  <a:pt x="3869" y="9138"/>
                </a:lnTo>
                <a:lnTo>
                  <a:pt x="4836" y="9138"/>
                </a:lnTo>
                <a:lnTo>
                  <a:pt x="2579" y="9138"/>
                </a:lnTo>
                <a:lnTo>
                  <a:pt x="3869" y="10246"/>
                </a:lnTo>
                <a:lnTo>
                  <a:pt x="2579" y="10246"/>
                </a:lnTo>
                <a:lnTo>
                  <a:pt x="4836" y="10246"/>
                </a:lnTo>
                <a:lnTo>
                  <a:pt x="4836" y="11354"/>
                </a:lnTo>
                <a:lnTo>
                  <a:pt x="8382" y="11354"/>
                </a:lnTo>
                <a:lnTo>
                  <a:pt x="7415" y="12185"/>
                </a:lnTo>
                <a:lnTo>
                  <a:pt x="6125" y="12185"/>
                </a:lnTo>
                <a:lnTo>
                  <a:pt x="4836" y="13292"/>
                </a:lnTo>
                <a:lnTo>
                  <a:pt x="6125" y="13292"/>
                </a:lnTo>
                <a:lnTo>
                  <a:pt x="4836" y="14400"/>
                </a:lnTo>
                <a:lnTo>
                  <a:pt x="6125" y="15231"/>
                </a:lnTo>
                <a:lnTo>
                  <a:pt x="7415" y="15231"/>
                </a:lnTo>
                <a:lnTo>
                  <a:pt x="7415" y="14400"/>
                </a:lnTo>
                <a:lnTo>
                  <a:pt x="8382" y="14400"/>
                </a:lnTo>
                <a:lnTo>
                  <a:pt x="6125" y="15231"/>
                </a:lnTo>
                <a:lnTo>
                  <a:pt x="3869" y="15231"/>
                </a:lnTo>
                <a:lnTo>
                  <a:pt x="3869" y="17446"/>
                </a:lnTo>
                <a:lnTo>
                  <a:pt x="2579" y="17446"/>
                </a:lnTo>
                <a:lnTo>
                  <a:pt x="2579" y="16338"/>
                </a:lnTo>
                <a:lnTo>
                  <a:pt x="1290" y="16338"/>
                </a:lnTo>
                <a:lnTo>
                  <a:pt x="0" y="17446"/>
                </a:lnTo>
                <a:lnTo>
                  <a:pt x="3869" y="17446"/>
                </a:lnTo>
                <a:lnTo>
                  <a:pt x="2579" y="18277"/>
                </a:lnTo>
                <a:lnTo>
                  <a:pt x="1290" y="18277"/>
                </a:lnTo>
                <a:lnTo>
                  <a:pt x="1290" y="19385"/>
                </a:lnTo>
                <a:lnTo>
                  <a:pt x="3869" y="19385"/>
                </a:lnTo>
                <a:lnTo>
                  <a:pt x="2579" y="20492"/>
                </a:lnTo>
                <a:lnTo>
                  <a:pt x="1290" y="20492"/>
                </a:lnTo>
                <a:lnTo>
                  <a:pt x="2579" y="20492"/>
                </a:lnTo>
                <a:lnTo>
                  <a:pt x="4836" y="19385"/>
                </a:lnTo>
                <a:lnTo>
                  <a:pt x="4836" y="20492"/>
                </a:lnTo>
                <a:lnTo>
                  <a:pt x="3869" y="20492"/>
                </a:lnTo>
                <a:lnTo>
                  <a:pt x="3869" y="21600"/>
                </a:lnTo>
                <a:lnTo>
                  <a:pt x="4836" y="20492"/>
                </a:lnTo>
                <a:lnTo>
                  <a:pt x="6125" y="21600"/>
                </a:lnTo>
                <a:close/>
                <a:moveTo>
                  <a:pt x="6125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82" name="AutoShape 66"/>
          <p:cNvSpPr/>
          <p:nvPr/>
        </p:nvSpPr>
        <p:spPr bwMode="auto">
          <a:xfrm>
            <a:off x="5871030" y="2863542"/>
            <a:ext cx="154042" cy="30737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979" y="14057"/>
                </a:moveTo>
                <a:cubicBezTo>
                  <a:pt x="3411" y="13714"/>
                  <a:pt x="3411" y="13714"/>
                  <a:pt x="3411" y="13714"/>
                </a:cubicBezTo>
                <a:cubicBezTo>
                  <a:pt x="2842" y="13714"/>
                  <a:pt x="2842" y="13714"/>
                  <a:pt x="2842" y="13714"/>
                </a:cubicBezTo>
                <a:cubicBezTo>
                  <a:pt x="2274" y="13029"/>
                  <a:pt x="2274" y="13029"/>
                  <a:pt x="2274" y="13029"/>
                </a:cubicBezTo>
                <a:cubicBezTo>
                  <a:pt x="1705" y="13029"/>
                  <a:pt x="1705" y="13029"/>
                  <a:pt x="1705" y="13029"/>
                </a:cubicBezTo>
                <a:cubicBezTo>
                  <a:pt x="1137" y="13029"/>
                  <a:pt x="1137" y="13029"/>
                  <a:pt x="1137" y="13029"/>
                </a:cubicBezTo>
                <a:cubicBezTo>
                  <a:pt x="1137" y="13371"/>
                  <a:pt x="1137" y="13371"/>
                  <a:pt x="1137" y="13371"/>
                </a:cubicBezTo>
                <a:cubicBezTo>
                  <a:pt x="568" y="13371"/>
                  <a:pt x="568" y="13371"/>
                  <a:pt x="568" y="13371"/>
                </a:cubicBezTo>
                <a:cubicBezTo>
                  <a:pt x="0" y="13029"/>
                  <a:pt x="0" y="13029"/>
                  <a:pt x="0" y="13029"/>
                </a:cubicBezTo>
                <a:cubicBezTo>
                  <a:pt x="568" y="12343"/>
                  <a:pt x="568" y="12343"/>
                  <a:pt x="568" y="12343"/>
                </a:cubicBezTo>
                <a:cubicBezTo>
                  <a:pt x="568" y="12343"/>
                  <a:pt x="568" y="12343"/>
                  <a:pt x="568" y="12343"/>
                </a:cubicBezTo>
                <a:cubicBezTo>
                  <a:pt x="1137" y="12000"/>
                  <a:pt x="1137" y="12000"/>
                  <a:pt x="1137" y="12000"/>
                </a:cubicBezTo>
                <a:cubicBezTo>
                  <a:pt x="1137" y="12000"/>
                  <a:pt x="1137" y="12000"/>
                  <a:pt x="1137" y="12000"/>
                </a:cubicBezTo>
                <a:cubicBezTo>
                  <a:pt x="1705" y="11657"/>
                  <a:pt x="1705" y="11657"/>
                  <a:pt x="1705" y="11657"/>
                </a:cubicBezTo>
                <a:cubicBezTo>
                  <a:pt x="2274" y="11657"/>
                  <a:pt x="2274" y="11657"/>
                  <a:pt x="2274" y="11657"/>
                </a:cubicBezTo>
                <a:cubicBezTo>
                  <a:pt x="2274" y="11657"/>
                  <a:pt x="2274" y="11657"/>
                  <a:pt x="2274" y="11657"/>
                </a:cubicBezTo>
                <a:cubicBezTo>
                  <a:pt x="2274" y="11657"/>
                  <a:pt x="2274" y="11657"/>
                  <a:pt x="2274" y="11657"/>
                </a:cubicBezTo>
                <a:cubicBezTo>
                  <a:pt x="2842" y="11314"/>
                  <a:pt x="2842" y="11314"/>
                  <a:pt x="2842" y="11314"/>
                </a:cubicBezTo>
                <a:cubicBezTo>
                  <a:pt x="3411" y="11657"/>
                  <a:pt x="3411" y="11657"/>
                  <a:pt x="3411" y="11657"/>
                </a:cubicBezTo>
                <a:cubicBezTo>
                  <a:pt x="3979" y="11657"/>
                  <a:pt x="3979" y="11657"/>
                  <a:pt x="3979" y="11657"/>
                </a:cubicBezTo>
                <a:cubicBezTo>
                  <a:pt x="3979" y="12000"/>
                  <a:pt x="3979" y="12000"/>
                  <a:pt x="3979" y="12000"/>
                </a:cubicBezTo>
                <a:cubicBezTo>
                  <a:pt x="5116" y="12343"/>
                  <a:pt x="5116" y="12343"/>
                  <a:pt x="5116" y="12343"/>
                </a:cubicBezTo>
                <a:cubicBezTo>
                  <a:pt x="4547" y="12686"/>
                  <a:pt x="4547" y="12686"/>
                  <a:pt x="4547" y="12686"/>
                </a:cubicBezTo>
                <a:cubicBezTo>
                  <a:pt x="5116" y="12686"/>
                  <a:pt x="5116" y="12686"/>
                  <a:pt x="5116" y="12686"/>
                </a:cubicBezTo>
                <a:cubicBezTo>
                  <a:pt x="5116" y="13371"/>
                  <a:pt x="5116" y="13371"/>
                  <a:pt x="5116" y="13371"/>
                </a:cubicBezTo>
                <a:cubicBezTo>
                  <a:pt x="5116" y="12686"/>
                  <a:pt x="5116" y="12686"/>
                  <a:pt x="5116" y="12686"/>
                </a:cubicBezTo>
                <a:cubicBezTo>
                  <a:pt x="4547" y="12686"/>
                  <a:pt x="4547" y="12686"/>
                  <a:pt x="4547" y="12686"/>
                </a:cubicBezTo>
                <a:cubicBezTo>
                  <a:pt x="5116" y="13029"/>
                  <a:pt x="5116" y="13029"/>
                  <a:pt x="5116" y="13029"/>
                </a:cubicBezTo>
                <a:cubicBezTo>
                  <a:pt x="4547" y="13029"/>
                  <a:pt x="4547" y="13029"/>
                  <a:pt x="4547" y="13029"/>
                </a:cubicBezTo>
                <a:cubicBezTo>
                  <a:pt x="5116" y="13029"/>
                  <a:pt x="5116" y="13029"/>
                  <a:pt x="5116" y="13029"/>
                </a:cubicBezTo>
                <a:cubicBezTo>
                  <a:pt x="5116" y="13371"/>
                  <a:pt x="5116" y="13371"/>
                  <a:pt x="5116" y="13371"/>
                </a:cubicBezTo>
                <a:cubicBezTo>
                  <a:pt x="4547" y="13371"/>
                  <a:pt x="4547" y="13371"/>
                  <a:pt x="4547" y="13371"/>
                </a:cubicBezTo>
                <a:cubicBezTo>
                  <a:pt x="4547" y="13714"/>
                  <a:pt x="4547" y="13714"/>
                  <a:pt x="4547" y="13714"/>
                </a:cubicBezTo>
                <a:cubicBezTo>
                  <a:pt x="3979" y="13714"/>
                  <a:pt x="3979" y="13714"/>
                  <a:pt x="3979" y="13714"/>
                </a:cubicBezTo>
                <a:cubicBezTo>
                  <a:pt x="3979" y="13714"/>
                  <a:pt x="3979" y="13714"/>
                  <a:pt x="3979" y="13714"/>
                </a:cubicBezTo>
                <a:cubicBezTo>
                  <a:pt x="3979" y="14057"/>
                  <a:pt x="3979" y="14057"/>
                  <a:pt x="3979" y="14057"/>
                </a:cubicBezTo>
                <a:cubicBezTo>
                  <a:pt x="3979" y="14057"/>
                  <a:pt x="3979" y="14057"/>
                  <a:pt x="3979" y="14057"/>
                </a:cubicBezTo>
                <a:close/>
                <a:moveTo>
                  <a:pt x="14211" y="1714"/>
                </a:moveTo>
                <a:cubicBezTo>
                  <a:pt x="14211" y="1714"/>
                  <a:pt x="14211" y="1714"/>
                  <a:pt x="14211" y="1714"/>
                </a:cubicBezTo>
                <a:cubicBezTo>
                  <a:pt x="14779" y="1714"/>
                  <a:pt x="14779" y="1714"/>
                  <a:pt x="14779" y="1714"/>
                </a:cubicBezTo>
                <a:cubicBezTo>
                  <a:pt x="14211" y="1714"/>
                  <a:pt x="14211" y="1714"/>
                  <a:pt x="14211" y="1714"/>
                </a:cubicBezTo>
                <a:close/>
                <a:moveTo>
                  <a:pt x="15347" y="343"/>
                </a:moveTo>
                <a:cubicBezTo>
                  <a:pt x="15347" y="0"/>
                  <a:pt x="15347" y="0"/>
                  <a:pt x="15347" y="0"/>
                </a:cubicBezTo>
                <a:cubicBezTo>
                  <a:pt x="15347" y="0"/>
                  <a:pt x="15347" y="0"/>
                  <a:pt x="15347" y="0"/>
                </a:cubicBezTo>
                <a:cubicBezTo>
                  <a:pt x="15347" y="343"/>
                  <a:pt x="15347" y="343"/>
                  <a:pt x="15347" y="343"/>
                </a:cubicBezTo>
                <a:close/>
                <a:moveTo>
                  <a:pt x="14211" y="686"/>
                </a:moveTo>
                <a:cubicBezTo>
                  <a:pt x="14211" y="343"/>
                  <a:pt x="14211" y="343"/>
                  <a:pt x="14211" y="343"/>
                </a:cubicBezTo>
                <a:cubicBezTo>
                  <a:pt x="13642" y="686"/>
                  <a:pt x="13642" y="686"/>
                  <a:pt x="13642" y="686"/>
                </a:cubicBezTo>
                <a:cubicBezTo>
                  <a:pt x="13642" y="686"/>
                  <a:pt x="13642" y="686"/>
                  <a:pt x="13642" y="686"/>
                </a:cubicBezTo>
                <a:cubicBezTo>
                  <a:pt x="13642" y="686"/>
                  <a:pt x="14211" y="686"/>
                  <a:pt x="14211" y="686"/>
                </a:cubicBezTo>
                <a:close/>
                <a:moveTo>
                  <a:pt x="14779" y="686"/>
                </a:moveTo>
                <a:cubicBezTo>
                  <a:pt x="14211" y="343"/>
                  <a:pt x="14211" y="343"/>
                  <a:pt x="14211" y="343"/>
                </a:cubicBezTo>
                <a:cubicBezTo>
                  <a:pt x="14779" y="343"/>
                  <a:pt x="14779" y="343"/>
                  <a:pt x="14779" y="343"/>
                </a:cubicBezTo>
                <a:cubicBezTo>
                  <a:pt x="14779" y="0"/>
                  <a:pt x="14779" y="0"/>
                  <a:pt x="14779" y="0"/>
                </a:cubicBezTo>
                <a:cubicBezTo>
                  <a:pt x="14779" y="343"/>
                  <a:pt x="14779" y="343"/>
                  <a:pt x="14779" y="343"/>
                </a:cubicBezTo>
                <a:cubicBezTo>
                  <a:pt x="14779" y="686"/>
                  <a:pt x="14779" y="686"/>
                  <a:pt x="14779" y="686"/>
                </a:cubicBezTo>
                <a:cubicBezTo>
                  <a:pt x="14779" y="686"/>
                  <a:pt x="14779" y="686"/>
                  <a:pt x="14779" y="686"/>
                </a:cubicBezTo>
                <a:close/>
                <a:moveTo>
                  <a:pt x="14211" y="1371"/>
                </a:moveTo>
                <a:cubicBezTo>
                  <a:pt x="14211" y="1371"/>
                  <a:pt x="14211" y="1371"/>
                  <a:pt x="14211" y="1371"/>
                </a:cubicBezTo>
                <a:cubicBezTo>
                  <a:pt x="13642" y="1371"/>
                  <a:pt x="13642" y="1371"/>
                  <a:pt x="13642" y="1371"/>
                </a:cubicBezTo>
                <a:cubicBezTo>
                  <a:pt x="13642" y="1029"/>
                  <a:pt x="13642" y="1029"/>
                  <a:pt x="13642" y="1029"/>
                </a:cubicBezTo>
                <a:cubicBezTo>
                  <a:pt x="13642" y="1029"/>
                  <a:pt x="13642" y="1029"/>
                  <a:pt x="13642" y="1029"/>
                </a:cubicBezTo>
                <a:cubicBezTo>
                  <a:pt x="14211" y="1029"/>
                  <a:pt x="14211" y="1029"/>
                  <a:pt x="14211" y="1029"/>
                </a:cubicBezTo>
                <a:cubicBezTo>
                  <a:pt x="14211" y="1029"/>
                  <a:pt x="14211" y="1029"/>
                  <a:pt x="14211" y="1029"/>
                </a:cubicBezTo>
                <a:cubicBezTo>
                  <a:pt x="14211" y="686"/>
                  <a:pt x="14211" y="686"/>
                  <a:pt x="14211" y="686"/>
                </a:cubicBezTo>
                <a:cubicBezTo>
                  <a:pt x="14211" y="686"/>
                  <a:pt x="14211" y="686"/>
                  <a:pt x="14211" y="686"/>
                </a:cubicBezTo>
                <a:cubicBezTo>
                  <a:pt x="14779" y="686"/>
                  <a:pt x="14779" y="686"/>
                  <a:pt x="14779" y="686"/>
                </a:cubicBezTo>
                <a:cubicBezTo>
                  <a:pt x="14779" y="1029"/>
                  <a:pt x="14779" y="1029"/>
                  <a:pt x="14779" y="1029"/>
                </a:cubicBezTo>
                <a:cubicBezTo>
                  <a:pt x="14779" y="1029"/>
                  <a:pt x="14779" y="1029"/>
                  <a:pt x="14779" y="1029"/>
                </a:cubicBezTo>
                <a:cubicBezTo>
                  <a:pt x="14779" y="1029"/>
                  <a:pt x="14779" y="1029"/>
                  <a:pt x="14779" y="1029"/>
                </a:cubicBezTo>
                <a:cubicBezTo>
                  <a:pt x="14779" y="1371"/>
                  <a:pt x="14779" y="1371"/>
                  <a:pt x="14779" y="1371"/>
                </a:cubicBezTo>
                <a:cubicBezTo>
                  <a:pt x="14779" y="1371"/>
                  <a:pt x="14779" y="1371"/>
                  <a:pt x="14779" y="1371"/>
                </a:cubicBezTo>
                <a:cubicBezTo>
                  <a:pt x="14211" y="1371"/>
                  <a:pt x="14211" y="1371"/>
                  <a:pt x="14211" y="1371"/>
                </a:cubicBezTo>
                <a:close/>
                <a:moveTo>
                  <a:pt x="19326" y="18857"/>
                </a:moveTo>
                <a:cubicBezTo>
                  <a:pt x="19895" y="18857"/>
                  <a:pt x="19895" y="18857"/>
                  <a:pt x="19895" y="18857"/>
                </a:cubicBezTo>
                <a:cubicBezTo>
                  <a:pt x="19895" y="18857"/>
                  <a:pt x="19895" y="18857"/>
                  <a:pt x="19895" y="18857"/>
                </a:cubicBezTo>
                <a:cubicBezTo>
                  <a:pt x="19895" y="18514"/>
                  <a:pt x="19895" y="18514"/>
                  <a:pt x="19895" y="18514"/>
                </a:cubicBezTo>
                <a:cubicBezTo>
                  <a:pt x="19326" y="18514"/>
                  <a:pt x="19326" y="18514"/>
                  <a:pt x="19326" y="18514"/>
                </a:cubicBezTo>
                <a:cubicBezTo>
                  <a:pt x="19326" y="18857"/>
                  <a:pt x="19326" y="18857"/>
                  <a:pt x="19326" y="18857"/>
                </a:cubicBezTo>
                <a:close/>
                <a:moveTo>
                  <a:pt x="14211" y="20229"/>
                </a:moveTo>
                <a:cubicBezTo>
                  <a:pt x="14779" y="20229"/>
                  <a:pt x="14779" y="20229"/>
                  <a:pt x="14779" y="20229"/>
                </a:cubicBezTo>
                <a:cubicBezTo>
                  <a:pt x="15347" y="20229"/>
                  <a:pt x="15347" y="20229"/>
                  <a:pt x="15347" y="20229"/>
                </a:cubicBezTo>
                <a:cubicBezTo>
                  <a:pt x="15347" y="20229"/>
                  <a:pt x="15347" y="20229"/>
                  <a:pt x="15347" y="20229"/>
                </a:cubicBezTo>
                <a:cubicBezTo>
                  <a:pt x="15347" y="20229"/>
                  <a:pt x="15347" y="20229"/>
                  <a:pt x="15347" y="20229"/>
                </a:cubicBezTo>
                <a:cubicBezTo>
                  <a:pt x="15347" y="20571"/>
                  <a:pt x="15347" y="20571"/>
                  <a:pt x="15347" y="20571"/>
                </a:cubicBezTo>
                <a:cubicBezTo>
                  <a:pt x="14779" y="20571"/>
                  <a:pt x="14779" y="20571"/>
                  <a:pt x="14779" y="20571"/>
                </a:cubicBezTo>
                <a:cubicBezTo>
                  <a:pt x="14779" y="20229"/>
                  <a:pt x="14779" y="20229"/>
                  <a:pt x="14779" y="20229"/>
                </a:cubicBezTo>
                <a:cubicBezTo>
                  <a:pt x="14211" y="20229"/>
                  <a:pt x="14211" y="20229"/>
                  <a:pt x="14211" y="20229"/>
                </a:cubicBezTo>
                <a:close/>
                <a:moveTo>
                  <a:pt x="6253" y="10286"/>
                </a:moveTo>
                <a:cubicBezTo>
                  <a:pt x="6253" y="10286"/>
                  <a:pt x="6253" y="10286"/>
                  <a:pt x="6253" y="10286"/>
                </a:cubicBezTo>
                <a:cubicBezTo>
                  <a:pt x="6253" y="10629"/>
                  <a:pt x="6253" y="10629"/>
                  <a:pt x="6253" y="10629"/>
                </a:cubicBezTo>
                <a:cubicBezTo>
                  <a:pt x="6253" y="10286"/>
                  <a:pt x="6253" y="10286"/>
                  <a:pt x="6253" y="10286"/>
                </a:cubicBezTo>
                <a:cubicBezTo>
                  <a:pt x="6253" y="10286"/>
                  <a:pt x="6253" y="10286"/>
                  <a:pt x="6253" y="10286"/>
                </a:cubicBezTo>
                <a:close/>
                <a:moveTo>
                  <a:pt x="3979" y="9943"/>
                </a:moveTo>
                <a:cubicBezTo>
                  <a:pt x="3979" y="9943"/>
                  <a:pt x="3979" y="9943"/>
                  <a:pt x="3979" y="9943"/>
                </a:cubicBezTo>
                <a:cubicBezTo>
                  <a:pt x="3979" y="9943"/>
                  <a:pt x="3979" y="9943"/>
                  <a:pt x="3979" y="9943"/>
                </a:cubicBezTo>
                <a:cubicBezTo>
                  <a:pt x="3979" y="9943"/>
                  <a:pt x="3979" y="9943"/>
                  <a:pt x="3979" y="9943"/>
                </a:cubicBezTo>
                <a:close/>
                <a:moveTo>
                  <a:pt x="2274" y="9257"/>
                </a:moveTo>
                <a:cubicBezTo>
                  <a:pt x="2274" y="8914"/>
                  <a:pt x="2274" y="8914"/>
                  <a:pt x="2274" y="8914"/>
                </a:cubicBezTo>
                <a:cubicBezTo>
                  <a:pt x="2842" y="8914"/>
                  <a:pt x="2842" y="8914"/>
                  <a:pt x="2842" y="8914"/>
                </a:cubicBezTo>
                <a:cubicBezTo>
                  <a:pt x="2274" y="9257"/>
                  <a:pt x="2274" y="9257"/>
                  <a:pt x="2274" y="9257"/>
                </a:cubicBezTo>
                <a:close/>
                <a:moveTo>
                  <a:pt x="2842" y="8914"/>
                </a:moveTo>
                <a:cubicBezTo>
                  <a:pt x="3411" y="8571"/>
                  <a:pt x="3411" y="8571"/>
                  <a:pt x="3411" y="8571"/>
                </a:cubicBezTo>
                <a:cubicBezTo>
                  <a:pt x="3411" y="8914"/>
                  <a:pt x="3411" y="8914"/>
                  <a:pt x="3411" y="8914"/>
                </a:cubicBezTo>
                <a:cubicBezTo>
                  <a:pt x="2842" y="8914"/>
                  <a:pt x="2842" y="8914"/>
                  <a:pt x="2842" y="8914"/>
                </a:cubicBezTo>
                <a:close/>
                <a:moveTo>
                  <a:pt x="3979" y="8229"/>
                </a:moveTo>
                <a:cubicBezTo>
                  <a:pt x="3979" y="8229"/>
                  <a:pt x="3979" y="8229"/>
                  <a:pt x="3979" y="8229"/>
                </a:cubicBezTo>
                <a:cubicBezTo>
                  <a:pt x="3979" y="8229"/>
                  <a:pt x="3979" y="8229"/>
                  <a:pt x="3979" y="8229"/>
                </a:cubicBezTo>
                <a:cubicBezTo>
                  <a:pt x="3979" y="8229"/>
                  <a:pt x="3979" y="8229"/>
                  <a:pt x="3979" y="8229"/>
                </a:cubicBezTo>
                <a:close/>
                <a:moveTo>
                  <a:pt x="3411" y="7886"/>
                </a:moveTo>
                <a:cubicBezTo>
                  <a:pt x="3411" y="8229"/>
                  <a:pt x="3411" y="8229"/>
                  <a:pt x="3411" y="8229"/>
                </a:cubicBezTo>
                <a:cubicBezTo>
                  <a:pt x="3979" y="8229"/>
                  <a:pt x="3979" y="8229"/>
                  <a:pt x="3979" y="8229"/>
                </a:cubicBezTo>
                <a:cubicBezTo>
                  <a:pt x="3979" y="7886"/>
                  <a:pt x="3979" y="7886"/>
                  <a:pt x="3979" y="7886"/>
                </a:cubicBezTo>
                <a:cubicBezTo>
                  <a:pt x="3411" y="7886"/>
                  <a:pt x="3411" y="7886"/>
                  <a:pt x="3411" y="7886"/>
                </a:cubicBezTo>
                <a:close/>
                <a:moveTo>
                  <a:pt x="10232" y="4114"/>
                </a:moveTo>
                <a:cubicBezTo>
                  <a:pt x="10232" y="4114"/>
                  <a:pt x="10232" y="4114"/>
                  <a:pt x="10232" y="4114"/>
                </a:cubicBezTo>
                <a:cubicBezTo>
                  <a:pt x="10232" y="3771"/>
                  <a:pt x="10232" y="3771"/>
                  <a:pt x="10232" y="3771"/>
                </a:cubicBezTo>
                <a:cubicBezTo>
                  <a:pt x="10232" y="4114"/>
                  <a:pt x="10232" y="4114"/>
                  <a:pt x="10232" y="4114"/>
                </a:cubicBezTo>
                <a:close/>
                <a:moveTo>
                  <a:pt x="9663" y="4114"/>
                </a:moveTo>
                <a:cubicBezTo>
                  <a:pt x="9663" y="4114"/>
                  <a:pt x="9663" y="4114"/>
                  <a:pt x="9663" y="4114"/>
                </a:cubicBezTo>
                <a:cubicBezTo>
                  <a:pt x="10232" y="4114"/>
                  <a:pt x="10232" y="4114"/>
                  <a:pt x="10232" y="4114"/>
                </a:cubicBezTo>
                <a:cubicBezTo>
                  <a:pt x="10232" y="4457"/>
                  <a:pt x="10232" y="4457"/>
                  <a:pt x="10232" y="4457"/>
                </a:cubicBezTo>
                <a:cubicBezTo>
                  <a:pt x="10800" y="4114"/>
                  <a:pt x="10800" y="4114"/>
                  <a:pt x="10800" y="4114"/>
                </a:cubicBezTo>
                <a:cubicBezTo>
                  <a:pt x="10232" y="4457"/>
                  <a:pt x="10232" y="4457"/>
                  <a:pt x="10232" y="4457"/>
                </a:cubicBezTo>
                <a:cubicBezTo>
                  <a:pt x="10232" y="4457"/>
                  <a:pt x="10232" y="4457"/>
                  <a:pt x="10232" y="4457"/>
                </a:cubicBezTo>
                <a:cubicBezTo>
                  <a:pt x="9663" y="4457"/>
                  <a:pt x="9663" y="4457"/>
                  <a:pt x="9663" y="4457"/>
                </a:cubicBezTo>
                <a:cubicBezTo>
                  <a:pt x="9663" y="4114"/>
                  <a:pt x="9663" y="4114"/>
                  <a:pt x="9663" y="4114"/>
                </a:cubicBezTo>
                <a:cubicBezTo>
                  <a:pt x="9663" y="4457"/>
                  <a:pt x="9663" y="4457"/>
                  <a:pt x="9663" y="4457"/>
                </a:cubicBezTo>
                <a:cubicBezTo>
                  <a:pt x="9663" y="4457"/>
                  <a:pt x="9663" y="4457"/>
                  <a:pt x="9663" y="4457"/>
                </a:cubicBezTo>
                <a:cubicBezTo>
                  <a:pt x="9663" y="4114"/>
                  <a:pt x="9663" y="4114"/>
                  <a:pt x="9663" y="4114"/>
                </a:cubicBezTo>
                <a:close/>
                <a:moveTo>
                  <a:pt x="9663" y="4457"/>
                </a:moveTo>
                <a:cubicBezTo>
                  <a:pt x="9663" y="4800"/>
                  <a:pt x="9663" y="4800"/>
                  <a:pt x="9663" y="4800"/>
                </a:cubicBezTo>
                <a:cubicBezTo>
                  <a:pt x="9663" y="4457"/>
                  <a:pt x="9663" y="4457"/>
                  <a:pt x="9663" y="4457"/>
                </a:cubicBezTo>
                <a:cubicBezTo>
                  <a:pt x="9663" y="4457"/>
                  <a:pt x="9663" y="4457"/>
                  <a:pt x="9663" y="4457"/>
                </a:cubicBezTo>
                <a:cubicBezTo>
                  <a:pt x="9663" y="4457"/>
                  <a:pt x="9663" y="4457"/>
                  <a:pt x="9663" y="4457"/>
                </a:cubicBezTo>
                <a:close/>
                <a:moveTo>
                  <a:pt x="2274" y="6171"/>
                </a:moveTo>
                <a:cubicBezTo>
                  <a:pt x="2274" y="6171"/>
                  <a:pt x="2274" y="6171"/>
                  <a:pt x="2274" y="6171"/>
                </a:cubicBezTo>
                <a:cubicBezTo>
                  <a:pt x="2274" y="5829"/>
                  <a:pt x="2274" y="5829"/>
                  <a:pt x="2274" y="5829"/>
                </a:cubicBezTo>
                <a:cubicBezTo>
                  <a:pt x="2274" y="5829"/>
                  <a:pt x="2274" y="5829"/>
                  <a:pt x="2274" y="5829"/>
                </a:cubicBezTo>
                <a:cubicBezTo>
                  <a:pt x="2842" y="5829"/>
                  <a:pt x="2842" y="5829"/>
                  <a:pt x="2842" y="5829"/>
                </a:cubicBezTo>
                <a:cubicBezTo>
                  <a:pt x="2842" y="5486"/>
                  <a:pt x="2842" y="5486"/>
                  <a:pt x="2842" y="5486"/>
                </a:cubicBezTo>
                <a:cubicBezTo>
                  <a:pt x="3979" y="5143"/>
                  <a:pt x="3979" y="5143"/>
                  <a:pt x="3979" y="5143"/>
                </a:cubicBezTo>
                <a:cubicBezTo>
                  <a:pt x="3979" y="5486"/>
                  <a:pt x="3979" y="5486"/>
                  <a:pt x="3979" y="5486"/>
                </a:cubicBezTo>
                <a:cubicBezTo>
                  <a:pt x="3411" y="5829"/>
                  <a:pt x="3411" y="5829"/>
                  <a:pt x="3411" y="5829"/>
                </a:cubicBezTo>
                <a:cubicBezTo>
                  <a:pt x="3411" y="5829"/>
                  <a:pt x="3411" y="5829"/>
                  <a:pt x="3411" y="5829"/>
                </a:cubicBezTo>
                <a:cubicBezTo>
                  <a:pt x="3411" y="6171"/>
                  <a:pt x="3411" y="6171"/>
                  <a:pt x="3411" y="6171"/>
                </a:cubicBezTo>
                <a:cubicBezTo>
                  <a:pt x="3411" y="6171"/>
                  <a:pt x="3411" y="6171"/>
                  <a:pt x="3411" y="6171"/>
                </a:cubicBezTo>
                <a:cubicBezTo>
                  <a:pt x="2842" y="6171"/>
                  <a:pt x="2842" y="6171"/>
                  <a:pt x="2842" y="6171"/>
                </a:cubicBezTo>
                <a:cubicBezTo>
                  <a:pt x="2274" y="6171"/>
                  <a:pt x="2274" y="6171"/>
                  <a:pt x="2274" y="6171"/>
                </a:cubicBezTo>
                <a:cubicBezTo>
                  <a:pt x="2274" y="6171"/>
                  <a:pt x="2274" y="6171"/>
                  <a:pt x="2274" y="6171"/>
                </a:cubicBezTo>
                <a:close/>
                <a:moveTo>
                  <a:pt x="2274" y="6514"/>
                </a:moveTo>
                <a:cubicBezTo>
                  <a:pt x="2274" y="6514"/>
                  <a:pt x="2274" y="6514"/>
                  <a:pt x="2274" y="6514"/>
                </a:cubicBezTo>
                <a:cubicBezTo>
                  <a:pt x="2842" y="6514"/>
                  <a:pt x="2842" y="6514"/>
                  <a:pt x="2842" y="6514"/>
                </a:cubicBezTo>
                <a:cubicBezTo>
                  <a:pt x="2842" y="6171"/>
                  <a:pt x="2842" y="6171"/>
                  <a:pt x="2842" y="6171"/>
                </a:cubicBezTo>
                <a:cubicBezTo>
                  <a:pt x="2274" y="6514"/>
                  <a:pt x="2274" y="6514"/>
                  <a:pt x="2274" y="6514"/>
                </a:cubicBezTo>
                <a:cubicBezTo>
                  <a:pt x="2274" y="6514"/>
                  <a:pt x="2274" y="6514"/>
                  <a:pt x="2274" y="6514"/>
                </a:cubicBezTo>
                <a:cubicBezTo>
                  <a:pt x="2274" y="6514"/>
                  <a:pt x="2274" y="6514"/>
                  <a:pt x="2274" y="6514"/>
                </a:cubicBezTo>
                <a:close/>
                <a:moveTo>
                  <a:pt x="2274" y="6857"/>
                </a:moveTo>
                <a:cubicBezTo>
                  <a:pt x="1705" y="7200"/>
                  <a:pt x="1705" y="7200"/>
                  <a:pt x="1705" y="7200"/>
                </a:cubicBezTo>
                <a:cubicBezTo>
                  <a:pt x="1137" y="6857"/>
                  <a:pt x="1137" y="6857"/>
                  <a:pt x="1137" y="6857"/>
                </a:cubicBezTo>
                <a:cubicBezTo>
                  <a:pt x="1705" y="6857"/>
                  <a:pt x="1705" y="6857"/>
                  <a:pt x="1705" y="6857"/>
                </a:cubicBezTo>
                <a:cubicBezTo>
                  <a:pt x="2274" y="6857"/>
                  <a:pt x="2274" y="6857"/>
                  <a:pt x="2274" y="6857"/>
                </a:cubicBezTo>
                <a:cubicBezTo>
                  <a:pt x="2274" y="6857"/>
                  <a:pt x="2274" y="6857"/>
                  <a:pt x="2274" y="6857"/>
                </a:cubicBezTo>
                <a:close/>
                <a:moveTo>
                  <a:pt x="1705" y="7200"/>
                </a:moveTo>
                <a:cubicBezTo>
                  <a:pt x="1705" y="7200"/>
                  <a:pt x="1705" y="7200"/>
                  <a:pt x="1705" y="7200"/>
                </a:cubicBezTo>
                <a:cubicBezTo>
                  <a:pt x="1705" y="7200"/>
                  <a:pt x="1705" y="7200"/>
                  <a:pt x="1705" y="7200"/>
                </a:cubicBezTo>
                <a:cubicBezTo>
                  <a:pt x="2274" y="7200"/>
                  <a:pt x="2274" y="7200"/>
                  <a:pt x="2274" y="7200"/>
                </a:cubicBezTo>
                <a:cubicBezTo>
                  <a:pt x="1705" y="7200"/>
                  <a:pt x="1705" y="7200"/>
                  <a:pt x="1705" y="7200"/>
                </a:cubicBezTo>
                <a:close/>
                <a:moveTo>
                  <a:pt x="1137" y="7886"/>
                </a:moveTo>
                <a:cubicBezTo>
                  <a:pt x="1705" y="8229"/>
                  <a:pt x="1705" y="8229"/>
                  <a:pt x="1705" y="8229"/>
                </a:cubicBezTo>
                <a:cubicBezTo>
                  <a:pt x="1137" y="8229"/>
                  <a:pt x="1137" y="8229"/>
                  <a:pt x="1137" y="8229"/>
                </a:cubicBezTo>
                <a:cubicBezTo>
                  <a:pt x="1137" y="8229"/>
                  <a:pt x="1137" y="8229"/>
                  <a:pt x="1137" y="8229"/>
                </a:cubicBezTo>
                <a:cubicBezTo>
                  <a:pt x="1137" y="7886"/>
                  <a:pt x="1137" y="7886"/>
                  <a:pt x="1137" y="7886"/>
                </a:cubicBezTo>
                <a:close/>
                <a:moveTo>
                  <a:pt x="1705" y="7886"/>
                </a:moveTo>
                <a:cubicBezTo>
                  <a:pt x="1705" y="7543"/>
                  <a:pt x="1705" y="7543"/>
                  <a:pt x="1705" y="7543"/>
                </a:cubicBezTo>
                <a:cubicBezTo>
                  <a:pt x="1705" y="7543"/>
                  <a:pt x="1705" y="7543"/>
                  <a:pt x="1705" y="7543"/>
                </a:cubicBezTo>
                <a:cubicBezTo>
                  <a:pt x="1705" y="7200"/>
                  <a:pt x="1705" y="7200"/>
                  <a:pt x="1705" y="7200"/>
                </a:cubicBezTo>
                <a:cubicBezTo>
                  <a:pt x="1705" y="7200"/>
                  <a:pt x="1705" y="7200"/>
                  <a:pt x="1705" y="7200"/>
                </a:cubicBezTo>
                <a:cubicBezTo>
                  <a:pt x="1705" y="7543"/>
                  <a:pt x="1705" y="7543"/>
                  <a:pt x="1705" y="7543"/>
                </a:cubicBezTo>
                <a:cubicBezTo>
                  <a:pt x="1705" y="7543"/>
                  <a:pt x="1705" y="7543"/>
                  <a:pt x="1705" y="7543"/>
                </a:cubicBezTo>
                <a:cubicBezTo>
                  <a:pt x="1705" y="7886"/>
                  <a:pt x="1705" y="7886"/>
                  <a:pt x="1705" y="7886"/>
                </a:cubicBezTo>
                <a:cubicBezTo>
                  <a:pt x="1705" y="7886"/>
                  <a:pt x="1705" y="7886"/>
                  <a:pt x="1705" y="7886"/>
                </a:cubicBezTo>
                <a:close/>
                <a:moveTo>
                  <a:pt x="4547" y="7886"/>
                </a:moveTo>
                <a:cubicBezTo>
                  <a:pt x="4547" y="7886"/>
                  <a:pt x="4547" y="7886"/>
                  <a:pt x="4547" y="7886"/>
                </a:cubicBezTo>
                <a:cubicBezTo>
                  <a:pt x="3979" y="7886"/>
                  <a:pt x="3979" y="7886"/>
                  <a:pt x="3979" y="7886"/>
                </a:cubicBezTo>
                <a:cubicBezTo>
                  <a:pt x="3411" y="7543"/>
                  <a:pt x="3411" y="7543"/>
                  <a:pt x="3411" y="7543"/>
                </a:cubicBezTo>
                <a:cubicBezTo>
                  <a:pt x="3411" y="7543"/>
                  <a:pt x="3411" y="7543"/>
                  <a:pt x="3411" y="7543"/>
                </a:cubicBezTo>
                <a:cubicBezTo>
                  <a:pt x="3411" y="7200"/>
                  <a:pt x="3411" y="7200"/>
                  <a:pt x="3411" y="7200"/>
                </a:cubicBezTo>
                <a:cubicBezTo>
                  <a:pt x="3411" y="7543"/>
                  <a:pt x="3411" y="7543"/>
                  <a:pt x="3411" y="7543"/>
                </a:cubicBezTo>
                <a:cubicBezTo>
                  <a:pt x="2842" y="7200"/>
                  <a:pt x="2842" y="7200"/>
                  <a:pt x="2842" y="7200"/>
                </a:cubicBezTo>
                <a:cubicBezTo>
                  <a:pt x="2842" y="7200"/>
                  <a:pt x="2842" y="7200"/>
                  <a:pt x="2842" y="7200"/>
                </a:cubicBezTo>
                <a:cubicBezTo>
                  <a:pt x="3411" y="7200"/>
                  <a:pt x="3411" y="7200"/>
                  <a:pt x="3411" y="7200"/>
                </a:cubicBezTo>
                <a:cubicBezTo>
                  <a:pt x="2842" y="6857"/>
                  <a:pt x="2842" y="6857"/>
                  <a:pt x="2842" y="6857"/>
                </a:cubicBezTo>
                <a:cubicBezTo>
                  <a:pt x="3411" y="7200"/>
                  <a:pt x="3411" y="7200"/>
                  <a:pt x="3411" y="7200"/>
                </a:cubicBezTo>
                <a:cubicBezTo>
                  <a:pt x="3411" y="6857"/>
                  <a:pt x="3411" y="6857"/>
                  <a:pt x="3411" y="6857"/>
                </a:cubicBezTo>
                <a:cubicBezTo>
                  <a:pt x="3979" y="6857"/>
                  <a:pt x="3979" y="6857"/>
                  <a:pt x="3979" y="6857"/>
                </a:cubicBezTo>
                <a:cubicBezTo>
                  <a:pt x="3979" y="6857"/>
                  <a:pt x="3979" y="6857"/>
                  <a:pt x="3979" y="6857"/>
                </a:cubicBezTo>
                <a:cubicBezTo>
                  <a:pt x="3979" y="7543"/>
                  <a:pt x="3979" y="7543"/>
                  <a:pt x="3979" y="7543"/>
                </a:cubicBezTo>
                <a:cubicBezTo>
                  <a:pt x="4547" y="7543"/>
                  <a:pt x="4547" y="7543"/>
                  <a:pt x="4547" y="7543"/>
                </a:cubicBezTo>
                <a:cubicBezTo>
                  <a:pt x="5116" y="7543"/>
                  <a:pt x="5116" y="7543"/>
                  <a:pt x="5116" y="7543"/>
                </a:cubicBezTo>
                <a:cubicBezTo>
                  <a:pt x="5116" y="7543"/>
                  <a:pt x="5116" y="7543"/>
                  <a:pt x="5116" y="7543"/>
                </a:cubicBezTo>
                <a:cubicBezTo>
                  <a:pt x="4547" y="7886"/>
                  <a:pt x="4547" y="7886"/>
                  <a:pt x="4547" y="7886"/>
                </a:cubicBezTo>
                <a:cubicBezTo>
                  <a:pt x="4547" y="7886"/>
                  <a:pt x="4547" y="7886"/>
                  <a:pt x="4547" y="7886"/>
                </a:cubicBezTo>
                <a:cubicBezTo>
                  <a:pt x="4547" y="7886"/>
                  <a:pt x="4547" y="7886"/>
                  <a:pt x="4547" y="7886"/>
                </a:cubicBezTo>
                <a:close/>
                <a:moveTo>
                  <a:pt x="3411" y="9600"/>
                </a:moveTo>
                <a:cubicBezTo>
                  <a:pt x="4547" y="9257"/>
                  <a:pt x="4547" y="9257"/>
                  <a:pt x="4547" y="9257"/>
                </a:cubicBezTo>
                <a:cubicBezTo>
                  <a:pt x="4547" y="9600"/>
                  <a:pt x="4547" y="9600"/>
                  <a:pt x="4547" y="9600"/>
                </a:cubicBezTo>
                <a:cubicBezTo>
                  <a:pt x="5116" y="9257"/>
                  <a:pt x="5116" y="9257"/>
                  <a:pt x="5116" y="9257"/>
                </a:cubicBezTo>
                <a:cubicBezTo>
                  <a:pt x="4547" y="8914"/>
                  <a:pt x="4547" y="8914"/>
                  <a:pt x="4547" y="8914"/>
                </a:cubicBezTo>
                <a:cubicBezTo>
                  <a:pt x="4547" y="8914"/>
                  <a:pt x="4547" y="8914"/>
                  <a:pt x="4547" y="8914"/>
                </a:cubicBezTo>
                <a:cubicBezTo>
                  <a:pt x="3979" y="8914"/>
                  <a:pt x="3979" y="8914"/>
                  <a:pt x="3979" y="8914"/>
                </a:cubicBezTo>
                <a:cubicBezTo>
                  <a:pt x="3411" y="8914"/>
                  <a:pt x="3411" y="8914"/>
                  <a:pt x="3411" y="8914"/>
                </a:cubicBezTo>
                <a:cubicBezTo>
                  <a:pt x="3979" y="9257"/>
                  <a:pt x="3979" y="9257"/>
                  <a:pt x="3979" y="9257"/>
                </a:cubicBezTo>
                <a:cubicBezTo>
                  <a:pt x="3979" y="9257"/>
                  <a:pt x="3979" y="9257"/>
                  <a:pt x="3979" y="9257"/>
                </a:cubicBezTo>
                <a:cubicBezTo>
                  <a:pt x="3979" y="9257"/>
                  <a:pt x="3979" y="9257"/>
                  <a:pt x="3979" y="9257"/>
                </a:cubicBezTo>
                <a:cubicBezTo>
                  <a:pt x="3411" y="9600"/>
                  <a:pt x="3411" y="9600"/>
                  <a:pt x="3411" y="9600"/>
                </a:cubicBezTo>
                <a:close/>
                <a:moveTo>
                  <a:pt x="3979" y="10286"/>
                </a:moveTo>
                <a:cubicBezTo>
                  <a:pt x="3979" y="10286"/>
                  <a:pt x="3979" y="10286"/>
                  <a:pt x="3979" y="10286"/>
                </a:cubicBezTo>
                <a:cubicBezTo>
                  <a:pt x="5116" y="9600"/>
                  <a:pt x="5116" y="9600"/>
                  <a:pt x="5116" y="9600"/>
                </a:cubicBezTo>
                <a:cubicBezTo>
                  <a:pt x="4547" y="10286"/>
                  <a:pt x="4547" y="10286"/>
                  <a:pt x="4547" y="10286"/>
                </a:cubicBezTo>
                <a:cubicBezTo>
                  <a:pt x="3979" y="10286"/>
                  <a:pt x="3979" y="10286"/>
                  <a:pt x="3979" y="10286"/>
                </a:cubicBezTo>
                <a:close/>
                <a:moveTo>
                  <a:pt x="3411" y="10629"/>
                </a:moveTo>
                <a:cubicBezTo>
                  <a:pt x="3979" y="10629"/>
                  <a:pt x="3979" y="10629"/>
                  <a:pt x="3979" y="10629"/>
                </a:cubicBezTo>
                <a:cubicBezTo>
                  <a:pt x="3979" y="10286"/>
                  <a:pt x="3979" y="10286"/>
                  <a:pt x="3979" y="10286"/>
                </a:cubicBezTo>
                <a:cubicBezTo>
                  <a:pt x="3411" y="10286"/>
                  <a:pt x="3411" y="10286"/>
                  <a:pt x="3411" y="10286"/>
                </a:cubicBezTo>
                <a:cubicBezTo>
                  <a:pt x="3411" y="10629"/>
                  <a:pt x="3411" y="10629"/>
                  <a:pt x="3411" y="10629"/>
                </a:cubicBezTo>
                <a:cubicBezTo>
                  <a:pt x="3411" y="10629"/>
                  <a:pt x="3411" y="10629"/>
                  <a:pt x="3411" y="10629"/>
                </a:cubicBezTo>
                <a:cubicBezTo>
                  <a:pt x="3411" y="10629"/>
                  <a:pt x="3411" y="10629"/>
                  <a:pt x="3411" y="10629"/>
                </a:cubicBezTo>
                <a:close/>
                <a:moveTo>
                  <a:pt x="5684" y="10629"/>
                </a:moveTo>
                <a:cubicBezTo>
                  <a:pt x="5684" y="11314"/>
                  <a:pt x="5684" y="11314"/>
                  <a:pt x="5684" y="11314"/>
                </a:cubicBezTo>
                <a:cubicBezTo>
                  <a:pt x="6253" y="11314"/>
                  <a:pt x="6253" y="11314"/>
                  <a:pt x="6253" y="11314"/>
                </a:cubicBezTo>
                <a:cubicBezTo>
                  <a:pt x="6253" y="10971"/>
                  <a:pt x="6253" y="10971"/>
                  <a:pt x="6253" y="10971"/>
                </a:cubicBezTo>
                <a:cubicBezTo>
                  <a:pt x="5684" y="10629"/>
                  <a:pt x="5684" y="10629"/>
                  <a:pt x="5684" y="10629"/>
                </a:cubicBezTo>
                <a:cubicBezTo>
                  <a:pt x="5684" y="10629"/>
                  <a:pt x="5684" y="10629"/>
                  <a:pt x="5684" y="10629"/>
                </a:cubicBezTo>
                <a:close/>
                <a:moveTo>
                  <a:pt x="7389" y="15429"/>
                </a:moveTo>
                <a:cubicBezTo>
                  <a:pt x="7958" y="15429"/>
                  <a:pt x="7958" y="15429"/>
                  <a:pt x="7958" y="15429"/>
                </a:cubicBezTo>
                <a:cubicBezTo>
                  <a:pt x="8526" y="15086"/>
                  <a:pt x="8526" y="15086"/>
                  <a:pt x="8526" y="15086"/>
                </a:cubicBezTo>
                <a:cubicBezTo>
                  <a:pt x="7958" y="15086"/>
                  <a:pt x="7958" y="15086"/>
                  <a:pt x="7958" y="15086"/>
                </a:cubicBezTo>
                <a:cubicBezTo>
                  <a:pt x="7958" y="15086"/>
                  <a:pt x="7958" y="15086"/>
                  <a:pt x="7958" y="15086"/>
                </a:cubicBezTo>
                <a:cubicBezTo>
                  <a:pt x="7389" y="15086"/>
                  <a:pt x="7389" y="15086"/>
                  <a:pt x="7389" y="15086"/>
                </a:cubicBezTo>
                <a:cubicBezTo>
                  <a:pt x="7389" y="15086"/>
                  <a:pt x="7389" y="15429"/>
                  <a:pt x="7389" y="15429"/>
                </a:cubicBezTo>
                <a:close/>
                <a:moveTo>
                  <a:pt x="6821" y="13714"/>
                </a:moveTo>
                <a:cubicBezTo>
                  <a:pt x="6821" y="13371"/>
                  <a:pt x="6821" y="13371"/>
                  <a:pt x="6821" y="13371"/>
                </a:cubicBezTo>
                <a:cubicBezTo>
                  <a:pt x="7389" y="13029"/>
                  <a:pt x="7389" y="13029"/>
                  <a:pt x="7389" y="13029"/>
                </a:cubicBezTo>
                <a:cubicBezTo>
                  <a:pt x="7389" y="13371"/>
                  <a:pt x="7389" y="13371"/>
                  <a:pt x="7389" y="13371"/>
                </a:cubicBezTo>
                <a:cubicBezTo>
                  <a:pt x="7389" y="13371"/>
                  <a:pt x="7389" y="13371"/>
                  <a:pt x="7389" y="13371"/>
                </a:cubicBezTo>
                <a:cubicBezTo>
                  <a:pt x="6821" y="13714"/>
                  <a:pt x="6821" y="13714"/>
                  <a:pt x="6821" y="13714"/>
                </a:cubicBezTo>
                <a:cubicBezTo>
                  <a:pt x="6821" y="13714"/>
                  <a:pt x="6821" y="13714"/>
                  <a:pt x="6821" y="13714"/>
                </a:cubicBezTo>
                <a:close/>
                <a:moveTo>
                  <a:pt x="5684" y="21600"/>
                </a:moveTo>
                <a:cubicBezTo>
                  <a:pt x="6253" y="21600"/>
                  <a:pt x="6253" y="21600"/>
                  <a:pt x="6253" y="21600"/>
                </a:cubicBezTo>
                <a:cubicBezTo>
                  <a:pt x="5684" y="21257"/>
                  <a:pt x="5684" y="21257"/>
                  <a:pt x="5684" y="21257"/>
                </a:cubicBezTo>
                <a:cubicBezTo>
                  <a:pt x="6253" y="21257"/>
                  <a:pt x="6253" y="21257"/>
                  <a:pt x="6253" y="21257"/>
                </a:cubicBezTo>
                <a:cubicBezTo>
                  <a:pt x="6253" y="21257"/>
                  <a:pt x="6253" y="21257"/>
                  <a:pt x="6253" y="21257"/>
                </a:cubicBezTo>
                <a:cubicBezTo>
                  <a:pt x="6253" y="21257"/>
                  <a:pt x="6253" y="21257"/>
                  <a:pt x="6253" y="21257"/>
                </a:cubicBezTo>
                <a:cubicBezTo>
                  <a:pt x="6821" y="21257"/>
                  <a:pt x="6821" y="21257"/>
                  <a:pt x="6821" y="21257"/>
                </a:cubicBezTo>
                <a:cubicBezTo>
                  <a:pt x="6821" y="20914"/>
                  <a:pt x="6821" y="20914"/>
                  <a:pt x="6821" y="20914"/>
                </a:cubicBezTo>
                <a:cubicBezTo>
                  <a:pt x="7389" y="20914"/>
                  <a:pt x="7389" y="20914"/>
                  <a:pt x="7389" y="20914"/>
                </a:cubicBezTo>
                <a:cubicBezTo>
                  <a:pt x="7958" y="20914"/>
                  <a:pt x="7958" y="20914"/>
                  <a:pt x="7958" y="20914"/>
                </a:cubicBezTo>
                <a:cubicBezTo>
                  <a:pt x="7958" y="20914"/>
                  <a:pt x="7958" y="20914"/>
                  <a:pt x="7958" y="20914"/>
                </a:cubicBezTo>
                <a:cubicBezTo>
                  <a:pt x="7958" y="20914"/>
                  <a:pt x="7958" y="20914"/>
                  <a:pt x="7958" y="20914"/>
                </a:cubicBezTo>
                <a:cubicBezTo>
                  <a:pt x="8526" y="20914"/>
                  <a:pt x="8526" y="20914"/>
                  <a:pt x="8526" y="20914"/>
                </a:cubicBezTo>
                <a:cubicBezTo>
                  <a:pt x="8526" y="20914"/>
                  <a:pt x="8526" y="20914"/>
                  <a:pt x="8526" y="20914"/>
                </a:cubicBezTo>
                <a:cubicBezTo>
                  <a:pt x="9095" y="21257"/>
                  <a:pt x="9095" y="21257"/>
                  <a:pt x="9095" y="21257"/>
                </a:cubicBezTo>
                <a:cubicBezTo>
                  <a:pt x="9663" y="21257"/>
                  <a:pt x="9663" y="21257"/>
                  <a:pt x="9663" y="21257"/>
                </a:cubicBezTo>
                <a:cubicBezTo>
                  <a:pt x="9095" y="20914"/>
                  <a:pt x="9095" y="20914"/>
                  <a:pt x="9095" y="20914"/>
                </a:cubicBezTo>
                <a:cubicBezTo>
                  <a:pt x="9663" y="20914"/>
                  <a:pt x="9663" y="20914"/>
                  <a:pt x="9663" y="20914"/>
                </a:cubicBezTo>
                <a:cubicBezTo>
                  <a:pt x="9663" y="20914"/>
                  <a:pt x="9663" y="20914"/>
                  <a:pt x="9663" y="20914"/>
                </a:cubicBezTo>
                <a:cubicBezTo>
                  <a:pt x="9663" y="20571"/>
                  <a:pt x="9663" y="20571"/>
                  <a:pt x="9663" y="20571"/>
                </a:cubicBezTo>
                <a:cubicBezTo>
                  <a:pt x="9663" y="20571"/>
                  <a:pt x="9663" y="20571"/>
                  <a:pt x="9663" y="20571"/>
                </a:cubicBezTo>
                <a:cubicBezTo>
                  <a:pt x="10232" y="20229"/>
                  <a:pt x="10232" y="20229"/>
                  <a:pt x="10232" y="20229"/>
                </a:cubicBezTo>
                <a:cubicBezTo>
                  <a:pt x="10232" y="20229"/>
                  <a:pt x="10232" y="20229"/>
                  <a:pt x="10232" y="20229"/>
                </a:cubicBezTo>
                <a:cubicBezTo>
                  <a:pt x="11368" y="20229"/>
                  <a:pt x="11368" y="20229"/>
                  <a:pt x="11368" y="20229"/>
                </a:cubicBezTo>
                <a:cubicBezTo>
                  <a:pt x="11368" y="20229"/>
                  <a:pt x="11368" y="20229"/>
                  <a:pt x="11368" y="20229"/>
                </a:cubicBezTo>
                <a:cubicBezTo>
                  <a:pt x="11937" y="20571"/>
                  <a:pt x="11937" y="20571"/>
                  <a:pt x="11937" y="20571"/>
                </a:cubicBezTo>
                <a:cubicBezTo>
                  <a:pt x="12505" y="20229"/>
                  <a:pt x="12505" y="20229"/>
                  <a:pt x="12505" y="20229"/>
                </a:cubicBezTo>
                <a:cubicBezTo>
                  <a:pt x="13074" y="20229"/>
                  <a:pt x="13074" y="20229"/>
                  <a:pt x="13074" y="20229"/>
                </a:cubicBezTo>
                <a:cubicBezTo>
                  <a:pt x="13074" y="20571"/>
                  <a:pt x="13074" y="20571"/>
                  <a:pt x="13074" y="20571"/>
                </a:cubicBezTo>
                <a:cubicBezTo>
                  <a:pt x="13642" y="20229"/>
                  <a:pt x="13642" y="20229"/>
                  <a:pt x="13642" y="20229"/>
                </a:cubicBezTo>
                <a:cubicBezTo>
                  <a:pt x="14211" y="20229"/>
                  <a:pt x="14211" y="20229"/>
                  <a:pt x="14211" y="20229"/>
                </a:cubicBezTo>
                <a:cubicBezTo>
                  <a:pt x="14211" y="20229"/>
                  <a:pt x="14211" y="20229"/>
                  <a:pt x="14211" y="20229"/>
                </a:cubicBezTo>
                <a:cubicBezTo>
                  <a:pt x="14779" y="19886"/>
                  <a:pt x="14779" y="19886"/>
                  <a:pt x="14779" y="19886"/>
                </a:cubicBezTo>
                <a:cubicBezTo>
                  <a:pt x="15347" y="19886"/>
                  <a:pt x="15347" y="19886"/>
                  <a:pt x="15347" y="19886"/>
                </a:cubicBezTo>
                <a:cubicBezTo>
                  <a:pt x="15347" y="19886"/>
                  <a:pt x="15347" y="19886"/>
                  <a:pt x="15347" y="19886"/>
                </a:cubicBezTo>
                <a:cubicBezTo>
                  <a:pt x="15916" y="19886"/>
                  <a:pt x="15916" y="19886"/>
                  <a:pt x="15916" y="19886"/>
                </a:cubicBezTo>
                <a:cubicBezTo>
                  <a:pt x="15916" y="19886"/>
                  <a:pt x="15916" y="19886"/>
                  <a:pt x="15916" y="19886"/>
                </a:cubicBezTo>
                <a:cubicBezTo>
                  <a:pt x="15916" y="20229"/>
                  <a:pt x="15916" y="20229"/>
                  <a:pt x="15916" y="20229"/>
                </a:cubicBezTo>
                <a:cubicBezTo>
                  <a:pt x="16484" y="19886"/>
                  <a:pt x="16484" y="19886"/>
                  <a:pt x="16484" y="19886"/>
                </a:cubicBezTo>
                <a:cubicBezTo>
                  <a:pt x="17053" y="19886"/>
                  <a:pt x="17053" y="19886"/>
                  <a:pt x="17053" y="19886"/>
                </a:cubicBezTo>
                <a:cubicBezTo>
                  <a:pt x="17621" y="19886"/>
                  <a:pt x="17621" y="19886"/>
                  <a:pt x="17621" y="19886"/>
                </a:cubicBezTo>
                <a:cubicBezTo>
                  <a:pt x="18189" y="19886"/>
                  <a:pt x="18189" y="19886"/>
                  <a:pt x="18189" y="19886"/>
                </a:cubicBezTo>
                <a:cubicBezTo>
                  <a:pt x="18758" y="19886"/>
                  <a:pt x="18758" y="19886"/>
                  <a:pt x="18758" y="19886"/>
                </a:cubicBezTo>
                <a:cubicBezTo>
                  <a:pt x="18758" y="19886"/>
                  <a:pt x="18758" y="19886"/>
                  <a:pt x="18758" y="19886"/>
                </a:cubicBezTo>
                <a:cubicBezTo>
                  <a:pt x="19326" y="19886"/>
                  <a:pt x="19326" y="19886"/>
                  <a:pt x="19326" y="19886"/>
                </a:cubicBezTo>
                <a:cubicBezTo>
                  <a:pt x="19895" y="19543"/>
                  <a:pt x="19895" y="19543"/>
                  <a:pt x="19895" y="19543"/>
                </a:cubicBezTo>
                <a:cubicBezTo>
                  <a:pt x="19895" y="19543"/>
                  <a:pt x="19895" y="19543"/>
                  <a:pt x="19895" y="19543"/>
                </a:cubicBezTo>
                <a:cubicBezTo>
                  <a:pt x="19895" y="19543"/>
                  <a:pt x="19895" y="19543"/>
                  <a:pt x="19895" y="19543"/>
                </a:cubicBezTo>
                <a:cubicBezTo>
                  <a:pt x="19895" y="19543"/>
                  <a:pt x="19895" y="19543"/>
                  <a:pt x="19895" y="19543"/>
                </a:cubicBezTo>
                <a:cubicBezTo>
                  <a:pt x="20463" y="19200"/>
                  <a:pt x="20463" y="19200"/>
                  <a:pt x="20463" y="19200"/>
                </a:cubicBezTo>
                <a:cubicBezTo>
                  <a:pt x="21032" y="19200"/>
                  <a:pt x="21032" y="19200"/>
                  <a:pt x="21032" y="19200"/>
                </a:cubicBezTo>
                <a:cubicBezTo>
                  <a:pt x="21032" y="18857"/>
                  <a:pt x="21032" y="18857"/>
                  <a:pt x="21032" y="18857"/>
                </a:cubicBezTo>
                <a:cubicBezTo>
                  <a:pt x="21032" y="18857"/>
                  <a:pt x="21032" y="18857"/>
                  <a:pt x="21032" y="18857"/>
                </a:cubicBezTo>
                <a:cubicBezTo>
                  <a:pt x="21032" y="18857"/>
                  <a:pt x="21032" y="18857"/>
                  <a:pt x="21032" y="18857"/>
                </a:cubicBezTo>
                <a:cubicBezTo>
                  <a:pt x="20463" y="18857"/>
                  <a:pt x="20463" y="18857"/>
                  <a:pt x="20463" y="18857"/>
                </a:cubicBezTo>
                <a:cubicBezTo>
                  <a:pt x="19895" y="18857"/>
                  <a:pt x="19895" y="18857"/>
                  <a:pt x="19895" y="18857"/>
                </a:cubicBezTo>
                <a:cubicBezTo>
                  <a:pt x="19895" y="18857"/>
                  <a:pt x="19895" y="18857"/>
                  <a:pt x="19895" y="18857"/>
                </a:cubicBezTo>
                <a:cubicBezTo>
                  <a:pt x="19326" y="18857"/>
                  <a:pt x="19326" y="18857"/>
                  <a:pt x="19326" y="18857"/>
                </a:cubicBezTo>
                <a:cubicBezTo>
                  <a:pt x="19326" y="18857"/>
                  <a:pt x="19326" y="18857"/>
                  <a:pt x="19326" y="18857"/>
                </a:cubicBezTo>
                <a:cubicBezTo>
                  <a:pt x="19326" y="18514"/>
                  <a:pt x="19326" y="18514"/>
                  <a:pt x="19326" y="18514"/>
                </a:cubicBezTo>
                <a:cubicBezTo>
                  <a:pt x="19326" y="18514"/>
                  <a:pt x="19326" y="18514"/>
                  <a:pt x="19326" y="18514"/>
                </a:cubicBezTo>
                <a:cubicBezTo>
                  <a:pt x="19326" y="18514"/>
                  <a:pt x="19326" y="18514"/>
                  <a:pt x="19326" y="18514"/>
                </a:cubicBezTo>
                <a:cubicBezTo>
                  <a:pt x="18758" y="18514"/>
                  <a:pt x="18758" y="18514"/>
                  <a:pt x="18758" y="18514"/>
                </a:cubicBezTo>
                <a:cubicBezTo>
                  <a:pt x="18758" y="18514"/>
                  <a:pt x="18758" y="18514"/>
                  <a:pt x="18758" y="18514"/>
                </a:cubicBezTo>
                <a:cubicBezTo>
                  <a:pt x="19326" y="18514"/>
                  <a:pt x="19326" y="18514"/>
                  <a:pt x="19326" y="18514"/>
                </a:cubicBezTo>
                <a:cubicBezTo>
                  <a:pt x="19326" y="18514"/>
                  <a:pt x="19326" y="18514"/>
                  <a:pt x="19326" y="18514"/>
                </a:cubicBezTo>
                <a:cubicBezTo>
                  <a:pt x="19895" y="18514"/>
                  <a:pt x="19895" y="18514"/>
                  <a:pt x="19895" y="18514"/>
                </a:cubicBezTo>
                <a:cubicBezTo>
                  <a:pt x="19895" y="18171"/>
                  <a:pt x="19895" y="18171"/>
                  <a:pt x="19895" y="18171"/>
                </a:cubicBezTo>
                <a:cubicBezTo>
                  <a:pt x="19326" y="18171"/>
                  <a:pt x="19326" y="18171"/>
                  <a:pt x="19326" y="18171"/>
                </a:cubicBezTo>
                <a:cubicBezTo>
                  <a:pt x="19895" y="18171"/>
                  <a:pt x="19895" y="18171"/>
                  <a:pt x="19895" y="18171"/>
                </a:cubicBezTo>
                <a:cubicBezTo>
                  <a:pt x="19895" y="17829"/>
                  <a:pt x="19895" y="17829"/>
                  <a:pt x="19895" y="17829"/>
                </a:cubicBezTo>
                <a:cubicBezTo>
                  <a:pt x="19895" y="18171"/>
                  <a:pt x="19895" y="18171"/>
                  <a:pt x="19895" y="18171"/>
                </a:cubicBezTo>
                <a:cubicBezTo>
                  <a:pt x="20463" y="17829"/>
                  <a:pt x="20463" y="17829"/>
                  <a:pt x="20463" y="17829"/>
                </a:cubicBezTo>
                <a:cubicBezTo>
                  <a:pt x="20463" y="17829"/>
                  <a:pt x="20463" y="17829"/>
                  <a:pt x="20463" y="17829"/>
                </a:cubicBezTo>
                <a:cubicBezTo>
                  <a:pt x="20463" y="17829"/>
                  <a:pt x="20463" y="17829"/>
                  <a:pt x="20463" y="17829"/>
                </a:cubicBezTo>
                <a:cubicBezTo>
                  <a:pt x="20463" y="17486"/>
                  <a:pt x="20463" y="17486"/>
                  <a:pt x="20463" y="17486"/>
                </a:cubicBezTo>
                <a:cubicBezTo>
                  <a:pt x="19895" y="17486"/>
                  <a:pt x="19895" y="17486"/>
                  <a:pt x="19895" y="17486"/>
                </a:cubicBezTo>
                <a:cubicBezTo>
                  <a:pt x="20463" y="17486"/>
                  <a:pt x="20463" y="17486"/>
                  <a:pt x="20463" y="17486"/>
                </a:cubicBezTo>
                <a:cubicBezTo>
                  <a:pt x="20463" y="17486"/>
                  <a:pt x="20463" y="17486"/>
                  <a:pt x="20463" y="17486"/>
                </a:cubicBezTo>
                <a:cubicBezTo>
                  <a:pt x="20463" y="17486"/>
                  <a:pt x="20463" y="17486"/>
                  <a:pt x="20463" y="17486"/>
                </a:cubicBezTo>
                <a:cubicBezTo>
                  <a:pt x="21032" y="17486"/>
                  <a:pt x="21032" y="17486"/>
                  <a:pt x="21032" y="17486"/>
                </a:cubicBezTo>
                <a:cubicBezTo>
                  <a:pt x="21032" y="17486"/>
                  <a:pt x="21032" y="17486"/>
                  <a:pt x="21032" y="17486"/>
                </a:cubicBezTo>
                <a:cubicBezTo>
                  <a:pt x="21032" y="16800"/>
                  <a:pt x="21032" y="16800"/>
                  <a:pt x="21032" y="16800"/>
                </a:cubicBezTo>
                <a:cubicBezTo>
                  <a:pt x="21600" y="16457"/>
                  <a:pt x="21600" y="16457"/>
                  <a:pt x="21600" y="16457"/>
                </a:cubicBezTo>
                <a:cubicBezTo>
                  <a:pt x="21032" y="16457"/>
                  <a:pt x="21032" y="16457"/>
                  <a:pt x="21032" y="16457"/>
                </a:cubicBezTo>
                <a:cubicBezTo>
                  <a:pt x="21032" y="16114"/>
                  <a:pt x="21032" y="16114"/>
                  <a:pt x="21032" y="16114"/>
                </a:cubicBezTo>
                <a:cubicBezTo>
                  <a:pt x="20463" y="15771"/>
                  <a:pt x="20463" y="15771"/>
                  <a:pt x="20463" y="15771"/>
                </a:cubicBezTo>
                <a:cubicBezTo>
                  <a:pt x="19326" y="15771"/>
                  <a:pt x="19326" y="15771"/>
                  <a:pt x="19326" y="15771"/>
                </a:cubicBezTo>
                <a:cubicBezTo>
                  <a:pt x="18189" y="15771"/>
                  <a:pt x="18189" y="15771"/>
                  <a:pt x="18189" y="15771"/>
                </a:cubicBezTo>
                <a:cubicBezTo>
                  <a:pt x="18189" y="16114"/>
                  <a:pt x="18189" y="16114"/>
                  <a:pt x="18189" y="16114"/>
                </a:cubicBezTo>
                <a:cubicBezTo>
                  <a:pt x="18189" y="16114"/>
                  <a:pt x="18189" y="16114"/>
                  <a:pt x="18189" y="16114"/>
                </a:cubicBezTo>
                <a:cubicBezTo>
                  <a:pt x="17621" y="16114"/>
                  <a:pt x="17621" y="16114"/>
                  <a:pt x="17621" y="16114"/>
                </a:cubicBezTo>
                <a:cubicBezTo>
                  <a:pt x="17621" y="15771"/>
                  <a:pt x="17621" y="15771"/>
                  <a:pt x="17621" y="15771"/>
                </a:cubicBezTo>
                <a:cubicBezTo>
                  <a:pt x="18189" y="15429"/>
                  <a:pt x="18189" y="15429"/>
                  <a:pt x="18189" y="15429"/>
                </a:cubicBezTo>
                <a:cubicBezTo>
                  <a:pt x="18189" y="15086"/>
                  <a:pt x="18189" y="15086"/>
                  <a:pt x="18189" y="15086"/>
                </a:cubicBezTo>
                <a:cubicBezTo>
                  <a:pt x="17621" y="14743"/>
                  <a:pt x="17621" y="14743"/>
                  <a:pt x="17621" y="14743"/>
                </a:cubicBezTo>
                <a:cubicBezTo>
                  <a:pt x="17053" y="14743"/>
                  <a:pt x="17053" y="14743"/>
                  <a:pt x="17053" y="14743"/>
                </a:cubicBezTo>
                <a:cubicBezTo>
                  <a:pt x="17053" y="14400"/>
                  <a:pt x="17053" y="14400"/>
                  <a:pt x="17053" y="14400"/>
                </a:cubicBezTo>
                <a:cubicBezTo>
                  <a:pt x="16484" y="14400"/>
                  <a:pt x="16484" y="14400"/>
                  <a:pt x="16484" y="14400"/>
                </a:cubicBezTo>
                <a:cubicBezTo>
                  <a:pt x="16484" y="14400"/>
                  <a:pt x="16484" y="14400"/>
                  <a:pt x="16484" y="14400"/>
                </a:cubicBezTo>
                <a:cubicBezTo>
                  <a:pt x="15916" y="14400"/>
                  <a:pt x="15916" y="14400"/>
                  <a:pt x="15916" y="14400"/>
                </a:cubicBezTo>
                <a:cubicBezTo>
                  <a:pt x="15916" y="14400"/>
                  <a:pt x="15916" y="14400"/>
                  <a:pt x="15916" y="14400"/>
                </a:cubicBezTo>
                <a:cubicBezTo>
                  <a:pt x="15916" y="14400"/>
                  <a:pt x="15916" y="14400"/>
                  <a:pt x="15916" y="14400"/>
                </a:cubicBezTo>
                <a:cubicBezTo>
                  <a:pt x="15916" y="14400"/>
                  <a:pt x="15916" y="14400"/>
                  <a:pt x="15916" y="14400"/>
                </a:cubicBezTo>
                <a:cubicBezTo>
                  <a:pt x="16484" y="14400"/>
                  <a:pt x="16484" y="14400"/>
                  <a:pt x="16484" y="14400"/>
                </a:cubicBezTo>
                <a:cubicBezTo>
                  <a:pt x="16484" y="14400"/>
                  <a:pt x="16484" y="14400"/>
                  <a:pt x="16484" y="14400"/>
                </a:cubicBezTo>
                <a:cubicBezTo>
                  <a:pt x="17053" y="14400"/>
                  <a:pt x="17053" y="14400"/>
                  <a:pt x="17053" y="14400"/>
                </a:cubicBezTo>
                <a:cubicBezTo>
                  <a:pt x="17053" y="14400"/>
                  <a:pt x="17053" y="14400"/>
                  <a:pt x="17053" y="14400"/>
                </a:cubicBezTo>
                <a:cubicBezTo>
                  <a:pt x="17053" y="14400"/>
                  <a:pt x="17053" y="14400"/>
                  <a:pt x="17053" y="14400"/>
                </a:cubicBezTo>
                <a:cubicBezTo>
                  <a:pt x="17621" y="14400"/>
                  <a:pt x="17621" y="14400"/>
                  <a:pt x="17621" y="14400"/>
                </a:cubicBezTo>
                <a:cubicBezTo>
                  <a:pt x="17053" y="14057"/>
                  <a:pt x="17053" y="14057"/>
                  <a:pt x="17053" y="14057"/>
                </a:cubicBezTo>
                <a:cubicBezTo>
                  <a:pt x="16484" y="13714"/>
                  <a:pt x="16484" y="13714"/>
                  <a:pt x="16484" y="13714"/>
                </a:cubicBezTo>
                <a:cubicBezTo>
                  <a:pt x="16484" y="13714"/>
                  <a:pt x="16484" y="13714"/>
                  <a:pt x="16484" y="13714"/>
                </a:cubicBezTo>
                <a:cubicBezTo>
                  <a:pt x="17053" y="13714"/>
                  <a:pt x="17053" y="13714"/>
                  <a:pt x="17053" y="13714"/>
                </a:cubicBezTo>
                <a:cubicBezTo>
                  <a:pt x="16484" y="13371"/>
                  <a:pt x="16484" y="13371"/>
                  <a:pt x="16484" y="13371"/>
                </a:cubicBezTo>
                <a:cubicBezTo>
                  <a:pt x="16484" y="13371"/>
                  <a:pt x="16484" y="13371"/>
                  <a:pt x="16484" y="13371"/>
                </a:cubicBezTo>
                <a:cubicBezTo>
                  <a:pt x="16484" y="13371"/>
                  <a:pt x="16484" y="13371"/>
                  <a:pt x="16484" y="13371"/>
                </a:cubicBezTo>
                <a:cubicBezTo>
                  <a:pt x="15916" y="13029"/>
                  <a:pt x="15916" y="13029"/>
                  <a:pt x="15916" y="13029"/>
                </a:cubicBezTo>
                <a:cubicBezTo>
                  <a:pt x="15347" y="12686"/>
                  <a:pt x="15347" y="12686"/>
                  <a:pt x="15347" y="12686"/>
                </a:cubicBezTo>
                <a:cubicBezTo>
                  <a:pt x="14211" y="12686"/>
                  <a:pt x="14211" y="12686"/>
                  <a:pt x="14211" y="12686"/>
                </a:cubicBezTo>
                <a:cubicBezTo>
                  <a:pt x="14211" y="12343"/>
                  <a:pt x="14211" y="12343"/>
                  <a:pt x="14211" y="12343"/>
                </a:cubicBezTo>
                <a:cubicBezTo>
                  <a:pt x="14211" y="12343"/>
                  <a:pt x="14211" y="12343"/>
                  <a:pt x="14211" y="12343"/>
                </a:cubicBezTo>
                <a:cubicBezTo>
                  <a:pt x="14211" y="12000"/>
                  <a:pt x="14211" y="12000"/>
                  <a:pt x="14211" y="12000"/>
                </a:cubicBezTo>
                <a:cubicBezTo>
                  <a:pt x="13642" y="11657"/>
                  <a:pt x="13642" y="11657"/>
                  <a:pt x="13642" y="11657"/>
                </a:cubicBezTo>
                <a:cubicBezTo>
                  <a:pt x="13642" y="10971"/>
                  <a:pt x="13642" y="10971"/>
                  <a:pt x="13642" y="10971"/>
                </a:cubicBezTo>
                <a:cubicBezTo>
                  <a:pt x="13074" y="10971"/>
                  <a:pt x="13074" y="10971"/>
                  <a:pt x="13074" y="10971"/>
                </a:cubicBezTo>
                <a:cubicBezTo>
                  <a:pt x="13074" y="10971"/>
                  <a:pt x="13074" y="10971"/>
                  <a:pt x="13074" y="10971"/>
                </a:cubicBezTo>
                <a:cubicBezTo>
                  <a:pt x="12505" y="10286"/>
                  <a:pt x="12505" y="10286"/>
                  <a:pt x="12505" y="10286"/>
                </a:cubicBezTo>
                <a:cubicBezTo>
                  <a:pt x="11937" y="10286"/>
                  <a:pt x="11937" y="10286"/>
                  <a:pt x="11937" y="10286"/>
                </a:cubicBezTo>
                <a:cubicBezTo>
                  <a:pt x="11368" y="9943"/>
                  <a:pt x="11368" y="9943"/>
                  <a:pt x="11368" y="9943"/>
                </a:cubicBezTo>
                <a:cubicBezTo>
                  <a:pt x="10800" y="9943"/>
                  <a:pt x="10800" y="9943"/>
                  <a:pt x="10800" y="9943"/>
                </a:cubicBezTo>
                <a:cubicBezTo>
                  <a:pt x="10800" y="9943"/>
                  <a:pt x="10800" y="9943"/>
                  <a:pt x="10800" y="9943"/>
                </a:cubicBezTo>
                <a:cubicBezTo>
                  <a:pt x="10232" y="10286"/>
                  <a:pt x="10232" y="10286"/>
                  <a:pt x="10232" y="10286"/>
                </a:cubicBezTo>
                <a:cubicBezTo>
                  <a:pt x="9663" y="9943"/>
                  <a:pt x="9663" y="9943"/>
                  <a:pt x="9663" y="9943"/>
                </a:cubicBezTo>
                <a:cubicBezTo>
                  <a:pt x="9663" y="9943"/>
                  <a:pt x="9663" y="9943"/>
                  <a:pt x="9663" y="9943"/>
                </a:cubicBezTo>
                <a:cubicBezTo>
                  <a:pt x="9095" y="9943"/>
                  <a:pt x="9095" y="9943"/>
                  <a:pt x="9095" y="9943"/>
                </a:cubicBezTo>
                <a:cubicBezTo>
                  <a:pt x="9095" y="9943"/>
                  <a:pt x="9095" y="9943"/>
                  <a:pt x="9095" y="9943"/>
                </a:cubicBezTo>
                <a:cubicBezTo>
                  <a:pt x="9095" y="9943"/>
                  <a:pt x="9095" y="9943"/>
                  <a:pt x="9095" y="9943"/>
                </a:cubicBezTo>
                <a:cubicBezTo>
                  <a:pt x="9663" y="9943"/>
                  <a:pt x="9663" y="9943"/>
                  <a:pt x="9663" y="9943"/>
                </a:cubicBezTo>
                <a:cubicBezTo>
                  <a:pt x="10232" y="9943"/>
                  <a:pt x="10232" y="9943"/>
                  <a:pt x="10232" y="9943"/>
                </a:cubicBezTo>
                <a:cubicBezTo>
                  <a:pt x="10232" y="9600"/>
                  <a:pt x="10232" y="9600"/>
                  <a:pt x="10232" y="9600"/>
                </a:cubicBezTo>
                <a:cubicBezTo>
                  <a:pt x="10800" y="9600"/>
                  <a:pt x="10800" y="9600"/>
                  <a:pt x="10800" y="9600"/>
                </a:cubicBezTo>
                <a:cubicBezTo>
                  <a:pt x="11368" y="9600"/>
                  <a:pt x="11368" y="9600"/>
                  <a:pt x="11368" y="9600"/>
                </a:cubicBezTo>
                <a:cubicBezTo>
                  <a:pt x="10800" y="9257"/>
                  <a:pt x="10800" y="9257"/>
                  <a:pt x="10800" y="9257"/>
                </a:cubicBezTo>
                <a:cubicBezTo>
                  <a:pt x="10800" y="9257"/>
                  <a:pt x="10800" y="9257"/>
                  <a:pt x="10800" y="9257"/>
                </a:cubicBezTo>
                <a:cubicBezTo>
                  <a:pt x="10800" y="9257"/>
                  <a:pt x="10800" y="9257"/>
                  <a:pt x="10800" y="9257"/>
                </a:cubicBezTo>
                <a:cubicBezTo>
                  <a:pt x="10232" y="9257"/>
                  <a:pt x="10232" y="9257"/>
                  <a:pt x="10232" y="9257"/>
                </a:cubicBezTo>
                <a:cubicBezTo>
                  <a:pt x="9663" y="9257"/>
                  <a:pt x="9663" y="9257"/>
                  <a:pt x="9663" y="9257"/>
                </a:cubicBezTo>
                <a:cubicBezTo>
                  <a:pt x="10232" y="9257"/>
                  <a:pt x="10232" y="9257"/>
                  <a:pt x="10232" y="9257"/>
                </a:cubicBezTo>
                <a:cubicBezTo>
                  <a:pt x="10800" y="9257"/>
                  <a:pt x="10800" y="9257"/>
                  <a:pt x="10800" y="9257"/>
                </a:cubicBezTo>
                <a:cubicBezTo>
                  <a:pt x="11368" y="8914"/>
                  <a:pt x="11368" y="8914"/>
                  <a:pt x="11368" y="8914"/>
                </a:cubicBezTo>
                <a:cubicBezTo>
                  <a:pt x="11368" y="8914"/>
                  <a:pt x="11368" y="8914"/>
                  <a:pt x="11368" y="8914"/>
                </a:cubicBezTo>
                <a:cubicBezTo>
                  <a:pt x="11368" y="8571"/>
                  <a:pt x="11368" y="8571"/>
                  <a:pt x="11368" y="8571"/>
                </a:cubicBezTo>
                <a:cubicBezTo>
                  <a:pt x="11937" y="8229"/>
                  <a:pt x="11937" y="8229"/>
                  <a:pt x="11937" y="8229"/>
                </a:cubicBezTo>
                <a:cubicBezTo>
                  <a:pt x="11937" y="8229"/>
                  <a:pt x="11937" y="8229"/>
                  <a:pt x="11937" y="8229"/>
                </a:cubicBezTo>
                <a:cubicBezTo>
                  <a:pt x="11937" y="8229"/>
                  <a:pt x="11937" y="8229"/>
                  <a:pt x="11937" y="8229"/>
                </a:cubicBezTo>
                <a:cubicBezTo>
                  <a:pt x="12505" y="7886"/>
                  <a:pt x="12505" y="7886"/>
                  <a:pt x="12505" y="7886"/>
                </a:cubicBezTo>
                <a:cubicBezTo>
                  <a:pt x="11937" y="7886"/>
                  <a:pt x="11937" y="7886"/>
                  <a:pt x="11937" y="7886"/>
                </a:cubicBezTo>
                <a:cubicBezTo>
                  <a:pt x="12505" y="7543"/>
                  <a:pt x="12505" y="7543"/>
                  <a:pt x="12505" y="7543"/>
                </a:cubicBezTo>
                <a:cubicBezTo>
                  <a:pt x="13074" y="7200"/>
                  <a:pt x="13074" y="7200"/>
                  <a:pt x="13074" y="7200"/>
                </a:cubicBezTo>
                <a:cubicBezTo>
                  <a:pt x="13074" y="7200"/>
                  <a:pt x="13074" y="7200"/>
                  <a:pt x="13074" y="7200"/>
                </a:cubicBezTo>
                <a:cubicBezTo>
                  <a:pt x="12505" y="6857"/>
                  <a:pt x="12505" y="6857"/>
                  <a:pt x="12505" y="6857"/>
                </a:cubicBezTo>
                <a:cubicBezTo>
                  <a:pt x="11937" y="6857"/>
                  <a:pt x="11937" y="6857"/>
                  <a:pt x="11937" y="6857"/>
                </a:cubicBezTo>
                <a:cubicBezTo>
                  <a:pt x="11368" y="6857"/>
                  <a:pt x="11368" y="6857"/>
                  <a:pt x="11368" y="6857"/>
                </a:cubicBezTo>
                <a:cubicBezTo>
                  <a:pt x="10232" y="6857"/>
                  <a:pt x="10232" y="6857"/>
                  <a:pt x="10232" y="6857"/>
                </a:cubicBezTo>
                <a:cubicBezTo>
                  <a:pt x="10232" y="6857"/>
                  <a:pt x="10232" y="6857"/>
                  <a:pt x="10232" y="6857"/>
                </a:cubicBezTo>
                <a:cubicBezTo>
                  <a:pt x="10232" y="6857"/>
                  <a:pt x="10232" y="6857"/>
                  <a:pt x="10232" y="6857"/>
                </a:cubicBezTo>
                <a:cubicBezTo>
                  <a:pt x="9663" y="6857"/>
                  <a:pt x="9663" y="6857"/>
                  <a:pt x="9663" y="6857"/>
                </a:cubicBezTo>
                <a:cubicBezTo>
                  <a:pt x="9095" y="6857"/>
                  <a:pt x="9095" y="6857"/>
                  <a:pt x="9095" y="6857"/>
                </a:cubicBezTo>
                <a:cubicBezTo>
                  <a:pt x="9095" y="6857"/>
                  <a:pt x="9095" y="6857"/>
                  <a:pt x="9095" y="6857"/>
                </a:cubicBezTo>
                <a:cubicBezTo>
                  <a:pt x="9095" y="6857"/>
                  <a:pt x="9095" y="6857"/>
                  <a:pt x="9095" y="6857"/>
                </a:cubicBezTo>
                <a:cubicBezTo>
                  <a:pt x="8526" y="7200"/>
                  <a:pt x="8526" y="7200"/>
                  <a:pt x="8526" y="7200"/>
                </a:cubicBezTo>
                <a:cubicBezTo>
                  <a:pt x="8526" y="7200"/>
                  <a:pt x="8526" y="7200"/>
                  <a:pt x="8526" y="7200"/>
                </a:cubicBezTo>
                <a:cubicBezTo>
                  <a:pt x="7958" y="7200"/>
                  <a:pt x="7958" y="7200"/>
                  <a:pt x="7958" y="7200"/>
                </a:cubicBezTo>
                <a:cubicBezTo>
                  <a:pt x="7958" y="7200"/>
                  <a:pt x="7958" y="7200"/>
                  <a:pt x="7958" y="7200"/>
                </a:cubicBezTo>
                <a:cubicBezTo>
                  <a:pt x="8526" y="6857"/>
                  <a:pt x="8526" y="6857"/>
                  <a:pt x="8526" y="6857"/>
                </a:cubicBezTo>
                <a:cubicBezTo>
                  <a:pt x="8526" y="6514"/>
                  <a:pt x="8526" y="6514"/>
                  <a:pt x="8526" y="6514"/>
                </a:cubicBezTo>
                <a:cubicBezTo>
                  <a:pt x="8526" y="6514"/>
                  <a:pt x="8526" y="6514"/>
                  <a:pt x="8526" y="6514"/>
                </a:cubicBezTo>
                <a:cubicBezTo>
                  <a:pt x="7958" y="6514"/>
                  <a:pt x="7958" y="6514"/>
                  <a:pt x="7958" y="6514"/>
                </a:cubicBezTo>
                <a:cubicBezTo>
                  <a:pt x="8526" y="6514"/>
                  <a:pt x="8526" y="6514"/>
                  <a:pt x="8526" y="6514"/>
                </a:cubicBezTo>
                <a:cubicBezTo>
                  <a:pt x="8526" y="6171"/>
                  <a:pt x="8526" y="6171"/>
                  <a:pt x="8526" y="6171"/>
                </a:cubicBezTo>
                <a:cubicBezTo>
                  <a:pt x="9663" y="5829"/>
                  <a:pt x="9663" y="5829"/>
                  <a:pt x="9663" y="5829"/>
                </a:cubicBezTo>
                <a:cubicBezTo>
                  <a:pt x="9663" y="5486"/>
                  <a:pt x="9663" y="5486"/>
                  <a:pt x="9663" y="5486"/>
                </a:cubicBezTo>
                <a:cubicBezTo>
                  <a:pt x="10232" y="5486"/>
                  <a:pt x="10232" y="5486"/>
                  <a:pt x="10232" y="5486"/>
                </a:cubicBezTo>
                <a:cubicBezTo>
                  <a:pt x="10232" y="5486"/>
                  <a:pt x="10232" y="5486"/>
                  <a:pt x="10232" y="5486"/>
                </a:cubicBezTo>
                <a:cubicBezTo>
                  <a:pt x="10232" y="5143"/>
                  <a:pt x="10232" y="5143"/>
                  <a:pt x="10232" y="5143"/>
                </a:cubicBezTo>
                <a:cubicBezTo>
                  <a:pt x="10232" y="5143"/>
                  <a:pt x="10232" y="5143"/>
                  <a:pt x="10232" y="5143"/>
                </a:cubicBezTo>
                <a:cubicBezTo>
                  <a:pt x="10232" y="4800"/>
                  <a:pt x="10232" y="4800"/>
                  <a:pt x="10232" y="4800"/>
                </a:cubicBezTo>
                <a:cubicBezTo>
                  <a:pt x="9663" y="4800"/>
                  <a:pt x="9663" y="4800"/>
                  <a:pt x="9663" y="4800"/>
                </a:cubicBezTo>
                <a:cubicBezTo>
                  <a:pt x="9663" y="5143"/>
                  <a:pt x="9663" y="5143"/>
                  <a:pt x="9663" y="5143"/>
                </a:cubicBezTo>
                <a:cubicBezTo>
                  <a:pt x="9095" y="5143"/>
                  <a:pt x="9095" y="5143"/>
                  <a:pt x="9095" y="5143"/>
                </a:cubicBezTo>
                <a:cubicBezTo>
                  <a:pt x="8526" y="5143"/>
                  <a:pt x="8526" y="5143"/>
                  <a:pt x="8526" y="5143"/>
                </a:cubicBezTo>
                <a:cubicBezTo>
                  <a:pt x="7958" y="5143"/>
                  <a:pt x="7958" y="5143"/>
                  <a:pt x="7958" y="5143"/>
                </a:cubicBezTo>
                <a:cubicBezTo>
                  <a:pt x="7958" y="5143"/>
                  <a:pt x="7958" y="5143"/>
                  <a:pt x="7958" y="5143"/>
                </a:cubicBezTo>
                <a:cubicBezTo>
                  <a:pt x="7389" y="5143"/>
                  <a:pt x="7389" y="5143"/>
                  <a:pt x="7389" y="5143"/>
                </a:cubicBezTo>
                <a:cubicBezTo>
                  <a:pt x="7389" y="5143"/>
                  <a:pt x="7389" y="5143"/>
                  <a:pt x="7389" y="5143"/>
                </a:cubicBezTo>
                <a:cubicBezTo>
                  <a:pt x="7389" y="5143"/>
                  <a:pt x="7389" y="5143"/>
                  <a:pt x="7389" y="5143"/>
                </a:cubicBezTo>
                <a:cubicBezTo>
                  <a:pt x="7389" y="5143"/>
                  <a:pt x="7389" y="5143"/>
                  <a:pt x="7389" y="5143"/>
                </a:cubicBezTo>
                <a:cubicBezTo>
                  <a:pt x="6821" y="5486"/>
                  <a:pt x="6821" y="5486"/>
                  <a:pt x="6821" y="5486"/>
                </a:cubicBezTo>
                <a:cubicBezTo>
                  <a:pt x="6821" y="5143"/>
                  <a:pt x="6821" y="5143"/>
                  <a:pt x="6821" y="5143"/>
                </a:cubicBezTo>
                <a:cubicBezTo>
                  <a:pt x="6253" y="5143"/>
                  <a:pt x="6253" y="5143"/>
                  <a:pt x="6253" y="5143"/>
                </a:cubicBezTo>
                <a:cubicBezTo>
                  <a:pt x="6253" y="5143"/>
                  <a:pt x="6253" y="5143"/>
                  <a:pt x="6253" y="5143"/>
                </a:cubicBezTo>
                <a:cubicBezTo>
                  <a:pt x="6253" y="5143"/>
                  <a:pt x="6253" y="5143"/>
                  <a:pt x="6253" y="5143"/>
                </a:cubicBezTo>
                <a:cubicBezTo>
                  <a:pt x="6253" y="5486"/>
                  <a:pt x="6253" y="5486"/>
                  <a:pt x="6253" y="5486"/>
                </a:cubicBezTo>
                <a:cubicBezTo>
                  <a:pt x="6253" y="5486"/>
                  <a:pt x="6253" y="5486"/>
                  <a:pt x="6253" y="5486"/>
                </a:cubicBezTo>
                <a:cubicBezTo>
                  <a:pt x="6253" y="5829"/>
                  <a:pt x="6253" y="5829"/>
                  <a:pt x="6253" y="5829"/>
                </a:cubicBezTo>
                <a:cubicBezTo>
                  <a:pt x="5684" y="5829"/>
                  <a:pt x="5684" y="5829"/>
                  <a:pt x="5684" y="5829"/>
                </a:cubicBezTo>
                <a:cubicBezTo>
                  <a:pt x="5684" y="5829"/>
                  <a:pt x="5684" y="5829"/>
                  <a:pt x="5684" y="5829"/>
                </a:cubicBezTo>
                <a:cubicBezTo>
                  <a:pt x="5684" y="6171"/>
                  <a:pt x="5684" y="6171"/>
                  <a:pt x="5684" y="6171"/>
                </a:cubicBezTo>
                <a:cubicBezTo>
                  <a:pt x="5684" y="6171"/>
                  <a:pt x="5684" y="6171"/>
                  <a:pt x="5684" y="6171"/>
                </a:cubicBezTo>
                <a:cubicBezTo>
                  <a:pt x="6253" y="6514"/>
                  <a:pt x="6253" y="6514"/>
                  <a:pt x="6253" y="6514"/>
                </a:cubicBezTo>
                <a:cubicBezTo>
                  <a:pt x="6253" y="6514"/>
                  <a:pt x="6253" y="6514"/>
                  <a:pt x="6253" y="6514"/>
                </a:cubicBezTo>
                <a:cubicBezTo>
                  <a:pt x="5684" y="6514"/>
                  <a:pt x="5684" y="6514"/>
                  <a:pt x="5684" y="6514"/>
                </a:cubicBezTo>
                <a:cubicBezTo>
                  <a:pt x="5684" y="6514"/>
                  <a:pt x="5684" y="6514"/>
                  <a:pt x="5684" y="6514"/>
                </a:cubicBezTo>
                <a:cubicBezTo>
                  <a:pt x="5116" y="6171"/>
                  <a:pt x="5116" y="6171"/>
                  <a:pt x="5116" y="6171"/>
                </a:cubicBezTo>
                <a:cubicBezTo>
                  <a:pt x="5116" y="6514"/>
                  <a:pt x="5116" y="6514"/>
                  <a:pt x="5116" y="6514"/>
                </a:cubicBezTo>
                <a:cubicBezTo>
                  <a:pt x="5116" y="6514"/>
                  <a:pt x="5116" y="6514"/>
                  <a:pt x="5116" y="6514"/>
                </a:cubicBezTo>
                <a:cubicBezTo>
                  <a:pt x="5116" y="6514"/>
                  <a:pt x="5116" y="6514"/>
                  <a:pt x="5116" y="6514"/>
                </a:cubicBezTo>
                <a:cubicBezTo>
                  <a:pt x="5116" y="6514"/>
                  <a:pt x="5116" y="6514"/>
                  <a:pt x="5116" y="6514"/>
                </a:cubicBezTo>
                <a:cubicBezTo>
                  <a:pt x="4547" y="6514"/>
                  <a:pt x="4547" y="6514"/>
                  <a:pt x="4547" y="6514"/>
                </a:cubicBezTo>
                <a:cubicBezTo>
                  <a:pt x="5116" y="6857"/>
                  <a:pt x="5116" y="6857"/>
                  <a:pt x="5116" y="6857"/>
                </a:cubicBezTo>
                <a:cubicBezTo>
                  <a:pt x="4547" y="6857"/>
                  <a:pt x="4547" y="6857"/>
                  <a:pt x="4547" y="6857"/>
                </a:cubicBezTo>
                <a:cubicBezTo>
                  <a:pt x="5116" y="7200"/>
                  <a:pt x="5116" y="7200"/>
                  <a:pt x="5116" y="7200"/>
                </a:cubicBezTo>
                <a:cubicBezTo>
                  <a:pt x="5116" y="7200"/>
                  <a:pt x="5116" y="7200"/>
                  <a:pt x="5116" y="7200"/>
                </a:cubicBezTo>
                <a:cubicBezTo>
                  <a:pt x="5116" y="7200"/>
                  <a:pt x="5116" y="7200"/>
                  <a:pt x="5116" y="7200"/>
                </a:cubicBezTo>
                <a:cubicBezTo>
                  <a:pt x="4547" y="7200"/>
                  <a:pt x="4547" y="7200"/>
                  <a:pt x="4547" y="7200"/>
                </a:cubicBezTo>
                <a:cubicBezTo>
                  <a:pt x="4547" y="7200"/>
                  <a:pt x="4547" y="7200"/>
                  <a:pt x="4547" y="7200"/>
                </a:cubicBezTo>
                <a:cubicBezTo>
                  <a:pt x="4547" y="7543"/>
                  <a:pt x="4547" y="7543"/>
                  <a:pt x="4547" y="7543"/>
                </a:cubicBezTo>
                <a:cubicBezTo>
                  <a:pt x="5116" y="7543"/>
                  <a:pt x="5116" y="7543"/>
                  <a:pt x="5116" y="7543"/>
                </a:cubicBezTo>
                <a:cubicBezTo>
                  <a:pt x="5116" y="7543"/>
                  <a:pt x="5116" y="7543"/>
                  <a:pt x="5116" y="7543"/>
                </a:cubicBezTo>
                <a:cubicBezTo>
                  <a:pt x="5116" y="7543"/>
                  <a:pt x="5116" y="7543"/>
                  <a:pt x="5116" y="7543"/>
                </a:cubicBezTo>
                <a:cubicBezTo>
                  <a:pt x="5116" y="7543"/>
                  <a:pt x="5116" y="7543"/>
                  <a:pt x="5116" y="7543"/>
                </a:cubicBezTo>
                <a:cubicBezTo>
                  <a:pt x="5684" y="7543"/>
                  <a:pt x="5684" y="7543"/>
                  <a:pt x="5684" y="7543"/>
                </a:cubicBezTo>
                <a:cubicBezTo>
                  <a:pt x="5116" y="7543"/>
                  <a:pt x="5116" y="7543"/>
                  <a:pt x="5116" y="7543"/>
                </a:cubicBezTo>
                <a:cubicBezTo>
                  <a:pt x="5684" y="7543"/>
                  <a:pt x="5684" y="7543"/>
                  <a:pt x="5684" y="7543"/>
                </a:cubicBezTo>
                <a:cubicBezTo>
                  <a:pt x="5116" y="7543"/>
                  <a:pt x="5116" y="7543"/>
                  <a:pt x="5116" y="7543"/>
                </a:cubicBezTo>
                <a:cubicBezTo>
                  <a:pt x="5116" y="7543"/>
                  <a:pt x="5116" y="7543"/>
                  <a:pt x="5116" y="7543"/>
                </a:cubicBezTo>
                <a:cubicBezTo>
                  <a:pt x="5116" y="7886"/>
                  <a:pt x="5116" y="7886"/>
                  <a:pt x="5116" y="7886"/>
                </a:cubicBezTo>
                <a:cubicBezTo>
                  <a:pt x="5116" y="7886"/>
                  <a:pt x="5116" y="7886"/>
                  <a:pt x="5116" y="7886"/>
                </a:cubicBezTo>
                <a:cubicBezTo>
                  <a:pt x="5116" y="7886"/>
                  <a:pt x="5116" y="7886"/>
                  <a:pt x="5116" y="7886"/>
                </a:cubicBezTo>
                <a:cubicBezTo>
                  <a:pt x="4547" y="7886"/>
                  <a:pt x="4547" y="7886"/>
                  <a:pt x="4547" y="7886"/>
                </a:cubicBezTo>
                <a:cubicBezTo>
                  <a:pt x="5116" y="8229"/>
                  <a:pt x="5116" y="8229"/>
                  <a:pt x="5116" y="8229"/>
                </a:cubicBezTo>
                <a:cubicBezTo>
                  <a:pt x="5116" y="8229"/>
                  <a:pt x="5116" y="8229"/>
                  <a:pt x="5116" y="8229"/>
                </a:cubicBezTo>
                <a:cubicBezTo>
                  <a:pt x="4547" y="8229"/>
                  <a:pt x="4547" y="8229"/>
                  <a:pt x="4547" y="8229"/>
                </a:cubicBezTo>
                <a:cubicBezTo>
                  <a:pt x="4547" y="8229"/>
                  <a:pt x="4547" y="8229"/>
                  <a:pt x="4547" y="8229"/>
                </a:cubicBezTo>
                <a:cubicBezTo>
                  <a:pt x="4547" y="8229"/>
                  <a:pt x="4547" y="8229"/>
                  <a:pt x="4547" y="8229"/>
                </a:cubicBezTo>
                <a:cubicBezTo>
                  <a:pt x="4547" y="8571"/>
                  <a:pt x="4547" y="8571"/>
                  <a:pt x="4547" y="8571"/>
                </a:cubicBezTo>
                <a:cubicBezTo>
                  <a:pt x="4547" y="8571"/>
                  <a:pt x="4547" y="8571"/>
                  <a:pt x="4547" y="8571"/>
                </a:cubicBezTo>
                <a:cubicBezTo>
                  <a:pt x="3979" y="8571"/>
                  <a:pt x="3979" y="8571"/>
                  <a:pt x="3979" y="8571"/>
                </a:cubicBezTo>
                <a:cubicBezTo>
                  <a:pt x="3979" y="8571"/>
                  <a:pt x="3979" y="8571"/>
                  <a:pt x="3979" y="8571"/>
                </a:cubicBezTo>
                <a:cubicBezTo>
                  <a:pt x="3979" y="8571"/>
                  <a:pt x="3979" y="8571"/>
                  <a:pt x="3979" y="8571"/>
                </a:cubicBezTo>
                <a:cubicBezTo>
                  <a:pt x="4547" y="8571"/>
                  <a:pt x="4547" y="8571"/>
                  <a:pt x="4547" y="8571"/>
                </a:cubicBezTo>
                <a:cubicBezTo>
                  <a:pt x="4547" y="8571"/>
                  <a:pt x="4547" y="8571"/>
                  <a:pt x="4547" y="8571"/>
                </a:cubicBezTo>
                <a:cubicBezTo>
                  <a:pt x="4547" y="8914"/>
                  <a:pt x="4547" y="8914"/>
                  <a:pt x="4547" y="8914"/>
                </a:cubicBezTo>
                <a:cubicBezTo>
                  <a:pt x="4547" y="8914"/>
                  <a:pt x="4547" y="8914"/>
                  <a:pt x="4547" y="8914"/>
                </a:cubicBezTo>
                <a:cubicBezTo>
                  <a:pt x="4547" y="8914"/>
                  <a:pt x="4547" y="8914"/>
                  <a:pt x="4547" y="8914"/>
                </a:cubicBezTo>
                <a:cubicBezTo>
                  <a:pt x="4547" y="8914"/>
                  <a:pt x="4547" y="8914"/>
                  <a:pt x="4547" y="8914"/>
                </a:cubicBezTo>
                <a:cubicBezTo>
                  <a:pt x="5116" y="8914"/>
                  <a:pt x="5116" y="8914"/>
                  <a:pt x="5116" y="8914"/>
                </a:cubicBezTo>
                <a:cubicBezTo>
                  <a:pt x="6253" y="8571"/>
                  <a:pt x="6253" y="8571"/>
                  <a:pt x="6253" y="8571"/>
                </a:cubicBezTo>
                <a:cubicBezTo>
                  <a:pt x="5684" y="8571"/>
                  <a:pt x="5684" y="8571"/>
                  <a:pt x="5684" y="8571"/>
                </a:cubicBezTo>
                <a:cubicBezTo>
                  <a:pt x="6253" y="8571"/>
                  <a:pt x="6253" y="8571"/>
                  <a:pt x="6253" y="8571"/>
                </a:cubicBezTo>
                <a:cubicBezTo>
                  <a:pt x="5684" y="8914"/>
                  <a:pt x="5684" y="8914"/>
                  <a:pt x="5684" y="8914"/>
                </a:cubicBezTo>
                <a:cubicBezTo>
                  <a:pt x="5684" y="9257"/>
                  <a:pt x="5684" y="9257"/>
                  <a:pt x="5684" y="9257"/>
                </a:cubicBezTo>
                <a:cubicBezTo>
                  <a:pt x="5684" y="9257"/>
                  <a:pt x="5684" y="9257"/>
                  <a:pt x="5684" y="9257"/>
                </a:cubicBezTo>
                <a:cubicBezTo>
                  <a:pt x="5116" y="9600"/>
                  <a:pt x="5116" y="9600"/>
                  <a:pt x="5116" y="9600"/>
                </a:cubicBezTo>
                <a:cubicBezTo>
                  <a:pt x="5116" y="9600"/>
                  <a:pt x="5116" y="9600"/>
                  <a:pt x="5116" y="9600"/>
                </a:cubicBezTo>
                <a:cubicBezTo>
                  <a:pt x="5116" y="9943"/>
                  <a:pt x="5116" y="9943"/>
                  <a:pt x="5116" y="9943"/>
                </a:cubicBezTo>
                <a:cubicBezTo>
                  <a:pt x="5116" y="10286"/>
                  <a:pt x="5116" y="10286"/>
                  <a:pt x="5116" y="10286"/>
                </a:cubicBezTo>
                <a:cubicBezTo>
                  <a:pt x="5116" y="10286"/>
                  <a:pt x="5116" y="10286"/>
                  <a:pt x="5116" y="10286"/>
                </a:cubicBezTo>
                <a:cubicBezTo>
                  <a:pt x="5116" y="10629"/>
                  <a:pt x="5116" y="10629"/>
                  <a:pt x="5116" y="10629"/>
                </a:cubicBezTo>
                <a:cubicBezTo>
                  <a:pt x="5116" y="10286"/>
                  <a:pt x="5116" y="10286"/>
                  <a:pt x="5116" y="10286"/>
                </a:cubicBezTo>
                <a:cubicBezTo>
                  <a:pt x="5116" y="10629"/>
                  <a:pt x="5116" y="10629"/>
                  <a:pt x="5116" y="10629"/>
                </a:cubicBezTo>
                <a:cubicBezTo>
                  <a:pt x="5116" y="10971"/>
                  <a:pt x="5116" y="10971"/>
                  <a:pt x="5116" y="10971"/>
                </a:cubicBezTo>
                <a:cubicBezTo>
                  <a:pt x="4547" y="11314"/>
                  <a:pt x="4547" y="11314"/>
                  <a:pt x="4547" y="11314"/>
                </a:cubicBezTo>
                <a:cubicBezTo>
                  <a:pt x="4547" y="11314"/>
                  <a:pt x="4547" y="11314"/>
                  <a:pt x="4547" y="11314"/>
                </a:cubicBezTo>
                <a:cubicBezTo>
                  <a:pt x="5116" y="11314"/>
                  <a:pt x="5116" y="11314"/>
                  <a:pt x="5116" y="11314"/>
                </a:cubicBezTo>
                <a:cubicBezTo>
                  <a:pt x="5116" y="10971"/>
                  <a:pt x="5116" y="10971"/>
                  <a:pt x="5116" y="10971"/>
                </a:cubicBezTo>
                <a:cubicBezTo>
                  <a:pt x="5116" y="10971"/>
                  <a:pt x="5116" y="10971"/>
                  <a:pt x="5116" y="10971"/>
                </a:cubicBezTo>
                <a:cubicBezTo>
                  <a:pt x="5116" y="10629"/>
                  <a:pt x="5116" y="10629"/>
                  <a:pt x="5116" y="10629"/>
                </a:cubicBezTo>
                <a:cubicBezTo>
                  <a:pt x="5684" y="10629"/>
                  <a:pt x="5684" y="10629"/>
                  <a:pt x="5684" y="10629"/>
                </a:cubicBezTo>
                <a:cubicBezTo>
                  <a:pt x="5116" y="9943"/>
                  <a:pt x="5116" y="9943"/>
                  <a:pt x="5116" y="9943"/>
                </a:cubicBezTo>
                <a:cubicBezTo>
                  <a:pt x="5684" y="9943"/>
                  <a:pt x="5684" y="9943"/>
                  <a:pt x="5684" y="9943"/>
                </a:cubicBezTo>
                <a:cubicBezTo>
                  <a:pt x="6253" y="9600"/>
                  <a:pt x="6253" y="9600"/>
                  <a:pt x="6253" y="9600"/>
                </a:cubicBezTo>
                <a:cubicBezTo>
                  <a:pt x="5684" y="9943"/>
                  <a:pt x="5684" y="9943"/>
                  <a:pt x="5684" y="9943"/>
                </a:cubicBezTo>
                <a:cubicBezTo>
                  <a:pt x="5684" y="10286"/>
                  <a:pt x="5684" y="10286"/>
                  <a:pt x="5684" y="10286"/>
                </a:cubicBezTo>
                <a:cubicBezTo>
                  <a:pt x="5684" y="10286"/>
                  <a:pt x="5684" y="10286"/>
                  <a:pt x="5684" y="10286"/>
                </a:cubicBezTo>
                <a:cubicBezTo>
                  <a:pt x="5684" y="10286"/>
                  <a:pt x="5684" y="10286"/>
                  <a:pt x="5684" y="10286"/>
                </a:cubicBezTo>
                <a:cubicBezTo>
                  <a:pt x="6253" y="9943"/>
                  <a:pt x="6253" y="9943"/>
                  <a:pt x="6253" y="9943"/>
                </a:cubicBezTo>
                <a:cubicBezTo>
                  <a:pt x="6253" y="10286"/>
                  <a:pt x="6253" y="10286"/>
                  <a:pt x="6253" y="10286"/>
                </a:cubicBezTo>
                <a:cubicBezTo>
                  <a:pt x="6821" y="9943"/>
                  <a:pt x="6821" y="9943"/>
                  <a:pt x="6821" y="9943"/>
                </a:cubicBezTo>
                <a:cubicBezTo>
                  <a:pt x="6821" y="9600"/>
                  <a:pt x="6821" y="9600"/>
                  <a:pt x="6821" y="9600"/>
                </a:cubicBezTo>
                <a:cubicBezTo>
                  <a:pt x="6821" y="9600"/>
                  <a:pt x="6821" y="9600"/>
                  <a:pt x="6821" y="9600"/>
                </a:cubicBezTo>
                <a:cubicBezTo>
                  <a:pt x="6821" y="9943"/>
                  <a:pt x="6821" y="9943"/>
                  <a:pt x="6821" y="9943"/>
                </a:cubicBezTo>
                <a:cubicBezTo>
                  <a:pt x="7389" y="10286"/>
                  <a:pt x="7389" y="10286"/>
                  <a:pt x="7389" y="10286"/>
                </a:cubicBezTo>
                <a:cubicBezTo>
                  <a:pt x="6821" y="10286"/>
                  <a:pt x="6821" y="10286"/>
                  <a:pt x="6821" y="10286"/>
                </a:cubicBezTo>
                <a:cubicBezTo>
                  <a:pt x="6821" y="10629"/>
                  <a:pt x="6821" y="10629"/>
                  <a:pt x="6821" y="10629"/>
                </a:cubicBezTo>
                <a:cubicBezTo>
                  <a:pt x="6821" y="10629"/>
                  <a:pt x="6821" y="10629"/>
                  <a:pt x="6821" y="10629"/>
                </a:cubicBezTo>
                <a:cubicBezTo>
                  <a:pt x="6821" y="10629"/>
                  <a:pt x="6821" y="10629"/>
                  <a:pt x="6821" y="10629"/>
                </a:cubicBezTo>
                <a:cubicBezTo>
                  <a:pt x="7389" y="10971"/>
                  <a:pt x="7389" y="10971"/>
                  <a:pt x="7389" y="10971"/>
                </a:cubicBezTo>
                <a:cubicBezTo>
                  <a:pt x="6821" y="11314"/>
                  <a:pt x="6821" y="11314"/>
                  <a:pt x="6821" y="11314"/>
                </a:cubicBezTo>
                <a:cubicBezTo>
                  <a:pt x="6253" y="12000"/>
                  <a:pt x="6253" y="12000"/>
                  <a:pt x="6253" y="12000"/>
                </a:cubicBezTo>
                <a:cubicBezTo>
                  <a:pt x="6253" y="12000"/>
                  <a:pt x="6253" y="12000"/>
                  <a:pt x="6253" y="12000"/>
                </a:cubicBezTo>
                <a:cubicBezTo>
                  <a:pt x="6253" y="12000"/>
                  <a:pt x="6253" y="12000"/>
                  <a:pt x="6253" y="12000"/>
                </a:cubicBezTo>
                <a:cubicBezTo>
                  <a:pt x="6253" y="12343"/>
                  <a:pt x="6253" y="12343"/>
                  <a:pt x="6253" y="12343"/>
                </a:cubicBezTo>
                <a:cubicBezTo>
                  <a:pt x="6821" y="12686"/>
                  <a:pt x="6821" y="12686"/>
                  <a:pt x="6821" y="12686"/>
                </a:cubicBezTo>
                <a:cubicBezTo>
                  <a:pt x="6253" y="12343"/>
                  <a:pt x="6253" y="12343"/>
                  <a:pt x="6253" y="12343"/>
                </a:cubicBezTo>
                <a:cubicBezTo>
                  <a:pt x="6821" y="12343"/>
                  <a:pt x="6821" y="12343"/>
                  <a:pt x="6821" y="12343"/>
                </a:cubicBezTo>
                <a:cubicBezTo>
                  <a:pt x="7389" y="12686"/>
                  <a:pt x="7389" y="12686"/>
                  <a:pt x="7389" y="12686"/>
                </a:cubicBezTo>
                <a:cubicBezTo>
                  <a:pt x="7389" y="12343"/>
                  <a:pt x="7389" y="12343"/>
                  <a:pt x="7389" y="12343"/>
                </a:cubicBezTo>
                <a:cubicBezTo>
                  <a:pt x="7389" y="12000"/>
                  <a:pt x="7389" y="12000"/>
                  <a:pt x="7389" y="12000"/>
                </a:cubicBezTo>
                <a:cubicBezTo>
                  <a:pt x="7389" y="12000"/>
                  <a:pt x="7389" y="12000"/>
                  <a:pt x="7389" y="12000"/>
                </a:cubicBezTo>
                <a:cubicBezTo>
                  <a:pt x="7958" y="12343"/>
                  <a:pt x="7958" y="12343"/>
                  <a:pt x="7958" y="12343"/>
                </a:cubicBezTo>
                <a:cubicBezTo>
                  <a:pt x="8526" y="12343"/>
                  <a:pt x="8526" y="12343"/>
                  <a:pt x="8526" y="12343"/>
                </a:cubicBezTo>
                <a:cubicBezTo>
                  <a:pt x="8526" y="12343"/>
                  <a:pt x="8526" y="12343"/>
                  <a:pt x="8526" y="12343"/>
                </a:cubicBezTo>
                <a:cubicBezTo>
                  <a:pt x="9095" y="12343"/>
                  <a:pt x="9095" y="12343"/>
                  <a:pt x="9095" y="12343"/>
                </a:cubicBezTo>
                <a:cubicBezTo>
                  <a:pt x="9095" y="12000"/>
                  <a:pt x="9095" y="12000"/>
                  <a:pt x="9095" y="12000"/>
                </a:cubicBezTo>
                <a:cubicBezTo>
                  <a:pt x="10800" y="12000"/>
                  <a:pt x="10800" y="12000"/>
                  <a:pt x="10800" y="12000"/>
                </a:cubicBezTo>
                <a:cubicBezTo>
                  <a:pt x="9663" y="12000"/>
                  <a:pt x="9663" y="12000"/>
                  <a:pt x="9663" y="12000"/>
                </a:cubicBezTo>
                <a:cubicBezTo>
                  <a:pt x="9095" y="13029"/>
                  <a:pt x="9095" y="13029"/>
                  <a:pt x="9095" y="13029"/>
                </a:cubicBezTo>
                <a:cubicBezTo>
                  <a:pt x="9663" y="13371"/>
                  <a:pt x="9663" y="13371"/>
                  <a:pt x="9663" y="13371"/>
                </a:cubicBezTo>
                <a:cubicBezTo>
                  <a:pt x="10232" y="13371"/>
                  <a:pt x="10232" y="13371"/>
                  <a:pt x="10232" y="13371"/>
                </a:cubicBezTo>
                <a:cubicBezTo>
                  <a:pt x="10232" y="13714"/>
                  <a:pt x="10232" y="13714"/>
                  <a:pt x="10232" y="13714"/>
                </a:cubicBezTo>
                <a:cubicBezTo>
                  <a:pt x="10800" y="13371"/>
                  <a:pt x="10800" y="13371"/>
                  <a:pt x="10800" y="13371"/>
                </a:cubicBezTo>
                <a:cubicBezTo>
                  <a:pt x="10800" y="13371"/>
                  <a:pt x="10800" y="13371"/>
                  <a:pt x="10800" y="13371"/>
                </a:cubicBezTo>
                <a:cubicBezTo>
                  <a:pt x="10800" y="13714"/>
                  <a:pt x="10800" y="13714"/>
                  <a:pt x="10800" y="13714"/>
                </a:cubicBezTo>
                <a:cubicBezTo>
                  <a:pt x="10800" y="14057"/>
                  <a:pt x="10800" y="14057"/>
                  <a:pt x="10800" y="14057"/>
                </a:cubicBezTo>
                <a:cubicBezTo>
                  <a:pt x="10800" y="14057"/>
                  <a:pt x="10800" y="14057"/>
                  <a:pt x="10800" y="14057"/>
                </a:cubicBezTo>
                <a:cubicBezTo>
                  <a:pt x="10800" y="14400"/>
                  <a:pt x="10800" y="14400"/>
                  <a:pt x="10800" y="14400"/>
                </a:cubicBezTo>
                <a:cubicBezTo>
                  <a:pt x="10232" y="14743"/>
                  <a:pt x="10232" y="14743"/>
                  <a:pt x="10232" y="14743"/>
                </a:cubicBezTo>
                <a:cubicBezTo>
                  <a:pt x="10800" y="15086"/>
                  <a:pt x="10800" y="15086"/>
                  <a:pt x="10800" y="15086"/>
                </a:cubicBezTo>
                <a:cubicBezTo>
                  <a:pt x="10800" y="15086"/>
                  <a:pt x="10800" y="15086"/>
                  <a:pt x="10800" y="15086"/>
                </a:cubicBezTo>
                <a:cubicBezTo>
                  <a:pt x="11368" y="15086"/>
                  <a:pt x="11368" y="15086"/>
                  <a:pt x="11368" y="15086"/>
                </a:cubicBezTo>
                <a:cubicBezTo>
                  <a:pt x="11368" y="15086"/>
                  <a:pt x="11368" y="15086"/>
                  <a:pt x="11368" y="15086"/>
                </a:cubicBezTo>
                <a:cubicBezTo>
                  <a:pt x="10800" y="15086"/>
                  <a:pt x="10800" y="15086"/>
                  <a:pt x="10800" y="15086"/>
                </a:cubicBezTo>
                <a:cubicBezTo>
                  <a:pt x="10800" y="15086"/>
                  <a:pt x="10800" y="15086"/>
                  <a:pt x="10800" y="15086"/>
                </a:cubicBezTo>
                <a:cubicBezTo>
                  <a:pt x="10232" y="15086"/>
                  <a:pt x="10232" y="15086"/>
                  <a:pt x="10232" y="15086"/>
                </a:cubicBezTo>
                <a:cubicBezTo>
                  <a:pt x="10232" y="15429"/>
                  <a:pt x="10232" y="15429"/>
                  <a:pt x="10232" y="15429"/>
                </a:cubicBezTo>
                <a:cubicBezTo>
                  <a:pt x="10800" y="15429"/>
                  <a:pt x="10800" y="15429"/>
                  <a:pt x="10800" y="15429"/>
                </a:cubicBezTo>
                <a:cubicBezTo>
                  <a:pt x="10232" y="15429"/>
                  <a:pt x="10232" y="15429"/>
                  <a:pt x="10232" y="15429"/>
                </a:cubicBezTo>
                <a:cubicBezTo>
                  <a:pt x="10232" y="15086"/>
                  <a:pt x="10232" y="15086"/>
                  <a:pt x="10232" y="15086"/>
                </a:cubicBezTo>
                <a:cubicBezTo>
                  <a:pt x="9095" y="15429"/>
                  <a:pt x="9095" y="15429"/>
                  <a:pt x="9095" y="15429"/>
                </a:cubicBezTo>
                <a:cubicBezTo>
                  <a:pt x="9095" y="15429"/>
                  <a:pt x="9095" y="15429"/>
                  <a:pt x="9095" y="15429"/>
                </a:cubicBezTo>
                <a:cubicBezTo>
                  <a:pt x="7958" y="15429"/>
                  <a:pt x="7958" y="15429"/>
                  <a:pt x="7958" y="15429"/>
                </a:cubicBezTo>
                <a:cubicBezTo>
                  <a:pt x="7389" y="15771"/>
                  <a:pt x="7389" y="15771"/>
                  <a:pt x="7389" y="15771"/>
                </a:cubicBezTo>
                <a:cubicBezTo>
                  <a:pt x="6821" y="16114"/>
                  <a:pt x="6821" y="16114"/>
                  <a:pt x="6821" y="16114"/>
                </a:cubicBezTo>
                <a:cubicBezTo>
                  <a:pt x="6821" y="16114"/>
                  <a:pt x="6821" y="16114"/>
                  <a:pt x="6821" y="16114"/>
                </a:cubicBezTo>
                <a:cubicBezTo>
                  <a:pt x="7389" y="16114"/>
                  <a:pt x="7389" y="16114"/>
                  <a:pt x="7389" y="16114"/>
                </a:cubicBezTo>
                <a:cubicBezTo>
                  <a:pt x="7389" y="16114"/>
                  <a:pt x="7389" y="16114"/>
                  <a:pt x="7389" y="16114"/>
                </a:cubicBezTo>
                <a:cubicBezTo>
                  <a:pt x="7389" y="16114"/>
                  <a:pt x="7389" y="16114"/>
                  <a:pt x="7389" y="16114"/>
                </a:cubicBezTo>
                <a:cubicBezTo>
                  <a:pt x="8526" y="16114"/>
                  <a:pt x="8526" y="16114"/>
                  <a:pt x="8526" y="16114"/>
                </a:cubicBezTo>
                <a:cubicBezTo>
                  <a:pt x="7958" y="16114"/>
                  <a:pt x="7958" y="16114"/>
                  <a:pt x="7958" y="16114"/>
                </a:cubicBezTo>
                <a:cubicBezTo>
                  <a:pt x="8526" y="16457"/>
                  <a:pt x="8526" y="16457"/>
                  <a:pt x="8526" y="16457"/>
                </a:cubicBezTo>
                <a:cubicBezTo>
                  <a:pt x="7958" y="16457"/>
                  <a:pt x="7958" y="16457"/>
                  <a:pt x="7958" y="16457"/>
                </a:cubicBezTo>
                <a:cubicBezTo>
                  <a:pt x="8526" y="16800"/>
                  <a:pt x="8526" y="16800"/>
                  <a:pt x="8526" y="16800"/>
                </a:cubicBezTo>
                <a:cubicBezTo>
                  <a:pt x="8526" y="16800"/>
                  <a:pt x="8526" y="16800"/>
                  <a:pt x="8526" y="16800"/>
                </a:cubicBezTo>
                <a:cubicBezTo>
                  <a:pt x="7958" y="17143"/>
                  <a:pt x="7958" y="17143"/>
                  <a:pt x="7958" y="17143"/>
                </a:cubicBezTo>
                <a:cubicBezTo>
                  <a:pt x="7389" y="17486"/>
                  <a:pt x="7389" y="17486"/>
                  <a:pt x="7389" y="17486"/>
                </a:cubicBezTo>
                <a:cubicBezTo>
                  <a:pt x="7389" y="17486"/>
                  <a:pt x="7389" y="17486"/>
                  <a:pt x="7389" y="17486"/>
                </a:cubicBezTo>
                <a:cubicBezTo>
                  <a:pt x="6821" y="17486"/>
                  <a:pt x="6821" y="17486"/>
                  <a:pt x="6821" y="17486"/>
                </a:cubicBezTo>
                <a:cubicBezTo>
                  <a:pt x="6253" y="17829"/>
                  <a:pt x="6253" y="17829"/>
                  <a:pt x="6253" y="17829"/>
                </a:cubicBezTo>
                <a:cubicBezTo>
                  <a:pt x="6253" y="17829"/>
                  <a:pt x="6253" y="17829"/>
                  <a:pt x="6253" y="17829"/>
                </a:cubicBezTo>
                <a:cubicBezTo>
                  <a:pt x="5684" y="17829"/>
                  <a:pt x="5684" y="17829"/>
                  <a:pt x="5684" y="17829"/>
                </a:cubicBezTo>
                <a:cubicBezTo>
                  <a:pt x="5684" y="17829"/>
                  <a:pt x="5684" y="17829"/>
                  <a:pt x="5684" y="17829"/>
                </a:cubicBezTo>
                <a:cubicBezTo>
                  <a:pt x="6253" y="18171"/>
                  <a:pt x="6253" y="18171"/>
                  <a:pt x="6253" y="18171"/>
                </a:cubicBezTo>
                <a:cubicBezTo>
                  <a:pt x="5684" y="18171"/>
                  <a:pt x="5684" y="18171"/>
                  <a:pt x="5684" y="18171"/>
                </a:cubicBezTo>
                <a:cubicBezTo>
                  <a:pt x="6253" y="18171"/>
                  <a:pt x="6253" y="18171"/>
                  <a:pt x="6253" y="18171"/>
                </a:cubicBezTo>
                <a:cubicBezTo>
                  <a:pt x="6253" y="18514"/>
                  <a:pt x="6253" y="18514"/>
                  <a:pt x="6253" y="18514"/>
                </a:cubicBezTo>
                <a:cubicBezTo>
                  <a:pt x="6253" y="18514"/>
                  <a:pt x="6253" y="18514"/>
                  <a:pt x="6253" y="18514"/>
                </a:cubicBezTo>
                <a:cubicBezTo>
                  <a:pt x="6821" y="18514"/>
                  <a:pt x="6821" y="18514"/>
                  <a:pt x="6821" y="18514"/>
                </a:cubicBezTo>
                <a:cubicBezTo>
                  <a:pt x="6821" y="18171"/>
                  <a:pt x="6821" y="18171"/>
                  <a:pt x="6821" y="18171"/>
                </a:cubicBezTo>
                <a:cubicBezTo>
                  <a:pt x="7958" y="18171"/>
                  <a:pt x="7958" y="18171"/>
                  <a:pt x="7958" y="18171"/>
                </a:cubicBezTo>
                <a:cubicBezTo>
                  <a:pt x="7958" y="18171"/>
                  <a:pt x="7958" y="18171"/>
                  <a:pt x="7958" y="18171"/>
                </a:cubicBezTo>
                <a:cubicBezTo>
                  <a:pt x="8526" y="18514"/>
                  <a:pt x="8526" y="18514"/>
                  <a:pt x="8526" y="18514"/>
                </a:cubicBezTo>
                <a:cubicBezTo>
                  <a:pt x="7958" y="18514"/>
                  <a:pt x="7958" y="18514"/>
                  <a:pt x="7958" y="18514"/>
                </a:cubicBezTo>
                <a:cubicBezTo>
                  <a:pt x="7958" y="18514"/>
                  <a:pt x="7958" y="18514"/>
                  <a:pt x="7958" y="18514"/>
                </a:cubicBezTo>
                <a:cubicBezTo>
                  <a:pt x="8526" y="18514"/>
                  <a:pt x="8526" y="18514"/>
                  <a:pt x="8526" y="18514"/>
                </a:cubicBezTo>
                <a:cubicBezTo>
                  <a:pt x="8526" y="18514"/>
                  <a:pt x="8526" y="18514"/>
                  <a:pt x="8526" y="18514"/>
                </a:cubicBezTo>
                <a:cubicBezTo>
                  <a:pt x="9095" y="18514"/>
                  <a:pt x="9095" y="18514"/>
                  <a:pt x="9095" y="18514"/>
                </a:cubicBezTo>
                <a:cubicBezTo>
                  <a:pt x="9095" y="18857"/>
                  <a:pt x="9095" y="18857"/>
                  <a:pt x="9095" y="18857"/>
                </a:cubicBezTo>
                <a:cubicBezTo>
                  <a:pt x="9663" y="18857"/>
                  <a:pt x="9663" y="18857"/>
                  <a:pt x="9663" y="18857"/>
                </a:cubicBezTo>
                <a:cubicBezTo>
                  <a:pt x="10232" y="18857"/>
                  <a:pt x="10232" y="18857"/>
                  <a:pt x="10232" y="18857"/>
                </a:cubicBezTo>
                <a:cubicBezTo>
                  <a:pt x="10800" y="18857"/>
                  <a:pt x="10800" y="18857"/>
                  <a:pt x="10800" y="18857"/>
                </a:cubicBezTo>
                <a:cubicBezTo>
                  <a:pt x="10800" y="18514"/>
                  <a:pt x="10800" y="18514"/>
                  <a:pt x="10800" y="18514"/>
                </a:cubicBezTo>
                <a:cubicBezTo>
                  <a:pt x="11368" y="18514"/>
                  <a:pt x="11368" y="18514"/>
                  <a:pt x="11368" y="18514"/>
                </a:cubicBezTo>
                <a:cubicBezTo>
                  <a:pt x="11937" y="18514"/>
                  <a:pt x="11937" y="18514"/>
                  <a:pt x="11937" y="18514"/>
                </a:cubicBezTo>
                <a:cubicBezTo>
                  <a:pt x="11937" y="18171"/>
                  <a:pt x="11937" y="18171"/>
                  <a:pt x="11937" y="18171"/>
                </a:cubicBezTo>
                <a:cubicBezTo>
                  <a:pt x="11368" y="18514"/>
                  <a:pt x="11368" y="18514"/>
                  <a:pt x="11368" y="18514"/>
                </a:cubicBezTo>
                <a:cubicBezTo>
                  <a:pt x="10800" y="18857"/>
                  <a:pt x="10800" y="18857"/>
                  <a:pt x="10800" y="18857"/>
                </a:cubicBezTo>
                <a:cubicBezTo>
                  <a:pt x="10800" y="19200"/>
                  <a:pt x="10800" y="19200"/>
                  <a:pt x="10800" y="19200"/>
                </a:cubicBezTo>
                <a:cubicBezTo>
                  <a:pt x="10232" y="19200"/>
                  <a:pt x="10232" y="19200"/>
                  <a:pt x="10232" y="19200"/>
                </a:cubicBezTo>
                <a:cubicBezTo>
                  <a:pt x="10232" y="19543"/>
                  <a:pt x="10232" y="19543"/>
                  <a:pt x="10232" y="19543"/>
                </a:cubicBezTo>
                <a:cubicBezTo>
                  <a:pt x="9663" y="19200"/>
                  <a:pt x="9663" y="19200"/>
                  <a:pt x="9663" y="19200"/>
                </a:cubicBezTo>
                <a:cubicBezTo>
                  <a:pt x="8526" y="19200"/>
                  <a:pt x="8526" y="19200"/>
                  <a:pt x="8526" y="19200"/>
                </a:cubicBezTo>
                <a:cubicBezTo>
                  <a:pt x="7958" y="19200"/>
                  <a:pt x="7958" y="19200"/>
                  <a:pt x="7958" y="19200"/>
                </a:cubicBezTo>
                <a:cubicBezTo>
                  <a:pt x="7958" y="19543"/>
                  <a:pt x="7958" y="19543"/>
                  <a:pt x="7958" y="19543"/>
                </a:cubicBezTo>
                <a:cubicBezTo>
                  <a:pt x="7958" y="19543"/>
                  <a:pt x="7958" y="19543"/>
                  <a:pt x="7958" y="19543"/>
                </a:cubicBezTo>
                <a:cubicBezTo>
                  <a:pt x="7389" y="19543"/>
                  <a:pt x="7389" y="19543"/>
                  <a:pt x="7389" y="19543"/>
                </a:cubicBezTo>
                <a:cubicBezTo>
                  <a:pt x="7389" y="20229"/>
                  <a:pt x="7389" y="20229"/>
                  <a:pt x="7389" y="20229"/>
                </a:cubicBezTo>
                <a:cubicBezTo>
                  <a:pt x="6821" y="20229"/>
                  <a:pt x="6821" y="20229"/>
                  <a:pt x="6821" y="20229"/>
                </a:cubicBezTo>
                <a:cubicBezTo>
                  <a:pt x="6821" y="20571"/>
                  <a:pt x="6821" y="20571"/>
                  <a:pt x="6821" y="20571"/>
                </a:cubicBezTo>
                <a:cubicBezTo>
                  <a:pt x="6253" y="20571"/>
                  <a:pt x="6253" y="20571"/>
                  <a:pt x="6253" y="20571"/>
                </a:cubicBezTo>
                <a:cubicBezTo>
                  <a:pt x="6253" y="20914"/>
                  <a:pt x="6253" y="20914"/>
                  <a:pt x="6253" y="20914"/>
                </a:cubicBezTo>
                <a:cubicBezTo>
                  <a:pt x="5684" y="20914"/>
                  <a:pt x="5684" y="20914"/>
                  <a:pt x="5684" y="20914"/>
                </a:cubicBezTo>
                <a:cubicBezTo>
                  <a:pt x="5684" y="20914"/>
                  <a:pt x="5684" y="20914"/>
                  <a:pt x="5684" y="20914"/>
                </a:cubicBezTo>
                <a:cubicBezTo>
                  <a:pt x="5116" y="21257"/>
                  <a:pt x="5116" y="21257"/>
                  <a:pt x="5116" y="21257"/>
                </a:cubicBezTo>
                <a:cubicBezTo>
                  <a:pt x="5116" y="21257"/>
                  <a:pt x="5116" y="21257"/>
                  <a:pt x="5116" y="21257"/>
                </a:cubicBezTo>
                <a:cubicBezTo>
                  <a:pt x="4547" y="21257"/>
                  <a:pt x="4547" y="21257"/>
                  <a:pt x="4547" y="21257"/>
                </a:cubicBezTo>
                <a:cubicBezTo>
                  <a:pt x="4547" y="21600"/>
                  <a:pt x="4547" y="21600"/>
                  <a:pt x="4547" y="21600"/>
                </a:cubicBezTo>
                <a:cubicBezTo>
                  <a:pt x="5116" y="21600"/>
                  <a:pt x="5116" y="21600"/>
                  <a:pt x="5116" y="21600"/>
                </a:cubicBezTo>
                <a:cubicBezTo>
                  <a:pt x="5116" y="21257"/>
                  <a:pt x="5116" y="21257"/>
                  <a:pt x="5116" y="21257"/>
                </a:cubicBezTo>
                <a:cubicBezTo>
                  <a:pt x="5684" y="21257"/>
                  <a:pt x="5684" y="21257"/>
                  <a:pt x="5684" y="21257"/>
                </a:cubicBezTo>
                <a:lnTo>
                  <a:pt x="5684" y="21600"/>
                </a:lnTo>
                <a:close/>
                <a:moveTo>
                  <a:pt x="5684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83" name="AutoShape 67"/>
          <p:cNvSpPr/>
          <p:nvPr/>
        </p:nvSpPr>
        <p:spPr bwMode="auto">
          <a:xfrm>
            <a:off x="5920219" y="3142199"/>
            <a:ext cx="234299" cy="2339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563" y="11649"/>
                </a:moveTo>
                <a:lnTo>
                  <a:pt x="17563" y="11164"/>
                </a:lnTo>
                <a:lnTo>
                  <a:pt x="17159" y="11164"/>
                </a:lnTo>
                <a:lnTo>
                  <a:pt x="17159" y="10800"/>
                </a:lnTo>
                <a:lnTo>
                  <a:pt x="16755" y="10315"/>
                </a:lnTo>
                <a:lnTo>
                  <a:pt x="16452" y="10315"/>
                </a:lnTo>
                <a:lnTo>
                  <a:pt x="16049" y="10800"/>
                </a:lnTo>
                <a:lnTo>
                  <a:pt x="16452" y="11164"/>
                </a:lnTo>
                <a:lnTo>
                  <a:pt x="15645" y="11164"/>
                </a:lnTo>
                <a:lnTo>
                  <a:pt x="15645" y="10800"/>
                </a:lnTo>
                <a:lnTo>
                  <a:pt x="16049" y="10800"/>
                </a:lnTo>
                <a:lnTo>
                  <a:pt x="16049" y="9829"/>
                </a:lnTo>
                <a:lnTo>
                  <a:pt x="16452" y="8980"/>
                </a:lnTo>
                <a:lnTo>
                  <a:pt x="16755" y="8980"/>
                </a:lnTo>
                <a:lnTo>
                  <a:pt x="17159" y="8494"/>
                </a:lnTo>
                <a:lnTo>
                  <a:pt x="17159" y="8130"/>
                </a:lnTo>
                <a:lnTo>
                  <a:pt x="16755" y="8130"/>
                </a:lnTo>
                <a:lnTo>
                  <a:pt x="17159" y="7645"/>
                </a:lnTo>
                <a:lnTo>
                  <a:pt x="17563" y="7645"/>
                </a:lnTo>
                <a:lnTo>
                  <a:pt x="17563" y="8130"/>
                </a:lnTo>
                <a:lnTo>
                  <a:pt x="17865" y="8130"/>
                </a:lnTo>
                <a:lnTo>
                  <a:pt x="18269" y="7645"/>
                </a:lnTo>
                <a:lnTo>
                  <a:pt x="18269" y="7160"/>
                </a:lnTo>
                <a:lnTo>
                  <a:pt x="17865" y="7160"/>
                </a:lnTo>
                <a:lnTo>
                  <a:pt x="17865" y="6674"/>
                </a:lnTo>
                <a:lnTo>
                  <a:pt x="18269" y="5825"/>
                </a:lnTo>
                <a:lnTo>
                  <a:pt x="18269" y="5339"/>
                </a:lnTo>
                <a:lnTo>
                  <a:pt x="18673" y="4975"/>
                </a:lnTo>
                <a:lnTo>
                  <a:pt x="18976" y="4490"/>
                </a:lnTo>
                <a:lnTo>
                  <a:pt x="18269" y="4490"/>
                </a:lnTo>
                <a:lnTo>
                  <a:pt x="17865" y="4004"/>
                </a:lnTo>
                <a:lnTo>
                  <a:pt x="17563" y="4490"/>
                </a:lnTo>
                <a:lnTo>
                  <a:pt x="17159" y="4004"/>
                </a:lnTo>
                <a:lnTo>
                  <a:pt x="16755" y="4490"/>
                </a:lnTo>
                <a:lnTo>
                  <a:pt x="16452" y="4004"/>
                </a:lnTo>
                <a:lnTo>
                  <a:pt x="16452" y="3519"/>
                </a:lnTo>
                <a:lnTo>
                  <a:pt x="15645" y="3519"/>
                </a:lnTo>
                <a:lnTo>
                  <a:pt x="15241" y="3155"/>
                </a:lnTo>
                <a:lnTo>
                  <a:pt x="14131" y="3155"/>
                </a:lnTo>
                <a:lnTo>
                  <a:pt x="13828" y="2670"/>
                </a:lnTo>
                <a:lnTo>
                  <a:pt x="13828" y="2184"/>
                </a:lnTo>
                <a:lnTo>
                  <a:pt x="12718" y="2184"/>
                </a:lnTo>
                <a:lnTo>
                  <a:pt x="12718" y="1820"/>
                </a:lnTo>
                <a:lnTo>
                  <a:pt x="12314" y="1335"/>
                </a:lnTo>
                <a:lnTo>
                  <a:pt x="11507" y="849"/>
                </a:lnTo>
                <a:lnTo>
                  <a:pt x="11204" y="364"/>
                </a:lnTo>
                <a:lnTo>
                  <a:pt x="11204" y="0"/>
                </a:lnTo>
                <a:lnTo>
                  <a:pt x="10093" y="0"/>
                </a:lnTo>
                <a:lnTo>
                  <a:pt x="9690" y="364"/>
                </a:lnTo>
                <a:lnTo>
                  <a:pt x="9690" y="1820"/>
                </a:lnTo>
                <a:lnTo>
                  <a:pt x="9286" y="2184"/>
                </a:lnTo>
                <a:lnTo>
                  <a:pt x="8579" y="2670"/>
                </a:lnTo>
                <a:lnTo>
                  <a:pt x="7469" y="2670"/>
                </a:lnTo>
                <a:lnTo>
                  <a:pt x="7065" y="3155"/>
                </a:lnTo>
                <a:lnTo>
                  <a:pt x="7469" y="3519"/>
                </a:lnTo>
                <a:lnTo>
                  <a:pt x="7772" y="3519"/>
                </a:lnTo>
                <a:lnTo>
                  <a:pt x="7469" y="4004"/>
                </a:lnTo>
                <a:lnTo>
                  <a:pt x="6359" y="4004"/>
                </a:lnTo>
                <a:lnTo>
                  <a:pt x="5955" y="3519"/>
                </a:lnTo>
                <a:lnTo>
                  <a:pt x="5551" y="4004"/>
                </a:lnTo>
                <a:lnTo>
                  <a:pt x="5551" y="3519"/>
                </a:lnTo>
                <a:lnTo>
                  <a:pt x="5148" y="3519"/>
                </a:lnTo>
                <a:lnTo>
                  <a:pt x="5551" y="3155"/>
                </a:lnTo>
                <a:lnTo>
                  <a:pt x="4441" y="3155"/>
                </a:lnTo>
                <a:lnTo>
                  <a:pt x="4441" y="3519"/>
                </a:lnTo>
                <a:lnTo>
                  <a:pt x="4845" y="4004"/>
                </a:lnTo>
                <a:lnTo>
                  <a:pt x="4845" y="4975"/>
                </a:lnTo>
                <a:lnTo>
                  <a:pt x="5148" y="5339"/>
                </a:lnTo>
                <a:lnTo>
                  <a:pt x="3735" y="5339"/>
                </a:lnTo>
                <a:lnTo>
                  <a:pt x="3331" y="5825"/>
                </a:lnTo>
                <a:lnTo>
                  <a:pt x="2624" y="4975"/>
                </a:lnTo>
                <a:lnTo>
                  <a:pt x="2221" y="4975"/>
                </a:lnTo>
                <a:lnTo>
                  <a:pt x="1817" y="5339"/>
                </a:lnTo>
                <a:lnTo>
                  <a:pt x="303" y="5339"/>
                </a:lnTo>
                <a:lnTo>
                  <a:pt x="0" y="5825"/>
                </a:lnTo>
                <a:lnTo>
                  <a:pt x="0" y="6310"/>
                </a:lnTo>
                <a:lnTo>
                  <a:pt x="303" y="5825"/>
                </a:lnTo>
                <a:lnTo>
                  <a:pt x="707" y="6310"/>
                </a:lnTo>
                <a:lnTo>
                  <a:pt x="303" y="6310"/>
                </a:lnTo>
                <a:lnTo>
                  <a:pt x="707" y="6310"/>
                </a:lnTo>
                <a:lnTo>
                  <a:pt x="707" y="6674"/>
                </a:lnTo>
                <a:lnTo>
                  <a:pt x="303" y="6674"/>
                </a:lnTo>
                <a:lnTo>
                  <a:pt x="707" y="7160"/>
                </a:lnTo>
                <a:lnTo>
                  <a:pt x="707" y="7645"/>
                </a:lnTo>
                <a:lnTo>
                  <a:pt x="1110" y="7160"/>
                </a:lnTo>
                <a:lnTo>
                  <a:pt x="1413" y="7160"/>
                </a:lnTo>
                <a:lnTo>
                  <a:pt x="1817" y="7645"/>
                </a:lnTo>
                <a:lnTo>
                  <a:pt x="2221" y="7645"/>
                </a:lnTo>
                <a:lnTo>
                  <a:pt x="2624" y="8130"/>
                </a:lnTo>
                <a:lnTo>
                  <a:pt x="2927" y="7645"/>
                </a:lnTo>
                <a:lnTo>
                  <a:pt x="2927" y="8130"/>
                </a:lnTo>
                <a:lnTo>
                  <a:pt x="3331" y="8130"/>
                </a:lnTo>
                <a:lnTo>
                  <a:pt x="3331" y="8494"/>
                </a:lnTo>
                <a:lnTo>
                  <a:pt x="4441" y="8494"/>
                </a:lnTo>
                <a:lnTo>
                  <a:pt x="4441" y="8980"/>
                </a:lnTo>
                <a:lnTo>
                  <a:pt x="4441" y="8494"/>
                </a:lnTo>
                <a:lnTo>
                  <a:pt x="4037" y="8494"/>
                </a:lnTo>
                <a:lnTo>
                  <a:pt x="3735" y="8980"/>
                </a:lnTo>
                <a:lnTo>
                  <a:pt x="4037" y="8980"/>
                </a:lnTo>
                <a:lnTo>
                  <a:pt x="4037" y="9829"/>
                </a:lnTo>
                <a:lnTo>
                  <a:pt x="4845" y="10315"/>
                </a:lnTo>
                <a:lnTo>
                  <a:pt x="5148" y="10800"/>
                </a:lnTo>
                <a:lnTo>
                  <a:pt x="5551" y="10800"/>
                </a:lnTo>
                <a:lnTo>
                  <a:pt x="5551" y="11649"/>
                </a:lnTo>
                <a:lnTo>
                  <a:pt x="5148" y="12135"/>
                </a:lnTo>
                <a:lnTo>
                  <a:pt x="5551" y="12135"/>
                </a:lnTo>
                <a:lnTo>
                  <a:pt x="5955" y="12620"/>
                </a:lnTo>
                <a:lnTo>
                  <a:pt x="6359" y="13470"/>
                </a:lnTo>
                <a:lnTo>
                  <a:pt x="5955" y="12984"/>
                </a:lnTo>
                <a:lnTo>
                  <a:pt x="5955" y="12620"/>
                </a:lnTo>
                <a:lnTo>
                  <a:pt x="5551" y="12620"/>
                </a:lnTo>
                <a:lnTo>
                  <a:pt x="5148" y="13470"/>
                </a:lnTo>
                <a:lnTo>
                  <a:pt x="5148" y="14319"/>
                </a:lnTo>
                <a:lnTo>
                  <a:pt x="5551" y="14319"/>
                </a:lnTo>
                <a:lnTo>
                  <a:pt x="5148" y="14319"/>
                </a:lnTo>
                <a:lnTo>
                  <a:pt x="5148" y="15775"/>
                </a:lnTo>
                <a:lnTo>
                  <a:pt x="4845" y="17110"/>
                </a:lnTo>
                <a:lnTo>
                  <a:pt x="4441" y="17110"/>
                </a:lnTo>
                <a:lnTo>
                  <a:pt x="4845" y="17110"/>
                </a:lnTo>
                <a:lnTo>
                  <a:pt x="4845" y="17474"/>
                </a:lnTo>
                <a:lnTo>
                  <a:pt x="5148" y="17474"/>
                </a:lnTo>
                <a:lnTo>
                  <a:pt x="5148" y="17960"/>
                </a:lnTo>
                <a:lnTo>
                  <a:pt x="5551" y="17960"/>
                </a:lnTo>
                <a:lnTo>
                  <a:pt x="6359" y="18445"/>
                </a:lnTo>
                <a:lnTo>
                  <a:pt x="6662" y="18930"/>
                </a:lnTo>
                <a:lnTo>
                  <a:pt x="7065" y="18445"/>
                </a:lnTo>
                <a:lnTo>
                  <a:pt x="7469" y="18930"/>
                </a:lnTo>
                <a:lnTo>
                  <a:pt x="10800" y="18930"/>
                </a:lnTo>
                <a:lnTo>
                  <a:pt x="11507" y="19294"/>
                </a:lnTo>
                <a:lnTo>
                  <a:pt x="11910" y="19294"/>
                </a:lnTo>
                <a:lnTo>
                  <a:pt x="11507" y="19294"/>
                </a:lnTo>
                <a:lnTo>
                  <a:pt x="11507" y="17960"/>
                </a:lnTo>
                <a:lnTo>
                  <a:pt x="11910" y="17960"/>
                </a:lnTo>
                <a:lnTo>
                  <a:pt x="12314" y="17474"/>
                </a:lnTo>
                <a:lnTo>
                  <a:pt x="12718" y="16625"/>
                </a:lnTo>
                <a:lnTo>
                  <a:pt x="13021" y="16625"/>
                </a:lnTo>
                <a:lnTo>
                  <a:pt x="13021" y="17110"/>
                </a:lnTo>
                <a:lnTo>
                  <a:pt x="14535" y="17110"/>
                </a:lnTo>
                <a:lnTo>
                  <a:pt x="15645" y="17474"/>
                </a:lnTo>
                <a:lnTo>
                  <a:pt x="16049" y="17960"/>
                </a:lnTo>
                <a:lnTo>
                  <a:pt x="16755" y="17960"/>
                </a:lnTo>
                <a:lnTo>
                  <a:pt x="16755" y="17474"/>
                </a:lnTo>
                <a:lnTo>
                  <a:pt x="17159" y="17110"/>
                </a:lnTo>
                <a:lnTo>
                  <a:pt x="18269" y="16139"/>
                </a:lnTo>
                <a:lnTo>
                  <a:pt x="18269" y="15290"/>
                </a:lnTo>
                <a:lnTo>
                  <a:pt x="17865" y="15290"/>
                </a:lnTo>
                <a:lnTo>
                  <a:pt x="17563" y="14804"/>
                </a:lnTo>
                <a:lnTo>
                  <a:pt x="17159" y="13955"/>
                </a:lnTo>
                <a:lnTo>
                  <a:pt x="16755" y="13470"/>
                </a:lnTo>
                <a:lnTo>
                  <a:pt x="17159" y="13470"/>
                </a:lnTo>
                <a:lnTo>
                  <a:pt x="17563" y="12984"/>
                </a:lnTo>
                <a:lnTo>
                  <a:pt x="17563" y="12620"/>
                </a:lnTo>
                <a:lnTo>
                  <a:pt x="17159" y="12135"/>
                </a:lnTo>
                <a:lnTo>
                  <a:pt x="17159" y="11649"/>
                </a:lnTo>
                <a:lnTo>
                  <a:pt x="17563" y="11649"/>
                </a:lnTo>
                <a:close/>
                <a:moveTo>
                  <a:pt x="20893" y="21600"/>
                </a:moveTo>
                <a:lnTo>
                  <a:pt x="20490" y="21600"/>
                </a:lnTo>
                <a:lnTo>
                  <a:pt x="20187" y="21115"/>
                </a:lnTo>
                <a:lnTo>
                  <a:pt x="20490" y="21115"/>
                </a:lnTo>
                <a:lnTo>
                  <a:pt x="20490" y="20629"/>
                </a:lnTo>
                <a:lnTo>
                  <a:pt x="20187" y="20629"/>
                </a:lnTo>
                <a:lnTo>
                  <a:pt x="20490" y="20629"/>
                </a:lnTo>
                <a:lnTo>
                  <a:pt x="20187" y="20629"/>
                </a:lnTo>
                <a:lnTo>
                  <a:pt x="20187" y="20265"/>
                </a:lnTo>
                <a:lnTo>
                  <a:pt x="19783" y="19780"/>
                </a:lnTo>
                <a:lnTo>
                  <a:pt x="20187" y="19780"/>
                </a:lnTo>
                <a:lnTo>
                  <a:pt x="20187" y="19294"/>
                </a:lnTo>
                <a:lnTo>
                  <a:pt x="19783" y="19294"/>
                </a:lnTo>
                <a:lnTo>
                  <a:pt x="20187" y="18930"/>
                </a:lnTo>
                <a:lnTo>
                  <a:pt x="20490" y="18930"/>
                </a:lnTo>
                <a:lnTo>
                  <a:pt x="20893" y="18445"/>
                </a:lnTo>
                <a:lnTo>
                  <a:pt x="20893" y="18930"/>
                </a:lnTo>
                <a:lnTo>
                  <a:pt x="21297" y="18930"/>
                </a:lnTo>
                <a:lnTo>
                  <a:pt x="21297" y="18445"/>
                </a:lnTo>
                <a:lnTo>
                  <a:pt x="21297" y="18930"/>
                </a:lnTo>
                <a:lnTo>
                  <a:pt x="21600" y="19780"/>
                </a:lnTo>
                <a:lnTo>
                  <a:pt x="21297" y="20265"/>
                </a:lnTo>
                <a:lnTo>
                  <a:pt x="21297" y="21600"/>
                </a:lnTo>
                <a:lnTo>
                  <a:pt x="20893" y="21600"/>
                </a:lnTo>
                <a:close/>
                <a:moveTo>
                  <a:pt x="20893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84" name="AutoShape 68"/>
          <p:cNvSpPr/>
          <p:nvPr/>
        </p:nvSpPr>
        <p:spPr bwMode="auto">
          <a:xfrm>
            <a:off x="6239953" y="3502220"/>
            <a:ext cx="8630" cy="1063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85" name="AutoShape 69"/>
          <p:cNvSpPr/>
          <p:nvPr/>
        </p:nvSpPr>
        <p:spPr bwMode="auto">
          <a:xfrm>
            <a:off x="6101876" y="3239517"/>
            <a:ext cx="206683" cy="24834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14" y="6743"/>
                </a:moveTo>
                <a:lnTo>
                  <a:pt x="1714" y="5943"/>
                </a:lnTo>
                <a:lnTo>
                  <a:pt x="1257" y="5943"/>
                </a:lnTo>
                <a:lnTo>
                  <a:pt x="914" y="5486"/>
                </a:lnTo>
                <a:lnTo>
                  <a:pt x="457" y="4686"/>
                </a:lnTo>
                <a:lnTo>
                  <a:pt x="0" y="4229"/>
                </a:lnTo>
                <a:lnTo>
                  <a:pt x="457" y="4229"/>
                </a:lnTo>
                <a:lnTo>
                  <a:pt x="914" y="3771"/>
                </a:lnTo>
                <a:lnTo>
                  <a:pt x="914" y="3429"/>
                </a:lnTo>
                <a:lnTo>
                  <a:pt x="457" y="2971"/>
                </a:lnTo>
                <a:lnTo>
                  <a:pt x="457" y="2514"/>
                </a:lnTo>
                <a:lnTo>
                  <a:pt x="1257" y="2514"/>
                </a:lnTo>
                <a:lnTo>
                  <a:pt x="1714" y="2057"/>
                </a:lnTo>
                <a:lnTo>
                  <a:pt x="2514" y="2514"/>
                </a:lnTo>
                <a:lnTo>
                  <a:pt x="2971" y="1257"/>
                </a:lnTo>
                <a:lnTo>
                  <a:pt x="3429" y="1714"/>
                </a:lnTo>
                <a:lnTo>
                  <a:pt x="3429" y="2057"/>
                </a:lnTo>
                <a:lnTo>
                  <a:pt x="3886" y="2057"/>
                </a:lnTo>
                <a:lnTo>
                  <a:pt x="4229" y="2514"/>
                </a:lnTo>
                <a:lnTo>
                  <a:pt x="4686" y="2057"/>
                </a:lnTo>
                <a:lnTo>
                  <a:pt x="4686" y="1714"/>
                </a:lnTo>
                <a:lnTo>
                  <a:pt x="5486" y="1714"/>
                </a:lnTo>
                <a:lnTo>
                  <a:pt x="5943" y="2057"/>
                </a:lnTo>
                <a:lnTo>
                  <a:pt x="5943" y="1257"/>
                </a:lnTo>
                <a:lnTo>
                  <a:pt x="6857" y="1257"/>
                </a:lnTo>
                <a:lnTo>
                  <a:pt x="6857" y="457"/>
                </a:lnTo>
                <a:lnTo>
                  <a:pt x="7200" y="0"/>
                </a:lnTo>
                <a:lnTo>
                  <a:pt x="7657" y="457"/>
                </a:lnTo>
                <a:lnTo>
                  <a:pt x="8457" y="0"/>
                </a:lnTo>
                <a:lnTo>
                  <a:pt x="9714" y="0"/>
                </a:lnTo>
                <a:lnTo>
                  <a:pt x="9714" y="457"/>
                </a:lnTo>
                <a:lnTo>
                  <a:pt x="10629" y="800"/>
                </a:lnTo>
                <a:lnTo>
                  <a:pt x="12343" y="800"/>
                </a:lnTo>
                <a:lnTo>
                  <a:pt x="12686" y="1257"/>
                </a:lnTo>
                <a:lnTo>
                  <a:pt x="12343" y="1714"/>
                </a:lnTo>
                <a:lnTo>
                  <a:pt x="12343" y="2057"/>
                </a:lnTo>
                <a:lnTo>
                  <a:pt x="11886" y="2514"/>
                </a:lnTo>
                <a:lnTo>
                  <a:pt x="12343" y="2971"/>
                </a:lnTo>
                <a:lnTo>
                  <a:pt x="11429" y="2971"/>
                </a:lnTo>
                <a:lnTo>
                  <a:pt x="11086" y="3429"/>
                </a:lnTo>
                <a:lnTo>
                  <a:pt x="10171" y="3429"/>
                </a:lnTo>
                <a:lnTo>
                  <a:pt x="9714" y="3771"/>
                </a:lnTo>
                <a:lnTo>
                  <a:pt x="10171" y="4229"/>
                </a:lnTo>
                <a:lnTo>
                  <a:pt x="10171" y="4686"/>
                </a:lnTo>
                <a:lnTo>
                  <a:pt x="9714" y="5029"/>
                </a:lnTo>
                <a:lnTo>
                  <a:pt x="10171" y="5486"/>
                </a:lnTo>
                <a:lnTo>
                  <a:pt x="10171" y="5943"/>
                </a:lnTo>
                <a:lnTo>
                  <a:pt x="11086" y="6400"/>
                </a:lnTo>
                <a:lnTo>
                  <a:pt x="11886" y="7200"/>
                </a:lnTo>
                <a:lnTo>
                  <a:pt x="13143" y="8000"/>
                </a:lnTo>
                <a:lnTo>
                  <a:pt x="13143" y="8914"/>
                </a:lnTo>
                <a:lnTo>
                  <a:pt x="13600" y="9371"/>
                </a:lnTo>
                <a:lnTo>
                  <a:pt x="13943" y="9371"/>
                </a:lnTo>
                <a:lnTo>
                  <a:pt x="13943" y="9714"/>
                </a:lnTo>
                <a:lnTo>
                  <a:pt x="14857" y="10171"/>
                </a:lnTo>
                <a:lnTo>
                  <a:pt x="14857" y="10629"/>
                </a:lnTo>
                <a:lnTo>
                  <a:pt x="16914" y="10629"/>
                </a:lnTo>
                <a:lnTo>
                  <a:pt x="17371" y="10971"/>
                </a:lnTo>
                <a:lnTo>
                  <a:pt x="16914" y="11429"/>
                </a:lnTo>
                <a:lnTo>
                  <a:pt x="16914" y="11886"/>
                </a:lnTo>
                <a:lnTo>
                  <a:pt x="18171" y="11886"/>
                </a:lnTo>
                <a:lnTo>
                  <a:pt x="19543" y="12686"/>
                </a:lnTo>
                <a:lnTo>
                  <a:pt x="19886" y="13143"/>
                </a:lnTo>
                <a:lnTo>
                  <a:pt x="20343" y="13600"/>
                </a:lnTo>
                <a:lnTo>
                  <a:pt x="21143" y="13600"/>
                </a:lnTo>
                <a:lnTo>
                  <a:pt x="21143" y="13943"/>
                </a:lnTo>
                <a:lnTo>
                  <a:pt x="21600" y="13943"/>
                </a:lnTo>
                <a:lnTo>
                  <a:pt x="21600" y="14400"/>
                </a:lnTo>
                <a:lnTo>
                  <a:pt x="21143" y="14857"/>
                </a:lnTo>
                <a:lnTo>
                  <a:pt x="21143" y="15200"/>
                </a:lnTo>
                <a:lnTo>
                  <a:pt x="20343" y="14400"/>
                </a:lnTo>
                <a:lnTo>
                  <a:pt x="20343" y="13943"/>
                </a:lnTo>
                <a:lnTo>
                  <a:pt x="19543" y="13943"/>
                </a:lnTo>
                <a:lnTo>
                  <a:pt x="19086" y="13600"/>
                </a:lnTo>
                <a:lnTo>
                  <a:pt x="18629" y="13943"/>
                </a:lnTo>
                <a:lnTo>
                  <a:pt x="18629" y="14857"/>
                </a:lnTo>
                <a:lnTo>
                  <a:pt x="18171" y="14857"/>
                </a:lnTo>
                <a:lnTo>
                  <a:pt x="18171" y="15657"/>
                </a:lnTo>
                <a:lnTo>
                  <a:pt x="18629" y="15657"/>
                </a:lnTo>
                <a:lnTo>
                  <a:pt x="19086" y="16114"/>
                </a:lnTo>
                <a:lnTo>
                  <a:pt x="19086" y="16914"/>
                </a:lnTo>
                <a:lnTo>
                  <a:pt x="18629" y="16914"/>
                </a:lnTo>
                <a:lnTo>
                  <a:pt x="18629" y="18171"/>
                </a:lnTo>
                <a:lnTo>
                  <a:pt x="17829" y="18629"/>
                </a:lnTo>
                <a:lnTo>
                  <a:pt x="17829" y="19086"/>
                </a:lnTo>
                <a:lnTo>
                  <a:pt x="16571" y="19086"/>
                </a:lnTo>
                <a:lnTo>
                  <a:pt x="16571" y="18629"/>
                </a:lnTo>
                <a:lnTo>
                  <a:pt x="16914" y="18171"/>
                </a:lnTo>
                <a:lnTo>
                  <a:pt x="17371" y="18171"/>
                </a:lnTo>
                <a:lnTo>
                  <a:pt x="17371" y="17371"/>
                </a:lnTo>
                <a:lnTo>
                  <a:pt x="17829" y="17371"/>
                </a:lnTo>
                <a:lnTo>
                  <a:pt x="17829" y="16914"/>
                </a:lnTo>
                <a:lnTo>
                  <a:pt x="17371" y="16571"/>
                </a:lnTo>
                <a:lnTo>
                  <a:pt x="17371" y="16114"/>
                </a:lnTo>
                <a:lnTo>
                  <a:pt x="16914" y="15657"/>
                </a:lnTo>
                <a:lnTo>
                  <a:pt x="16914" y="14857"/>
                </a:lnTo>
                <a:lnTo>
                  <a:pt x="16571" y="14400"/>
                </a:lnTo>
                <a:lnTo>
                  <a:pt x="16571" y="14857"/>
                </a:lnTo>
                <a:lnTo>
                  <a:pt x="15657" y="14400"/>
                </a:lnTo>
                <a:lnTo>
                  <a:pt x="15314" y="14400"/>
                </a:lnTo>
                <a:lnTo>
                  <a:pt x="15314" y="13600"/>
                </a:lnTo>
                <a:lnTo>
                  <a:pt x="14400" y="13600"/>
                </a:lnTo>
                <a:lnTo>
                  <a:pt x="14400" y="13143"/>
                </a:lnTo>
                <a:lnTo>
                  <a:pt x="13600" y="13143"/>
                </a:lnTo>
                <a:lnTo>
                  <a:pt x="13143" y="12343"/>
                </a:lnTo>
                <a:lnTo>
                  <a:pt x="11886" y="12343"/>
                </a:lnTo>
                <a:lnTo>
                  <a:pt x="11886" y="11886"/>
                </a:lnTo>
                <a:lnTo>
                  <a:pt x="11086" y="11886"/>
                </a:lnTo>
                <a:lnTo>
                  <a:pt x="10629" y="11429"/>
                </a:lnTo>
                <a:lnTo>
                  <a:pt x="9714" y="10629"/>
                </a:lnTo>
                <a:lnTo>
                  <a:pt x="9371" y="10171"/>
                </a:lnTo>
                <a:lnTo>
                  <a:pt x="8914" y="9714"/>
                </a:lnTo>
                <a:lnTo>
                  <a:pt x="8457" y="9714"/>
                </a:lnTo>
                <a:lnTo>
                  <a:pt x="8457" y="9371"/>
                </a:lnTo>
                <a:lnTo>
                  <a:pt x="8114" y="8914"/>
                </a:lnTo>
                <a:lnTo>
                  <a:pt x="7657" y="8457"/>
                </a:lnTo>
                <a:lnTo>
                  <a:pt x="7200" y="8457"/>
                </a:lnTo>
                <a:lnTo>
                  <a:pt x="7200" y="8000"/>
                </a:lnTo>
                <a:lnTo>
                  <a:pt x="6857" y="7657"/>
                </a:lnTo>
                <a:lnTo>
                  <a:pt x="6400" y="6743"/>
                </a:lnTo>
                <a:lnTo>
                  <a:pt x="6400" y="6400"/>
                </a:lnTo>
                <a:lnTo>
                  <a:pt x="5943" y="6400"/>
                </a:lnTo>
                <a:lnTo>
                  <a:pt x="5486" y="5943"/>
                </a:lnTo>
                <a:lnTo>
                  <a:pt x="5143" y="5943"/>
                </a:lnTo>
                <a:lnTo>
                  <a:pt x="3886" y="5486"/>
                </a:lnTo>
                <a:lnTo>
                  <a:pt x="2971" y="5943"/>
                </a:lnTo>
                <a:lnTo>
                  <a:pt x="2971" y="6400"/>
                </a:lnTo>
                <a:lnTo>
                  <a:pt x="2514" y="6743"/>
                </a:lnTo>
                <a:lnTo>
                  <a:pt x="1714" y="6743"/>
                </a:lnTo>
                <a:close/>
                <a:moveTo>
                  <a:pt x="2971" y="12686"/>
                </a:moveTo>
                <a:lnTo>
                  <a:pt x="3429" y="12686"/>
                </a:lnTo>
                <a:lnTo>
                  <a:pt x="3429" y="12343"/>
                </a:lnTo>
                <a:lnTo>
                  <a:pt x="2971" y="12343"/>
                </a:lnTo>
                <a:lnTo>
                  <a:pt x="2971" y="12686"/>
                </a:lnTo>
                <a:close/>
                <a:moveTo>
                  <a:pt x="8114" y="9714"/>
                </a:moveTo>
                <a:close/>
                <a:moveTo>
                  <a:pt x="6400" y="8914"/>
                </a:moveTo>
                <a:lnTo>
                  <a:pt x="7200" y="8914"/>
                </a:lnTo>
                <a:lnTo>
                  <a:pt x="6857" y="8457"/>
                </a:lnTo>
                <a:lnTo>
                  <a:pt x="6857" y="8914"/>
                </a:lnTo>
                <a:lnTo>
                  <a:pt x="6400" y="8914"/>
                </a:lnTo>
                <a:close/>
                <a:moveTo>
                  <a:pt x="4229" y="17371"/>
                </a:moveTo>
                <a:lnTo>
                  <a:pt x="4229" y="16914"/>
                </a:lnTo>
                <a:lnTo>
                  <a:pt x="4229" y="17371"/>
                </a:lnTo>
                <a:lnTo>
                  <a:pt x="4686" y="16914"/>
                </a:lnTo>
                <a:lnTo>
                  <a:pt x="4686" y="16571"/>
                </a:lnTo>
                <a:lnTo>
                  <a:pt x="5943" y="16571"/>
                </a:lnTo>
                <a:lnTo>
                  <a:pt x="5943" y="15657"/>
                </a:lnTo>
                <a:lnTo>
                  <a:pt x="5486" y="14857"/>
                </a:lnTo>
                <a:lnTo>
                  <a:pt x="5943" y="14400"/>
                </a:lnTo>
                <a:lnTo>
                  <a:pt x="5486" y="13943"/>
                </a:lnTo>
                <a:lnTo>
                  <a:pt x="5943" y="13600"/>
                </a:lnTo>
                <a:lnTo>
                  <a:pt x="5943" y="13143"/>
                </a:lnTo>
                <a:lnTo>
                  <a:pt x="5143" y="12343"/>
                </a:lnTo>
                <a:lnTo>
                  <a:pt x="4686" y="12343"/>
                </a:lnTo>
                <a:lnTo>
                  <a:pt x="3886" y="13143"/>
                </a:lnTo>
                <a:lnTo>
                  <a:pt x="3429" y="13143"/>
                </a:lnTo>
                <a:lnTo>
                  <a:pt x="2971" y="12686"/>
                </a:lnTo>
                <a:lnTo>
                  <a:pt x="2971" y="13600"/>
                </a:lnTo>
                <a:lnTo>
                  <a:pt x="3429" y="13600"/>
                </a:lnTo>
                <a:lnTo>
                  <a:pt x="3429" y="13943"/>
                </a:lnTo>
                <a:lnTo>
                  <a:pt x="3886" y="13943"/>
                </a:lnTo>
                <a:lnTo>
                  <a:pt x="3886" y="14400"/>
                </a:lnTo>
                <a:lnTo>
                  <a:pt x="3429" y="14857"/>
                </a:lnTo>
                <a:lnTo>
                  <a:pt x="3886" y="14857"/>
                </a:lnTo>
                <a:lnTo>
                  <a:pt x="3886" y="15200"/>
                </a:lnTo>
                <a:lnTo>
                  <a:pt x="3429" y="16114"/>
                </a:lnTo>
                <a:lnTo>
                  <a:pt x="3886" y="16914"/>
                </a:lnTo>
                <a:lnTo>
                  <a:pt x="4229" y="17371"/>
                </a:lnTo>
                <a:close/>
                <a:moveTo>
                  <a:pt x="16114" y="21600"/>
                </a:moveTo>
                <a:lnTo>
                  <a:pt x="16114" y="20800"/>
                </a:lnTo>
                <a:lnTo>
                  <a:pt x="15657" y="20343"/>
                </a:lnTo>
                <a:lnTo>
                  <a:pt x="16114" y="19543"/>
                </a:lnTo>
                <a:lnTo>
                  <a:pt x="16571" y="19086"/>
                </a:lnTo>
                <a:lnTo>
                  <a:pt x="16571" y="18629"/>
                </a:lnTo>
                <a:lnTo>
                  <a:pt x="16114" y="18171"/>
                </a:lnTo>
                <a:lnTo>
                  <a:pt x="15657" y="18629"/>
                </a:lnTo>
                <a:lnTo>
                  <a:pt x="15314" y="18629"/>
                </a:lnTo>
                <a:lnTo>
                  <a:pt x="14857" y="19086"/>
                </a:lnTo>
                <a:lnTo>
                  <a:pt x="12686" y="19086"/>
                </a:lnTo>
                <a:lnTo>
                  <a:pt x="12343" y="18629"/>
                </a:lnTo>
                <a:lnTo>
                  <a:pt x="11886" y="18629"/>
                </a:lnTo>
                <a:lnTo>
                  <a:pt x="11886" y="19086"/>
                </a:lnTo>
                <a:lnTo>
                  <a:pt x="11429" y="18629"/>
                </a:lnTo>
                <a:lnTo>
                  <a:pt x="11086" y="19086"/>
                </a:lnTo>
                <a:lnTo>
                  <a:pt x="11086" y="19543"/>
                </a:lnTo>
                <a:lnTo>
                  <a:pt x="11429" y="19886"/>
                </a:lnTo>
                <a:lnTo>
                  <a:pt x="11886" y="19886"/>
                </a:lnTo>
                <a:lnTo>
                  <a:pt x="12686" y="20343"/>
                </a:lnTo>
                <a:lnTo>
                  <a:pt x="13143" y="20800"/>
                </a:lnTo>
                <a:lnTo>
                  <a:pt x="13943" y="21143"/>
                </a:lnTo>
                <a:lnTo>
                  <a:pt x="14400" y="20800"/>
                </a:lnTo>
                <a:lnTo>
                  <a:pt x="14857" y="21143"/>
                </a:lnTo>
                <a:lnTo>
                  <a:pt x="15657" y="21600"/>
                </a:lnTo>
                <a:lnTo>
                  <a:pt x="16114" y="21600"/>
                </a:lnTo>
                <a:close/>
                <a:moveTo>
                  <a:pt x="16114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86" name="AutoShape 70"/>
          <p:cNvSpPr/>
          <p:nvPr/>
        </p:nvSpPr>
        <p:spPr bwMode="auto">
          <a:xfrm>
            <a:off x="5842551" y="3317158"/>
            <a:ext cx="223080" cy="18506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175" y="1137"/>
                </a:moveTo>
                <a:cubicBezTo>
                  <a:pt x="12567" y="1137"/>
                  <a:pt x="12567" y="1137"/>
                  <a:pt x="12567" y="1137"/>
                </a:cubicBezTo>
                <a:cubicBezTo>
                  <a:pt x="12567" y="1705"/>
                  <a:pt x="12567" y="1705"/>
                  <a:pt x="12567" y="1705"/>
                </a:cubicBezTo>
                <a:cubicBezTo>
                  <a:pt x="12960" y="1705"/>
                  <a:pt x="12960" y="1705"/>
                  <a:pt x="12960" y="1705"/>
                </a:cubicBezTo>
                <a:cubicBezTo>
                  <a:pt x="12960" y="2274"/>
                  <a:pt x="12960" y="2274"/>
                  <a:pt x="12960" y="2274"/>
                </a:cubicBezTo>
                <a:cubicBezTo>
                  <a:pt x="12960" y="2274"/>
                  <a:pt x="12960" y="2274"/>
                  <a:pt x="12960" y="2274"/>
                </a:cubicBezTo>
                <a:cubicBezTo>
                  <a:pt x="13353" y="2274"/>
                  <a:pt x="13353" y="2274"/>
                  <a:pt x="13353" y="2274"/>
                </a:cubicBezTo>
                <a:cubicBezTo>
                  <a:pt x="14138" y="2842"/>
                  <a:pt x="14138" y="2842"/>
                  <a:pt x="14138" y="2842"/>
                </a:cubicBezTo>
                <a:cubicBezTo>
                  <a:pt x="14531" y="3411"/>
                  <a:pt x="14531" y="3411"/>
                  <a:pt x="14531" y="3411"/>
                </a:cubicBezTo>
                <a:cubicBezTo>
                  <a:pt x="14924" y="2842"/>
                  <a:pt x="14924" y="2842"/>
                  <a:pt x="14924" y="2842"/>
                </a:cubicBezTo>
                <a:cubicBezTo>
                  <a:pt x="15316" y="3411"/>
                  <a:pt x="15316" y="3411"/>
                  <a:pt x="15316" y="3411"/>
                </a:cubicBezTo>
                <a:cubicBezTo>
                  <a:pt x="15709" y="3411"/>
                  <a:pt x="15709" y="3411"/>
                  <a:pt x="15709" y="3411"/>
                </a:cubicBezTo>
                <a:cubicBezTo>
                  <a:pt x="15709" y="3411"/>
                  <a:pt x="15709" y="3411"/>
                  <a:pt x="15709" y="3411"/>
                </a:cubicBezTo>
                <a:cubicBezTo>
                  <a:pt x="16102" y="3411"/>
                  <a:pt x="16102" y="3411"/>
                  <a:pt x="16102" y="3411"/>
                </a:cubicBezTo>
                <a:cubicBezTo>
                  <a:pt x="16887" y="3411"/>
                  <a:pt x="16887" y="3411"/>
                  <a:pt x="16887" y="3411"/>
                </a:cubicBezTo>
                <a:cubicBezTo>
                  <a:pt x="17280" y="3411"/>
                  <a:pt x="17280" y="3411"/>
                  <a:pt x="17280" y="3411"/>
                </a:cubicBezTo>
                <a:cubicBezTo>
                  <a:pt x="17673" y="3411"/>
                  <a:pt x="17673" y="3411"/>
                  <a:pt x="17673" y="3411"/>
                </a:cubicBezTo>
                <a:cubicBezTo>
                  <a:pt x="18065" y="3411"/>
                  <a:pt x="18065" y="3411"/>
                  <a:pt x="18065" y="3411"/>
                </a:cubicBezTo>
                <a:cubicBezTo>
                  <a:pt x="18851" y="3411"/>
                  <a:pt x="18851" y="3411"/>
                  <a:pt x="18851" y="3411"/>
                </a:cubicBezTo>
                <a:cubicBezTo>
                  <a:pt x="19636" y="3979"/>
                  <a:pt x="19636" y="3979"/>
                  <a:pt x="19636" y="3979"/>
                </a:cubicBezTo>
                <a:cubicBezTo>
                  <a:pt x="20029" y="3979"/>
                  <a:pt x="20029" y="3979"/>
                  <a:pt x="20029" y="3979"/>
                </a:cubicBezTo>
                <a:cubicBezTo>
                  <a:pt x="20029" y="4547"/>
                  <a:pt x="20029" y="4547"/>
                  <a:pt x="20029" y="4547"/>
                </a:cubicBezTo>
                <a:cubicBezTo>
                  <a:pt x="19636" y="4547"/>
                  <a:pt x="19636" y="4547"/>
                  <a:pt x="19636" y="4547"/>
                </a:cubicBezTo>
                <a:cubicBezTo>
                  <a:pt x="19636" y="5116"/>
                  <a:pt x="19636" y="5116"/>
                  <a:pt x="19636" y="5116"/>
                </a:cubicBezTo>
                <a:cubicBezTo>
                  <a:pt x="19636" y="5684"/>
                  <a:pt x="19636" y="5684"/>
                  <a:pt x="19636" y="5684"/>
                </a:cubicBezTo>
                <a:cubicBezTo>
                  <a:pt x="19636" y="6253"/>
                  <a:pt x="19636" y="6253"/>
                  <a:pt x="19636" y="6253"/>
                </a:cubicBezTo>
                <a:cubicBezTo>
                  <a:pt x="18851" y="6821"/>
                  <a:pt x="18851" y="6821"/>
                  <a:pt x="18851" y="6821"/>
                </a:cubicBezTo>
                <a:cubicBezTo>
                  <a:pt x="18851" y="6821"/>
                  <a:pt x="18458" y="7389"/>
                  <a:pt x="18458" y="7389"/>
                </a:cubicBezTo>
                <a:cubicBezTo>
                  <a:pt x="18458" y="7389"/>
                  <a:pt x="18065" y="7389"/>
                  <a:pt x="18065" y="7389"/>
                </a:cubicBezTo>
                <a:cubicBezTo>
                  <a:pt x="17280" y="7389"/>
                  <a:pt x="17280" y="7389"/>
                  <a:pt x="17280" y="7389"/>
                </a:cubicBezTo>
                <a:cubicBezTo>
                  <a:pt x="16887" y="7958"/>
                  <a:pt x="16887" y="7958"/>
                  <a:pt x="16887" y="7958"/>
                </a:cubicBezTo>
                <a:cubicBezTo>
                  <a:pt x="16495" y="8526"/>
                  <a:pt x="16495" y="8526"/>
                  <a:pt x="16495" y="8526"/>
                </a:cubicBezTo>
                <a:cubicBezTo>
                  <a:pt x="16495" y="8526"/>
                  <a:pt x="16495" y="8526"/>
                  <a:pt x="16495" y="8526"/>
                </a:cubicBezTo>
                <a:cubicBezTo>
                  <a:pt x="16495" y="9095"/>
                  <a:pt x="16495" y="9095"/>
                  <a:pt x="16495" y="9095"/>
                </a:cubicBezTo>
                <a:cubicBezTo>
                  <a:pt x="16495" y="9095"/>
                  <a:pt x="16495" y="9095"/>
                  <a:pt x="16495" y="9095"/>
                </a:cubicBezTo>
                <a:cubicBezTo>
                  <a:pt x="16102" y="9095"/>
                  <a:pt x="16102" y="9095"/>
                  <a:pt x="16102" y="9095"/>
                </a:cubicBezTo>
                <a:cubicBezTo>
                  <a:pt x="16495" y="9095"/>
                  <a:pt x="16495" y="9095"/>
                  <a:pt x="16495" y="9095"/>
                </a:cubicBezTo>
                <a:cubicBezTo>
                  <a:pt x="16102" y="9095"/>
                  <a:pt x="16102" y="9095"/>
                  <a:pt x="16102" y="9095"/>
                </a:cubicBezTo>
                <a:cubicBezTo>
                  <a:pt x="15709" y="10232"/>
                  <a:pt x="15709" y="10232"/>
                  <a:pt x="15709" y="10232"/>
                </a:cubicBezTo>
                <a:cubicBezTo>
                  <a:pt x="15316" y="10232"/>
                  <a:pt x="15316" y="10232"/>
                  <a:pt x="15316" y="10232"/>
                </a:cubicBezTo>
                <a:cubicBezTo>
                  <a:pt x="14531" y="11937"/>
                  <a:pt x="14531" y="11937"/>
                  <a:pt x="14531" y="11937"/>
                </a:cubicBezTo>
                <a:cubicBezTo>
                  <a:pt x="14531" y="11937"/>
                  <a:pt x="14531" y="11937"/>
                  <a:pt x="14531" y="11937"/>
                </a:cubicBezTo>
                <a:cubicBezTo>
                  <a:pt x="14531" y="13074"/>
                  <a:pt x="14531" y="13074"/>
                  <a:pt x="14531" y="13074"/>
                </a:cubicBezTo>
                <a:cubicBezTo>
                  <a:pt x="14924" y="13074"/>
                  <a:pt x="14924" y="13074"/>
                  <a:pt x="14924" y="13074"/>
                </a:cubicBezTo>
                <a:cubicBezTo>
                  <a:pt x="14924" y="13642"/>
                  <a:pt x="14924" y="13642"/>
                  <a:pt x="14924" y="13642"/>
                </a:cubicBezTo>
                <a:cubicBezTo>
                  <a:pt x="15316" y="14211"/>
                  <a:pt x="15316" y="14211"/>
                  <a:pt x="15316" y="14211"/>
                </a:cubicBezTo>
                <a:cubicBezTo>
                  <a:pt x="14924" y="14779"/>
                  <a:pt x="14924" y="14779"/>
                  <a:pt x="14924" y="14779"/>
                </a:cubicBezTo>
                <a:cubicBezTo>
                  <a:pt x="14531" y="14779"/>
                  <a:pt x="14531" y="14779"/>
                  <a:pt x="14531" y="14779"/>
                </a:cubicBezTo>
                <a:cubicBezTo>
                  <a:pt x="14531" y="15347"/>
                  <a:pt x="14531" y="15347"/>
                  <a:pt x="14531" y="15347"/>
                </a:cubicBezTo>
                <a:cubicBezTo>
                  <a:pt x="14138" y="16484"/>
                  <a:pt x="14138" y="16484"/>
                  <a:pt x="14138" y="16484"/>
                </a:cubicBezTo>
                <a:cubicBezTo>
                  <a:pt x="13745" y="17053"/>
                  <a:pt x="13745" y="17053"/>
                  <a:pt x="13745" y="17053"/>
                </a:cubicBezTo>
                <a:cubicBezTo>
                  <a:pt x="14138" y="17053"/>
                  <a:pt x="14138" y="17053"/>
                  <a:pt x="14138" y="17053"/>
                </a:cubicBezTo>
                <a:cubicBezTo>
                  <a:pt x="13745" y="17621"/>
                  <a:pt x="13745" y="17621"/>
                  <a:pt x="13745" y="17621"/>
                </a:cubicBezTo>
                <a:cubicBezTo>
                  <a:pt x="13353" y="17621"/>
                  <a:pt x="13353" y="17621"/>
                  <a:pt x="13353" y="17621"/>
                </a:cubicBezTo>
                <a:cubicBezTo>
                  <a:pt x="12175" y="18189"/>
                  <a:pt x="12175" y="18189"/>
                  <a:pt x="12175" y="18189"/>
                </a:cubicBezTo>
                <a:cubicBezTo>
                  <a:pt x="12175" y="18758"/>
                  <a:pt x="12175" y="18758"/>
                  <a:pt x="12175" y="18758"/>
                </a:cubicBezTo>
                <a:cubicBezTo>
                  <a:pt x="11782" y="19326"/>
                  <a:pt x="11782" y="19326"/>
                  <a:pt x="11782" y="19326"/>
                </a:cubicBezTo>
                <a:cubicBezTo>
                  <a:pt x="11389" y="19326"/>
                  <a:pt x="11389" y="19326"/>
                  <a:pt x="11389" y="19326"/>
                </a:cubicBezTo>
                <a:cubicBezTo>
                  <a:pt x="10996" y="18758"/>
                  <a:pt x="10996" y="18758"/>
                  <a:pt x="10996" y="18758"/>
                </a:cubicBezTo>
                <a:cubicBezTo>
                  <a:pt x="10996" y="19326"/>
                  <a:pt x="10996" y="19326"/>
                  <a:pt x="10996" y="19326"/>
                </a:cubicBezTo>
                <a:cubicBezTo>
                  <a:pt x="10604" y="19895"/>
                  <a:pt x="10604" y="19895"/>
                  <a:pt x="10604" y="19895"/>
                </a:cubicBezTo>
                <a:cubicBezTo>
                  <a:pt x="10604" y="19326"/>
                  <a:pt x="10604" y="19326"/>
                  <a:pt x="10604" y="19326"/>
                </a:cubicBezTo>
                <a:cubicBezTo>
                  <a:pt x="10211" y="19326"/>
                  <a:pt x="10211" y="19326"/>
                  <a:pt x="10211" y="19326"/>
                </a:cubicBezTo>
                <a:cubicBezTo>
                  <a:pt x="9818" y="19326"/>
                  <a:pt x="9818" y="19326"/>
                  <a:pt x="9818" y="19326"/>
                </a:cubicBezTo>
                <a:cubicBezTo>
                  <a:pt x="9425" y="19326"/>
                  <a:pt x="9425" y="19326"/>
                  <a:pt x="9425" y="19326"/>
                </a:cubicBezTo>
                <a:cubicBezTo>
                  <a:pt x="8640" y="19326"/>
                  <a:pt x="8640" y="19326"/>
                  <a:pt x="8640" y="19326"/>
                </a:cubicBezTo>
                <a:cubicBezTo>
                  <a:pt x="8640" y="19326"/>
                  <a:pt x="8640" y="19326"/>
                  <a:pt x="8640" y="19326"/>
                </a:cubicBezTo>
                <a:cubicBezTo>
                  <a:pt x="7855" y="19326"/>
                  <a:pt x="7855" y="19326"/>
                  <a:pt x="7855" y="19326"/>
                </a:cubicBezTo>
                <a:cubicBezTo>
                  <a:pt x="7462" y="20463"/>
                  <a:pt x="7462" y="20463"/>
                  <a:pt x="7462" y="20463"/>
                </a:cubicBezTo>
                <a:cubicBezTo>
                  <a:pt x="6676" y="20463"/>
                  <a:pt x="6676" y="20463"/>
                  <a:pt x="6676" y="20463"/>
                </a:cubicBezTo>
                <a:cubicBezTo>
                  <a:pt x="6284" y="20463"/>
                  <a:pt x="6284" y="20463"/>
                  <a:pt x="6284" y="20463"/>
                </a:cubicBezTo>
                <a:cubicBezTo>
                  <a:pt x="6284" y="21032"/>
                  <a:pt x="6284" y="21032"/>
                  <a:pt x="6284" y="21032"/>
                </a:cubicBezTo>
                <a:cubicBezTo>
                  <a:pt x="5891" y="21600"/>
                  <a:pt x="5891" y="21600"/>
                  <a:pt x="5891" y="21600"/>
                </a:cubicBezTo>
                <a:cubicBezTo>
                  <a:pt x="5498" y="21032"/>
                  <a:pt x="5498" y="21032"/>
                  <a:pt x="5498" y="21032"/>
                </a:cubicBezTo>
                <a:cubicBezTo>
                  <a:pt x="4713" y="20463"/>
                  <a:pt x="4713" y="20463"/>
                  <a:pt x="4713" y="20463"/>
                </a:cubicBezTo>
                <a:cubicBezTo>
                  <a:pt x="4320" y="19326"/>
                  <a:pt x="4320" y="19326"/>
                  <a:pt x="4320" y="19326"/>
                </a:cubicBezTo>
                <a:cubicBezTo>
                  <a:pt x="4713" y="19326"/>
                  <a:pt x="4713" y="19326"/>
                  <a:pt x="4713" y="19326"/>
                </a:cubicBezTo>
                <a:cubicBezTo>
                  <a:pt x="3927" y="18189"/>
                  <a:pt x="3927" y="18189"/>
                  <a:pt x="3927" y="18189"/>
                </a:cubicBezTo>
                <a:cubicBezTo>
                  <a:pt x="3142" y="18189"/>
                  <a:pt x="3142" y="18189"/>
                  <a:pt x="3142" y="18189"/>
                </a:cubicBezTo>
                <a:cubicBezTo>
                  <a:pt x="3142" y="18189"/>
                  <a:pt x="3142" y="18189"/>
                  <a:pt x="3142" y="18189"/>
                </a:cubicBezTo>
                <a:cubicBezTo>
                  <a:pt x="3142" y="17621"/>
                  <a:pt x="3142" y="17621"/>
                  <a:pt x="3142" y="17621"/>
                </a:cubicBezTo>
                <a:cubicBezTo>
                  <a:pt x="2749" y="17053"/>
                  <a:pt x="2749" y="17053"/>
                  <a:pt x="2749" y="17053"/>
                </a:cubicBezTo>
                <a:cubicBezTo>
                  <a:pt x="3142" y="16484"/>
                  <a:pt x="3142" y="16484"/>
                  <a:pt x="3142" y="16484"/>
                </a:cubicBezTo>
                <a:cubicBezTo>
                  <a:pt x="3535" y="15916"/>
                  <a:pt x="3535" y="15916"/>
                  <a:pt x="3535" y="15916"/>
                </a:cubicBezTo>
                <a:cubicBezTo>
                  <a:pt x="3535" y="15347"/>
                  <a:pt x="3535" y="15347"/>
                  <a:pt x="3535" y="15347"/>
                </a:cubicBezTo>
                <a:cubicBezTo>
                  <a:pt x="3142" y="15347"/>
                  <a:pt x="3142" y="15347"/>
                  <a:pt x="3142" y="15347"/>
                </a:cubicBezTo>
                <a:cubicBezTo>
                  <a:pt x="3142" y="14779"/>
                  <a:pt x="3142" y="14779"/>
                  <a:pt x="3142" y="14779"/>
                </a:cubicBezTo>
                <a:cubicBezTo>
                  <a:pt x="3535" y="13642"/>
                  <a:pt x="3535" y="13642"/>
                  <a:pt x="3535" y="13642"/>
                </a:cubicBezTo>
                <a:cubicBezTo>
                  <a:pt x="3535" y="13074"/>
                  <a:pt x="3535" y="13074"/>
                  <a:pt x="3535" y="13074"/>
                </a:cubicBezTo>
                <a:cubicBezTo>
                  <a:pt x="3142" y="12505"/>
                  <a:pt x="3142" y="12505"/>
                  <a:pt x="3142" y="12505"/>
                </a:cubicBezTo>
                <a:cubicBezTo>
                  <a:pt x="2749" y="11368"/>
                  <a:pt x="2749" y="11368"/>
                  <a:pt x="2749" y="11368"/>
                </a:cubicBezTo>
                <a:cubicBezTo>
                  <a:pt x="3142" y="11368"/>
                  <a:pt x="3142" y="11368"/>
                  <a:pt x="3142" y="11368"/>
                </a:cubicBezTo>
                <a:cubicBezTo>
                  <a:pt x="3535" y="11368"/>
                  <a:pt x="3535" y="11368"/>
                  <a:pt x="3535" y="11368"/>
                </a:cubicBezTo>
                <a:cubicBezTo>
                  <a:pt x="3927" y="10800"/>
                  <a:pt x="3927" y="10800"/>
                  <a:pt x="3927" y="10800"/>
                </a:cubicBezTo>
                <a:cubicBezTo>
                  <a:pt x="3535" y="10232"/>
                  <a:pt x="3535" y="10232"/>
                  <a:pt x="3535" y="10232"/>
                </a:cubicBezTo>
                <a:cubicBezTo>
                  <a:pt x="3927" y="9663"/>
                  <a:pt x="3927" y="9663"/>
                  <a:pt x="3927" y="9663"/>
                </a:cubicBezTo>
                <a:cubicBezTo>
                  <a:pt x="3927" y="8526"/>
                  <a:pt x="3927" y="8526"/>
                  <a:pt x="3927" y="8526"/>
                </a:cubicBezTo>
                <a:cubicBezTo>
                  <a:pt x="3927" y="7958"/>
                  <a:pt x="3927" y="7958"/>
                  <a:pt x="3927" y="7958"/>
                </a:cubicBezTo>
                <a:cubicBezTo>
                  <a:pt x="4713" y="6821"/>
                  <a:pt x="4713" y="6821"/>
                  <a:pt x="4713" y="6821"/>
                </a:cubicBezTo>
                <a:cubicBezTo>
                  <a:pt x="4713" y="6821"/>
                  <a:pt x="4713" y="6821"/>
                  <a:pt x="4713" y="6821"/>
                </a:cubicBezTo>
                <a:cubicBezTo>
                  <a:pt x="5105" y="6253"/>
                  <a:pt x="5105" y="6253"/>
                  <a:pt x="5105" y="6253"/>
                </a:cubicBezTo>
                <a:cubicBezTo>
                  <a:pt x="4713" y="5684"/>
                  <a:pt x="4713" y="5684"/>
                  <a:pt x="4713" y="5684"/>
                </a:cubicBezTo>
                <a:cubicBezTo>
                  <a:pt x="4713" y="5116"/>
                  <a:pt x="4713" y="5116"/>
                  <a:pt x="4713" y="5116"/>
                </a:cubicBezTo>
                <a:cubicBezTo>
                  <a:pt x="3535" y="5116"/>
                  <a:pt x="3535" y="5116"/>
                  <a:pt x="3535" y="5116"/>
                </a:cubicBezTo>
                <a:cubicBezTo>
                  <a:pt x="3535" y="5684"/>
                  <a:pt x="3535" y="5684"/>
                  <a:pt x="3535" y="5684"/>
                </a:cubicBezTo>
                <a:cubicBezTo>
                  <a:pt x="2356" y="5116"/>
                  <a:pt x="2356" y="5116"/>
                  <a:pt x="2356" y="5116"/>
                </a:cubicBezTo>
                <a:cubicBezTo>
                  <a:pt x="1964" y="5684"/>
                  <a:pt x="1964" y="5684"/>
                  <a:pt x="1964" y="5684"/>
                </a:cubicBezTo>
                <a:cubicBezTo>
                  <a:pt x="1571" y="5116"/>
                  <a:pt x="1571" y="5116"/>
                  <a:pt x="1571" y="5116"/>
                </a:cubicBezTo>
                <a:cubicBezTo>
                  <a:pt x="1571" y="5116"/>
                  <a:pt x="1571" y="5116"/>
                  <a:pt x="1571" y="5116"/>
                </a:cubicBezTo>
                <a:cubicBezTo>
                  <a:pt x="1571" y="4547"/>
                  <a:pt x="1571" y="4547"/>
                  <a:pt x="1571" y="4547"/>
                </a:cubicBezTo>
                <a:cubicBezTo>
                  <a:pt x="785" y="5116"/>
                  <a:pt x="785" y="5116"/>
                  <a:pt x="785" y="5116"/>
                </a:cubicBezTo>
                <a:cubicBezTo>
                  <a:pt x="785" y="4547"/>
                  <a:pt x="785" y="4547"/>
                  <a:pt x="785" y="4547"/>
                </a:cubicBezTo>
                <a:cubicBezTo>
                  <a:pt x="1178" y="4547"/>
                  <a:pt x="1178" y="4547"/>
                  <a:pt x="1178" y="4547"/>
                </a:cubicBezTo>
                <a:cubicBezTo>
                  <a:pt x="785" y="3979"/>
                  <a:pt x="785" y="3979"/>
                  <a:pt x="785" y="3979"/>
                </a:cubicBezTo>
                <a:cubicBezTo>
                  <a:pt x="1178" y="3979"/>
                  <a:pt x="1178" y="3979"/>
                  <a:pt x="1178" y="3979"/>
                </a:cubicBezTo>
                <a:cubicBezTo>
                  <a:pt x="785" y="3979"/>
                  <a:pt x="785" y="3979"/>
                  <a:pt x="785" y="3979"/>
                </a:cubicBezTo>
                <a:cubicBezTo>
                  <a:pt x="785" y="3411"/>
                  <a:pt x="785" y="3411"/>
                  <a:pt x="785" y="3411"/>
                </a:cubicBezTo>
                <a:cubicBezTo>
                  <a:pt x="785" y="3411"/>
                  <a:pt x="785" y="3411"/>
                  <a:pt x="785" y="3411"/>
                </a:cubicBezTo>
                <a:cubicBezTo>
                  <a:pt x="393" y="3411"/>
                  <a:pt x="393" y="3411"/>
                  <a:pt x="393" y="3411"/>
                </a:cubicBezTo>
                <a:cubicBezTo>
                  <a:pt x="785" y="2842"/>
                  <a:pt x="785" y="2842"/>
                  <a:pt x="785" y="2842"/>
                </a:cubicBezTo>
                <a:cubicBezTo>
                  <a:pt x="393" y="2842"/>
                  <a:pt x="393" y="2842"/>
                  <a:pt x="393" y="2842"/>
                </a:cubicBezTo>
                <a:cubicBezTo>
                  <a:pt x="393" y="2842"/>
                  <a:pt x="393" y="2842"/>
                  <a:pt x="393" y="2842"/>
                </a:cubicBezTo>
                <a:cubicBezTo>
                  <a:pt x="393" y="2842"/>
                  <a:pt x="393" y="2842"/>
                  <a:pt x="393" y="2842"/>
                </a:cubicBezTo>
                <a:cubicBezTo>
                  <a:pt x="0" y="2274"/>
                  <a:pt x="0" y="2274"/>
                  <a:pt x="0" y="2274"/>
                </a:cubicBezTo>
                <a:cubicBezTo>
                  <a:pt x="393" y="1705"/>
                  <a:pt x="393" y="1705"/>
                  <a:pt x="393" y="1705"/>
                </a:cubicBezTo>
                <a:cubicBezTo>
                  <a:pt x="785" y="1137"/>
                  <a:pt x="785" y="1137"/>
                  <a:pt x="785" y="1137"/>
                </a:cubicBezTo>
                <a:cubicBezTo>
                  <a:pt x="1178" y="1705"/>
                  <a:pt x="1178" y="1705"/>
                  <a:pt x="1178" y="1705"/>
                </a:cubicBezTo>
                <a:cubicBezTo>
                  <a:pt x="1571" y="1705"/>
                  <a:pt x="1571" y="1705"/>
                  <a:pt x="1571" y="1705"/>
                </a:cubicBezTo>
                <a:cubicBezTo>
                  <a:pt x="1964" y="1137"/>
                  <a:pt x="1964" y="1137"/>
                  <a:pt x="1964" y="1137"/>
                </a:cubicBezTo>
                <a:cubicBezTo>
                  <a:pt x="1964" y="1137"/>
                  <a:pt x="1964" y="1137"/>
                  <a:pt x="1964" y="1137"/>
                </a:cubicBezTo>
                <a:cubicBezTo>
                  <a:pt x="1571" y="568"/>
                  <a:pt x="1571" y="568"/>
                  <a:pt x="1571" y="568"/>
                </a:cubicBezTo>
                <a:cubicBezTo>
                  <a:pt x="2356" y="0"/>
                  <a:pt x="2356" y="0"/>
                  <a:pt x="2356" y="0"/>
                </a:cubicBezTo>
                <a:cubicBezTo>
                  <a:pt x="2356" y="568"/>
                  <a:pt x="2356" y="568"/>
                  <a:pt x="2356" y="568"/>
                </a:cubicBezTo>
                <a:cubicBezTo>
                  <a:pt x="2749" y="0"/>
                  <a:pt x="2749" y="0"/>
                  <a:pt x="2749" y="0"/>
                </a:cubicBezTo>
                <a:cubicBezTo>
                  <a:pt x="3142" y="0"/>
                  <a:pt x="3142" y="0"/>
                  <a:pt x="3142" y="0"/>
                </a:cubicBezTo>
                <a:cubicBezTo>
                  <a:pt x="3535" y="1137"/>
                  <a:pt x="3535" y="1137"/>
                  <a:pt x="3535" y="1137"/>
                </a:cubicBezTo>
                <a:cubicBezTo>
                  <a:pt x="3927" y="568"/>
                  <a:pt x="3927" y="568"/>
                  <a:pt x="3927" y="568"/>
                </a:cubicBezTo>
                <a:cubicBezTo>
                  <a:pt x="4320" y="568"/>
                  <a:pt x="4320" y="568"/>
                  <a:pt x="4320" y="568"/>
                </a:cubicBezTo>
                <a:cubicBezTo>
                  <a:pt x="4713" y="568"/>
                  <a:pt x="4713" y="568"/>
                  <a:pt x="4713" y="568"/>
                </a:cubicBezTo>
                <a:cubicBezTo>
                  <a:pt x="5105" y="568"/>
                  <a:pt x="5105" y="568"/>
                  <a:pt x="5105" y="568"/>
                </a:cubicBezTo>
                <a:cubicBezTo>
                  <a:pt x="5498" y="568"/>
                  <a:pt x="5498" y="568"/>
                  <a:pt x="5498" y="568"/>
                </a:cubicBezTo>
                <a:cubicBezTo>
                  <a:pt x="5891" y="568"/>
                  <a:pt x="5891" y="568"/>
                  <a:pt x="5891" y="568"/>
                </a:cubicBezTo>
                <a:cubicBezTo>
                  <a:pt x="6284" y="568"/>
                  <a:pt x="6284" y="568"/>
                  <a:pt x="6284" y="568"/>
                </a:cubicBezTo>
                <a:cubicBezTo>
                  <a:pt x="7462" y="1137"/>
                  <a:pt x="7462" y="1137"/>
                  <a:pt x="7462" y="1137"/>
                </a:cubicBezTo>
                <a:cubicBezTo>
                  <a:pt x="7855" y="1137"/>
                  <a:pt x="7855" y="1137"/>
                  <a:pt x="7855" y="1137"/>
                </a:cubicBezTo>
                <a:cubicBezTo>
                  <a:pt x="8640" y="568"/>
                  <a:pt x="8640" y="568"/>
                  <a:pt x="8640" y="568"/>
                </a:cubicBezTo>
                <a:cubicBezTo>
                  <a:pt x="9425" y="1137"/>
                  <a:pt x="9425" y="1137"/>
                  <a:pt x="9425" y="1137"/>
                </a:cubicBezTo>
                <a:cubicBezTo>
                  <a:pt x="9425" y="1137"/>
                  <a:pt x="9425" y="1137"/>
                  <a:pt x="9425" y="1137"/>
                </a:cubicBezTo>
                <a:cubicBezTo>
                  <a:pt x="10211" y="1137"/>
                  <a:pt x="10211" y="1137"/>
                  <a:pt x="10211" y="1137"/>
                </a:cubicBezTo>
                <a:cubicBezTo>
                  <a:pt x="10604" y="1137"/>
                  <a:pt x="10604" y="1137"/>
                  <a:pt x="10604" y="1137"/>
                </a:cubicBezTo>
                <a:cubicBezTo>
                  <a:pt x="10996" y="1137"/>
                  <a:pt x="10996" y="1137"/>
                  <a:pt x="10996" y="1137"/>
                </a:cubicBezTo>
                <a:cubicBezTo>
                  <a:pt x="11782" y="1705"/>
                  <a:pt x="11782" y="1705"/>
                  <a:pt x="11782" y="1705"/>
                </a:cubicBezTo>
                <a:cubicBezTo>
                  <a:pt x="11782" y="1137"/>
                  <a:pt x="11782" y="1137"/>
                  <a:pt x="11782" y="1137"/>
                </a:cubicBezTo>
                <a:cubicBezTo>
                  <a:pt x="12175" y="1137"/>
                  <a:pt x="12175" y="1137"/>
                  <a:pt x="12175" y="1137"/>
                </a:cubicBezTo>
                <a:cubicBezTo>
                  <a:pt x="12175" y="1137"/>
                  <a:pt x="12175" y="1137"/>
                  <a:pt x="12175" y="1137"/>
                </a:cubicBezTo>
                <a:close/>
                <a:moveTo>
                  <a:pt x="20815" y="11368"/>
                </a:moveTo>
                <a:cubicBezTo>
                  <a:pt x="21207" y="11368"/>
                  <a:pt x="21207" y="11368"/>
                  <a:pt x="21207" y="11368"/>
                </a:cubicBezTo>
                <a:cubicBezTo>
                  <a:pt x="21600" y="11368"/>
                  <a:pt x="21600" y="11368"/>
                  <a:pt x="21600" y="11368"/>
                </a:cubicBezTo>
                <a:cubicBezTo>
                  <a:pt x="21600" y="11368"/>
                  <a:pt x="21600" y="11368"/>
                  <a:pt x="21600" y="11368"/>
                </a:cubicBezTo>
                <a:cubicBezTo>
                  <a:pt x="21207" y="10800"/>
                  <a:pt x="21207" y="10800"/>
                  <a:pt x="21207" y="10800"/>
                </a:cubicBezTo>
                <a:cubicBezTo>
                  <a:pt x="20815" y="10800"/>
                  <a:pt x="20815" y="10800"/>
                  <a:pt x="20815" y="10800"/>
                </a:cubicBezTo>
                <a:cubicBezTo>
                  <a:pt x="20815" y="11368"/>
                  <a:pt x="20815" y="11368"/>
                  <a:pt x="20815" y="11368"/>
                </a:cubicBezTo>
                <a:close/>
                <a:moveTo>
                  <a:pt x="19636" y="12505"/>
                </a:moveTo>
                <a:cubicBezTo>
                  <a:pt x="20029" y="11937"/>
                  <a:pt x="20029" y="11937"/>
                  <a:pt x="20029" y="11937"/>
                </a:cubicBezTo>
                <a:cubicBezTo>
                  <a:pt x="20422" y="11368"/>
                  <a:pt x="20422" y="11368"/>
                  <a:pt x="20422" y="11368"/>
                </a:cubicBezTo>
                <a:cubicBezTo>
                  <a:pt x="20029" y="11368"/>
                  <a:pt x="20029" y="11368"/>
                  <a:pt x="20029" y="11368"/>
                </a:cubicBezTo>
                <a:cubicBezTo>
                  <a:pt x="19636" y="11368"/>
                  <a:pt x="19636" y="11368"/>
                  <a:pt x="19636" y="11368"/>
                </a:cubicBezTo>
                <a:cubicBezTo>
                  <a:pt x="19244" y="11937"/>
                  <a:pt x="19244" y="11937"/>
                  <a:pt x="19244" y="11937"/>
                </a:cubicBezTo>
                <a:cubicBezTo>
                  <a:pt x="19244" y="12505"/>
                  <a:pt x="19244" y="12505"/>
                  <a:pt x="19244" y="12505"/>
                </a:cubicBezTo>
                <a:cubicBezTo>
                  <a:pt x="19244" y="12505"/>
                  <a:pt x="19244" y="12505"/>
                  <a:pt x="19244" y="12505"/>
                </a:cubicBezTo>
                <a:cubicBezTo>
                  <a:pt x="19636" y="12505"/>
                  <a:pt x="19636" y="12505"/>
                  <a:pt x="19636" y="12505"/>
                </a:cubicBezTo>
                <a:close/>
                <a:moveTo>
                  <a:pt x="17673" y="14211"/>
                </a:moveTo>
                <a:cubicBezTo>
                  <a:pt x="17673" y="13642"/>
                  <a:pt x="17673" y="13642"/>
                  <a:pt x="17673" y="13642"/>
                </a:cubicBezTo>
                <a:cubicBezTo>
                  <a:pt x="18065" y="13642"/>
                  <a:pt x="18065" y="13642"/>
                  <a:pt x="18065" y="13642"/>
                </a:cubicBezTo>
                <a:cubicBezTo>
                  <a:pt x="17673" y="13074"/>
                  <a:pt x="17673" y="13074"/>
                  <a:pt x="17673" y="13074"/>
                </a:cubicBezTo>
                <a:cubicBezTo>
                  <a:pt x="17280" y="13642"/>
                  <a:pt x="17280" y="13642"/>
                  <a:pt x="17280" y="13642"/>
                </a:cubicBezTo>
                <a:cubicBezTo>
                  <a:pt x="17280" y="13642"/>
                  <a:pt x="17280" y="13642"/>
                  <a:pt x="17280" y="13642"/>
                </a:cubicBezTo>
                <a:lnTo>
                  <a:pt x="17673" y="14211"/>
                </a:lnTo>
                <a:close/>
                <a:moveTo>
                  <a:pt x="17673" y="1421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87" name="AutoShape 71"/>
          <p:cNvSpPr/>
          <p:nvPr/>
        </p:nvSpPr>
        <p:spPr bwMode="auto">
          <a:xfrm>
            <a:off x="5839100" y="3356510"/>
            <a:ext cx="55662" cy="12231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976" y="20671"/>
                </a:moveTo>
                <a:lnTo>
                  <a:pt x="13976" y="19742"/>
                </a:lnTo>
                <a:lnTo>
                  <a:pt x="12282" y="19045"/>
                </a:lnTo>
                <a:lnTo>
                  <a:pt x="15671" y="17187"/>
                </a:lnTo>
                <a:lnTo>
                  <a:pt x="15671" y="16258"/>
                </a:lnTo>
                <a:lnTo>
                  <a:pt x="13976" y="16258"/>
                </a:lnTo>
                <a:lnTo>
                  <a:pt x="13976" y="15561"/>
                </a:lnTo>
                <a:lnTo>
                  <a:pt x="15671" y="13703"/>
                </a:lnTo>
                <a:lnTo>
                  <a:pt x="15671" y="13006"/>
                </a:lnTo>
                <a:lnTo>
                  <a:pt x="13976" y="12077"/>
                </a:lnTo>
                <a:lnTo>
                  <a:pt x="12282" y="10219"/>
                </a:lnTo>
                <a:lnTo>
                  <a:pt x="15671" y="10219"/>
                </a:lnTo>
                <a:lnTo>
                  <a:pt x="16941" y="9523"/>
                </a:lnTo>
                <a:lnTo>
                  <a:pt x="15671" y="8594"/>
                </a:lnTo>
                <a:lnTo>
                  <a:pt x="16941" y="7665"/>
                </a:lnTo>
                <a:lnTo>
                  <a:pt x="16941" y="5110"/>
                </a:lnTo>
                <a:lnTo>
                  <a:pt x="20329" y="3484"/>
                </a:lnTo>
                <a:lnTo>
                  <a:pt x="21600" y="2555"/>
                </a:lnTo>
                <a:lnTo>
                  <a:pt x="20329" y="1626"/>
                </a:lnTo>
                <a:lnTo>
                  <a:pt x="20329" y="929"/>
                </a:lnTo>
                <a:lnTo>
                  <a:pt x="15671" y="929"/>
                </a:lnTo>
                <a:lnTo>
                  <a:pt x="15671" y="1626"/>
                </a:lnTo>
                <a:lnTo>
                  <a:pt x="11012" y="929"/>
                </a:lnTo>
                <a:lnTo>
                  <a:pt x="9318" y="1626"/>
                </a:lnTo>
                <a:lnTo>
                  <a:pt x="7624" y="929"/>
                </a:lnTo>
                <a:lnTo>
                  <a:pt x="7624" y="0"/>
                </a:lnTo>
                <a:lnTo>
                  <a:pt x="4659" y="929"/>
                </a:lnTo>
                <a:lnTo>
                  <a:pt x="4659" y="6039"/>
                </a:lnTo>
                <a:lnTo>
                  <a:pt x="5929" y="6039"/>
                </a:lnTo>
                <a:lnTo>
                  <a:pt x="4659" y="6968"/>
                </a:lnTo>
                <a:lnTo>
                  <a:pt x="4659" y="8594"/>
                </a:lnTo>
                <a:lnTo>
                  <a:pt x="2965" y="10219"/>
                </a:lnTo>
                <a:lnTo>
                  <a:pt x="0" y="12077"/>
                </a:lnTo>
                <a:lnTo>
                  <a:pt x="0" y="14632"/>
                </a:lnTo>
                <a:lnTo>
                  <a:pt x="1271" y="14632"/>
                </a:lnTo>
                <a:lnTo>
                  <a:pt x="1271" y="13703"/>
                </a:lnTo>
                <a:lnTo>
                  <a:pt x="2965" y="13703"/>
                </a:lnTo>
                <a:lnTo>
                  <a:pt x="2965" y="14632"/>
                </a:lnTo>
                <a:lnTo>
                  <a:pt x="1271" y="14632"/>
                </a:lnTo>
                <a:lnTo>
                  <a:pt x="1271" y="16258"/>
                </a:lnTo>
                <a:lnTo>
                  <a:pt x="2965" y="15561"/>
                </a:lnTo>
                <a:lnTo>
                  <a:pt x="4659" y="15561"/>
                </a:lnTo>
                <a:lnTo>
                  <a:pt x="4659" y="17187"/>
                </a:lnTo>
                <a:lnTo>
                  <a:pt x="2965" y="18116"/>
                </a:lnTo>
                <a:lnTo>
                  <a:pt x="2965" y="21600"/>
                </a:lnTo>
                <a:lnTo>
                  <a:pt x="4659" y="20671"/>
                </a:lnTo>
                <a:lnTo>
                  <a:pt x="7624" y="21600"/>
                </a:lnTo>
                <a:lnTo>
                  <a:pt x="11012" y="21600"/>
                </a:lnTo>
                <a:lnTo>
                  <a:pt x="13976" y="20671"/>
                </a:lnTo>
                <a:close/>
                <a:moveTo>
                  <a:pt x="13976" y="2067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88" name="AutoShape 72"/>
          <p:cNvSpPr/>
          <p:nvPr/>
        </p:nvSpPr>
        <p:spPr bwMode="auto">
          <a:xfrm>
            <a:off x="6329703" y="3361828"/>
            <a:ext cx="153179" cy="16538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916" y="0"/>
                </a:moveTo>
                <a:cubicBezTo>
                  <a:pt x="15916" y="0"/>
                  <a:pt x="15916" y="0"/>
                  <a:pt x="15916" y="0"/>
                </a:cubicBezTo>
                <a:cubicBezTo>
                  <a:pt x="15347" y="635"/>
                  <a:pt x="15347" y="635"/>
                  <a:pt x="15347" y="635"/>
                </a:cubicBezTo>
                <a:cubicBezTo>
                  <a:pt x="15347" y="1271"/>
                  <a:pt x="15347" y="1271"/>
                  <a:pt x="15347" y="1271"/>
                </a:cubicBezTo>
                <a:cubicBezTo>
                  <a:pt x="15347" y="1906"/>
                  <a:pt x="15347" y="1906"/>
                  <a:pt x="15347" y="1906"/>
                </a:cubicBezTo>
                <a:cubicBezTo>
                  <a:pt x="15347" y="1906"/>
                  <a:pt x="15347" y="1906"/>
                  <a:pt x="15347" y="1906"/>
                </a:cubicBezTo>
                <a:cubicBezTo>
                  <a:pt x="14211" y="1906"/>
                  <a:pt x="14211" y="1906"/>
                  <a:pt x="14211" y="1906"/>
                </a:cubicBezTo>
                <a:cubicBezTo>
                  <a:pt x="13642" y="1906"/>
                  <a:pt x="13642" y="1906"/>
                  <a:pt x="13642" y="1906"/>
                </a:cubicBezTo>
                <a:cubicBezTo>
                  <a:pt x="13074" y="1906"/>
                  <a:pt x="13074" y="1906"/>
                  <a:pt x="13074" y="1906"/>
                </a:cubicBezTo>
                <a:cubicBezTo>
                  <a:pt x="12505" y="1906"/>
                  <a:pt x="12505" y="1906"/>
                  <a:pt x="12505" y="1906"/>
                </a:cubicBezTo>
                <a:cubicBezTo>
                  <a:pt x="12505" y="1906"/>
                  <a:pt x="12505" y="1906"/>
                  <a:pt x="12505" y="1906"/>
                </a:cubicBezTo>
                <a:cubicBezTo>
                  <a:pt x="11937" y="1906"/>
                  <a:pt x="11937" y="1906"/>
                  <a:pt x="11937" y="1906"/>
                </a:cubicBezTo>
                <a:cubicBezTo>
                  <a:pt x="11937" y="1906"/>
                  <a:pt x="11937" y="1906"/>
                  <a:pt x="11937" y="1906"/>
                </a:cubicBezTo>
                <a:cubicBezTo>
                  <a:pt x="10800" y="1906"/>
                  <a:pt x="10800" y="1906"/>
                  <a:pt x="10800" y="1906"/>
                </a:cubicBezTo>
                <a:cubicBezTo>
                  <a:pt x="10232" y="1271"/>
                  <a:pt x="10232" y="1271"/>
                  <a:pt x="10232" y="1271"/>
                </a:cubicBezTo>
                <a:cubicBezTo>
                  <a:pt x="10232" y="1906"/>
                  <a:pt x="10232" y="1906"/>
                  <a:pt x="10232" y="1906"/>
                </a:cubicBezTo>
                <a:cubicBezTo>
                  <a:pt x="9095" y="1906"/>
                  <a:pt x="9095" y="1906"/>
                  <a:pt x="9095" y="1906"/>
                </a:cubicBezTo>
                <a:cubicBezTo>
                  <a:pt x="8526" y="1906"/>
                  <a:pt x="8526" y="1906"/>
                  <a:pt x="8526" y="1906"/>
                </a:cubicBezTo>
                <a:cubicBezTo>
                  <a:pt x="8526" y="1906"/>
                  <a:pt x="8526" y="1906"/>
                  <a:pt x="8526" y="1906"/>
                </a:cubicBezTo>
                <a:cubicBezTo>
                  <a:pt x="7958" y="2541"/>
                  <a:pt x="7958" y="2541"/>
                  <a:pt x="7958" y="2541"/>
                </a:cubicBezTo>
                <a:cubicBezTo>
                  <a:pt x="7389" y="2541"/>
                  <a:pt x="7389" y="2541"/>
                  <a:pt x="7389" y="2541"/>
                </a:cubicBezTo>
                <a:cubicBezTo>
                  <a:pt x="6821" y="2541"/>
                  <a:pt x="6821" y="2541"/>
                  <a:pt x="6821" y="2541"/>
                </a:cubicBezTo>
                <a:cubicBezTo>
                  <a:pt x="5684" y="2541"/>
                  <a:pt x="5684" y="2541"/>
                  <a:pt x="5684" y="2541"/>
                </a:cubicBezTo>
                <a:cubicBezTo>
                  <a:pt x="5116" y="3176"/>
                  <a:pt x="5116" y="3176"/>
                  <a:pt x="5116" y="3176"/>
                </a:cubicBezTo>
                <a:cubicBezTo>
                  <a:pt x="5116" y="3176"/>
                  <a:pt x="5116" y="3176"/>
                  <a:pt x="5116" y="3176"/>
                </a:cubicBezTo>
                <a:cubicBezTo>
                  <a:pt x="4547" y="3176"/>
                  <a:pt x="4547" y="3176"/>
                  <a:pt x="4547" y="3176"/>
                </a:cubicBezTo>
                <a:cubicBezTo>
                  <a:pt x="3411" y="3812"/>
                  <a:pt x="3411" y="3812"/>
                  <a:pt x="3411" y="3812"/>
                </a:cubicBezTo>
                <a:cubicBezTo>
                  <a:pt x="3411" y="4447"/>
                  <a:pt x="3411" y="4447"/>
                  <a:pt x="3411" y="4447"/>
                </a:cubicBezTo>
                <a:cubicBezTo>
                  <a:pt x="2842" y="5718"/>
                  <a:pt x="2842" y="5718"/>
                  <a:pt x="2842" y="5718"/>
                </a:cubicBezTo>
                <a:cubicBezTo>
                  <a:pt x="1705" y="5718"/>
                  <a:pt x="1705" y="5718"/>
                  <a:pt x="1705" y="5718"/>
                </a:cubicBezTo>
                <a:cubicBezTo>
                  <a:pt x="1705" y="6353"/>
                  <a:pt x="1705" y="6353"/>
                  <a:pt x="1705" y="6353"/>
                </a:cubicBezTo>
                <a:cubicBezTo>
                  <a:pt x="1705" y="6988"/>
                  <a:pt x="1705" y="6988"/>
                  <a:pt x="1705" y="6988"/>
                </a:cubicBezTo>
                <a:cubicBezTo>
                  <a:pt x="1137" y="6988"/>
                  <a:pt x="1137" y="6988"/>
                  <a:pt x="1137" y="6988"/>
                </a:cubicBezTo>
                <a:cubicBezTo>
                  <a:pt x="1137" y="7624"/>
                  <a:pt x="1137" y="7624"/>
                  <a:pt x="1137" y="7624"/>
                </a:cubicBezTo>
                <a:cubicBezTo>
                  <a:pt x="1137" y="8259"/>
                  <a:pt x="1137" y="8259"/>
                  <a:pt x="1137" y="8259"/>
                </a:cubicBezTo>
                <a:cubicBezTo>
                  <a:pt x="2274" y="8894"/>
                  <a:pt x="2274" y="8894"/>
                  <a:pt x="2274" y="8894"/>
                </a:cubicBezTo>
                <a:cubicBezTo>
                  <a:pt x="2842" y="9529"/>
                  <a:pt x="2842" y="9529"/>
                  <a:pt x="2842" y="9529"/>
                </a:cubicBezTo>
                <a:cubicBezTo>
                  <a:pt x="2842" y="9529"/>
                  <a:pt x="2842" y="9529"/>
                  <a:pt x="2842" y="9529"/>
                </a:cubicBezTo>
                <a:cubicBezTo>
                  <a:pt x="2842" y="9529"/>
                  <a:pt x="2842" y="9529"/>
                  <a:pt x="2842" y="9529"/>
                </a:cubicBezTo>
                <a:cubicBezTo>
                  <a:pt x="3411" y="10800"/>
                  <a:pt x="3411" y="10800"/>
                  <a:pt x="3411" y="10800"/>
                </a:cubicBezTo>
                <a:cubicBezTo>
                  <a:pt x="3979" y="11435"/>
                  <a:pt x="3979" y="11435"/>
                  <a:pt x="3979" y="11435"/>
                </a:cubicBezTo>
                <a:cubicBezTo>
                  <a:pt x="3979" y="11435"/>
                  <a:pt x="3979" y="11435"/>
                  <a:pt x="3979" y="11435"/>
                </a:cubicBezTo>
                <a:cubicBezTo>
                  <a:pt x="4547" y="11435"/>
                  <a:pt x="4547" y="11435"/>
                  <a:pt x="4547" y="11435"/>
                </a:cubicBezTo>
                <a:cubicBezTo>
                  <a:pt x="5116" y="11435"/>
                  <a:pt x="5116" y="11435"/>
                  <a:pt x="5116" y="11435"/>
                </a:cubicBezTo>
                <a:cubicBezTo>
                  <a:pt x="5684" y="11435"/>
                  <a:pt x="5684" y="11435"/>
                  <a:pt x="5684" y="11435"/>
                </a:cubicBezTo>
                <a:cubicBezTo>
                  <a:pt x="5684" y="11435"/>
                  <a:pt x="5684" y="11435"/>
                  <a:pt x="5684" y="11435"/>
                </a:cubicBezTo>
                <a:cubicBezTo>
                  <a:pt x="6253" y="11435"/>
                  <a:pt x="6253" y="11435"/>
                  <a:pt x="6253" y="11435"/>
                </a:cubicBezTo>
                <a:cubicBezTo>
                  <a:pt x="6821" y="11435"/>
                  <a:pt x="6821" y="11435"/>
                  <a:pt x="6821" y="11435"/>
                </a:cubicBezTo>
                <a:cubicBezTo>
                  <a:pt x="7389" y="11435"/>
                  <a:pt x="7389" y="11435"/>
                  <a:pt x="7389" y="11435"/>
                </a:cubicBezTo>
                <a:cubicBezTo>
                  <a:pt x="7389" y="12071"/>
                  <a:pt x="7389" y="12071"/>
                  <a:pt x="7389" y="12071"/>
                </a:cubicBezTo>
                <a:cubicBezTo>
                  <a:pt x="7389" y="12071"/>
                  <a:pt x="7389" y="12071"/>
                  <a:pt x="7389" y="12071"/>
                </a:cubicBezTo>
                <a:cubicBezTo>
                  <a:pt x="7958" y="12071"/>
                  <a:pt x="7958" y="12071"/>
                  <a:pt x="7958" y="12071"/>
                </a:cubicBezTo>
                <a:cubicBezTo>
                  <a:pt x="8526" y="12071"/>
                  <a:pt x="8526" y="12071"/>
                  <a:pt x="8526" y="12071"/>
                </a:cubicBezTo>
                <a:cubicBezTo>
                  <a:pt x="7958" y="12706"/>
                  <a:pt x="7958" y="12706"/>
                  <a:pt x="7958" y="12706"/>
                </a:cubicBezTo>
                <a:cubicBezTo>
                  <a:pt x="7958" y="12706"/>
                  <a:pt x="7958" y="12706"/>
                  <a:pt x="7958" y="12706"/>
                </a:cubicBezTo>
                <a:cubicBezTo>
                  <a:pt x="7389" y="12706"/>
                  <a:pt x="7389" y="12706"/>
                  <a:pt x="7389" y="12706"/>
                </a:cubicBezTo>
                <a:cubicBezTo>
                  <a:pt x="6821" y="12071"/>
                  <a:pt x="6821" y="12071"/>
                  <a:pt x="6821" y="12071"/>
                </a:cubicBezTo>
                <a:cubicBezTo>
                  <a:pt x="5684" y="11435"/>
                  <a:pt x="5684" y="11435"/>
                  <a:pt x="5684" y="11435"/>
                </a:cubicBezTo>
                <a:cubicBezTo>
                  <a:pt x="5684" y="12071"/>
                  <a:pt x="5684" y="12071"/>
                  <a:pt x="5684" y="12071"/>
                </a:cubicBezTo>
                <a:cubicBezTo>
                  <a:pt x="5116" y="12071"/>
                  <a:pt x="5116" y="12071"/>
                  <a:pt x="5116" y="12071"/>
                </a:cubicBezTo>
                <a:cubicBezTo>
                  <a:pt x="4547" y="12071"/>
                  <a:pt x="4547" y="12071"/>
                  <a:pt x="4547" y="12071"/>
                </a:cubicBezTo>
                <a:cubicBezTo>
                  <a:pt x="3979" y="12071"/>
                  <a:pt x="3979" y="12071"/>
                  <a:pt x="3979" y="12071"/>
                </a:cubicBezTo>
                <a:cubicBezTo>
                  <a:pt x="3979" y="12706"/>
                  <a:pt x="3979" y="12706"/>
                  <a:pt x="3979" y="12706"/>
                </a:cubicBezTo>
                <a:cubicBezTo>
                  <a:pt x="3979" y="12706"/>
                  <a:pt x="3979" y="12706"/>
                  <a:pt x="3979" y="12706"/>
                </a:cubicBezTo>
                <a:cubicBezTo>
                  <a:pt x="4547" y="13341"/>
                  <a:pt x="4547" y="13341"/>
                  <a:pt x="4547" y="13341"/>
                </a:cubicBezTo>
                <a:cubicBezTo>
                  <a:pt x="5116" y="13976"/>
                  <a:pt x="5116" y="13976"/>
                  <a:pt x="5116" y="13976"/>
                </a:cubicBezTo>
                <a:cubicBezTo>
                  <a:pt x="5684" y="13976"/>
                  <a:pt x="5684" y="13976"/>
                  <a:pt x="5684" y="13976"/>
                </a:cubicBezTo>
                <a:cubicBezTo>
                  <a:pt x="5684" y="14612"/>
                  <a:pt x="5684" y="14612"/>
                  <a:pt x="5684" y="14612"/>
                </a:cubicBezTo>
                <a:cubicBezTo>
                  <a:pt x="5116" y="14612"/>
                  <a:pt x="5116" y="14612"/>
                  <a:pt x="5116" y="14612"/>
                </a:cubicBezTo>
                <a:cubicBezTo>
                  <a:pt x="5116" y="15247"/>
                  <a:pt x="5116" y="15247"/>
                  <a:pt x="5116" y="15247"/>
                </a:cubicBezTo>
                <a:cubicBezTo>
                  <a:pt x="5684" y="15882"/>
                  <a:pt x="5684" y="15882"/>
                  <a:pt x="5684" y="15882"/>
                </a:cubicBezTo>
                <a:cubicBezTo>
                  <a:pt x="6253" y="16518"/>
                  <a:pt x="6253" y="16518"/>
                  <a:pt x="6253" y="16518"/>
                </a:cubicBezTo>
                <a:cubicBezTo>
                  <a:pt x="6253" y="15882"/>
                  <a:pt x="6253" y="15882"/>
                  <a:pt x="6253" y="15882"/>
                </a:cubicBezTo>
                <a:cubicBezTo>
                  <a:pt x="6253" y="15882"/>
                  <a:pt x="6253" y="15882"/>
                  <a:pt x="6253" y="15882"/>
                </a:cubicBezTo>
                <a:cubicBezTo>
                  <a:pt x="6253" y="15247"/>
                  <a:pt x="6253" y="15247"/>
                  <a:pt x="6253" y="15247"/>
                </a:cubicBezTo>
                <a:cubicBezTo>
                  <a:pt x="6253" y="15882"/>
                  <a:pt x="6253" y="15882"/>
                  <a:pt x="6253" y="15882"/>
                </a:cubicBezTo>
                <a:cubicBezTo>
                  <a:pt x="7389" y="15882"/>
                  <a:pt x="7389" y="15882"/>
                  <a:pt x="7389" y="15882"/>
                </a:cubicBezTo>
                <a:cubicBezTo>
                  <a:pt x="7389" y="16518"/>
                  <a:pt x="7389" y="16518"/>
                  <a:pt x="7389" y="16518"/>
                </a:cubicBezTo>
                <a:cubicBezTo>
                  <a:pt x="7389" y="17153"/>
                  <a:pt x="7389" y="17153"/>
                  <a:pt x="7389" y="17153"/>
                </a:cubicBezTo>
                <a:cubicBezTo>
                  <a:pt x="7389" y="17153"/>
                  <a:pt x="7389" y="17153"/>
                  <a:pt x="7389" y="17153"/>
                </a:cubicBezTo>
                <a:cubicBezTo>
                  <a:pt x="7389" y="16518"/>
                  <a:pt x="7389" y="16518"/>
                  <a:pt x="7389" y="16518"/>
                </a:cubicBezTo>
                <a:cubicBezTo>
                  <a:pt x="7958" y="15882"/>
                  <a:pt x="7958" y="15882"/>
                  <a:pt x="7958" y="15882"/>
                </a:cubicBezTo>
                <a:cubicBezTo>
                  <a:pt x="7958" y="15882"/>
                  <a:pt x="7958" y="15882"/>
                  <a:pt x="7958" y="15882"/>
                </a:cubicBezTo>
                <a:cubicBezTo>
                  <a:pt x="8526" y="16518"/>
                  <a:pt x="8526" y="16518"/>
                  <a:pt x="8526" y="16518"/>
                </a:cubicBezTo>
                <a:cubicBezTo>
                  <a:pt x="9095" y="17153"/>
                  <a:pt x="9095" y="17153"/>
                  <a:pt x="9095" y="17153"/>
                </a:cubicBezTo>
                <a:cubicBezTo>
                  <a:pt x="8526" y="16518"/>
                  <a:pt x="8526" y="16518"/>
                  <a:pt x="8526" y="16518"/>
                </a:cubicBezTo>
                <a:cubicBezTo>
                  <a:pt x="9095" y="15882"/>
                  <a:pt x="9095" y="15882"/>
                  <a:pt x="9095" y="15882"/>
                </a:cubicBezTo>
                <a:cubicBezTo>
                  <a:pt x="8526" y="15882"/>
                  <a:pt x="8526" y="15882"/>
                  <a:pt x="8526" y="15882"/>
                </a:cubicBezTo>
                <a:cubicBezTo>
                  <a:pt x="7958" y="14612"/>
                  <a:pt x="7958" y="14612"/>
                  <a:pt x="7958" y="14612"/>
                </a:cubicBezTo>
                <a:cubicBezTo>
                  <a:pt x="7958" y="13976"/>
                  <a:pt x="7958" y="13976"/>
                  <a:pt x="7958" y="13976"/>
                </a:cubicBezTo>
                <a:cubicBezTo>
                  <a:pt x="7958" y="13976"/>
                  <a:pt x="7958" y="13976"/>
                  <a:pt x="7958" y="13976"/>
                </a:cubicBezTo>
                <a:cubicBezTo>
                  <a:pt x="7958" y="13976"/>
                  <a:pt x="7958" y="13976"/>
                  <a:pt x="7958" y="13976"/>
                </a:cubicBezTo>
                <a:cubicBezTo>
                  <a:pt x="8526" y="14612"/>
                  <a:pt x="8526" y="14612"/>
                  <a:pt x="8526" y="14612"/>
                </a:cubicBezTo>
                <a:cubicBezTo>
                  <a:pt x="8526" y="14612"/>
                  <a:pt x="8526" y="14612"/>
                  <a:pt x="8526" y="14612"/>
                </a:cubicBezTo>
                <a:cubicBezTo>
                  <a:pt x="8526" y="14612"/>
                  <a:pt x="8526" y="14612"/>
                  <a:pt x="8526" y="14612"/>
                </a:cubicBezTo>
                <a:cubicBezTo>
                  <a:pt x="9095" y="14612"/>
                  <a:pt x="9095" y="14612"/>
                  <a:pt x="9095" y="14612"/>
                </a:cubicBezTo>
                <a:cubicBezTo>
                  <a:pt x="9663" y="14612"/>
                  <a:pt x="9663" y="14612"/>
                  <a:pt x="9663" y="14612"/>
                </a:cubicBezTo>
                <a:cubicBezTo>
                  <a:pt x="9663" y="14612"/>
                  <a:pt x="9663" y="14612"/>
                  <a:pt x="9663" y="14612"/>
                </a:cubicBezTo>
                <a:cubicBezTo>
                  <a:pt x="9663" y="13976"/>
                  <a:pt x="9663" y="13976"/>
                  <a:pt x="9663" y="13976"/>
                </a:cubicBezTo>
                <a:cubicBezTo>
                  <a:pt x="9663" y="13976"/>
                  <a:pt x="9663" y="13976"/>
                  <a:pt x="9663" y="13976"/>
                </a:cubicBezTo>
                <a:cubicBezTo>
                  <a:pt x="9095" y="13976"/>
                  <a:pt x="9095" y="13976"/>
                  <a:pt x="9095" y="13976"/>
                </a:cubicBezTo>
                <a:cubicBezTo>
                  <a:pt x="8526" y="13976"/>
                  <a:pt x="8526" y="13976"/>
                  <a:pt x="8526" y="13976"/>
                </a:cubicBezTo>
                <a:cubicBezTo>
                  <a:pt x="8526" y="13341"/>
                  <a:pt x="8526" y="13341"/>
                  <a:pt x="8526" y="13341"/>
                </a:cubicBezTo>
                <a:cubicBezTo>
                  <a:pt x="8526" y="13341"/>
                  <a:pt x="8526" y="13341"/>
                  <a:pt x="8526" y="13341"/>
                </a:cubicBezTo>
                <a:cubicBezTo>
                  <a:pt x="8526" y="12706"/>
                  <a:pt x="8526" y="12706"/>
                  <a:pt x="8526" y="12706"/>
                </a:cubicBezTo>
                <a:cubicBezTo>
                  <a:pt x="9095" y="12706"/>
                  <a:pt x="9095" y="12706"/>
                  <a:pt x="9095" y="12706"/>
                </a:cubicBezTo>
                <a:cubicBezTo>
                  <a:pt x="9663" y="12706"/>
                  <a:pt x="9663" y="12706"/>
                  <a:pt x="9663" y="12706"/>
                </a:cubicBezTo>
                <a:cubicBezTo>
                  <a:pt x="10232" y="13341"/>
                  <a:pt x="10232" y="13341"/>
                  <a:pt x="10232" y="13341"/>
                </a:cubicBezTo>
                <a:cubicBezTo>
                  <a:pt x="10232" y="13341"/>
                  <a:pt x="10232" y="13341"/>
                  <a:pt x="10232" y="13341"/>
                </a:cubicBezTo>
                <a:cubicBezTo>
                  <a:pt x="10800" y="13341"/>
                  <a:pt x="10800" y="13341"/>
                  <a:pt x="10800" y="13341"/>
                </a:cubicBezTo>
                <a:cubicBezTo>
                  <a:pt x="10800" y="13341"/>
                  <a:pt x="10800" y="13341"/>
                  <a:pt x="10800" y="13341"/>
                </a:cubicBezTo>
                <a:cubicBezTo>
                  <a:pt x="10232" y="12706"/>
                  <a:pt x="10232" y="12706"/>
                  <a:pt x="10232" y="12706"/>
                </a:cubicBezTo>
                <a:cubicBezTo>
                  <a:pt x="10800" y="12071"/>
                  <a:pt x="10800" y="12071"/>
                  <a:pt x="10800" y="12071"/>
                </a:cubicBezTo>
                <a:cubicBezTo>
                  <a:pt x="10232" y="11435"/>
                  <a:pt x="10232" y="11435"/>
                  <a:pt x="10232" y="11435"/>
                </a:cubicBezTo>
                <a:cubicBezTo>
                  <a:pt x="9095" y="10800"/>
                  <a:pt x="9095" y="10800"/>
                  <a:pt x="9095" y="10800"/>
                </a:cubicBezTo>
                <a:cubicBezTo>
                  <a:pt x="9095" y="10800"/>
                  <a:pt x="9095" y="10800"/>
                  <a:pt x="9095" y="10800"/>
                </a:cubicBezTo>
                <a:cubicBezTo>
                  <a:pt x="8526" y="10165"/>
                  <a:pt x="8526" y="10165"/>
                  <a:pt x="8526" y="10165"/>
                </a:cubicBezTo>
                <a:cubicBezTo>
                  <a:pt x="8526" y="10800"/>
                  <a:pt x="8526" y="10800"/>
                  <a:pt x="8526" y="10800"/>
                </a:cubicBezTo>
                <a:cubicBezTo>
                  <a:pt x="7958" y="10165"/>
                  <a:pt x="7958" y="10165"/>
                  <a:pt x="7958" y="10165"/>
                </a:cubicBezTo>
                <a:cubicBezTo>
                  <a:pt x="7389" y="10165"/>
                  <a:pt x="7389" y="10165"/>
                  <a:pt x="7389" y="10165"/>
                </a:cubicBezTo>
                <a:cubicBezTo>
                  <a:pt x="7389" y="9529"/>
                  <a:pt x="7389" y="9529"/>
                  <a:pt x="7389" y="9529"/>
                </a:cubicBezTo>
                <a:cubicBezTo>
                  <a:pt x="7958" y="9529"/>
                  <a:pt x="7958" y="9529"/>
                  <a:pt x="7958" y="9529"/>
                </a:cubicBezTo>
                <a:cubicBezTo>
                  <a:pt x="7958" y="9529"/>
                  <a:pt x="7958" y="9529"/>
                  <a:pt x="7958" y="9529"/>
                </a:cubicBezTo>
                <a:cubicBezTo>
                  <a:pt x="7958" y="8894"/>
                  <a:pt x="7958" y="8894"/>
                  <a:pt x="7958" y="8894"/>
                </a:cubicBezTo>
                <a:cubicBezTo>
                  <a:pt x="7389" y="8894"/>
                  <a:pt x="7389" y="8894"/>
                  <a:pt x="7389" y="8894"/>
                </a:cubicBezTo>
                <a:cubicBezTo>
                  <a:pt x="7958" y="8259"/>
                  <a:pt x="7958" y="8259"/>
                  <a:pt x="7958" y="8259"/>
                </a:cubicBezTo>
                <a:cubicBezTo>
                  <a:pt x="7958" y="8259"/>
                  <a:pt x="7958" y="8259"/>
                  <a:pt x="7958" y="8259"/>
                </a:cubicBezTo>
                <a:cubicBezTo>
                  <a:pt x="7958" y="8259"/>
                  <a:pt x="7958" y="8259"/>
                  <a:pt x="7958" y="8259"/>
                </a:cubicBezTo>
                <a:cubicBezTo>
                  <a:pt x="8526" y="8894"/>
                  <a:pt x="8526" y="8894"/>
                  <a:pt x="8526" y="8894"/>
                </a:cubicBezTo>
                <a:cubicBezTo>
                  <a:pt x="8526" y="8894"/>
                  <a:pt x="8526" y="8894"/>
                  <a:pt x="8526" y="8894"/>
                </a:cubicBezTo>
                <a:cubicBezTo>
                  <a:pt x="8526" y="8894"/>
                  <a:pt x="8526" y="8894"/>
                  <a:pt x="8526" y="8894"/>
                </a:cubicBezTo>
                <a:cubicBezTo>
                  <a:pt x="8526" y="8894"/>
                  <a:pt x="8526" y="8894"/>
                  <a:pt x="8526" y="8894"/>
                </a:cubicBezTo>
                <a:cubicBezTo>
                  <a:pt x="8526" y="8259"/>
                  <a:pt x="8526" y="8259"/>
                  <a:pt x="8526" y="8259"/>
                </a:cubicBezTo>
                <a:cubicBezTo>
                  <a:pt x="8526" y="8259"/>
                  <a:pt x="8526" y="8259"/>
                  <a:pt x="8526" y="8259"/>
                </a:cubicBezTo>
                <a:cubicBezTo>
                  <a:pt x="7958" y="6988"/>
                  <a:pt x="7958" y="6988"/>
                  <a:pt x="7958" y="6988"/>
                </a:cubicBezTo>
                <a:cubicBezTo>
                  <a:pt x="7389" y="6988"/>
                  <a:pt x="7389" y="6988"/>
                  <a:pt x="7389" y="6988"/>
                </a:cubicBezTo>
                <a:cubicBezTo>
                  <a:pt x="7389" y="6353"/>
                  <a:pt x="7389" y="6353"/>
                  <a:pt x="7389" y="6353"/>
                </a:cubicBezTo>
                <a:cubicBezTo>
                  <a:pt x="6821" y="6353"/>
                  <a:pt x="6821" y="6353"/>
                  <a:pt x="6821" y="6353"/>
                </a:cubicBezTo>
                <a:cubicBezTo>
                  <a:pt x="6821" y="5718"/>
                  <a:pt x="6821" y="5718"/>
                  <a:pt x="6821" y="5718"/>
                </a:cubicBezTo>
                <a:cubicBezTo>
                  <a:pt x="6821" y="5082"/>
                  <a:pt x="6821" y="5082"/>
                  <a:pt x="6821" y="5082"/>
                </a:cubicBezTo>
                <a:cubicBezTo>
                  <a:pt x="7389" y="4447"/>
                  <a:pt x="7389" y="4447"/>
                  <a:pt x="7389" y="4447"/>
                </a:cubicBezTo>
                <a:cubicBezTo>
                  <a:pt x="7958" y="4447"/>
                  <a:pt x="7958" y="4447"/>
                  <a:pt x="7958" y="4447"/>
                </a:cubicBezTo>
                <a:cubicBezTo>
                  <a:pt x="7958" y="4447"/>
                  <a:pt x="7958" y="4447"/>
                  <a:pt x="7958" y="4447"/>
                </a:cubicBezTo>
                <a:cubicBezTo>
                  <a:pt x="7389" y="4447"/>
                  <a:pt x="7389" y="4447"/>
                  <a:pt x="7389" y="4447"/>
                </a:cubicBezTo>
                <a:cubicBezTo>
                  <a:pt x="7389" y="5082"/>
                  <a:pt x="7389" y="5082"/>
                  <a:pt x="7389" y="5082"/>
                </a:cubicBezTo>
                <a:cubicBezTo>
                  <a:pt x="8526" y="5082"/>
                  <a:pt x="8526" y="5082"/>
                  <a:pt x="8526" y="5082"/>
                </a:cubicBezTo>
                <a:cubicBezTo>
                  <a:pt x="8526" y="5718"/>
                  <a:pt x="8526" y="5718"/>
                  <a:pt x="8526" y="5718"/>
                </a:cubicBezTo>
                <a:cubicBezTo>
                  <a:pt x="9095" y="6353"/>
                  <a:pt x="9095" y="6353"/>
                  <a:pt x="9095" y="6353"/>
                </a:cubicBezTo>
                <a:cubicBezTo>
                  <a:pt x="9663" y="6353"/>
                  <a:pt x="9663" y="6353"/>
                  <a:pt x="9663" y="6353"/>
                </a:cubicBezTo>
                <a:cubicBezTo>
                  <a:pt x="9095" y="5718"/>
                  <a:pt x="9095" y="5718"/>
                  <a:pt x="9095" y="5718"/>
                </a:cubicBezTo>
                <a:cubicBezTo>
                  <a:pt x="9095" y="5718"/>
                  <a:pt x="9095" y="5718"/>
                  <a:pt x="9095" y="5718"/>
                </a:cubicBezTo>
                <a:cubicBezTo>
                  <a:pt x="9095" y="5082"/>
                  <a:pt x="9095" y="5082"/>
                  <a:pt x="9095" y="5082"/>
                </a:cubicBezTo>
                <a:cubicBezTo>
                  <a:pt x="9663" y="5718"/>
                  <a:pt x="9663" y="5718"/>
                  <a:pt x="9663" y="5718"/>
                </a:cubicBezTo>
                <a:cubicBezTo>
                  <a:pt x="9663" y="5718"/>
                  <a:pt x="9663" y="5718"/>
                  <a:pt x="9663" y="5718"/>
                </a:cubicBezTo>
                <a:cubicBezTo>
                  <a:pt x="10232" y="6353"/>
                  <a:pt x="10232" y="6353"/>
                  <a:pt x="10232" y="6353"/>
                </a:cubicBezTo>
                <a:cubicBezTo>
                  <a:pt x="10232" y="5718"/>
                  <a:pt x="10232" y="5718"/>
                  <a:pt x="10232" y="5718"/>
                </a:cubicBezTo>
                <a:cubicBezTo>
                  <a:pt x="10232" y="5718"/>
                  <a:pt x="10232" y="5718"/>
                  <a:pt x="10232" y="5718"/>
                </a:cubicBezTo>
                <a:cubicBezTo>
                  <a:pt x="9663" y="5082"/>
                  <a:pt x="9663" y="5082"/>
                  <a:pt x="9663" y="5082"/>
                </a:cubicBezTo>
                <a:cubicBezTo>
                  <a:pt x="9663" y="5082"/>
                  <a:pt x="9663" y="5082"/>
                  <a:pt x="9663" y="5082"/>
                </a:cubicBezTo>
                <a:cubicBezTo>
                  <a:pt x="10800" y="5082"/>
                  <a:pt x="10800" y="5082"/>
                  <a:pt x="10800" y="5082"/>
                </a:cubicBezTo>
                <a:cubicBezTo>
                  <a:pt x="10800" y="5718"/>
                  <a:pt x="10800" y="5718"/>
                  <a:pt x="10800" y="5718"/>
                </a:cubicBezTo>
                <a:cubicBezTo>
                  <a:pt x="11368" y="5082"/>
                  <a:pt x="11368" y="5082"/>
                  <a:pt x="11368" y="5082"/>
                </a:cubicBezTo>
                <a:cubicBezTo>
                  <a:pt x="10800" y="5082"/>
                  <a:pt x="10800" y="5082"/>
                  <a:pt x="10800" y="5082"/>
                </a:cubicBezTo>
                <a:cubicBezTo>
                  <a:pt x="10232" y="4447"/>
                  <a:pt x="10232" y="4447"/>
                  <a:pt x="10232" y="4447"/>
                </a:cubicBezTo>
                <a:cubicBezTo>
                  <a:pt x="9663" y="4447"/>
                  <a:pt x="9663" y="4447"/>
                  <a:pt x="9663" y="4447"/>
                </a:cubicBezTo>
                <a:cubicBezTo>
                  <a:pt x="9663" y="3812"/>
                  <a:pt x="9663" y="3812"/>
                  <a:pt x="9663" y="3812"/>
                </a:cubicBezTo>
                <a:cubicBezTo>
                  <a:pt x="10232" y="3812"/>
                  <a:pt x="10232" y="3812"/>
                  <a:pt x="10232" y="3812"/>
                </a:cubicBezTo>
                <a:cubicBezTo>
                  <a:pt x="10800" y="3812"/>
                  <a:pt x="10800" y="3812"/>
                  <a:pt x="10800" y="3812"/>
                </a:cubicBezTo>
                <a:cubicBezTo>
                  <a:pt x="10800" y="3176"/>
                  <a:pt x="10800" y="3176"/>
                  <a:pt x="10800" y="3176"/>
                </a:cubicBezTo>
                <a:cubicBezTo>
                  <a:pt x="11368" y="3176"/>
                  <a:pt x="11368" y="3176"/>
                  <a:pt x="11368" y="3176"/>
                </a:cubicBezTo>
                <a:cubicBezTo>
                  <a:pt x="11937" y="3176"/>
                  <a:pt x="11937" y="3176"/>
                  <a:pt x="11937" y="3176"/>
                </a:cubicBezTo>
                <a:cubicBezTo>
                  <a:pt x="12505" y="3176"/>
                  <a:pt x="12505" y="3176"/>
                  <a:pt x="12505" y="3176"/>
                </a:cubicBezTo>
                <a:cubicBezTo>
                  <a:pt x="12505" y="3176"/>
                  <a:pt x="12505" y="3176"/>
                  <a:pt x="12505" y="3176"/>
                </a:cubicBezTo>
                <a:cubicBezTo>
                  <a:pt x="12505" y="2541"/>
                  <a:pt x="12505" y="2541"/>
                  <a:pt x="12505" y="2541"/>
                </a:cubicBezTo>
                <a:cubicBezTo>
                  <a:pt x="13074" y="2541"/>
                  <a:pt x="13074" y="2541"/>
                  <a:pt x="13074" y="2541"/>
                </a:cubicBezTo>
                <a:cubicBezTo>
                  <a:pt x="13074" y="3176"/>
                  <a:pt x="13074" y="3176"/>
                  <a:pt x="13074" y="3176"/>
                </a:cubicBezTo>
                <a:cubicBezTo>
                  <a:pt x="14211" y="3176"/>
                  <a:pt x="14211" y="3176"/>
                  <a:pt x="14211" y="3176"/>
                </a:cubicBezTo>
                <a:cubicBezTo>
                  <a:pt x="15347" y="3176"/>
                  <a:pt x="15347" y="3176"/>
                  <a:pt x="15347" y="3176"/>
                </a:cubicBezTo>
                <a:cubicBezTo>
                  <a:pt x="15916" y="3176"/>
                  <a:pt x="15916" y="3176"/>
                  <a:pt x="15916" y="3176"/>
                </a:cubicBezTo>
                <a:cubicBezTo>
                  <a:pt x="15916" y="2541"/>
                  <a:pt x="15916" y="2541"/>
                  <a:pt x="15916" y="2541"/>
                </a:cubicBezTo>
                <a:cubicBezTo>
                  <a:pt x="15916" y="1906"/>
                  <a:pt x="15916" y="1906"/>
                  <a:pt x="15916" y="1906"/>
                </a:cubicBezTo>
                <a:cubicBezTo>
                  <a:pt x="16484" y="1906"/>
                  <a:pt x="16484" y="1906"/>
                  <a:pt x="16484" y="1906"/>
                </a:cubicBezTo>
                <a:cubicBezTo>
                  <a:pt x="16484" y="1271"/>
                  <a:pt x="16484" y="1271"/>
                  <a:pt x="16484" y="1271"/>
                </a:cubicBezTo>
                <a:cubicBezTo>
                  <a:pt x="15916" y="635"/>
                  <a:pt x="15916" y="635"/>
                  <a:pt x="15916" y="635"/>
                </a:cubicBezTo>
                <a:cubicBezTo>
                  <a:pt x="15916" y="0"/>
                  <a:pt x="15916" y="0"/>
                  <a:pt x="15916" y="0"/>
                </a:cubicBezTo>
                <a:close/>
                <a:moveTo>
                  <a:pt x="10232" y="19694"/>
                </a:moveTo>
                <a:cubicBezTo>
                  <a:pt x="10232" y="19694"/>
                  <a:pt x="10232" y="19694"/>
                  <a:pt x="10232" y="19694"/>
                </a:cubicBezTo>
                <a:cubicBezTo>
                  <a:pt x="10232" y="19694"/>
                  <a:pt x="10232" y="19694"/>
                  <a:pt x="10232" y="19694"/>
                </a:cubicBezTo>
                <a:cubicBezTo>
                  <a:pt x="10232" y="20329"/>
                  <a:pt x="10232" y="20329"/>
                  <a:pt x="10232" y="20329"/>
                </a:cubicBezTo>
                <a:cubicBezTo>
                  <a:pt x="10232" y="20965"/>
                  <a:pt x="10232" y="20965"/>
                  <a:pt x="10232" y="20965"/>
                </a:cubicBezTo>
                <a:cubicBezTo>
                  <a:pt x="10800" y="20965"/>
                  <a:pt x="10800" y="20965"/>
                  <a:pt x="10800" y="20965"/>
                </a:cubicBezTo>
                <a:cubicBezTo>
                  <a:pt x="11368" y="20965"/>
                  <a:pt x="11368" y="20965"/>
                  <a:pt x="11368" y="20965"/>
                </a:cubicBezTo>
                <a:cubicBezTo>
                  <a:pt x="11937" y="20965"/>
                  <a:pt x="11937" y="20965"/>
                  <a:pt x="11937" y="20965"/>
                </a:cubicBezTo>
                <a:cubicBezTo>
                  <a:pt x="11937" y="20965"/>
                  <a:pt x="11937" y="20965"/>
                  <a:pt x="11937" y="20965"/>
                </a:cubicBezTo>
                <a:cubicBezTo>
                  <a:pt x="12505" y="20965"/>
                  <a:pt x="12505" y="20965"/>
                  <a:pt x="12505" y="20965"/>
                </a:cubicBezTo>
                <a:cubicBezTo>
                  <a:pt x="13074" y="20965"/>
                  <a:pt x="13074" y="20965"/>
                  <a:pt x="13074" y="20965"/>
                </a:cubicBezTo>
                <a:cubicBezTo>
                  <a:pt x="13074" y="21600"/>
                  <a:pt x="13074" y="21600"/>
                  <a:pt x="13074" y="21600"/>
                </a:cubicBezTo>
                <a:cubicBezTo>
                  <a:pt x="13642" y="21600"/>
                  <a:pt x="13642" y="21600"/>
                  <a:pt x="13642" y="21600"/>
                </a:cubicBezTo>
                <a:cubicBezTo>
                  <a:pt x="14211" y="20965"/>
                  <a:pt x="14211" y="20965"/>
                  <a:pt x="14211" y="20965"/>
                </a:cubicBezTo>
                <a:cubicBezTo>
                  <a:pt x="14779" y="20965"/>
                  <a:pt x="14779" y="20965"/>
                  <a:pt x="14779" y="20965"/>
                </a:cubicBezTo>
                <a:cubicBezTo>
                  <a:pt x="15916" y="20965"/>
                  <a:pt x="15916" y="20965"/>
                  <a:pt x="15916" y="20965"/>
                </a:cubicBezTo>
                <a:cubicBezTo>
                  <a:pt x="16484" y="20965"/>
                  <a:pt x="16484" y="20965"/>
                  <a:pt x="16484" y="20965"/>
                </a:cubicBezTo>
                <a:cubicBezTo>
                  <a:pt x="17053" y="20965"/>
                  <a:pt x="17053" y="20965"/>
                  <a:pt x="17053" y="20965"/>
                </a:cubicBezTo>
                <a:cubicBezTo>
                  <a:pt x="17053" y="20329"/>
                  <a:pt x="17053" y="20329"/>
                  <a:pt x="17053" y="20329"/>
                </a:cubicBezTo>
                <a:cubicBezTo>
                  <a:pt x="17053" y="20329"/>
                  <a:pt x="17053" y="20329"/>
                  <a:pt x="17053" y="20329"/>
                </a:cubicBezTo>
                <a:cubicBezTo>
                  <a:pt x="17053" y="19694"/>
                  <a:pt x="17053" y="19694"/>
                  <a:pt x="17053" y="19694"/>
                </a:cubicBezTo>
                <a:cubicBezTo>
                  <a:pt x="17053" y="20329"/>
                  <a:pt x="17053" y="20329"/>
                  <a:pt x="17053" y="20329"/>
                </a:cubicBezTo>
                <a:cubicBezTo>
                  <a:pt x="17053" y="20329"/>
                  <a:pt x="17053" y="20329"/>
                  <a:pt x="17053" y="20329"/>
                </a:cubicBezTo>
                <a:cubicBezTo>
                  <a:pt x="16484" y="20965"/>
                  <a:pt x="16484" y="20965"/>
                  <a:pt x="16484" y="20965"/>
                </a:cubicBezTo>
                <a:cubicBezTo>
                  <a:pt x="16484" y="20329"/>
                  <a:pt x="16484" y="20329"/>
                  <a:pt x="16484" y="20329"/>
                </a:cubicBezTo>
                <a:cubicBezTo>
                  <a:pt x="15916" y="20329"/>
                  <a:pt x="15916" y="20329"/>
                  <a:pt x="15916" y="20329"/>
                </a:cubicBezTo>
                <a:cubicBezTo>
                  <a:pt x="15916" y="20329"/>
                  <a:pt x="15916" y="20329"/>
                  <a:pt x="15916" y="20329"/>
                </a:cubicBezTo>
                <a:cubicBezTo>
                  <a:pt x="15916" y="20329"/>
                  <a:pt x="15916" y="20329"/>
                  <a:pt x="15916" y="20329"/>
                </a:cubicBezTo>
                <a:cubicBezTo>
                  <a:pt x="15916" y="20329"/>
                  <a:pt x="15916" y="20329"/>
                  <a:pt x="15916" y="20329"/>
                </a:cubicBezTo>
                <a:cubicBezTo>
                  <a:pt x="15347" y="20329"/>
                  <a:pt x="15347" y="20329"/>
                  <a:pt x="15347" y="20329"/>
                </a:cubicBezTo>
                <a:cubicBezTo>
                  <a:pt x="14779" y="19694"/>
                  <a:pt x="14779" y="19694"/>
                  <a:pt x="14779" y="19694"/>
                </a:cubicBezTo>
                <a:cubicBezTo>
                  <a:pt x="14211" y="19694"/>
                  <a:pt x="14211" y="19694"/>
                  <a:pt x="14211" y="19694"/>
                </a:cubicBezTo>
                <a:cubicBezTo>
                  <a:pt x="13642" y="19694"/>
                  <a:pt x="13642" y="19694"/>
                  <a:pt x="13642" y="19694"/>
                </a:cubicBezTo>
                <a:cubicBezTo>
                  <a:pt x="13074" y="20329"/>
                  <a:pt x="13074" y="20329"/>
                  <a:pt x="13074" y="20329"/>
                </a:cubicBezTo>
                <a:cubicBezTo>
                  <a:pt x="12505" y="20329"/>
                  <a:pt x="12505" y="20329"/>
                  <a:pt x="12505" y="20329"/>
                </a:cubicBezTo>
                <a:cubicBezTo>
                  <a:pt x="11937" y="20329"/>
                  <a:pt x="11937" y="20329"/>
                  <a:pt x="11937" y="20329"/>
                </a:cubicBezTo>
                <a:cubicBezTo>
                  <a:pt x="11937" y="19694"/>
                  <a:pt x="11937" y="19694"/>
                  <a:pt x="11937" y="19694"/>
                </a:cubicBezTo>
                <a:cubicBezTo>
                  <a:pt x="11368" y="19694"/>
                  <a:pt x="11368" y="19694"/>
                  <a:pt x="11368" y="19694"/>
                </a:cubicBezTo>
                <a:cubicBezTo>
                  <a:pt x="11937" y="19694"/>
                  <a:pt x="11937" y="19694"/>
                  <a:pt x="11937" y="19694"/>
                </a:cubicBezTo>
                <a:cubicBezTo>
                  <a:pt x="11368" y="19059"/>
                  <a:pt x="11368" y="19059"/>
                  <a:pt x="11368" y="19059"/>
                </a:cubicBezTo>
                <a:cubicBezTo>
                  <a:pt x="11368" y="19694"/>
                  <a:pt x="11368" y="19694"/>
                  <a:pt x="11368" y="19694"/>
                </a:cubicBezTo>
                <a:cubicBezTo>
                  <a:pt x="11368" y="19694"/>
                  <a:pt x="11368" y="19694"/>
                  <a:pt x="11368" y="19694"/>
                </a:cubicBezTo>
                <a:cubicBezTo>
                  <a:pt x="11368" y="19694"/>
                  <a:pt x="11368" y="19694"/>
                  <a:pt x="11368" y="19694"/>
                </a:cubicBezTo>
                <a:cubicBezTo>
                  <a:pt x="11368" y="19694"/>
                  <a:pt x="11368" y="19694"/>
                  <a:pt x="11368" y="19694"/>
                </a:cubicBezTo>
                <a:cubicBezTo>
                  <a:pt x="10800" y="19694"/>
                  <a:pt x="10800" y="19694"/>
                  <a:pt x="10800" y="19694"/>
                </a:cubicBezTo>
                <a:cubicBezTo>
                  <a:pt x="10800" y="19694"/>
                  <a:pt x="10800" y="19694"/>
                  <a:pt x="10800" y="19694"/>
                </a:cubicBezTo>
                <a:cubicBezTo>
                  <a:pt x="10800" y="19059"/>
                  <a:pt x="10800" y="19059"/>
                  <a:pt x="10800" y="19059"/>
                </a:cubicBezTo>
                <a:cubicBezTo>
                  <a:pt x="10800" y="19694"/>
                  <a:pt x="10800" y="19694"/>
                  <a:pt x="10800" y="19694"/>
                </a:cubicBezTo>
                <a:cubicBezTo>
                  <a:pt x="10800" y="19694"/>
                  <a:pt x="10800" y="19694"/>
                  <a:pt x="10800" y="19694"/>
                </a:cubicBezTo>
                <a:cubicBezTo>
                  <a:pt x="10232" y="19694"/>
                  <a:pt x="10232" y="19694"/>
                  <a:pt x="10232" y="19694"/>
                </a:cubicBezTo>
                <a:close/>
                <a:moveTo>
                  <a:pt x="568" y="6988"/>
                </a:moveTo>
                <a:cubicBezTo>
                  <a:pt x="568" y="7624"/>
                  <a:pt x="568" y="7624"/>
                  <a:pt x="568" y="7624"/>
                </a:cubicBezTo>
                <a:cubicBezTo>
                  <a:pt x="568" y="7624"/>
                  <a:pt x="568" y="7624"/>
                  <a:pt x="568" y="7624"/>
                </a:cubicBezTo>
                <a:cubicBezTo>
                  <a:pt x="1137" y="8259"/>
                  <a:pt x="1137" y="8259"/>
                  <a:pt x="1137" y="8259"/>
                </a:cubicBezTo>
                <a:cubicBezTo>
                  <a:pt x="1137" y="8259"/>
                  <a:pt x="1137" y="8259"/>
                  <a:pt x="1137" y="8259"/>
                </a:cubicBezTo>
                <a:cubicBezTo>
                  <a:pt x="1137" y="8259"/>
                  <a:pt x="1137" y="8259"/>
                  <a:pt x="1137" y="8259"/>
                </a:cubicBezTo>
                <a:cubicBezTo>
                  <a:pt x="568" y="8259"/>
                  <a:pt x="568" y="8259"/>
                  <a:pt x="568" y="8259"/>
                </a:cubicBezTo>
                <a:cubicBezTo>
                  <a:pt x="0" y="7624"/>
                  <a:pt x="0" y="7624"/>
                  <a:pt x="0" y="7624"/>
                </a:cubicBezTo>
                <a:cubicBezTo>
                  <a:pt x="0" y="7624"/>
                  <a:pt x="0" y="7624"/>
                  <a:pt x="0" y="7624"/>
                </a:cubicBezTo>
                <a:cubicBezTo>
                  <a:pt x="0" y="7624"/>
                  <a:pt x="0" y="7624"/>
                  <a:pt x="0" y="7624"/>
                </a:cubicBezTo>
                <a:cubicBezTo>
                  <a:pt x="0" y="6988"/>
                  <a:pt x="0" y="6988"/>
                  <a:pt x="0" y="6988"/>
                </a:cubicBezTo>
                <a:cubicBezTo>
                  <a:pt x="0" y="6988"/>
                  <a:pt x="0" y="6988"/>
                  <a:pt x="0" y="6988"/>
                </a:cubicBezTo>
                <a:cubicBezTo>
                  <a:pt x="568" y="6988"/>
                  <a:pt x="568" y="6988"/>
                  <a:pt x="568" y="6988"/>
                </a:cubicBezTo>
                <a:close/>
                <a:moveTo>
                  <a:pt x="2274" y="10800"/>
                </a:moveTo>
                <a:cubicBezTo>
                  <a:pt x="2274" y="10800"/>
                  <a:pt x="2274" y="10800"/>
                  <a:pt x="2274" y="10800"/>
                </a:cubicBezTo>
                <a:cubicBezTo>
                  <a:pt x="2842" y="10165"/>
                  <a:pt x="2842" y="10165"/>
                  <a:pt x="2842" y="10165"/>
                </a:cubicBezTo>
                <a:cubicBezTo>
                  <a:pt x="2842" y="10165"/>
                  <a:pt x="2842" y="10165"/>
                  <a:pt x="2842" y="10165"/>
                </a:cubicBezTo>
                <a:cubicBezTo>
                  <a:pt x="2842" y="10800"/>
                  <a:pt x="2842" y="10800"/>
                  <a:pt x="2842" y="10800"/>
                </a:cubicBezTo>
                <a:cubicBezTo>
                  <a:pt x="2842" y="10800"/>
                  <a:pt x="2842" y="10800"/>
                  <a:pt x="2842" y="10800"/>
                </a:cubicBezTo>
                <a:cubicBezTo>
                  <a:pt x="2274" y="10800"/>
                  <a:pt x="2274" y="10800"/>
                  <a:pt x="2274" y="10800"/>
                </a:cubicBezTo>
                <a:cubicBezTo>
                  <a:pt x="2274" y="10800"/>
                  <a:pt x="2274" y="10800"/>
                  <a:pt x="2274" y="10800"/>
                </a:cubicBezTo>
                <a:close/>
                <a:moveTo>
                  <a:pt x="2274" y="11435"/>
                </a:moveTo>
                <a:cubicBezTo>
                  <a:pt x="2274" y="10800"/>
                  <a:pt x="2274" y="10800"/>
                  <a:pt x="2274" y="10800"/>
                </a:cubicBezTo>
                <a:cubicBezTo>
                  <a:pt x="2842" y="11435"/>
                  <a:pt x="2842" y="11435"/>
                  <a:pt x="2842" y="11435"/>
                </a:cubicBezTo>
                <a:cubicBezTo>
                  <a:pt x="2842" y="11435"/>
                  <a:pt x="2842" y="11435"/>
                  <a:pt x="2842" y="11435"/>
                </a:cubicBezTo>
                <a:cubicBezTo>
                  <a:pt x="2842" y="11435"/>
                  <a:pt x="2842" y="11435"/>
                  <a:pt x="2842" y="11435"/>
                </a:cubicBezTo>
                <a:cubicBezTo>
                  <a:pt x="2842" y="12071"/>
                  <a:pt x="2842" y="12071"/>
                  <a:pt x="2842" y="12071"/>
                </a:cubicBezTo>
                <a:cubicBezTo>
                  <a:pt x="2842" y="12071"/>
                  <a:pt x="2842" y="12071"/>
                  <a:pt x="2842" y="12071"/>
                </a:cubicBezTo>
                <a:cubicBezTo>
                  <a:pt x="3411" y="12071"/>
                  <a:pt x="3411" y="12071"/>
                  <a:pt x="3411" y="12071"/>
                </a:cubicBezTo>
                <a:cubicBezTo>
                  <a:pt x="2842" y="12706"/>
                  <a:pt x="2842" y="12706"/>
                  <a:pt x="2842" y="12706"/>
                </a:cubicBezTo>
                <a:cubicBezTo>
                  <a:pt x="2842" y="12071"/>
                  <a:pt x="2842" y="12071"/>
                  <a:pt x="2842" y="12071"/>
                </a:cubicBezTo>
                <a:cubicBezTo>
                  <a:pt x="2274" y="12071"/>
                  <a:pt x="2274" y="12071"/>
                  <a:pt x="2274" y="12071"/>
                </a:cubicBezTo>
                <a:cubicBezTo>
                  <a:pt x="2274" y="12071"/>
                  <a:pt x="2274" y="12071"/>
                  <a:pt x="2274" y="12071"/>
                </a:cubicBezTo>
                <a:cubicBezTo>
                  <a:pt x="2274" y="12071"/>
                  <a:pt x="2274" y="12071"/>
                  <a:pt x="2274" y="12071"/>
                </a:cubicBezTo>
                <a:cubicBezTo>
                  <a:pt x="2274" y="12071"/>
                  <a:pt x="2274" y="12071"/>
                  <a:pt x="2274" y="12071"/>
                </a:cubicBezTo>
                <a:cubicBezTo>
                  <a:pt x="2274" y="12071"/>
                  <a:pt x="2274" y="12071"/>
                  <a:pt x="2274" y="12071"/>
                </a:cubicBezTo>
                <a:cubicBezTo>
                  <a:pt x="1705" y="12071"/>
                  <a:pt x="1705" y="12071"/>
                  <a:pt x="1705" y="12071"/>
                </a:cubicBezTo>
                <a:cubicBezTo>
                  <a:pt x="1705" y="11435"/>
                  <a:pt x="1705" y="11435"/>
                  <a:pt x="1705" y="11435"/>
                </a:cubicBezTo>
                <a:cubicBezTo>
                  <a:pt x="2274" y="11435"/>
                  <a:pt x="2274" y="11435"/>
                  <a:pt x="2274" y="11435"/>
                </a:cubicBezTo>
                <a:cubicBezTo>
                  <a:pt x="2274" y="11435"/>
                  <a:pt x="2274" y="11435"/>
                  <a:pt x="2274" y="11435"/>
                </a:cubicBezTo>
                <a:close/>
                <a:moveTo>
                  <a:pt x="3411" y="13341"/>
                </a:moveTo>
                <a:cubicBezTo>
                  <a:pt x="3411" y="13341"/>
                  <a:pt x="3411" y="13341"/>
                  <a:pt x="3411" y="13341"/>
                </a:cubicBezTo>
                <a:cubicBezTo>
                  <a:pt x="3411" y="13341"/>
                  <a:pt x="3411" y="13341"/>
                  <a:pt x="3411" y="13341"/>
                </a:cubicBezTo>
                <a:cubicBezTo>
                  <a:pt x="3411" y="13341"/>
                  <a:pt x="3411" y="13341"/>
                  <a:pt x="3411" y="13341"/>
                </a:cubicBezTo>
                <a:cubicBezTo>
                  <a:pt x="2842" y="13341"/>
                  <a:pt x="2842" y="13341"/>
                  <a:pt x="2842" y="13341"/>
                </a:cubicBezTo>
                <a:cubicBezTo>
                  <a:pt x="2274" y="13341"/>
                  <a:pt x="2274" y="13341"/>
                  <a:pt x="2274" y="13341"/>
                </a:cubicBezTo>
                <a:cubicBezTo>
                  <a:pt x="2842" y="12706"/>
                  <a:pt x="2842" y="12706"/>
                  <a:pt x="2842" y="12706"/>
                </a:cubicBezTo>
                <a:cubicBezTo>
                  <a:pt x="2842" y="12706"/>
                  <a:pt x="2842" y="12706"/>
                  <a:pt x="2842" y="12706"/>
                </a:cubicBezTo>
                <a:cubicBezTo>
                  <a:pt x="2842" y="12706"/>
                  <a:pt x="2842" y="12706"/>
                  <a:pt x="2842" y="12706"/>
                </a:cubicBezTo>
                <a:cubicBezTo>
                  <a:pt x="3411" y="13341"/>
                  <a:pt x="3411" y="13341"/>
                  <a:pt x="3411" y="13341"/>
                </a:cubicBezTo>
                <a:close/>
                <a:moveTo>
                  <a:pt x="18758" y="19059"/>
                </a:moveTo>
                <a:cubicBezTo>
                  <a:pt x="18758" y="19059"/>
                  <a:pt x="18758" y="19059"/>
                  <a:pt x="18758" y="19059"/>
                </a:cubicBezTo>
                <a:cubicBezTo>
                  <a:pt x="19326" y="18424"/>
                  <a:pt x="19326" y="18424"/>
                  <a:pt x="19326" y="18424"/>
                </a:cubicBezTo>
                <a:cubicBezTo>
                  <a:pt x="19326" y="19059"/>
                  <a:pt x="19326" y="19059"/>
                  <a:pt x="19326" y="19059"/>
                </a:cubicBezTo>
                <a:cubicBezTo>
                  <a:pt x="18758" y="19059"/>
                  <a:pt x="18758" y="19059"/>
                  <a:pt x="18758" y="19059"/>
                </a:cubicBezTo>
                <a:close/>
                <a:moveTo>
                  <a:pt x="18758" y="20329"/>
                </a:moveTo>
                <a:cubicBezTo>
                  <a:pt x="18758" y="19694"/>
                  <a:pt x="18758" y="19694"/>
                  <a:pt x="18758" y="19694"/>
                </a:cubicBezTo>
                <a:cubicBezTo>
                  <a:pt x="18758" y="19059"/>
                  <a:pt x="18758" y="19059"/>
                  <a:pt x="18758" y="19059"/>
                </a:cubicBezTo>
                <a:cubicBezTo>
                  <a:pt x="18758" y="19059"/>
                  <a:pt x="18758" y="19059"/>
                  <a:pt x="18758" y="19059"/>
                </a:cubicBezTo>
                <a:cubicBezTo>
                  <a:pt x="18758" y="19059"/>
                  <a:pt x="18758" y="19059"/>
                  <a:pt x="18758" y="19059"/>
                </a:cubicBezTo>
                <a:cubicBezTo>
                  <a:pt x="19326" y="19694"/>
                  <a:pt x="19326" y="19694"/>
                  <a:pt x="19326" y="19694"/>
                </a:cubicBezTo>
                <a:cubicBezTo>
                  <a:pt x="19326" y="20329"/>
                  <a:pt x="19326" y="20329"/>
                  <a:pt x="19326" y="20329"/>
                </a:cubicBezTo>
                <a:cubicBezTo>
                  <a:pt x="18758" y="20329"/>
                  <a:pt x="18758" y="20329"/>
                  <a:pt x="18758" y="20329"/>
                </a:cubicBezTo>
                <a:close/>
                <a:moveTo>
                  <a:pt x="20463" y="18424"/>
                </a:moveTo>
                <a:cubicBezTo>
                  <a:pt x="19895" y="18424"/>
                  <a:pt x="19895" y="18424"/>
                  <a:pt x="19895" y="18424"/>
                </a:cubicBezTo>
                <a:cubicBezTo>
                  <a:pt x="20463" y="18424"/>
                  <a:pt x="20463" y="18424"/>
                  <a:pt x="20463" y="18424"/>
                </a:cubicBezTo>
                <a:cubicBezTo>
                  <a:pt x="19895" y="18424"/>
                  <a:pt x="19895" y="18424"/>
                  <a:pt x="19895" y="18424"/>
                </a:cubicBezTo>
                <a:cubicBezTo>
                  <a:pt x="19895" y="17788"/>
                  <a:pt x="19895" y="17788"/>
                  <a:pt x="19895" y="17788"/>
                </a:cubicBezTo>
                <a:cubicBezTo>
                  <a:pt x="20463" y="17153"/>
                  <a:pt x="20463" y="17153"/>
                  <a:pt x="20463" y="17153"/>
                </a:cubicBezTo>
                <a:cubicBezTo>
                  <a:pt x="21032" y="17153"/>
                  <a:pt x="21032" y="17153"/>
                  <a:pt x="21032" y="17153"/>
                </a:cubicBezTo>
                <a:cubicBezTo>
                  <a:pt x="21600" y="17153"/>
                  <a:pt x="21600" y="17153"/>
                  <a:pt x="21600" y="17153"/>
                </a:cubicBezTo>
                <a:cubicBezTo>
                  <a:pt x="21600" y="17153"/>
                  <a:pt x="21600" y="17153"/>
                  <a:pt x="21600" y="17153"/>
                </a:cubicBezTo>
                <a:cubicBezTo>
                  <a:pt x="21600" y="17153"/>
                  <a:pt x="21600" y="17153"/>
                  <a:pt x="21600" y="17153"/>
                </a:cubicBezTo>
                <a:cubicBezTo>
                  <a:pt x="21032" y="17788"/>
                  <a:pt x="21032" y="17788"/>
                  <a:pt x="21032" y="17788"/>
                </a:cubicBezTo>
                <a:cubicBezTo>
                  <a:pt x="21032" y="17788"/>
                  <a:pt x="21032" y="17788"/>
                  <a:pt x="21032" y="17788"/>
                </a:cubicBezTo>
                <a:cubicBezTo>
                  <a:pt x="21032" y="17788"/>
                  <a:pt x="21032" y="17788"/>
                  <a:pt x="21032" y="17788"/>
                </a:cubicBezTo>
                <a:cubicBezTo>
                  <a:pt x="21032" y="17788"/>
                  <a:pt x="21032" y="17788"/>
                  <a:pt x="21032" y="17788"/>
                </a:cubicBezTo>
                <a:cubicBezTo>
                  <a:pt x="20463" y="18424"/>
                  <a:pt x="20463" y="18424"/>
                  <a:pt x="20463" y="18424"/>
                </a:cubicBezTo>
                <a:cubicBezTo>
                  <a:pt x="20463" y="18424"/>
                  <a:pt x="20463" y="18424"/>
                  <a:pt x="20463" y="18424"/>
                </a:cubicBezTo>
                <a:cubicBezTo>
                  <a:pt x="20463" y="18424"/>
                  <a:pt x="20463" y="18424"/>
                  <a:pt x="20463" y="18424"/>
                </a:cubicBezTo>
                <a:close/>
                <a:moveTo>
                  <a:pt x="17053" y="17153"/>
                </a:moveTo>
                <a:cubicBezTo>
                  <a:pt x="16484" y="16518"/>
                  <a:pt x="16484" y="16518"/>
                  <a:pt x="16484" y="16518"/>
                </a:cubicBezTo>
                <a:cubicBezTo>
                  <a:pt x="16484" y="16518"/>
                  <a:pt x="16484" y="16518"/>
                  <a:pt x="16484" y="16518"/>
                </a:cubicBezTo>
                <a:cubicBezTo>
                  <a:pt x="17053" y="16518"/>
                  <a:pt x="17053" y="16518"/>
                  <a:pt x="17053" y="16518"/>
                </a:cubicBezTo>
                <a:cubicBezTo>
                  <a:pt x="17053" y="16518"/>
                  <a:pt x="17053" y="16518"/>
                  <a:pt x="17053" y="16518"/>
                </a:cubicBezTo>
                <a:cubicBezTo>
                  <a:pt x="17053" y="17153"/>
                  <a:pt x="17053" y="17153"/>
                  <a:pt x="17053" y="17153"/>
                </a:cubicBezTo>
                <a:cubicBezTo>
                  <a:pt x="17053" y="17153"/>
                  <a:pt x="17053" y="17153"/>
                  <a:pt x="17053" y="17153"/>
                </a:cubicBezTo>
                <a:close/>
                <a:moveTo>
                  <a:pt x="17053" y="13341"/>
                </a:moveTo>
                <a:cubicBezTo>
                  <a:pt x="17053" y="13341"/>
                  <a:pt x="17053" y="13341"/>
                  <a:pt x="17053" y="13341"/>
                </a:cubicBezTo>
                <a:cubicBezTo>
                  <a:pt x="17621" y="13341"/>
                  <a:pt x="17621" y="13341"/>
                  <a:pt x="17621" y="13341"/>
                </a:cubicBezTo>
                <a:cubicBezTo>
                  <a:pt x="17621" y="13341"/>
                  <a:pt x="17621" y="13341"/>
                  <a:pt x="17621" y="13341"/>
                </a:cubicBezTo>
                <a:cubicBezTo>
                  <a:pt x="17621" y="13341"/>
                  <a:pt x="17621" y="13341"/>
                  <a:pt x="17621" y="13341"/>
                </a:cubicBezTo>
                <a:cubicBezTo>
                  <a:pt x="18189" y="13341"/>
                  <a:pt x="18189" y="13341"/>
                  <a:pt x="18189" y="13341"/>
                </a:cubicBezTo>
                <a:cubicBezTo>
                  <a:pt x="18189" y="13341"/>
                  <a:pt x="18189" y="13341"/>
                  <a:pt x="18189" y="13341"/>
                </a:cubicBezTo>
                <a:cubicBezTo>
                  <a:pt x="17621" y="13341"/>
                  <a:pt x="17621" y="13341"/>
                  <a:pt x="17621" y="13341"/>
                </a:cubicBezTo>
                <a:cubicBezTo>
                  <a:pt x="17621" y="13976"/>
                  <a:pt x="17621" y="13976"/>
                  <a:pt x="17621" y="13976"/>
                </a:cubicBezTo>
                <a:cubicBezTo>
                  <a:pt x="17621" y="13976"/>
                  <a:pt x="17621" y="13976"/>
                  <a:pt x="17621" y="13976"/>
                </a:cubicBezTo>
                <a:cubicBezTo>
                  <a:pt x="17053" y="13341"/>
                  <a:pt x="17053" y="13341"/>
                  <a:pt x="17053" y="13341"/>
                </a:cubicBezTo>
                <a:cubicBezTo>
                  <a:pt x="17053" y="13341"/>
                  <a:pt x="17053" y="13341"/>
                  <a:pt x="17053" y="13341"/>
                </a:cubicBezTo>
                <a:cubicBezTo>
                  <a:pt x="16484" y="13341"/>
                  <a:pt x="16484" y="13341"/>
                  <a:pt x="16484" y="13341"/>
                </a:cubicBezTo>
                <a:cubicBezTo>
                  <a:pt x="17053" y="13341"/>
                  <a:pt x="17053" y="13341"/>
                  <a:pt x="17053" y="13341"/>
                </a:cubicBezTo>
                <a:close/>
                <a:moveTo>
                  <a:pt x="15916" y="10800"/>
                </a:moveTo>
                <a:cubicBezTo>
                  <a:pt x="15916" y="11435"/>
                  <a:pt x="15916" y="11435"/>
                  <a:pt x="15916" y="11435"/>
                </a:cubicBezTo>
                <a:cubicBezTo>
                  <a:pt x="15916" y="11435"/>
                  <a:pt x="15916" y="11435"/>
                  <a:pt x="15916" y="11435"/>
                </a:cubicBezTo>
                <a:cubicBezTo>
                  <a:pt x="15347" y="12071"/>
                  <a:pt x="15347" y="12071"/>
                  <a:pt x="15347" y="12071"/>
                </a:cubicBezTo>
                <a:cubicBezTo>
                  <a:pt x="15347" y="11435"/>
                  <a:pt x="15347" y="11435"/>
                  <a:pt x="15347" y="11435"/>
                </a:cubicBezTo>
                <a:cubicBezTo>
                  <a:pt x="15347" y="11435"/>
                  <a:pt x="15347" y="11435"/>
                  <a:pt x="15347" y="11435"/>
                </a:cubicBezTo>
                <a:cubicBezTo>
                  <a:pt x="15347" y="11435"/>
                  <a:pt x="15347" y="11435"/>
                  <a:pt x="15347" y="11435"/>
                </a:cubicBezTo>
                <a:cubicBezTo>
                  <a:pt x="15347" y="10800"/>
                  <a:pt x="15347" y="10800"/>
                  <a:pt x="15347" y="10800"/>
                </a:cubicBezTo>
                <a:cubicBezTo>
                  <a:pt x="15347" y="10800"/>
                  <a:pt x="15347" y="10800"/>
                  <a:pt x="15347" y="10800"/>
                </a:cubicBezTo>
                <a:cubicBezTo>
                  <a:pt x="15347" y="10800"/>
                  <a:pt x="15347" y="10800"/>
                  <a:pt x="15347" y="10800"/>
                </a:cubicBezTo>
                <a:cubicBezTo>
                  <a:pt x="15347" y="10165"/>
                  <a:pt x="15347" y="10165"/>
                  <a:pt x="15347" y="10165"/>
                </a:cubicBezTo>
                <a:cubicBezTo>
                  <a:pt x="15916" y="10800"/>
                  <a:pt x="15916" y="10800"/>
                  <a:pt x="15916" y="10800"/>
                </a:cubicBezTo>
                <a:cubicBezTo>
                  <a:pt x="15916" y="10800"/>
                  <a:pt x="15916" y="10800"/>
                  <a:pt x="15916" y="10800"/>
                </a:cubicBezTo>
                <a:close/>
                <a:moveTo>
                  <a:pt x="15347" y="9529"/>
                </a:moveTo>
                <a:cubicBezTo>
                  <a:pt x="14779" y="8894"/>
                  <a:pt x="14779" y="8894"/>
                  <a:pt x="14779" y="8894"/>
                </a:cubicBezTo>
                <a:cubicBezTo>
                  <a:pt x="15347" y="8259"/>
                  <a:pt x="15347" y="8259"/>
                  <a:pt x="15347" y="8259"/>
                </a:cubicBezTo>
                <a:cubicBezTo>
                  <a:pt x="15916" y="8259"/>
                  <a:pt x="15916" y="8259"/>
                  <a:pt x="15916" y="8259"/>
                </a:cubicBezTo>
                <a:cubicBezTo>
                  <a:pt x="15916" y="8259"/>
                  <a:pt x="15916" y="8259"/>
                  <a:pt x="15916" y="8259"/>
                </a:cubicBezTo>
                <a:cubicBezTo>
                  <a:pt x="16484" y="8259"/>
                  <a:pt x="16484" y="8259"/>
                  <a:pt x="16484" y="8259"/>
                </a:cubicBezTo>
                <a:cubicBezTo>
                  <a:pt x="16484" y="8259"/>
                  <a:pt x="16484" y="8259"/>
                  <a:pt x="16484" y="8259"/>
                </a:cubicBezTo>
                <a:cubicBezTo>
                  <a:pt x="16484" y="8259"/>
                  <a:pt x="16484" y="8259"/>
                  <a:pt x="16484" y="8259"/>
                </a:cubicBezTo>
                <a:cubicBezTo>
                  <a:pt x="16484" y="8259"/>
                  <a:pt x="16484" y="8259"/>
                  <a:pt x="16484" y="8259"/>
                </a:cubicBezTo>
                <a:cubicBezTo>
                  <a:pt x="16484" y="8894"/>
                  <a:pt x="16484" y="8894"/>
                  <a:pt x="16484" y="8894"/>
                </a:cubicBezTo>
                <a:cubicBezTo>
                  <a:pt x="16484" y="9529"/>
                  <a:pt x="16484" y="9529"/>
                  <a:pt x="16484" y="9529"/>
                </a:cubicBezTo>
                <a:cubicBezTo>
                  <a:pt x="15916" y="9529"/>
                  <a:pt x="15916" y="9529"/>
                  <a:pt x="15916" y="9529"/>
                </a:cubicBezTo>
                <a:cubicBezTo>
                  <a:pt x="15916" y="9529"/>
                  <a:pt x="15916" y="9529"/>
                  <a:pt x="15916" y="9529"/>
                </a:cubicBezTo>
                <a:cubicBezTo>
                  <a:pt x="15916" y="8894"/>
                  <a:pt x="15916" y="8894"/>
                  <a:pt x="15916" y="8894"/>
                </a:cubicBezTo>
                <a:cubicBezTo>
                  <a:pt x="15916" y="8894"/>
                  <a:pt x="15916" y="8894"/>
                  <a:pt x="15916" y="8894"/>
                </a:cubicBezTo>
                <a:cubicBezTo>
                  <a:pt x="15916" y="8894"/>
                  <a:pt x="15916" y="8894"/>
                  <a:pt x="15916" y="8894"/>
                </a:cubicBezTo>
                <a:cubicBezTo>
                  <a:pt x="15916" y="8894"/>
                  <a:pt x="15916" y="8894"/>
                  <a:pt x="15916" y="8894"/>
                </a:cubicBezTo>
                <a:cubicBezTo>
                  <a:pt x="15916" y="8894"/>
                  <a:pt x="15916" y="8894"/>
                  <a:pt x="15916" y="8894"/>
                </a:cubicBezTo>
                <a:cubicBezTo>
                  <a:pt x="15916" y="8894"/>
                  <a:pt x="15916" y="8894"/>
                  <a:pt x="15916" y="8894"/>
                </a:cubicBezTo>
                <a:cubicBezTo>
                  <a:pt x="15347" y="9529"/>
                  <a:pt x="15347" y="9529"/>
                  <a:pt x="15347" y="9529"/>
                </a:cubicBezTo>
                <a:cubicBezTo>
                  <a:pt x="15347" y="9529"/>
                  <a:pt x="15347" y="9529"/>
                  <a:pt x="15347" y="9529"/>
                </a:cubicBezTo>
                <a:close/>
                <a:moveTo>
                  <a:pt x="14211" y="4447"/>
                </a:moveTo>
                <a:cubicBezTo>
                  <a:pt x="14211" y="4447"/>
                  <a:pt x="14211" y="4447"/>
                  <a:pt x="14211" y="4447"/>
                </a:cubicBezTo>
                <a:cubicBezTo>
                  <a:pt x="14211" y="4447"/>
                  <a:pt x="14211" y="4447"/>
                  <a:pt x="14211" y="4447"/>
                </a:cubicBezTo>
                <a:cubicBezTo>
                  <a:pt x="14779" y="4447"/>
                  <a:pt x="14779" y="4447"/>
                  <a:pt x="14779" y="4447"/>
                </a:cubicBezTo>
                <a:cubicBezTo>
                  <a:pt x="14779" y="4447"/>
                  <a:pt x="14779" y="4447"/>
                  <a:pt x="14779" y="4447"/>
                </a:cubicBezTo>
                <a:cubicBezTo>
                  <a:pt x="14211" y="5082"/>
                  <a:pt x="14211" y="5082"/>
                  <a:pt x="14211" y="5082"/>
                </a:cubicBezTo>
                <a:cubicBezTo>
                  <a:pt x="14211" y="4447"/>
                  <a:pt x="14211" y="4447"/>
                  <a:pt x="14211" y="4447"/>
                </a:cubicBezTo>
                <a:close/>
                <a:moveTo>
                  <a:pt x="13074" y="5718"/>
                </a:moveTo>
                <a:cubicBezTo>
                  <a:pt x="13074" y="5718"/>
                  <a:pt x="13074" y="5718"/>
                  <a:pt x="13074" y="5718"/>
                </a:cubicBezTo>
                <a:cubicBezTo>
                  <a:pt x="13642" y="6353"/>
                  <a:pt x="13642" y="6353"/>
                  <a:pt x="13642" y="6353"/>
                </a:cubicBezTo>
                <a:cubicBezTo>
                  <a:pt x="13642" y="5718"/>
                  <a:pt x="13642" y="5718"/>
                  <a:pt x="13642" y="5718"/>
                </a:cubicBezTo>
                <a:cubicBezTo>
                  <a:pt x="14211" y="5718"/>
                  <a:pt x="14211" y="5718"/>
                  <a:pt x="14211" y="5718"/>
                </a:cubicBezTo>
                <a:cubicBezTo>
                  <a:pt x="13642" y="6353"/>
                  <a:pt x="13642" y="6353"/>
                  <a:pt x="13642" y="6353"/>
                </a:cubicBezTo>
                <a:cubicBezTo>
                  <a:pt x="13642" y="6988"/>
                  <a:pt x="13642" y="6988"/>
                  <a:pt x="13642" y="6988"/>
                </a:cubicBezTo>
                <a:cubicBezTo>
                  <a:pt x="13074" y="6353"/>
                  <a:pt x="13074" y="6353"/>
                  <a:pt x="13074" y="6353"/>
                </a:cubicBezTo>
                <a:cubicBezTo>
                  <a:pt x="13074" y="6988"/>
                  <a:pt x="13074" y="6988"/>
                  <a:pt x="13074" y="6988"/>
                </a:cubicBezTo>
                <a:cubicBezTo>
                  <a:pt x="13074" y="6353"/>
                  <a:pt x="13074" y="6353"/>
                  <a:pt x="13074" y="6353"/>
                </a:cubicBezTo>
                <a:cubicBezTo>
                  <a:pt x="12505" y="6353"/>
                  <a:pt x="12505" y="6353"/>
                  <a:pt x="12505" y="6353"/>
                </a:cubicBezTo>
                <a:cubicBezTo>
                  <a:pt x="13074" y="5718"/>
                  <a:pt x="13074" y="5718"/>
                  <a:pt x="13074" y="5718"/>
                </a:cubicBezTo>
                <a:close/>
                <a:moveTo>
                  <a:pt x="11937" y="3812"/>
                </a:moveTo>
                <a:cubicBezTo>
                  <a:pt x="11937" y="3812"/>
                  <a:pt x="11937" y="3812"/>
                  <a:pt x="11937" y="3812"/>
                </a:cubicBezTo>
                <a:cubicBezTo>
                  <a:pt x="12505" y="3812"/>
                  <a:pt x="12505" y="3812"/>
                  <a:pt x="12505" y="3812"/>
                </a:cubicBezTo>
                <a:cubicBezTo>
                  <a:pt x="12505" y="3812"/>
                  <a:pt x="12505" y="3812"/>
                  <a:pt x="12505" y="3812"/>
                </a:cubicBezTo>
                <a:cubicBezTo>
                  <a:pt x="11937" y="4447"/>
                  <a:pt x="11937" y="4447"/>
                  <a:pt x="11937" y="4447"/>
                </a:cubicBezTo>
                <a:cubicBezTo>
                  <a:pt x="11937" y="4447"/>
                  <a:pt x="11937" y="4447"/>
                  <a:pt x="11937" y="4447"/>
                </a:cubicBezTo>
                <a:cubicBezTo>
                  <a:pt x="11368" y="4447"/>
                  <a:pt x="11368" y="4447"/>
                  <a:pt x="11368" y="4447"/>
                </a:cubicBezTo>
                <a:cubicBezTo>
                  <a:pt x="11937" y="3812"/>
                  <a:pt x="11937" y="3812"/>
                  <a:pt x="11937" y="3812"/>
                </a:cubicBezTo>
                <a:close/>
                <a:moveTo>
                  <a:pt x="9663" y="8894"/>
                </a:moveTo>
                <a:cubicBezTo>
                  <a:pt x="9663" y="8894"/>
                  <a:pt x="9663" y="8894"/>
                  <a:pt x="9663" y="8894"/>
                </a:cubicBezTo>
                <a:cubicBezTo>
                  <a:pt x="9663" y="8894"/>
                  <a:pt x="9663" y="8894"/>
                  <a:pt x="9663" y="8894"/>
                </a:cubicBezTo>
                <a:cubicBezTo>
                  <a:pt x="9663" y="9529"/>
                  <a:pt x="9663" y="9529"/>
                  <a:pt x="9663" y="9529"/>
                </a:cubicBezTo>
                <a:cubicBezTo>
                  <a:pt x="9663" y="9529"/>
                  <a:pt x="9663" y="9529"/>
                  <a:pt x="9663" y="9529"/>
                </a:cubicBezTo>
                <a:cubicBezTo>
                  <a:pt x="9663" y="8894"/>
                  <a:pt x="9663" y="8894"/>
                  <a:pt x="9663" y="8894"/>
                </a:cubicBezTo>
                <a:close/>
                <a:moveTo>
                  <a:pt x="9095" y="8894"/>
                </a:moveTo>
                <a:cubicBezTo>
                  <a:pt x="9095" y="8894"/>
                  <a:pt x="9095" y="8894"/>
                  <a:pt x="9095" y="8894"/>
                </a:cubicBezTo>
                <a:cubicBezTo>
                  <a:pt x="9095" y="8894"/>
                  <a:pt x="9095" y="8894"/>
                  <a:pt x="9095" y="8894"/>
                </a:cubicBezTo>
                <a:cubicBezTo>
                  <a:pt x="9095" y="8894"/>
                  <a:pt x="9095" y="8894"/>
                  <a:pt x="9095" y="8894"/>
                </a:cubicBezTo>
                <a:cubicBezTo>
                  <a:pt x="9095" y="8894"/>
                  <a:pt x="9095" y="8894"/>
                  <a:pt x="9095" y="8894"/>
                </a:cubicBezTo>
                <a:close/>
                <a:moveTo>
                  <a:pt x="11937" y="9529"/>
                </a:moveTo>
                <a:cubicBezTo>
                  <a:pt x="11937" y="9529"/>
                  <a:pt x="11937" y="9529"/>
                  <a:pt x="11937" y="9529"/>
                </a:cubicBezTo>
                <a:cubicBezTo>
                  <a:pt x="11937" y="9529"/>
                  <a:pt x="11937" y="9529"/>
                  <a:pt x="11937" y="9529"/>
                </a:cubicBezTo>
                <a:cubicBezTo>
                  <a:pt x="12505" y="9529"/>
                  <a:pt x="12505" y="9529"/>
                  <a:pt x="12505" y="9529"/>
                </a:cubicBezTo>
                <a:cubicBezTo>
                  <a:pt x="12505" y="10165"/>
                  <a:pt x="12505" y="10165"/>
                  <a:pt x="12505" y="10165"/>
                </a:cubicBezTo>
                <a:cubicBezTo>
                  <a:pt x="12505" y="10165"/>
                  <a:pt x="12505" y="10165"/>
                  <a:pt x="12505" y="10165"/>
                </a:cubicBezTo>
                <a:cubicBezTo>
                  <a:pt x="11937" y="10165"/>
                  <a:pt x="11937" y="10165"/>
                  <a:pt x="11937" y="10165"/>
                </a:cubicBezTo>
                <a:cubicBezTo>
                  <a:pt x="11937" y="10165"/>
                  <a:pt x="11937" y="10165"/>
                  <a:pt x="11937" y="10165"/>
                </a:cubicBezTo>
                <a:cubicBezTo>
                  <a:pt x="11937" y="9529"/>
                  <a:pt x="11937" y="9529"/>
                  <a:pt x="11937" y="9529"/>
                </a:cubicBezTo>
                <a:close/>
                <a:moveTo>
                  <a:pt x="15916" y="13976"/>
                </a:moveTo>
                <a:cubicBezTo>
                  <a:pt x="15916" y="13976"/>
                  <a:pt x="15916" y="13976"/>
                  <a:pt x="15916" y="13976"/>
                </a:cubicBezTo>
                <a:cubicBezTo>
                  <a:pt x="15916" y="13976"/>
                  <a:pt x="15916" y="13976"/>
                  <a:pt x="15916" y="13976"/>
                </a:cubicBezTo>
                <a:cubicBezTo>
                  <a:pt x="16484" y="13976"/>
                  <a:pt x="16484" y="13976"/>
                  <a:pt x="16484" y="13976"/>
                </a:cubicBezTo>
                <a:cubicBezTo>
                  <a:pt x="16484" y="13976"/>
                  <a:pt x="16484" y="13976"/>
                  <a:pt x="16484" y="13976"/>
                </a:cubicBezTo>
                <a:cubicBezTo>
                  <a:pt x="15916" y="13976"/>
                  <a:pt x="15916" y="13976"/>
                  <a:pt x="15916" y="13976"/>
                </a:cubicBezTo>
                <a:close/>
                <a:moveTo>
                  <a:pt x="11937" y="17153"/>
                </a:moveTo>
                <a:cubicBezTo>
                  <a:pt x="11937" y="16518"/>
                  <a:pt x="11937" y="16518"/>
                  <a:pt x="11937" y="16518"/>
                </a:cubicBezTo>
                <a:cubicBezTo>
                  <a:pt x="12505" y="16518"/>
                  <a:pt x="12505" y="16518"/>
                  <a:pt x="12505" y="16518"/>
                </a:cubicBezTo>
                <a:cubicBezTo>
                  <a:pt x="12505" y="16518"/>
                  <a:pt x="12505" y="16518"/>
                  <a:pt x="12505" y="16518"/>
                </a:cubicBezTo>
                <a:cubicBezTo>
                  <a:pt x="11937" y="17153"/>
                  <a:pt x="11937" y="17153"/>
                  <a:pt x="11937" y="17153"/>
                </a:cubicBezTo>
                <a:cubicBezTo>
                  <a:pt x="11937" y="17153"/>
                  <a:pt x="11937" y="17153"/>
                  <a:pt x="11937" y="17153"/>
                </a:cubicBezTo>
                <a:close/>
                <a:moveTo>
                  <a:pt x="11937" y="15247"/>
                </a:moveTo>
                <a:cubicBezTo>
                  <a:pt x="11937" y="15247"/>
                  <a:pt x="11937" y="15247"/>
                  <a:pt x="11937" y="15247"/>
                </a:cubicBezTo>
                <a:cubicBezTo>
                  <a:pt x="11937" y="15247"/>
                  <a:pt x="11937" y="15247"/>
                  <a:pt x="11937" y="15247"/>
                </a:cubicBezTo>
                <a:cubicBezTo>
                  <a:pt x="11937" y="15247"/>
                  <a:pt x="11937" y="15247"/>
                  <a:pt x="11937" y="15247"/>
                </a:cubicBezTo>
                <a:close/>
                <a:moveTo>
                  <a:pt x="11937" y="14612"/>
                </a:moveTo>
                <a:cubicBezTo>
                  <a:pt x="11937" y="14612"/>
                  <a:pt x="11937" y="14612"/>
                  <a:pt x="11937" y="14612"/>
                </a:cubicBezTo>
                <a:cubicBezTo>
                  <a:pt x="11937" y="14612"/>
                  <a:pt x="11937" y="14612"/>
                  <a:pt x="11937" y="14612"/>
                </a:cubicBezTo>
                <a:cubicBezTo>
                  <a:pt x="11937" y="14612"/>
                  <a:pt x="11937" y="14612"/>
                  <a:pt x="11937" y="14612"/>
                </a:cubicBezTo>
                <a:cubicBezTo>
                  <a:pt x="11937" y="14612"/>
                  <a:pt x="11937" y="14612"/>
                  <a:pt x="11937" y="14612"/>
                </a:cubicBezTo>
                <a:close/>
                <a:moveTo>
                  <a:pt x="11368" y="13976"/>
                </a:moveTo>
                <a:cubicBezTo>
                  <a:pt x="11368" y="13976"/>
                  <a:pt x="11368" y="13976"/>
                  <a:pt x="11368" y="13976"/>
                </a:cubicBezTo>
                <a:cubicBezTo>
                  <a:pt x="11937" y="13976"/>
                  <a:pt x="11937" y="13976"/>
                  <a:pt x="11937" y="13976"/>
                </a:cubicBezTo>
                <a:cubicBezTo>
                  <a:pt x="11937" y="13976"/>
                  <a:pt x="11937" y="13976"/>
                  <a:pt x="11937" y="13976"/>
                </a:cubicBezTo>
                <a:cubicBezTo>
                  <a:pt x="11368" y="13976"/>
                  <a:pt x="11368" y="13976"/>
                  <a:pt x="11368" y="13976"/>
                </a:cubicBezTo>
                <a:close/>
                <a:moveTo>
                  <a:pt x="13642" y="15882"/>
                </a:moveTo>
                <a:cubicBezTo>
                  <a:pt x="13642" y="15247"/>
                  <a:pt x="13642" y="15247"/>
                  <a:pt x="13642" y="15247"/>
                </a:cubicBezTo>
                <a:cubicBezTo>
                  <a:pt x="13642" y="15247"/>
                  <a:pt x="13642" y="15247"/>
                  <a:pt x="13642" y="15247"/>
                </a:cubicBezTo>
                <a:cubicBezTo>
                  <a:pt x="14211" y="15247"/>
                  <a:pt x="14211" y="15247"/>
                  <a:pt x="14211" y="15247"/>
                </a:cubicBezTo>
                <a:cubicBezTo>
                  <a:pt x="14211" y="15247"/>
                  <a:pt x="14211" y="15247"/>
                  <a:pt x="14211" y="15247"/>
                </a:cubicBezTo>
                <a:cubicBezTo>
                  <a:pt x="13642" y="15882"/>
                  <a:pt x="13642" y="15882"/>
                  <a:pt x="13642" y="15882"/>
                </a:cubicBezTo>
                <a:close/>
                <a:moveTo>
                  <a:pt x="14779" y="15882"/>
                </a:moveTo>
                <a:cubicBezTo>
                  <a:pt x="14211" y="15247"/>
                  <a:pt x="14211" y="15247"/>
                  <a:pt x="14211" y="15247"/>
                </a:cubicBezTo>
                <a:cubicBezTo>
                  <a:pt x="14779" y="15247"/>
                  <a:pt x="14779" y="15247"/>
                  <a:pt x="14779" y="15247"/>
                </a:cubicBezTo>
                <a:cubicBezTo>
                  <a:pt x="14779" y="15247"/>
                  <a:pt x="14779" y="15247"/>
                  <a:pt x="14779" y="15247"/>
                </a:cubicBezTo>
                <a:cubicBezTo>
                  <a:pt x="14779" y="15247"/>
                  <a:pt x="14779" y="15247"/>
                  <a:pt x="14779" y="15247"/>
                </a:cubicBezTo>
                <a:cubicBezTo>
                  <a:pt x="14779" y="15882"/>
                  <a:pt x="14779" y="15882"/>
                  <a:pt x="14779" y="15882"/>
                </a:cubicBezTo>
                <a:cubicBezTo>
                  <a:pt x="14779" y="15882"/>
                  <a:pt x="14779" y="15882"/>
                  <a:pt x="14779" y="15882"/>
                </a:cubicBezTo>
                <a:close/>
                <a:moveTo>
                  <a:pt x="14211" y="14612"/>
                </a:moveTo>
                <a:cubicBezTo>
                  <a:pt x="14211" y="13976"/>
                  <a:pt x="14211" y="13976"/>
                  <a:pt x="14211" y="13976"/>
                </a:cubicBezTo>
                <a:cubicBezTo>
                  <a:pt x="14779" y="14612"/>
                  <a:pt x="14779" y="14612"/>
                  <a:pt x="14779" y="14612"/>
                </a:cubicBezTo>
                <a:cubicBezTo>
                  <a:pt x="14211" y="14612"/>
                  <a:pt x="14211" y="14612"/>
                  <a:pt x="14211" y="14612"/>
                </a:cubicBezTo>
                <a:close/>
                <a:moveTo>
                  <a:pt x="13642" y="13976"/>
                </a:moveTo>
                <a:cubicBezTo>
                  <a:pt x="13642" y="13976"/>
                  <a:pt x="13642" y="13976"/>
                  <a:pt x="13642" y="13976"/>
                </a:cubicBezTo>
                <a:cubicBezTo>
                  <a:pt x="14211" y="13976"/>
                  <a:pt x="14211" y="13976"/>
                  <a:pt x="14211" y="13976"/>
                </a:cubicBezTo>
                <a:cubicBezTo>
                  <a:pt x="14211" y="13976"/>
                  <a:pt x="14211" y="13976"/>
                  <a:pt x="14211" y="13976"/>
                </a:cubicBezTo>
                <a:cubicBezTo>
                  <a:pt x="13642" y="13976"/>
                  <a:pt x="13642" y="13976"/>
                  <a:pt x="13642" y="13976"/>
                </a:cubicBezTo>
                <a:cubicBezTo>
                  <a:pt x="13642" y="13976"/>
                  <a:pt x="13642" y="13976"/>
                  <a:pt x="13642" y="13976"/>
                </a:cubicBezTo>
                <a:close/>
                <a:moveTo>
                  <a:pt x="12505" y="12706"/>
                </a:moveTo>
                <a:cubicBezTo>
                  <a:pt x="12505" y="12706"/>
                  <a:pt x="12505" y="12706"/>
                  <a:pt x="12505" y="12706"/>
                </a:cubicBezTo>
                <a:cubicBezTo>
                  <a:pt x="13074" y="13341"/>
                  <a:pt x="13074" y="13341"/>
                  <a:pt x="13074" y="13341"/>
                </a:cubicBezTo>
                <a:cubicBezTo>
                  <a:pt x="13642" y="13341"/>
                  <a:pt x="13642" y="13341"/>
                  <a:pt x="13642" y="13341"/>
                </a:cubicBezTo>
                <a:cubicBezTo>
                  <a:pt x="13642" y="13976"/>
                  <a:pt x="13642" y="13976"/>
                  <a:pt x="13642" y="13976"/>
                </a:cubicBezTo>
                <a:cubicBezTo>
                  <a:pt x="13074" y="13976"/>
                  <a:pt x="13074" y="13976"/>
                  <a:pt x="13074" y="13976"/>
                </a:cubicBezTo>
                <a:cubicBezTo>
                  <a:pt x="12505" y="13341"/>
                  <a:pt x="12505" y="13341"/>
                  <a:pt x="12505" y="13341"/>
                </a:cubicBezTo>
                <a:cubicBezTo>
                  <a:pt x="12505" y="13341"/>
                  <a:pt x="12505" y="13341"/>
                  <a:pt x="12505" y="13341"/>
                </a:cubicBezTo>
                <a:cubicBezTo>
                  <a:pt x="12505" y="12706"/>
                  <a:pt x="12505" y="12706"/>
                  <a:pt x="12505" y="12706"/>
                </a:cubicBezTo>
                <a:close/>
                <a:moveTo>
                  <a:pt x="7958" y="9529"/>
                </a:moveTo>
                <a:cubicBezTo>
                  <a:pt x="7958" y="9529"/>
                  <a:pt x="7958" y="9529"/>
                  <a:pt x="7958" y="9529"/>
                </a:cubicBezTo>
                <a:cubicBezTo>
                  <a:pt x="9095" y="9529"/>
                  <a:pt x="9095" y="9529"/>
                  <a:pt x="9095" y="9529"/>
                </a:cubicBezTo>
                <a:cubicBezTo>
                  <a:pt x="9095" y="9529"/>
                  <a:pt x="9095" y="9529"/>
                  <a:pt x="9095" y="9529"/>
                </a:cubicBezTo>
                <a:cubicBezTo>
                  <a:pt x="9663" y="10165"/>
                  <a:pt x="9663" y="10165"/>
                  <a:pt x="9663" y="10165"/>
                </a:cubicBezTo>
                <a:cubicBezTo>
                  <a:pt x="10232" y="10165"/>
                  <a:pt x="10232" y="10165"/>
                  <a:pt x="10232" y="10165"/>
                </a:cubicBezTo>
                <a:cubicBezTo>
                  <a:pt x="10232" y="10165"/>
                  <a:pt x="10232" y="10165"/>
                  <a:pt x="10232" y="10165"/>
                </a:cubicBezTo>
                <a:cubicBezTo>
                  <a:pt x="10232" y="10165"/>
                  <a:pt x="10232" y="10165"/>
                  <a:pt x="10232" y="10165"/>
                </a:cubicBezTo>
                <a:cubicBezTo>
                  <a:pt x="10232" y="10165"/>
                  <a:pt x="10232" y="10165"/>
                  <a:pt x="10232" y="10165"/>
                </a:cubicBezTo>
                <a:cubicBezTo>
                  <a:pt x="11368" y="10800"/>
                  <a:pt x="11368" y="10800"/>
                  <a:pt x="11368" y="10800"/>
                </a:cubicBezTo>
                <a:cubicBezTo>
                  <a:pt x="11368" y="11435"/>
                  <a:pt x="11368" y="11435"/>
                  <a:pt x="11368" y="11435"/>
                </a:cubicBezTo>
                <a:cubicBezTo>
                  <a:pt x="11368" y="11435"/>
                  <a:pt x="11368" y="11435"/>
                  <a:pt x="11368" y="11435"/>
                </a:cubicBezTo>
                <a:cubicBezTo>
                  <a:pt x="11368" y="11435"/>
                  <a:pt x="11368" y="11435"/>
                  <a:pt x="11368" y="11435"/>
                </a:cubicBezTo>
                <a:cubicBezTo>
                  <a:pt x="11368" y="12071"/>
                  <a:pt x="11368" y="12071"/>
                  <a:pt x="11368" y="12071"/>
                </a:cubicBezTo>
                <a:cubicBezTo>
                  <a:pt x="11937" y="12071"/>
                  <a:pt x="11937" y="12071"/>
                  <a:pt x="11937" y="12071"/>
                </a:cubicBezTo>
                <a:cubicBezTo>
                  <a:pt x="11937" y="12071"/>
                  <a:pt x="11937" y="12071"/>
                  <a:pt x="11937" y="12071"/>
                </a:cubicBezTo>
                <a:cubicBezTo>
                  <a:pt x="12505" y="12071"/>
                  <a:pt x="12505" y="12071"/>
                  <a:pt x="12505" y="12071"/>
                </a:cubicBezTo>
                <a:cubicBezTo>
                  <a:pt x="11937" y="12706"/>
                  <a:pt x="11937" y="12706"/>
                  <a:pt x="11937" y="12706"/>
                </a:cubicBezTo>
                <a:cubicBezTo>
                  <a:pt x="11937" y="12706"/>
                  <a:pt x="11937" y="12706"/>
                  <a:pt x="11937" y="12706"/>
                </a:cubicBezTo>
                <a:cubicBezTo>
                  <a:pt x="11368" y="12706"/>
                  <a:pt x="11368" y="12706"/>
                  <a:pt x="11368" y="12706"/>
                </a:cubicBezTo>
                <a:cubicBezTo>
                  <a:pt x="11368" y="12706"/>
                  <a:pt x="11368" y="12706"/>
                  <a:pt x="11368" y="12706"/>
                </a:cubicBezTo>
                <a:cubicBezTo>
                  <a:pt x="11368" y="12071"/>
                  <a:pt x="11368" y="12071"/>
                  <a:pt x="11368" y="12071"/>
                </a:cubicBezTo>
                <a:cubicBezTo>
                  <a:pt x="11368" y="12071"/>
                  <a:pt x="11368" y="12071"/>
                  <a:pt x="11368" y="12071"/>
                </a:cubicBezTo>
                <a:cubicBezTo>
                  <a:pt x="10800" y="12071"/>
                  <a:pt x="10800" y="12071"/>
                  <a:pt x="10800" y="12071"/>
                </a:cubicBezTo>
                <a:cubicBezTo>
                  <a:pt x="10800" y="11435"/>
                  <a:pt x="10800" y="11435"/>
                  <a:pt x="10800" y="11435"/>
                </a:cubicBezTo>
                <a:cubicBezTo>
                  <a:pt x="10800" y="11435"/>
                  <a:pt x="10800" y="11435"/>
                  <a:pt x="10800" y="11435"/>
                </a:cubicBezTo>
                <a:cubicBezTo>
                  <a:pt x="10232" y="11435"/>
                  <a:pt x="10232" y="11435"/>
                  <a:pt x="10232" y="11435"/>
                </a:cubicBezTo>
                <a:cubicBezTo>
                  <a:pt x="9663" y="10800"/>
                  <a:pt x="9663" y="10800"/>
                  <a:pt x="9663" y="10800"/>
                </a:cubicBezTo>
                <a:cubicBezTo>
                  <a:pt x="9663" y="10800"/>
                  <a:pt x="9663" y="10800"/>
                  <a:pt x="9663" y="10800"/>
                </a:cubicBezTo>
                <a:cubicBezTo>
                  <a:pt x="9095" y="10800"/>
                  <a:pt x="9095" y="10800"/>
                  <a:pt x="9095" y="10800"/>
                </a:cubicBezTo>
                <a:cubicBezTo>
                  <a:pt x="9095" y="10165"/>
                  <a:pt x="9095" y="10165"/>
                  <a:pt x="9095" y="10165"/>
                </a:cubicBezTo>
                <a:cubicBezTo>
                  <a:pt x="9095" y="10165"/>
                  <a:pt x="9095" y="10165"/>
                  <a:pt x="9095" y="10165"/>
                </a:cubicBezTo>
                <a:cubicBezTo>
                  <a:pt x="8526" y="10165"/>
                  <a:pt x="8526" y="10165"/>
                  <a:pt x="8526" y="10165"/>
                </a:cubicBezTo>
                <a:cubicBezTo>
                  <a:pt x="8526" y="9529"/>
                  <a:pt x="8526" y="9529"/>
                  <a:pt x="8526" y="9529"/>
                </a:cubicBezTo>
                <a:cubicBezTo>
                  <a:pt x="7958" y="9529"/>
                  <a:pt x="7958" y="9529"/>
                  <a:pt x="7958" y="9529"/>
                </a:cubicBezTo>
                <a:cubicBezTo>
                  <a:pt x="7958" y="9529"/>
                  <a:pt x="7958" y="9529"/>
                  <a:pt x="7958" y="9529"/>
                </a:cubicBezTo>
                <a:close/>
                <a:moveTo>
                  <a:pt x="8526" y="17153"/>
                </a:moveTo>
                <a:cubicBezTo>
                  <a:pt x="8526" y="17153"/>
                  <a:pt x="8526" y="17153"/>
                  <a:pt x="8526" y="17153"/>
                </a:cubicBezTo>
                <a:cubicBezTo>
                  <a:pt x="8526" y="17788"/>
                  <a:pt x="8526" y="17788"/>
                  <a:pt x="8526" y="17788"/>
                </a:cubicBezTo>
                <a:cubicBezTo>
                  <a:pt x="9095" y="17788"/>
                  <a:pt x="9095" y="17788"/>
                  <a:pt x="9095" y="17788"/>
                </a:cubicBezTo>
                <a:cubicBezTo>
                  <a:pt x="8526" y="18424"/>
                  <a:pt x="8526" y="18424"/>
                  <a:pt x="8526" y="18424"/>
                </a:cubicBezTo>
                <a:cubicBezTo>
                  <a:pt x="8526" y="18424"/>
                  <a:pt x="8526" y="18424"/>
                  <a:pt x="8526" y="18424"/>
                </a:cubicBezTo>
                <a:cubicBezTo>
                  <a:pt x="8526" y="17788"/>
                  <a:pt x="8526" y="17788"/>
                  <a:pt x="8526" y="17788"/>
                </a:cubicBezTo>
                <a:cubicBezTo>
                  <a:pt x="8526" y="17788"/>
                  <a:pt x="8526" y="17788"/>
                  <a:pt x="8526" y="17788"/>
                </a:cubicBezTo>
                <a:cubicBezTo>
                  <a:pt x="8526" y="17153"/>
                  <a:pt x="8526" y="17153"/>
                  <a:pt x="8526" y="17153"/>
                </a:cubicBezTo>
                <a:close/>
                <a:moveTo>
                  <a:pt x="8526" y="16518"/>
                </a:moveTo>
                <a:cubicBezTo>
                  <a:pt x="8526" y="17153"/>
                  <a:pt x="8526" y="17153"/>
                  <a:pt x="8526" y="17153"/>
                </a:cubicBezTo>
                <a:cubicBezTo>
                  <a:pt x="8526" y="17153"/>
                  <a:pt x="8526" y="17153"/>
                  <a:pt x="8526" y="17153"/>
                </a:cubicBezTo>
                <a:lnTo>
                  <a:pt x="8526" y="16518"/>
                </a:lnTo>
                <a:close/>
                <a:moveTo>
                  <a:pt x="8526" y="16518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89" name="AutoShape 73"/>
          <p:cNvSpPr/>
          <p:nvPr/>
        </p:nvSpPr>
        <p:spPr bwMode="auto">
          <a:xfrm>
            <a:off x="6754288" y="3351192"/>
            <a:ext cx="101831" cy="8774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929" y="4836"/>
                </a:moveTo>
                <a:lnTo>
                  <a:pt x="929" y="3546"/>
                </a:lnTo>
                <a:lnTo>
                  <a:pt x="1858" y="3546"/>
                </a:lnTo>
                <a:lnTo>
                  <a:pt x="4413" y="4836"/>
                </a:lnTo>
                <a:lnTo>
                  <a:pt x="6039" y="4836"/>
                </a:lnTo>
                <a:lnTo>
                  <a:pt x="6968" y="6125"/>
                </a:lnTo>
                <a:lnTo>
                  <a:pt x="6968" y="2579"/>
                </a:lnTo>
                <a:lnTo>
                  <a:pt x="6039" y="2579"/>
                </a:lnTo>
                <a:lnTo>
                  <a:pt x="6039" y="0"/>
                </a:lnTo>
                <a:lnTo>
                  <a:pt x="6968" y="1290"/>
                </a:lnTo>
                <a:lnTo>
                  <a:pt x="8594" y="2579"/>
                </a:lnTo>
                <a:lnTo>
                  <a:pt x="9523" y="3546"/>
                </a:lnTo>
                <a:lnTo>
                  <a:pt x="11381" y="3546"/>
                </a:lnTo>
                <a:lnTo>
                  <a:pt x="11381" y="2579"/>
                </a:lnTo>
                <a:lnTo>
                  <a:pt x="13006" y="2579"/>
                </a:lnTo>
                <a:lnTo>
                  <a:pt x="13935" y="0"/>
                </a:lnTo>
                <a:lnTo>
                  <a:pt x="14632" y="1290"/>
                </a:lnTo>
                <a:lnTo>
                  <a:pt x="16490" y="2579"/>
                </a:lnTo>
                <a:lnTo>
                  <a:pt x="16490" y="4836"/>
                </a:lnTo>
                <a:lnTo>
                  <a:pt x="18116" y="6125"/>
                </a:lnTo>
                <a:lnTo>
                  <a:pt x="18116" y="7415"/>
                </a:lnTo>
                <a:lnTo>
                  <a:pt x="19045" y="8382"/>
                </a:lnTo>
                <a:lnTo>
                  <a:pt x="20671" y="8382"/>
                </a:lnTo>
                <a:lnTo>
                  <a:pt x="21600" y="9672"/>
                </a:lnTo>
                <a:lnTo>
                  <a:pt x="19045" y="9672"/>
                </a:lnTo>
                <a:lnTo>
                  <a:pt x="18116" y="10961"/>
                </a:lnTo>
                <a:lnTo>
                  <a:pt x="18116" y="18054"/>
                </a:lnTo>
                <a:lnTo>
                  <a:pt x="17187" y="19343"/>
                </a:lnTo>
                <a:lnTo>
                  <a:pt x="17187" y="16764"/>
                </a:lnTo>
                <a:lnTo>
                  <a:pt x="16490" y="16764"/>
                </a:lnTo>
                <a:lnTo>
                  <a:pt x="16490" y="18054"/>
                </a:lnTo>
                <a:lnTo>
                  <a:pt x="17187" y="19343"/>
                </a:lnTo>
                <a:lnTo>
                  <a:pt x="16490" y="19343"/>
                </a:lnTo>
                <a:lnTo>
                  <a:pt x="17187" y="20310"/>
                </a:lnTo>
                <a:lnTo>
                  <a:pt x="17187" y="21600"/>
                </a:lnTo>
                <a:lnTo>
                  <a:pt x="15561" y="21600"/>
                </a:lnTo>
                <a:lnTo>
                  <a:pt x="13935" y="19343"/>
                </a:lnTo>
                <a:lnTo>
                  <a:pt x="14632" y="18054"/>
                </a:lnTo>
                <a:lnTo>
                  <a:pt x="13935" y="16764"/>
                </a:lnTo>
                <a:lnTo>
                  <a:pt x="14632" y="16764"/>
                </a:lnTo>
                <a:lnTo>
                  <a:pt x="13935" y="15475"/>
                </a:lnTo>
                <a:lnTo>
                  <a:pt x="13006" y="14507"/>
                </a:lnTo>
                <a:lnTo>
                  <a:pt x="12077" y="15475"/>
                </a:lnTo>
                <a:lnTo>
                  <a:pt x="11381" y="15475"/>
                </a:lnTo>
                <a:lnTo>
                  <a:pt x="11381" y="16764"/>
                </a:lnTo>
                <a:lnTo>
                  <a:pt x="10452" y="16764"/>
                </a:lnTo>
                <a:lnTo>
                  <a:pt x="9523" y="18054"/>
                </a:lnTo>
                <a:lnTo>
                  <a:pt x="9523" y="19343"/>
                </a:lnTo>
                <a:lnTo>
                  <a:pt x="7897" y="19343"/>
                </a:lnTo>
                <a:lnTo>
                  <a:pt x="7897" y="18054"/>
                </a:lnTo>
                <a:lnTo>
                  <a:pt x="8594" y="16764"/>
                </a:lnTo>
                <a:lnTo>
                  <a:pt x="7897" y="15475"/>
                </a:lnTo>
                <a:lnTo>
                  <a:pt x="8594" y="15475"/>
                </a:lnTo>
                <a:lnTo>
                  <a:pt x="7897" y="14507"/>
                </a:lnTo>
                <a:lnTo>
                  <a:pt x="6968" y="14507"/>
                </a:lnTo>
                <a:lnTo>
                  <a:pt x="5342" y="13218"/>
                </a:lnTo>
                <a:lnTo>
                  <a:pt x="4413" y="11928"/>
                </a:lnTo>
                <a:lnTo>
                  <a:pt x="5342" y="10961"/>
                </a:lnTo>
                <a:lnTo>
                  <a:pt x="3484" y="8382"/>
                </a:lnTo>
                <a:lnTo>
                  <a:pt x="3484" y="7415"/>
                </a:lnTo>
                <a:lnTo>
                  <a:pt x="2787" y="6125"/>
                </a:lnTo>
                <a:lnTo>
                  <a:pt x="1858" y="6125"/>
                </a:lnTo>
                <a:lnTo>
                  <a:pt x="929" y="4836"/>
                </a:lnTo>
                <a:close/>
                <a:moveTo>
                  <a:pt x="6968" y="19343"/>
                </a:moveTo>
                <a:lnTo>
                  <a:pt x="5342" y="15475"/>
                </a:lnTo>
                <a:lnTo>
                  <a:pt x="4413" y="15475"/>
                </a:lnTo>
                <a:lnTo>
                  <a:pt x="3484" y="14507"/>
                </a:lnTo>
                <a:lnTo>
                  <a:pt x="2787" y="14507"/>
                </a:lnTo>
                <a:lnTo>
                  <a:pt x="1858" y="13218"/>
                </a:lnTo>
                <a:lnTo>
                  <a:pt x="0" y="13218"/>
                </a:lnTo>
                <a:lnTo>
                  <a:pt x="929" y="14507"/>
                </a:lnTo>
                <a:lnTo>
                  <a:pt x="1858" y="14507"/>
                </a:lnTo>
                <a:lnTo>
                  <a:pt x="1858" y="16764"/>
                </a:lnTo>
                <a:lnTo>
                  <a:pt x="3484" y="18054"/>
                </a:lnTo>
                <a:lnTo>
                  <a:pt x="5342" y="19343"/>
                </a:lnTo>
                <a:lnTo>
                  <a:pt x="6968" y="19343"/>
                </a:lnTo>
                <a:close/>
                <a:moveTo>
                  <a:pt x="6968" y="1934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90" name="AutoShape 74"/>
          <p:cNvSpPr/>
          <p:nvPr/>
        </p:nvSpPr>
        <p:spPr bwMode="auto">
          <a:xfrm>
            <a:off x="6750836" y="3410221"/>
            <a:ext cx="364608" cy="32226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454" y="0"/>
                </a:moveTo>
                <a:lnTo>
                  <a:pt x="714" y="0"/>
                </a:lnTo>
                <a:lnTo>
                  <a:pt x="714" y="617"/>
                </a:lnTo>
                <a:lnTo>
                  <a:pt x="1168" y="970"/>
                </a:lnTo>
                <a:lnTo>
                  <a:pt x="1686" y="1322"/>
                </a:lnTo>
                <a:lnTo>
                  <a:pt x="2854" y="1322"/>
                </a:lnTo>
                <a:lnTo>
                  <a:pt x="2854" y="970"/>
                </a:lnTo>
                <a:lnTo>
                  <a:pt x="3114" y="617"/>
                </a:lnTo>
                <a:lnTo>
                  <a:pt x="3373" y="617"/>
                </a:lnTo>
                <a:lnTo>
                  <a:pt x="3373" y="264"/>
                </a:lnTo>
                <a:lnTo>
                  <a:pt x="3568" y="264"/>
                </a:lnTo>
                <a:lnTo>
                  <a:pt x="3827" y="0"/>
                </a:lnTo>
                <a:lnTo>
                  <a:pt x="4086" y="264"/>
                </a:lnTo>
                <a:lnTo>
                  <a:pt x="4281" y="617"/>
                </a:lnTo>
                <a:lnTo>
                  <a:pt x="4086" y="617"/>
                </a:lnTo>
                <a:lnTo>
                  <a:pt x="4281" y="970"/>
                </a:lnTo>
                <a:lnTo>
                  <a:pt x="4086" y="1322"/>
                </a:lnTo>
                <a:lnTo>
                  <a:pt x="4541" y="1940"/>
                </a:lnTo>
                <a:lnTo>
                  <a:pt x="4995" y="1940"/>
                </a:lnTo>
                <a:lnTo>
                  <a:pt x="4995" y="2909"/>
                </a:lnTo>
                <a:lnTo>
                  <a:pt x="5254" y="2909"/>
                </a:lnTo>
                <a:lnTo>
                  <a:pt x="5514" y="3262"/>
                </a:lnTo>
                <a:lnTo>
                  <a:pt x="5773" y="3262"/>
                </a:lnTo>
                <a:lnTo>
                  <a:pt x="5968" y="3615"/>
                </a:lnTo>
                <a:lnTo>
                  <a:pt x="6227" y="3262"/>
                </a:lnTo>
                <a:lnTo>
                  <a:pt x="6486" y="3615"/>
                </a:lnTo>
                <a:lnTo>
                  <a:pt x="6681" y="3615"/>
                </a:lnTo>
                <a:lnTo>
                  <a:pt x="6681" y="3879"/>
                </a:lnTo>
                <a:lnTo>
                  <a:pt x="7395" y="4232"/>
                </a:lnTo>
                <a:lnTo>
                  <a:pt x="7654" y="4232"/>
                </a:lnTo>
                <a:lnTo>
                  <a:pt x="8173" y="4584"/>
                </a:lnTo>
                <a:lnTo>
                  <a:pt x="8627" y="4584"/>
                </a:lnTo>
                <a:lnTo>
                  <a:pt x="9341" y="4232"/>
                </a:lnTo>
                <a:lnTo>
                  <a:pt x="10573" y="4232"/>
                </a:lnTo>
                <a:lnTo>
                  <a:pt x="10768" y="3879"/>
                </a:lnTo>
                <a:lnTo>
                  <a:pt x="10573" y="3615"/>
                </a:lnTo>
                <a:lnTo>
                  <a:pt x="10573" y="3262"/>
                </a:lnTo>
                <a:lnTo>
                  <a:pt x="11286" y="3262"/>
                </a:lnTo>
                <a:lnTo>
                  <a:pt x="11286" y="2909"/>
                </a:lnTo>
                <a:lnTo>
                  <a:pt x="11481" y="2557"/>
                </a:lnTo>
                <a:lnTo>
                  <a:pt x="12000" y="2292"/>
                </a:lnTo>
                <a:lnTo>
                  <a:pt x="12454" y="1940"/>
                </a:lnTo>
                <a:lnTo>
                  <a:pt x="12973" y="2292"/>
                </a:lnTo>
                <a:lnTo>
                  <a:pt x="12973" y="1940"/>
                </a:lnTo>
                <a:lnTo>
                  <a:pt x="13168" y="1587"/>
                </a:lnTo>
                <a:lnTo>
                  <a:pt x="13427" y="1940"/>
                </a:lnTo>
                <a:lnTo>
                  <a:pt x="13686" y="1940"/>
                </a:lnTo>
                <a:lnTo>
                  <a:pt x="13881" y="2292"/>
                </a:lnTo>
                <a:lnTo>
                  <a:pt x="14400" y="2292"/>
                </a:lnTo>
                <a:lnTo>
                  <a:pt x="14854" y="2909"/>
                </a:lnTo>
                <a:lnTo>
                  <a:pt x="15114" y="2909"/>
                </a:lnTo>
                <a:lnTo>
                  <a:pt x="15373" y="2557"/>
                </a:lnTo>
                <a:lnTo>
                  <a:pt x="15827" y="2909"/>
                </a:lnTo>
                <a:lnTo>
                  <a:pt x="16086" y="2909"/>
                </a:lnTo>
                <a:lnTo>
                  <a:pt x="16086" y="3615"/>
                </a:lnTo>
                <a:lnTo>
                  <a:pt x="16281" y="3262"/>
                </a:lnTo>
                <a:lnTo>
                  <a:pt x="16800" y="3615"/>
                </a:lnTo>
                <a:lnTo>
                  <a:pt x="17254" y="4232"/>
                </a:lnTo>
                <a:lnTo>
                  <a:pt x="17773" y="4232"/>
                </a:lnTo>
                <a:lnTo>
                  <a:pt x="17968" y="4584"/>
                </a:lnTo>
                <a:lnTo>
                  <a:pt x="17968" y="5554"/>
                </a:lnTo>
                <a:lnTo>
                  <a:pt x="18227" y="5907"/>
                </a:lnTo>
                <a:lnTo>
                  <a:pt x="18227" y="6171"/>
                </a:lnTo>
                <a:lnTo>
                  <a:pt x="17968" y="6524"/>
                </a:lnTo>
                <a:lnTo>
                  <a:pt x="18227" y="6877"/>
                </a:lnTo>
                <a:lnTo>
                  <a:pt x="17968" y="7141"/>
                </a:lnTo>
                <a:lnTo>
                  <a:pt x="17773" y="7141"/>
                </a:lnTo>
                <a:lnTo>
                  <a:pt x="17773" y="7494"/>
                </a:lnTo>
                <a:lnTo>
                  <a:pt x="17968" y="7494"/>
                </a:lnTo>
                <a:lnTo>
                  <a:pt x="17773" y="7847"/>
                </a:lnTo>
                <a:lnTo>
                  <a:pt x="17773" y="8111"/>
                </a:lnTo>
                <a:lnTo>
                  <a:pt x="17968" y="8464"/>
                </a:lnTo>
                <a:lnTo>
                  <a:pt x="17968" y="8816"/>
                </a:lnTo>
                <a:lnTo>
                  <a:pt x="18227" y="8816"/>
                </a:lnTo>
                <a:lnTo>
                  <a:pt x="17968" y="9433"/>
                </a:lnTo>
                <a:lnTo>
                  <a:pt x="17968" y="9786"/>
                </a:lnTo>
                <a:lnTo>
                  <a:pt x="18227" y="10403"/>
                </a:lnTo>
                <a:lnTo>
                  <a:pt x="18486" y="11109"/>
                </a:lnTo>
                <a:lnTo>
                  <a:pt x="18227" y="11109"/>
                </a:lnTo>
                <a:lnTo>
                  <a:pt x="18486" y="11461"/>
                </a:lnTo>
                <a:lnTo>
                  <a:pt x="18486" y="11726"/>
                </a:lnTo>
                <a:lnTo>
                  <a:pt x="19459" y="11726"/>
                </a:lnTo>
                <a:lnTo>
                  <a:pt x="19654" y="12431"/>
                </a:lnTo>
                <a:lnTo>
                  <a:pt x="19459" y="12696"/>
                </a:lnTo>
                <a:lnTo>
                  <a:pt x="19654" y="13048"/>
                </a:lnTo>
                <a:lnTo>
                  <a:pt x="19654" y="13401"/>
                </a:lnTo>
                <a:lnTo>
                  <a:pt x="18746" y="14723"/>
                </a:lnTo>
                <a:lnTo>
                  <a:pt x="19459" y="15693"/>
                </a:lnTo>
                <a:lnTo>
                  <a:pt x="19459" y="16046"/>
                </a:lnTo>
                <a:lnTo>
                  <a:pt x="19654" y="16310"/>
                </a:lnTo>
                <a:lnTo>
                  <a:pt x="19914" y="16310"/>
                </a:lnTo>
                <a:lnTo>
                  <a:pt x="20173" y="16663"/>
                </a:lnTo>
                <a:lnTo>
                  <a:pt x="20627" y="16663"/>
                </a:lnTo>
                <a:lnTo>
                  <a:pt x="20627" y="17016"/>
                </a:lnTo>
                <a:lnTo>
                  <a:pt x="20886" y="17016"/>
                </a:lnTo>
                <a:lnTo>
                  <a:pt x="20886" y="17280"/>
                </a:lnTo>
                <a:lnTo>
                  <a:pt x="21146" y="17633"/>
                </a:lnTo>
                <a:lnTo>
                  <a:pt x="21146" y="18250"/>
                </a:lnTo>
                <a:lnTo>
                  <a:pt x="21600" y="18250"/>
                </a:lnTo>
                <a:lnTo>
                  <a:pt x="21600" y="19308"/>
                </a:lnTo>
                <a:lnTo>
                  <a:pt x="21341" y="18955"/>
                </a:lnTo>
                <a:lnTo>
                  <a:pt x="20627" y="19308"/>
                </a:lnTo>
                <a:lnTo>
                  <a:pt x="20368" y="19572"/>
                </a:lnTo>
                <a:lnTo>
                  <a:pt x="20173" y="19572"/>
                </a:lnTo>
                <a:lnTo>
                  <a:pt x="20173" y="21247"/>
                </a:lnTo>
                <a:lnTo>
                  <a:pt x="19914" y="21247"/>
                </a:lnTo>
                <a:lnTo>
                  <a:pt x="19914" y="21600"/>
                </a:lnTo>
                <a:lnTo>
                  <a:pt x="19459" y="21247"/>
                </a:lnTo>
                <a:lnTo>
                  <a:pt x="19200" y="21247"/>
                </a:lnTo>
                <a:lnTo>
                  <a:pt x="19200" y="20895"/>
                </a:lnTo>
                <a:lnTo>
                  <a:pt x="18941" y="20895"/>
                </a:lnTo>
                <a:lnTo>
                  <a:pt x="18941" y="21247"/>
                </a:lnTo>
                <a:lnTo>
                  <a:pt x="18746" y="21247"/>
                </a:lnTo>
                <a:lnTo>
                  <a:pt x="18486" y="20895"/>
                </a:lnTo>
                <a:lnTo>
                  <a:pt x="17059" y="20895"/>
                </a:lnTo>
                <a:lnTo>
                  <a:pt x="16800" y="20542"/>
                </a:lnTo>
                <a:lnTo>
                  <a:pt x="16541" y="20895"/>
                </a:lnTo>
                <a:lnTo>
                  <a:pt x="16281" y="20542"/>
                </a:lnTo>
                <a:lnTo>
                  <a:pt x="15373" y="20542"/>
                </a:lnTo>
                <a:lnTo>
                  <a:pt x="15373" y="19925"/>
                </a:lnTo>
                <a:lnTo>
                  <a:pt x="15114" y="19572"/>
                </a:lnTo>
                <a:lnTo>
                  <a:pt x="14854" y="18955"/>
                </a:lnTo>
                <a:lnTo>
                  <a:pt x="14854" y="18602"/>
                </a:lnTo>
                <a:lnTo>
                  <a:pt x="14141" y="18602"/>
                </a:lnTo>
                <a:lnTo>
                  <a:pt x="13686" y="18955"/>
                </a:lnTo>
                <a:lnTo>
                  <a:pt x="13427" y="18602"/>
                </a:lnTo>
                <a:lnTo>
                  <a:pt x="13427" y="18955"/>
                </a:lnTo>
                <a:lnTo>
                  <a:pt x="13168" y="19308"/>
                </a:lnTo>
                <a:lnTo>
                  <a:pt x="12714" y="19572"/>
                </a:lnTo>
                <a:lnTo>
                  <a:pt x="12259" y="19308"/>
                </a:lnTo>
                <a:lnTo>
                  <a:pt x="12000" y="18955"/>
                </a:lnTo>
                <a:lnTo>
                  <a:pt x="11741" y="19308"/>
                </a:lnTo>
                <a:lnTo>
                  <a:pt x="11481" y="19308"/>
                </a:lnTo>
                <a:lnTo>
                  <a:pt x="11286" y="18955"/>
                </a:lnTo>
                <a:lnTo>
                  <a:pt x="11027" y="18955"/>
                </a:lnTo>
                <a:lnTo>
                  <a:pt x="10768" y="18602"/>
                </a:lnTo>
                <a:lnTo>
                  <a:pt x="10573" y="18602"/>
                </a:lnTo>
                <a:lnTo>
                  <a:pt x="10314" y="18250"/>
                </a:lnTo>
                <a:lnTo>
                  <a:pt x="10573" y="17985"/>
                </a:lnTo>
                <a:lnTo>
                  <a:pt x="10054" y="17985"/>
                </a:lnTo>
                <a:lnTo>
                  <a:pt x="9859" y="17633"/>
                </a:lnTo>
                <a:lnTo>
                  <a:pt x="9081" y="17633"/>
                </a:lnTo>
                <a:lnTo>
                  <a:pt x="8886" y="17280"/>
                </a:lnTo>
                <a:lnTo>
                  <a:pt x="8368" y="16663"/>
                </a:lnTo>
                <a:lnTo>
                  <a:pt x="8368" y="16310"/>
                </a:lnTo>
                <a:lnTo>
                  <a:pt x="8173" y="16310"/>
                </a:lnTo>
                <a:lnTo>
                  <a:pt x="8173" y="16046"/>
                </a:lnTo>
                <a:lnTo>
                  <a:pt x="8368" y="16046"/>
                </a:lnTo>
                <a:lnTo>
                  <a:pt x="7914" y="16046"/>
                </a:lnTo>
                <a:lnTo>
                  <a:pt x="7914" y="15340"/>
                </a:lnTo>
                <a:lnTo>
                  <a:pt x="7654" y="14988"/>
                </a:lnTo>
                <a:lnTo>
                  <a:pt x="7395" y="14723"/>
                </a:lnTo>
                <a:lnTo>
                  <a:pt x="7395" y="14371"/>
                </a:lnTo>
                <a:lnTo>
                  <a:pt x="7200" y="14018"/>
                </a:lnTo>
                <a:lnTo>
                  <a:pt x="6941" y="14723"/>
                </a:lnTo>
                <a:lnTo>
                  <a:pt x="6681" y="14371"/>
                </a:lnTo>
                <a:lnTo>
                  <a:pt x="6486" y="14371"/>
                </a:lnTo>
                <a:lnTo>
                  <a:pt x="6227" y="14018"/>
                </a:lnTo>
                <a:lnTo>
                  <a:pt x="6486" y="14018"/>
                </a:lnTo>
                <a:lnTo>
                  <a:pt x="6227" y="14018"/>
                </a:lnTo>
                <a:lnTo>
                  <a:pt x="6227" y="14371"/>
                </a:lnTo>
                <a:lnTo>
                  <a:pt x="5773" y="14371"/>
                </a:lnTo>
                <a:lnTo>
                  <a:pt x="5773" y="14018"/>
                </a:lnTo>
                <a:lnTo>
                  <a:pt x="5773" y="14371"/>
                </a:lnTo>
                <a:lnTo>
                  <a:pt x="5773" y="14018"/>
                </a:lnTo>
                <a:lnTo>
                  <a:pt x="5514" y="14018"/>
                </a:lnTo>
                <a:lnTo>
                  <a:pt x="5254" y="13753"/>
                </a:lnTo>
                <a:lnTo>
                  <a:pt x="5254" y="13048"/>
                </a:lnTo>
                <a:lnTo>
                  <a:pt x="4800" y="13048"/>
                </a:lnTo>
                <a:lnTo>
                  <a:pt x="4800" y="12431"/>
                </a:lnTo>
                <a:lnTo>
                  <a:pt x="4995" y="12078"/>
                </a:lnTo>
                <a:lnTo>
                  <a:pt x="4800" y="11461"/>
                </a:lnTo>
                <a:lnTo>
                  <a:pt x="4541" y="11461"/>
                </a:lnTo>
                <a:lnTo>
                  <a:pt x="4281" y="10756"/>
                </a:lnTo>
                <a:lnTo>
                  <a:pt x="4086" y="10756"/>
                </a:lnTo>
                <a:lnTo>
                  <a:pt x="3373" y="10139"/>
                </a:lnTo>
                <a:lnTo>
                  <a:pt x="3114" y="10139"/>
                </a:lnTo>
                <a:lnTo>
                  <a:pt x="3114" y="10403"/>
                </a:lnTo>
                <a:lnTo>
                  <a:pt x="2854" y="10139"/>
                </a:lnTo>
                <a:lnTo>
                  <a:pt x="2854" y="9433"/>
                </a:lnTo>
                <a:lnTo>
                  <a:pt x="2595" y="9433"/>
                </a:lnTo>
                <a:lnTo>
                  <a:pt x="2595" y="9169"/>
                </a:lnTo>
                <a:lnTo>
                  <a:pt x="2400" y="9169"/>
                </a:lnTo>
                <a:lnTo>
                  <a:pt x="2141" y="8816"/>
                </a:lnTo>
                <a:lnTo>
                  <a:pt x="2141" y="7847"/>
                </a:lnTo>
                <a:lnTo>
                  <a:pt x="2400" y="7494"/>
                </a:lnTo>
                <a:lnTo>
                  <a:pt x="2400" y="7141"/>
                </a:lnTo>
                <a:lnTo>
                  <a:pt x="2595" y="7141"/>
                </a:lnTo>
                <a:lnTo>
                  <a:pt x="2595" y="6171"/>
                </a:lnTo>
                <a:lnTo>
                  <a:pt x="2854" y="6171"/>
                </a:lnTo>
                <a:lnTo>
                  <a:pt x="2595" y="5907"/>
                </a:lnTo>
                <a:lnTo>
                  <a:pt x="2400" y="5907"/>
                </a:lnTo>
                <a:lnTo>
                  <a:pt x="1881" y="5554"/>
                </a:lnTo>
                <a:lnTo>
                  <a:pt x="1686" y="5554"/>
                </a:lnTo>
                <a:lnTo>
                  <a:pt x="1427" y="5202"/>
                </a:lnTo>
                <a:lnTo>
                  <a:pt x="1427" y="4849"/>
                </a:lnTo>
                <a:lnTo>
                  <a:pt x="1168" y="4849"/>
                </a:lnTo>
                <a:lnTo>
                  <a:pt x="1168" y="4584"/>
                </a:lnTo>
                <a:lnTo>
                  <a:pt x="973" y="4232"/>
                </a:lnTo>
                <a:lnTo>
                  <a:pt x="714" y="4232"/>
                </a:lnTo>
                <a:lnTo>
                  <a:pt x="973" y="3879"/>
                </a:lnTo>
                <a:lnTo>
                  <a:pt x="714" y="3615"/>
                </a:lnTo>
                <a:lnTo>
                  <a:pt x="195" y="2909"/>
                </a:lnTo>
                <a:lnTo>
                  <a:pt x="195" y="2557"/>
                </a:lnTo>
                <a:lnTo>
                  <a:pt x="454" y="1940"/>
                </a:lnTo>
                <a:lnTo>
                  <a:pt x="0" y="1940"/>
                </a:lnTo>
                <a:lnTo>
                  <a:pt x="0" y="264"/>
                </a:lnTo>
                <a:lnTo>
                  <a:pt x="195" y="264"/>
                </a:lnTo>
                <a:lnTo>
                  <a:pt x="195" y="0"/>
                </a:lnTo>
                <a:lnTo>
                  <a:pt x="454" y="0"/>
                </a:lnTo>
                <a:close/>
                <a:moveTo>
                  <a:pt x="454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91" name="AutoShape 75"/>
          <p:cNvSpPr/>
          <p:nvPr/>
        </p:nvSpPr>
        <p:spPr bwMode="auto">
          <a:xfrm>
            <a:off x="6730124" y="3370868"/>
            <a:ext cx="64723" cy="5902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9519" y="0"/>
                </a:lnTo>
                <a:lnTo>
                  <a:pt x="10983" y="1920"/>
                </a:lnTo>
                <a:lnTo>
                  <a:pt x="12447" y="1920"/>
                </a:lnTo>
                <a:lnTo>
                  <a:pt x="13546" y="3840"/>
                </a:lnTo>
                <a:lnTo>
                  <a:pt x="13546" y="5280"/>
                </a:lnTo>
                <a:lnTo>
                  <a:pt x="16475" y="9120"/>
                </a:lnTo>
                <a:lnTo>
                  <a:pt x="15010" y="10560"/>
                </a:lnTo>
                <a:lnTo>
                  <a:pt x="16475" y="12480"/>
                </a:lnTo>
                <a:lnTo>
                  <a:pt x="19037" y="14400"/>
                </a:lnTo>
                <a:lnTo>
                  <a:pt x="20502" y="14400"/>
                </a:lnTo>
                <a:lnTo>
                  <a:pt x="21600" y="15840"/>
                </a:lnTo>
                <a:lnTo>
                  <a:pt x="20502" y="15840"/>
                </a:lnTo>
                <a:lnTo>
                  <a:pt x="21600" y="17760"/>
                </a:lnTo>
                <a:lnTo>
                  <a:pt x="20502" y="19680"/>
                </a:lnTo>
                <a:lnTo>
                  <a:pt x="20502" y="21600"/>
                </a:lnTo>
                <a:lnTo>
                  <a:pt x="19037" y="21600"/>
                </a:lnTo>
                <a:lnTo>
                  <a:pt x="16475" y="15840"/>
                </a:lnTo>
                <a:lnTo>
                  <a:pt x="15010" y="15840"/>
                </a:lnTo>
                <a:lnTo>
                  <a:pt x="13546" y="14400"/>
                </a:lnTo>
                <a:lnTo>
                  <a:pt x="12447" y="14400"/>
                </a:lnTo>
                <a:lnTo>
                  <a:pt x="10983" y="12480"/>
                </a:lnTo>
                <a:lnTo>
                  <a:pt x="8054" y="12480"/>
                </a:lnTo>
                <a:lnTo>
                  <a:pt x="6956" y="10560"/>
                </a:lnTo>
                <a:lnTo>
                  <a:pt x="4027" y="10560"/>
                </a:lnTo>
                <a:lnTo>
                  <a:pt x="2929" y="9120"/>
                </a:lnTo>
                <a:lnTo>
                  <a:pt x="2929" y="3840"/>
                </a:lnTo>
                <a:lnTo>
                  <a:pt x="1464" y="3840"/>
                </a:lnTo>
                <a:lnTo>
                  <a:pt x="1464" y="192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92" name="AutoShape 76"/>
          <p:cNvSpPr/>
          <p:nvPr/>
        </p:nvSpPr>
        <p:spPr bwMode="auto">
          <a:xfrm>
            <a:off x="6430239" y="3356510"/>
            <a:ext cx="336993" cy="14571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561" y="4281"/>
                </a:moveTo>
                <a:lnTo>
                  <a:pt x="771" y="4281"/>
                </a:lnTo>
                <a:lnTo>
                  <a:pt x="771" y="2919"/>
                </a:lnTo>
                <a:lnTo>
                  <a:pt x="1052" y="2919"/>
                </a:lnTo>
                <a:lnTo>
                  <a:pt x="1052" y="2141"/>
                </a:lnTo>
                <a:lnTo>
                  <a:pt x="771" y="1362"/>
                </a:lnTo>
                <a:lnTo>
                  <a:pt x="771" y="778"/>
                </a:lnTo>
                <a:lnTo>
                  <a:pt x="1052" y="778"/>
                </a:lnTo>
                <a:lnTo>
                  <a:pt x="1332" y="0"/>
                </a:lnTo>
                <a:lnTo>
                  <a:pt x="1823" y="0"/>
                </a:lnTo>
                <a:lnTo>
                  <a:pt x="2104" y="778"/>
                </a:lnTo>
                <a:lnTo>
                  <a:pt x="2104" y="0"/>
                </a:lnTo>
                <a:lnTo>
                  <a:pt x="2875" y="2141"/>
                </a:lnTo>
                <a:lnTo>
                  <a:pt x="3156" y="2141"/>
                </a:lnTo>
                <a:lnTo>
                  <a:pt x="3366" y="2919"/>
                </a:lnTo>
                <a:lnTo>
                  <a:pt x="3647" y="3697"/>
                </a:lnTo>
                <a:lnTo>
                  <a:pt x="3366" y="4281"/>
                </a:lnTo>
                <a:lnTo>
                  <a:pt x="3156" y="4281"/>
                </a:lnTo>
                <a:lnTo>
                  <a:pt x="2875" y="3697"/>
                </a:lnTo>
                <a:lnTo>
                  <a:pt x="2595" y="3697"/>
                </a:lnTo>
                <a:lnTo>
                  <a:pt x="2595" y="4281"/>
                </a:lnTo>
                <a:lnTo>
                  <a:pt x="1823" y="4281"/>
                </a:lnTo>
                <a:lnTo>
                  <a:pt x="1823" y="5059"/>
                </a:lnTo>
                <a:lnTo>
                  <a:pt x="1332" y="5838"/>
                </a:lnTo>
                <a:lnTo>
                  <a:pt x="771" y="7200"/>
                </a:lnTo>
                <a:lnTo>
                  <a:pt x="771" y="5838"/>
                </a:lnTo>
                <a:lnTo>
                  <a:pt x="1052" y="5838"/>
                </a:lnTo>
                <a:lnTo>
                  <a:pt x="1332" y="5059"/>
                </a:lnTo>
                <a:lnTo>
                  <a:pt x="561" y="5059"/>
                </a:lnTo>
                <a:lnTo>
                  <a:pt x="561" y="4281"/>
                </a:lnTo>
                <a:close/>
                <a:moveTo>
                  <a:pt x="17392" y="778"/>
                </a:moveTo>
                <a:lnTo>
                  <a:pt x="17182" y="1362"/>
                </a:lnTo>
                <a:lnTo>
                  <a:pt x="17182" y="2141"/>
                </a:lnTo>
                <a:lnTo>
                  <a:pt x="16901" y="2141"/>
                </a:lnTo>
                <a:lnTo>
                  <a:pt x="16340" y="2919"/>
                </a:lnTo>
                <a:lnTo>
                  <a:pt x="16340" y="3697"/>
                </a:lnTo>
                <a:lnTo>
                  <a:pt x="15358" y="3697"/>
                </a:lnTo>
                <a:lnTo>
                  <a:pt x="15358" y="2919"/>
                </a:lnTo>
                <a:lnTo>
                  <a:pt x="14797" y="2919"/>
                </a:lnTo>
                <a:lnTo>
                  <a:pt x="14306" y="3697"/>
                </a:lnTo>
                <a:lnTo>
                  <a:pt x="13535" y="3697"/>
                </a:lnTo>
                <a:lnTo>
                  <a:pt x="13255" y="2919"/>
                </a:lnTo>
                <a:lnTo>
                  <a:pt x="12974" y="3697"/>
                </a:lnTo>
                <a:lnTo>
                  <a:pt x="12764" y="2919"/>
                </a:lnTo>
                <a:lnTo>
                  <a:pt x="12483" y="2919"/>
                </a:lnTo>
                <a:lnTo>
                  <a:pt x="11992" y="2141"/>
                </a:lnTo>
                <a:lnTo>
                  <a:pt x="11712" y="2141"/>
                </a:lnTo>
                <a:lnTo>
                  <a:pt x="11431" y="1362"/>
                </a:lnTo>
                <a:lnTo>
                  <a:pt x="11431" y="778"/>
                </a:lnTo>
                <a:lnTo>
                  <a:pt x="11151" y="778"/>
                </a:lnTo>
                <a:lnTo>
                  <a:pt x="10660" y="1362"/>
                </a:lnTo>
                <a:lnTo>
                  <a:pt x="10169" y="778"/>
                </a:lnTo>
                <a:lnTo>
                  <a:pt x="10169" y="0"/>
                </a:lnTo>
                <a:lnTo>
                  <a:pt x="8065" y="0"/>
                </a:lnTo>
                <a:lnTo>
                  <a:pt x="7574" y="778"/>
                </a:lnTo>
                <a:lnTo>
                  <a:pt x="7013" y="778"/>
                </a:lnTo>
                <a:lnTo>
                  <a:pt x="6732" y="1362"/>
                </a:lnTo>
                <a:lnTo>
                  <a:pt x="6522" y="2141"/>
                </a:lnTo>
                <a:lnTo>
                  <a:pt x="6242" y="2141"/>
                </a:lnTo>
                <a:lnTo>
                  <a:pt x="6242" y="3697"/>
                </a:lnTo>
                <a:lnTo>
                  <a:pt x="5751" y="3697"/>
                </a:lnTo>
                <a:lnTo>
                  <a:pt x="5190" y="2919"/>
                </a:lnTo>
                <a:lnTo>
                  <a:pt x="4418" y="2919"/>
                </a:lnTo>
                <a:lnTo>
                  <a:pt x="4138" y="3697"/>
                </a:lnTo>
                <a:lnTo>
                  <a:pt x="3927" y="2919"/>
                </a:lnTo>
                <a:lnTo>
                  <a:pt x="3647" y="3697"/>
                </a:lnTo>
                <a:lnTo>
                  <a:pt x="3927" y="4281"/>
                </a:lnTo>
                <a:lnTo>
                  <a:pt x="4138" y="4281"/>
                </a:lnTo>
                <a:lnTo>
                  <a:pt x="4418" y="5059"/>
                </a:lnTo>
                <a:lnTo>
                  <a:pt x="3647" y="5059"/>
                </a:lnTo>
                <a:lnTo>
                  <a:pt x="3366" y="5838"/>
                </a:lnTo>
                <a:lnTo>
                  <a:pt x="3366" y="6422"/>
                </a:lnTo>
                <a:lnTo>
                  <a:pt x="3647" y="5838"/>
                </a:lnTo>
                <a:lnTo>
                  <a:pt x="3927" y="6422"/>
                </a:lnTo>
                <a:lnTo>
                  <a:pt x="2595" y="6422"/>
                </a:lnTo>
                <a:lnTo>
                  <a:pt x="2384" y="5838"/>
                </a:lnTo>
                <a:lnTo>
                  <a:pt x="2104" y="6422"/>
                </a:lnTo>
                <a:lnTo>
                  <a:pt x="1823" y="6422"/>
                </a:lnTo>
                <a:lnTo>
                  <a:pt x="1543" y="5838"/>
                </a:lnTo>
                <a:lnTo>
                  <a:pt x="1332" y="5838"/>
                </a:lnTo>
                <a:lnTo>
                  <a:pt x="771" y="7200"/>
                </a:lnTo>
                <a:lnTo>
                  <a:pt x="771" y="9341"/>
                </a:lnTo>
                <a:lnTo>
                  <a:pt x="1543" y="9341"/>
                </a:lnTo>
                <a:lnTo>
                  <a:pt x="1332" y="10119"/>
                </a:lnTo>
                <a:lnTo>
                  <a:pt x="1543" y="10897"/>
                </a:lnTo>
                <a:lnTo>
                  <a:pt x="1543" y="11481"/>
                </a:lnTo>
                <a:lnTo>
                  <a:pt x="1823" y="11481"/>
                </a:lnTo>
                <a:lnTo>
                  <a:pt x="1543" y="11481"/>
                </a:lnTo>
                <a:lnTo>
                  <a:pt x="1332" y="12259"/>
                </a:lnTo>
                <a:lnTo>
                  <a:pt x="1543" y="12259"/>
                </a:lnTo>
                <a:lnTo>
                  <a:pt x="1543" y="13038"/>
                </a:lnTo>
                <a:lnTo>
                  <a:pt x="1332" y="13038"/>
                </a:lnTo>
                <a:lnTo>
                  <a:pt x="1052" y="12259"/>
                </a:lnTo>
                <a:lnTo>
                  <a:pt x="1052" y="14400"/>
                </a:lnTo>
                <a:lnTo>
                  <a:pt x="1543" y="14400"/>
                </a:lnTo>
                <a:lnTo>
                  <a:pt x="2104" y="15957"/>
                </a:lnTo>
                <a:lnTo>
                  <a:pt x="1823" y="15957"/>
                </a:lnTo>
                <a:lnTo>
                  <a:pt x="1823" y="16541"/>
                </a:lnTo>
                <a:lnTo>
                  <a:pt x="2104" y="16541"/>
                </a:lnTo>
                <a:lnTo>
                  <a:pt x="2384" y="17319"/>
                </a:lnTo>
                <a:lnTo>
                  <a:pt x="2384" y="18097"/>
                </a:lnTo>
                <a:lnTo>
                  <a:pt x="2104" y="18097"/>
                </a:lnTo>
                <a:lnTo>
                  <a:pt x="2104" y="18681"/>
                </a:lnTo>
                <a:lnTo>
                  <a:pt x="2595" y="18097"/>
                </a:lnTo>
                <a:lnTo>
                  <a:pt x="3156" y="18097"/>
                </a:lnTo>
                <a:lnTo>
                  <a:pt x="3156" y="18681"/>
                </a:lnTo>
                <a:lnTo>
                  <a:pt x="2384" y="18681"/>
                </a:lnTo>
                <a:lnTo>
                  <a:pt x="2104" y="19459"/>
                </a:lnTo>
                <a:lnTo>
                  <a:pt x="2875" y="19459"/>
                </a:lnTo>
                <a:lnTo>
                  <a:pt x="2875" y="18681"/>
                </a:lnTo>
                <a:lnTo>
                  <a:pt x="2875" y="19459"/>
                </a:lnTo>
                <a:lnTo>
                  <a:pt x="3156" y="19459"/>
                </a:lnTo>
                <a:lnTo>
                  <a:pt x="3366" y="18681"/>
                </a:lnTo>
                <a:lnTo>
                  <a:pt x="3647" y="18681"/>
                </a:lnTo>
                <a:lnTo>
                  <a:pt x="3927" y="19459"/>
                </a:lnTo>
                <a:lnTo>
                  <a:pt x="3927" y="18681"/>
                </a:lnTo>
                <a:lnTo>
                  <a:pt x="4138" y="18681"/>
                </a:lnTo>
                <a:lnTo>
                  <a:pt x="4138" y="20238"/>
                </a:lnTo>
                <a:lnTo>
                  <a:pt x="4418" y="21016"/>
                </a:lnTo>
                <a:lnTo>
                  <a:pt x="5470" y="21016"/>
                </a:lnTo>
                <a:lnTo>
                  <a:pt x="5470" y="20238"/>
                </a:lnTo>
                <a:lnTo>
                  <a:pt x="5961" y="20238"/>
                </a:lnTo>
                <a:lnTo>
                  <a:pt x="5961" y="18681"/>
                </a:lnTo>
                <a:lnTo>
                  <a:pt x="6732" y="18681"/>
                </a:lnTo>
                <a:lnTo>
                  <a:pt x="7294" y="19459"/>
                </a:lnTo>
                <a:lnTo>
                  <a:pt x="7574" y="19459"/>
                </a:lnTo>
                <a:lnTo>
                  <a:pt x="7784" y="21016"/>
                </a:lnTo>
                <a:lnTo>
                  <a:pt x="9327" y="21016"/>
                </a:lnTo>
                <a:lnTo>
                  <a:pt x="9608" y="20238"/>
                </a:lnTo>
                <a:lnTo>
                  <a:pt x="9608" y="21016"/>
                </a:lnTo>
                <a:lnTo>
                  <a:pt x="9888" y="20238"/>
                </a:lnTo>
                <a:lnTo>
                  <a:pt x="10379" y="18681"/>
                </a:lnTo>
                <a:lnTo>
                  <a:pt x="10660" y="18097"/>
                </a:lnTo>
                <a:lnTo>
                  <a:pt x="10940" y="18681"/>
                </a:lnTo>
                <a:lnTo>
                  <a:pt x="11712" y="18681"/>
                </a:lnTo>
                <a:lnTo>
                  <a:pt x="11992" y="18097"/>
                </a:lnTo>
                <a:lnTo>
                  <a:pt x="12203" y="18097"/>
                </a:lnTo>
                <a:lnTo>
                  <a:pt x="12203" y="18681"/>
                </a:lnTo>
                <a:lnTo>
                  <a:pt x="11992" y="19459"/>
                </a:lnTo>
                <a:lnTo>
                  <a:pt x="11712" y="20238"/>
                </a:lnTo>
                <a:lnTo>
                  <a:pt x="12203" y="21600"/>
                </a:lnTo>
                <a:lnTo>
                  <a:pt x="12483" y="21016"/>
                </a:lnTo>
                <a:lnTo>
                  <a:pt x="12764" y="21016"/>
                </a:lnTo>
                <a:lnTo>
                  <a:pt x="12483" y="20238"/>
                </a:lnTo>
                <a:lnTo>
                  <a:pt x="12764" y="20238"/>
                </a:lnTo>
                <a:lnTo>
                  <a:pt x="12764" y="18681"/>
                </a:lnTo>
                <a:lnTo>
                  <a:pt x="14026" y="18681"/>
                </a:lnTo>
                <a:lnTo>
                  <a:pt x="14026" y="18097"/>
                </a:lnTo>
                <a:lnTo>
                  <a:pt x="15078" y="18097"/>
                </a:lnTo>
                <a:lnTo>
                  <a:pt x="15569" y="18681"/>
                </a:lnTo>
                <a:lnTo>
                  <a:pt x="16130" y="18681"/>
                </a:lnTo>
                <a:lnTo>
                  <a:pt x="16130" y="18097"/>
                </a:lnTo>
                <a:lnTo>
                  <a:pt x="16340" y="18097"/>
                </a:lnTo>
                <a:lnTo>
                  <a:pt x="16621" y="17319"/>
                </a:lnTo>
                <a:lnTo>
                  <a:pt x="17953" y="17319"/>
                </a:lnTo>
                <a:lnTo>
                  <a:pt x="18444" y="16541"/>
                </a:lnTo>
                <a:lnTo>
                  <a:pt x="18725" y="16541"/>
                </a:lnTo>
                <a:lnTo>
                  <a:pt x="18935" y="17319"/>
                </a:lnTo>
                <a:lnTo>
                  <a:pt x="19216" y="16541"/>
                </a:lnTo>
                <a:lnTo>
                  <a:pt x="19496" y="16541"/>
                </a:lnTo>
                <a:lnTo>
                  <a:pt x="19777" y="15957"/>
                </a:lnTo>
                <a:lnTo>
                  <a:pt x="19987" y="15957"/>
                </a:lnTo>
                <a:lnTo>
                  <a:pt x="20548" y="16541"/>
                </a:lnTo>
                <a:lnTo>
                  <a:pt x="21039" y="16541"/>
                </a:lnTo>
                <a:lnTo>
                  <a:pt x="21039" y="17319"/>
                </a:lnTo>
                <a:lnTo>
                  <a:pt x="21319" y="17319"/>
                </a:lnTo>
                <a:lnTo>
                  <a:pt x="21600" y="16541"/>
                </a:lnTo>
                <a:lnTo>
                  <a:pt x="21319" y="15957"/>
                </a:lnTo>
                <a:lnTo>
                  <a:pt x="20758" y="14400"/>
                </a:lnTo>
                <a:lnTo>
                  <a:pt x="20758" y="13622"/>
                </a:lnTo>
                <a:lnTo>
                  <a:pt x="21039" y="12259"/>
                </a:lnTo>
                <a:lnTo>
                  <a:pt x="20548" y="12259"/>
                </a:lnTo>
                <a:lnTo>
                  <a:pt x="20548" y="8562"/>
                </a:lnTo>
                <a:lnTo>
                  <a:pt x="20758" y="8562"/>
                </a:lnTo>
                <a:lnTo>
                  <a:pt x="20758" y="7978"/>
                </a:lnTo>
                <a:lnTo>
                  <a:pt x="21039" y="7978"/>
                </a:lnTo>
                <a:lnTo>
                  <a:pt x="20758" y="7200"/>
                </a:lnTo>
                <a:lnTo>
                  <a:pt x="20548" y="6422"/>
                </a:lnTo>
                <a:lnTo>
                  <a:pt x="19987" y="6422"/>
                </a:lnTo>
                <a:lnTo>
                  <a:pt x="19777" y="5838"/>
                </a:lnTo>
                <a:lnTo>
                  <a:pt x="19777" y="3697"/>
                </a:lnTo>
                <a:lnTo>
                  <a:pt x="19496" y="3697"/>
                </a:lnTo>
                <a:lnTo>
                  <a:pt x="19496" y="2919"/>
                </a:lnTo>
                <a:lnTo>
                  <a:pt x="19216" y="2141"/>
                </a:lnTo>
                <a:lnTo>
                  <a:pt x="18935" y="2141"/>
                </a:lnTo>
                <a:lnTo>
                  <a:pt x="18444" y="1362"/>
                </a:lnTo>
                <a:lnTo>
                  <a:pt x="17392" y="1362"/>
                </a:lnTo>
                <a:lnTo>
                  <a:pt x="17392" y="778"/>
                </a:lnTo>
                <a:close/>
                <a:moveTo>
                  <a:pt x="2595" y="19459"/>
                </a:moveTo>
                <a:lnTo>
                  <a:pt x="2875" y="19459"/>
                </a:lnTo>
                <a:lnTo>
                  <a:pt x="2595" y="19459"/>
                </a:lnTo>
                <a:close/>
                <a:moveTo>
                  <a:pt x="0" y="6422"/>
                </a:moveTo>
                <a:lnTo>
                  <a:pt x="281" y="7200"/>
                </a:lnTo>
                <a:lnTo>
                  <a:pt x="561" y="6422"/>
                </a:lnTo>
                <a:lnTo>
                  <a:pt x="0" y="6422"/>
                </a:lnTo>
                <a:close/>
                <a:moveTo>
                  <a:pt x="0" y="6422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93" name="AutoShape 77"/>
          <p:cNvSpPr/>
          <p:nvPr/>
        </p:nvSpPr>
        <p:spPr bwMode="auto">
          <a:xfrm>
            <a:off x="6673168" y="3463931"/>
            <a:ext cx="175185" cy="18559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8689"/>
                </a:moveTo>
                <a:lnTo>
                  <a:pt x="21600" y="18077"/>
                </a:lnTo>
                <a:lnTo>
                  <a:pt x="21060" y="18077"/>
                </a:lnTo>
                <a:lnTo>
                  <a:pt x="20520" y="17617"/>
                </a:lnTo>
                <a:lnTo>
                  <a:pt x="20520" y="16391"/>
                </a:lnTo>
                <a:lnTo>
                  <a:pt x="19575" y="16391"/>
                </a:lnTo>
                <a:lnTo>
                  <a:pt x="19575" y="15319"/>
                </a:lnTo>
                <a:lnTo>
                  <a:pt x="19980" y="14706"/>
                </a:lnTo>
                <a:lnTo>
                  <a:pt x="19575" y="13634"/>
                </a:lnTo>
                <a:lnTo>
                  <a:pt x="19035" y="13634"/>
                </a:lnTo>
                <a:lnTo>
                  <a:pt x="18495" y="12409"/>
                </a:lnTo>
                <a:lnTo>
                  <a:pt x="18090" y="12409"/>
                </a:lnTo>
                <a:lnTo>
                  <a:pt x="16605" y="11336"/>
                </a:lnTo>
                <a:lnTo>
                  <a:pt x="16065" y="11336"/>
                </a:lnTo>
                <a:lnTo>
                  <a:pt x="16065" y="11796"/>
                </a:lnTo>
                <a:lnTo>
                  <a:pt x="15525" y="11336"/>
                </a:lnTo>
                <a:lnTo>
                  <a:pt x="15525" y="10111"/>
                </a:lnTo>
                <a:lnTo>
                  <a:pt x="14985" y="10111"/>
                </a:lnTo>
                <a:lnTo>
                  <a:pt x="14985" y="9651"/>
                </a:lnTo>
                <a:lnTo>
                  <a:pt x="14580" y="9651"/>
                </a:lnTo>
                <a:lnTo>
                  <a:pt x="14040" y="9038"/>
                </a:lnTo>
                <a:lnTo>
                  <a:pt x="14040" y="7353"/>
                </a:lnTo>
                <a:lnTo>
                  <a:pt x="14580" y="6740"/>
                </a:lnTo>
                <a:lnTo>
                  <a:pt x="14580" y="6128"/>
                </a:lnTo>
                <a:lnTo>
                  <a:pt x="14985" y="6128"/>
                </a:lnTo>
                <a:lnTo>
                  <a:pt x="14985" y="4443"/>
                </a:lnTo>
                <a:lnTo>
                  <a:pt x="15525" y="4443"/>
                </a:lnTo>
                <a:lnTo>
                  <a:pt x="14985" y="3983"/>
                </a:lnTo>
                <a:lnTo>
                  <a:pt x="14580" y="3983"/>
                </a:lnTo>
                <a:lnTo>
                  <a:pt x="13500" y="3370"/>
                </a:lnTo>
                <a:lnTo>
                  <a:pt x="13095" y="3370"/>
                </a:lnTo>
                <a:lnTo>
                  <a:pt x="12555" y="2757"/>
                </a:lnTo>
                <a:lnTo>
                  <a:pt x="12555" y="2145"/>
                </a:lnTo>
                <a:lnTo>
                  <a:pt x="12015" y="2145"/>
                </a:lnTo>
                <a:lnTo>
                  <a:pt x="12015" y="1685"/>
                </a:lnTo>
                <a:lnTo>
                  <a:pt x="11610" y="1072"/>
                </a:lnTo>
                <a:lnTo>
                  <a:pt x="10530" y="1072"/>
                </a:lnTo>
                <a:lnTo>
                  <a:pt x="10530" y="460"/>
                </a:lnTo>
                <a:lnTo>
                  <a:pt x="9585" y="460"/>
                </a:lnTo>
                <a:lnTo>
                  <a:pt x="8505" y="0"/>
                </a:lnTo>
                <a:lnTo>
                  <a:pt x="8100" y="0"/>
                </a:lnTo>
                <a:lnTo>
                  <a:pt x="7560" y="460"/>
                </a:lnTo>
                <a:lnTo>
                  <a:pt x="7020" y="460"/>
                </a:lnTo>
                <a:lnTo>
                  <a:pt x="6480" y="1072"/>
                </a:lnTo>
                <a:lnTo>
                  <a:pt x="6075" y="1685"/>
                </a:lnTo>
                <a:lnTo>
                  <a:pt x="5535" y="1685"/>
                </a:lnTo>
                <a:lnTo>
                  <a:pt x="4590" y="2145"/>
                </a:lnTo>
                <a:lnTo>
                  <a:pt x="4590" y="6740"/>
                </a:lnTo>
                <a:lnTo>
                  <a:pt x="4050" y="7353"/>
                </a:lnTo>
                <a:lnTo>
                  <a:pt x="4050" y="7813"/>
                </a:lnTo>
                <a:lnTo>
                  <a:pt x="0" y="10723"/>
                </a:lnTo>
                <a:lnTo>
                  <a:pt x="1080" y="13634"/>
                </a:lnTo>
                <a:lnTo>
                  <a:pt x="3105" y="14094"/>
                </a:lnTo>
                <a:lnTo>
                  <a:pt x="13500" y="21600"/>
                </a:lnTo>
                <a:lnTo>
                  <a:pt x="17550" y="21600"/>
                </a:lnTo>
                <a:lnTo>
                  <a:pt x="18090" y="20374"/>
                </a:lnTo>
                <a:lnTo>
                  <a:pt x="18495" y="19302"/>
                </a:lnTo>
                <a:lnTo>
                  <a:pt x="19575" y="18689"/>
                </a:lnTo>
                <a:lnTo>
                  <a:pt x="20520" y="19302"/>
                </a:lnTo>
                <a:lnTo>
                  <a:pt x="21060" y="19302"/>
                </a:lnTo>
                <a:lnTo>
                  <a:pt x="21060" y="18689"/>
                </a:lnTo>
                <a:lnTo>
                  <a:pt x="21600" y="18689"/>
                </a:lnTo>
                <a:close/>
                <a:moveTo>
                  <a:pt x="21600" y="18689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94" name="AutoShape 78"/>
          <p:cNvSpPr/>
          <p:nvPr/>
        </p:nvSpPr>
        <p:spPr bwMode="auto">
          <a:xfrm>
            <a:off x="6815559" y="3624532"/>
            <a:ext cx="32793" cy="3403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5785"/>
                </a:moveTo>
                <a:lnTo>
                  <a:pt x="2880" y="9138"/>
                </a:lnTo>
                <a:lnTo>
                  <a:pt x="5040" y="3323"/>
                </a:lnTo>
                <a:lnTo>
                  <a:pt x="10800" y="0"/>
                </a:lnTo>
                <a:lnTo>
                  <a:pt x="15840" y="3323"/>
                </a:lnTo>
                <a:lnTo>
                  <a:pt x="18720" y="3323"/>
                </a:lnTo>
                <a:lnTo>
                  <a:pt x="18720" y="9138"/>
                </a:lnTo>
                <a:lnTo>
                  <a:pt x="12960" y="9138"/>
                </a:lnTo>
                <a:lnTo>
                  <a:pt x="18720" y="12462"/>
                </a:lnTo>
                <a:lnTo>
                  <a:pt x="18720" y="15785"/>
                </a:lnTo>
                <a:lnTo>
                  <a:pt x="21600" y="18277"/>
                </a:lnTo>
                <a:lnTo>
                  <a:pt x="18720" y="18277"/>
                </a:lnTo>
                <a:lnTo>
                  <a:pt x="21600" y="18277"/>
                </a:lnTo>
                <a:lnTo>
                  <a:pt x="12960" y="21600"/>
                </a:lnTo>
                <a:lnTo>
                  <a:pt x="12960" y="18277"/>
                </a:lnTo>
                <a:lnTo>
                  <a:pt x="2880" y="15785"/>
                </a:lnTo>
                <a:lnTo>
                  <a:pt x="0" y="15785"/>
                </a:lnTo>
                <a:close/>
                <a:moveTo>
                  <a:pt x="0" y="1578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95" name="AutoShape 79"/>
          <p:cNvSpPr/>
          <p:nvPr/>
        </p:nvSpPr>
        <p:spPr bwMode="auto">
          <a:xfrm>
            <a:off x="6556234" y="3507538"/>
            <a:ext cx="40560" cy="2339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335" y="21600"/>
                </a:moveTo>
                <a:lnTo>
                  <a:pt x="0" y="18000"/>
                </a:lnTo>
                <a:lnTo>
                  <a:pt x="0" y="13200"/>
                </a:lnTo>
                <a:lnTo>
                  <a:pt x="2335" y="8400"/>
                </a:lnTo>
                <a:lnTo>
                  <a:pt x="4086" y="8400"/>
                </a:lnTo>
                <a:lnTo>
                  <a:pt x="6422" y="4800"/>
                </a:lnTo>
                <a:lnTo>
                  <a:pt x="8757" y="8400"/>
                </a:lnTo>
                <a:lnTo>
                  <a:pt x="10508" y="8400"/>
                </a:lnTo>
                <a:lnTo>
                  <a:pt x="15178" y="4800"/>
                </a:lnTo>
                <a:lnTo>
                  <a:pt x="19265" y="0"/>
                </a:lnTo>
                <a:lnTo>
                  <a:pt x="21600" y="0"/>
                </a:lnTo>
                <a:lnTo>
                  <a:pt x="19265" y="4800"/>
                </a:lnTo>
                <a:lnTo>
                  <a:pt x="17514" y="4800"/>
                </a:lnTo>
                <a:lnTo>
                  <a:pt x="15178" y="8400"/>
                </a:lnTo>
                <a:lnTo>
                  <a:pt x="15178" y="18000"/>
                </a:lnTo>
                <a:lnTo>
                  <a:pt x="10508" y="18000"/>
                </a:lnTo>
                <a:lnTo>
                  <a:pt x="10508" y="21600"/>
                </a:lnTo>
                <a:lnTo>
                  <a:pt x="2335" y="21600"/>
                </a:lnTo>
                <a:close/>
                <a:moveTo>
                  <a:pt x="2335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96" name="AutoShape 80"/>
          <p:cNvSpPr/>
          <p:nvPr/>
        </p:nvSpPr>
        <p:spPr bwMode="auto">
          <a:xfrm>
            <a:off x="6613191" y="3468186"/>
            <a:ext cx="112619" cy="11273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534" y="16828"/>
                </a:moveTo>
                <a:lnTo>
                  <a:pt x="17825" y="12056"/>
                </a:lnTo>
                <a:lnTo>
                  <a:pt x="17825" y="11302"/>
                </a:lnTo>
                <a:lnTo>
                  <a:pt x="18664" y="10298"/>
                </a:lnTo>
                <a:lnTo>
                  <a:pt x="18664" y="2763"/>
                </a:lnTo>
                <a:lnTo>
                  <a:pt x="20132" y="2009"/>
                </a:lnTo>
                <a:lnTo>
                  <a:pt x="20971" y="2009"/>
                </a:lnTo>
                <a:lnTo>
                  <a:pt x="21600" y="1005"/>
                </a:lnTo>
                <a:lnTo>
                  <a:pt x="20971" y="0"/>
                </a:lnTo>
                <a:lnTo>
                  <a:pt x="20132" y="0"/>
                </a:lnTo>
                <a:lnTo>
                  <a:pt x="18664" y="1005"/>
                </a:lnTo>
                <a:lnTo>
                  <a:pt x="14680" y="1005"/>
                </a:lnTo>
                <a:lnTo>
                  <a:pt x="13841" y="2009"/>
                </a:lnTo>
                <a:lnTo>
                  <a:pt x="13212" y="2009"/>
                </a:lnTo>
                <a:lnTo>
                  <a:pt x="13212" y="2763"/>
                </a:lnTo>
                <a:lnTo>
                  <a:pt x="11534" y="2763"/>
                </a:lnTo>
                <a:lnTo>
                  <a:pt x="10066" y="2009"/>
                </a:lnTo>
                <a:lnTo>
                  <a:pt x="6920" y="2009"/>
                </a:lnTo>
                <a:lnTo>
                  <a:pt x="6920" y="2763"/>
                </a:lnTo>
                <a:lnTo>
                  <a:pt x="3146" y="2763"/>
                </a:lnTo>
                <a:lnTo>
                  <a:pt x="3146" y="4772"/>
                </a:lnTo>
                <a:lnTo>
                  <a:pt x="2307" y="4772"/>
                </a:lnTo>
                <a:lnTo>
                  <a:pt x="3146" y="5777"/>
                </a:lnTo>
                <a:lnTo>
                  <a:pt x="2307" y="5777"/>
                </a:lnTo>
                <a:lnTo>
                  <a:pt x="1468" y="6530"/>
                </a:lnTo>
                <a:lnTo>
                  <a:pt x="839" y="5777"/>
                </a:lnTo>
                <a:lnTo>
                  <a:pt x="839" y="6530"/>
                </a:lnTo>
                <a:lnTo>
                  <a:pt x="0" y="6530"/>
                </a:lnTo>
                <a:lnTo>
                  <a:pt x="0" y="7535"/>
                </a:lnTo>
                <a:lnTo>
                  <a:pt x="1468" y="9293"/>
                </a:lnTo>
                <a:lnTo>
                  <a:pt x="839" y="10298"/>
                </a:lnTo>
                <a:lnTo>
                  <a:pt x="839" y="12056"/>
                </a:lnTo>
                <a:lnTo>
                  <a:pt x="2307" y="12056"/>
                </a:lnTo>
                <a:lnTo>
                  <a:pt x="2307" y="13060"/>
                </a:lnTo>
                <a:lnTo>
                  <a:pt x="3146" y="13060"/>
                </a:lnTo>
                <a:lnTo>
                  <a:pt x="3146" y="15070"/>
                </a:lnTo>
                <a:lnTo>
                  <a:pt x="2307" y="15070"/>
                </a:lnTo>
                <a:lnTo>
                  <a:pt x="1468" y="15823"/>
                </a:lnTo>
                <a:lnTo>
                  <a:pt x="1468" y="17833"/>
                </a:lnTo>
                <a:lnTo>
                  <a:pt x="2307" y="19591"/>
                </a:lnTo>
                <a:lnTo>
                  <a:pt x="1468" y="19591"/>
                </a:lnTo>
                <a:lnTo>
                  <a:pt x="2307" y="19591"/>
                </a:lnTo>
                <a:lnTo>
                  <a:pt x="3146" y="20595"/>
                </a:lnTo>
                <a:lnTo>
                  <a:pt x="3775" y="21600"/>
                </a:lnTo>
                <a:lnTo>
                  <a:pt x="4614" y="21600"/>
                </a:lnTo>
                <a:lnTo>
                  <a:pt x="11534" y="16828"/>
                </a:lnTo>
                <a:close/>
                <a:moveTo>
                  <a:pt x="11534" y="16828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97" name="AutoShape 81"/>
          <p:cNvSpPr/>
          <p:nvPr/>
        </p:nvSpPr>
        <p:spPr bwMode="auto">
          <a:xfrm>
            <a:off x="6592048" y="3555931"/>
            <a:ext cx="28478" cy="8827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462" y="21600"/>
                </a:moveTo>
                <a:lnTo>
                  <a:pt x="15785" y="20310"/>
                </a:lnTo>
                <a:lnTo>
                  <a:pt x="15785" y="15475"/>
                </a:lnTo>
                <a:lnTo>
                  <a:pt x="19108" y="15475"/>
                </a:lnTo>
                <a:lnTo>
                  <a:pt x="19108" y="10639"/>
                </a:lnTo>
                <a:lnTo>
                  <a:pt x="12462" y="10639"/>
                </a:lnTo>
                <a:lnTo>
                  <a:pt x="12462" y="4836"/>
                </a:lnTo>
                <a:lnTo>
                  <a:pt x="15785" y="4836"/>
                </a:lnTo>
                <a:lnTo>
                  <a:pt x="15785" y="6125"/>
                </a:lnTo>
                <a:lnTo>
                  <a:pt x="19108" y="6125"/>
                </a:lnTo>
                <a:lnTo>
                  <a:pt x="19108" y="1290"/>
                </a:lnTo>
                <a:lnTo>
                  <a:pt x="21600" y="0"/>
                </a:lnTo>
                <a:lnTo>
                  <a:pt x="19108" y="0"/>
                </a:lnTo>
                <a:lnTo>
                  <a:pt x="19108" y="1290"/>
                </a:lnTo>
                <a:lnTo>
                  <a:pt x="12462" y="1290"/>
                </a:lnTo>
                <a:lnTo>
                  <a:pt x="9138" y="2257"/>
                </a:lnTo>
                <a:lnTo>
                  <a:pt x="6646" y="6125"/>
                </a:lnTo>
                <a:lnTo>
                  <a:pt x="0" y="10639"/>
                </a:lnTo>
                <a:lnTo>
                  <a:pt x="3323" y="11928"/>
                </a:lnTo>
                <a:lnTo>
                  <a:pt x="6646" y="14507"/>
                </a:lnTo>
                <a:lnTo>
                  <a:pt x="9138" y="16764"/>
                </a:lnTo>
                <a:lnTo>
                  <a:pt x="12462" y="19021"/>
                </a:lnTo>
                <a:lnTo>
                  <a:pt x="9138" y="20310"/>
                </a:lnTo>
                <a:lnTo>
                  <a:pt x="12462" y="21600"/>
                </a:lnTo>
                <a:close/>
                <a:moveTo>
                  <a:pt x="12462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98" name="AutoShape 82"/>
          <p:cNvSpPr/>
          <p:nvPr/>
        </p:nvSpPr>
        <p:spPr bwMode="auto">
          <a:xfrm>
            <a:off x="6617506" y="3555931"/>
            <a:ext cx="7767" cy="2020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0" y="5760"/>
                </a:lnTo>
                <a:lnTo>
                  <a:pt x="9257" y="0"/>
                </a:lnTo>
                <a:lnTo>
                  <a:pt x="9257" y="5760"/>
                </a:lnTo>
                <a:lnTo>
                  <a:pt x="21600" y="15840"/>
                </a:lnTo>
                <a:lnTo>
                  <a:pt x="9257" y="15840"/>
                </a:lnTo>
                <a:lnTo>
                  <a:pt x="9257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99" name="AutoShape 83"/>
          <p:cNvSpPr/>
          <p:nvPr/>
        </p:nvSpPr>
        <p:spPr bwMode="auto">
          <a:xfrm>
            <a:off x="6608876" y="3576139"/>
            <a:ext cx="8630" cy="2339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0800" y="0"/>
                </a:lnTo>
                <a:lnTo>
                  <a:pt x="10800" y="4800"/>
                </a:lnTo>
                <a:lnTo>
                  <a:pt x="21600" y="4800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00" name="AutoShape 84"/>
          <p:cNvSpPr/>
          <p:nvPr/>
        </p:nvSpPr>
        <p:spPr bwMode="auto">
          <a:xfrm>
            <a:off x="6608876" y="3530937"/>
            <a:ext cx="20711" cy="3031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9095" y="21600"/>
                </a:lnTo>
                <a:lnTo>
                  <a:pt x="9095" y="17843"/>
                </a:lnTo>
                <a:lnTo>
                  <a:pt x="12505" y="17843"/>
                </a:lnTo>
                <a:lnTo>
                  <a:pt x="12505" y="14087"/>
                </a:lnTo>
                <a:lnTo>
                  <a:pt x="17053" y="11270"/>
                </a:lnTo>
                <a:lnTo>
                  <a:pt x="21600" y="11270"/>
                </a:lnTo>
                <a:lnTo>
                  <a:pt x="21600" y="3757"/>
                </a:lnTo>
                <a:lnTo>
                  <a:pt x="17053" y="3757"/>
                </a:lnTo>
                <a:lnTo>
                  <a:pt x="17053" y="0"/>
                </a:lnTo>
                <a:lnTo>
                  <a:pt x="9095" y="0"/>
                </a:lnTo>
                <a:lnTo>
                  <a:pt x="4547" y="11270"/>
                </a:lnTo>
                <a:lnTo>
                  <a:pt x="4547" y="14087"/>
                </a:lnTo>
                <a:lnTo>
                  <a:pt x="0" y="17843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01" name="AutoShape 85"/>
          <p:cNvSpPr/>
          <p:nvPr/>
        </p:nvSpPr>
        <p:spPr bwMode="auto">
          <a:xfrm>
            <a:off x="6608876" y="3555931"/>
            <a:ext cx="73353" cy="9731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90" y="18389"/>
                </a:moveTo>
                <a:lnTo>
                  <a:pt x="1290" y="14011"/>
                </a:lnTo>
                <a:lnTo>
                  <a:pt x="2579" y="14011"/>
                </a:lnTo>
                <a:lnTo>
                  <a:pt x="2579" y="4378"/>
                </a:lnTo>
                <a:lnTo>
                  <a:pt x="3546" y="4378"/>
                </a:lnTo>
                <a:lnTo>
                  <a:pt x="3546" y="3211"/>
                </a:lnTo>
                <a:lnTo>
                  <a:pt x="4836" y="3211"/>
                </a:lnTo>
                <a:lnTo>
                  <a:pt x="6125" y="4378"/>
                </a:lnTo>
                <a:lnTo>
                  <a:pt x="7093" y="5546"/>
                </a:lnTo>
                <a:lnTo>
                  <a:pt x="8382" y="5546"/>
                </a:lnTo>
                <a:lnTo>
                  <a:pt x="19021" y="0"/>
                </a:lnTo>
                <a:lnTo>
                  <a:pt x="21600" y="5546"/>
                </a:lnTo>
                <a:lnTo>
                  <a:pt x="19021" y="7589"/>
                </a:lnTo>
                <a:lnTo>
                  <a:pt x="11928" y="8757"/>
                </a:lnTo>
                <a:lnTo>
                  <a:pt x="18054" y="14011"/>
                </a:lnTo>
                <a:lnTo>
                  <a:pt x="15475" y="16346"/>
                </a:lnTo>
                <a:lnTo>
                  <a:pt x="15475" y="18389"/>
                </a:lnTo>
                <a:lnTo>
                  <a:pt x="10639" y="18389"/>
                </a:lnTo>
                <a:lnTo>
                  <a:pt x="7093" y="21600"/>
                </a:lnTo>
                <a:lnTo>
                  <a:pt x="2579" y="20724"/>
                </a:lnTo>
                <a:lnTo>
                  <a:pt x="0" y="20724"/>
                </a:lnTo>
                <a:lnTo>
                  <a:pt x="1290" y="19557"/>
                </a:lnTo>
                <a:lnTo>
                  <a:pt x="1290" y="18389"/>
                </a:lnTo>
                <a:close/>
                <a:moveTo>
                  <a:pt x="1290" y="18389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02" name="AutoShape 86"/>
          <p:cNvSpPr/>
          <p:nvPr/>
        </p:nvSpPr>
        <p:spPr bwMode="auto">
          <a:xfrm>
            <a:off x="6608876" y="3580925"/>
            <a:ext cx="373238" cy="34087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872" y="4587"/>
                </a:moveTo>
                <a:lnTo>
                  <a:pt x="13112" y="4920"/>
                </a:lnTo>
                <a:lnTo>
                  <a:pt x="13112" y="4587"/>
                </a:lnTo>
                <a:lnTo>
                  <a:pt x="12225" y="4337"/>
                </a:lnTo>
                <a:lnTo>
                  <a:pt x="10072" y="4337"/>
                </a:lnTo>
                <a:lnTo>
                  <a:pt x="5194" y="250"/>
                </a:lnTo>
                <a:lnTo>
                  <a:pt x="4244" y="0"/>
                </a:lnTo>
                <a:lnTo>
                  <a:pt x="3737" y="584"/>
                </a:lnTo>
                <a:lnTo>
                  <a:pt x="2344" y="917"/>
                </a:lnTo>
                <a:lnTo>
                  <a:pt x="3547" y="2419"/>
                </a:lnTo>
                <a:lnTo>
                  <a:pt x="3040" y="3086"/>
                </a:lnTo>
                <a:lnTo>
                  <a:pt x="3040" y="3669"/>
                </a:lnTo>
                <a:lnTo>
                  <a:pt x="2090" y="3669"/>
                </a:lnTo>
                <a:lnTo>
                  <a:pt x="1394" y="4587"/>
                </a:lnTo>
                <a:lnTo>
                  <a:pt x="507" y="4337"/>
                </a:lnTo>
                <a:lnTo>
                  <a:pt x="0" y="4337"/>
                </a:lnTo>
                <a:lnTo>
                  <a:pt x="0" y="5504"/>
                </a:lnTo>
                <a:lnTo>
                  <a:pt x="253" y="5838"/>
                </a:lnTo>
                <a:lnTo>
                  <a:pt x="253" y="5504"/>
                </a:lnTo>
                <a:lnTo>
                  <a:pt x="950" y="6422"/>
                </a:lnTo>
                <a:lnTo>
                  <a:pt x="950" y="6755"/>
                </a:lnTo>
                <a:lnTo>
                  <a:pt x="1204" y="7089"/>
                </a:lnTo>
                <a:lnTo>
                  <a:pt x="1394" y="7422"/>
                </a:lnTo>
                <a:lnTo>
                  <a:pt x="1647" y="8006"/>
                </a:lnTo>
                <a:lnTo>
                  <a:pt x="2090" y="8590"/>
                </a:lnTo>
                <a:lnTo>
                  <a:pt x="2090" y="8924"/>
                </a:lnTo>
                <a:lnTo>
                  <a:pt x="2344" y="8924"/>
                </a:lnTo>
                <a:lnTo>
                  <a:pt x="2597" y="9591"/>
                </a:lnTo>
                <a:lnTo>
                  <a:pt x="2850" y="9591"/>
                </a:lnTo>
                <a:lnTo>
                  <a:pt x="2850" y="10508"/>
                </a:lnTo>
                <a:lnTo>
                  <a:pt x="3040" y="10758"/>
                </a:lnTo>
                <a:lnTo>
                  <a:pt x="3547" y="10758"/>
                </a:lnTo>
                <a:lnTo>
                  <a:pt x="3737" y="11092"/>
                </a:lnTo>
                <a:lnTo>
                  <a:pt x="4244" y="11759"/>
                </a:lnTo>
                <a:lnTo>
                  <a:pt x="4244" y="12009"/>
                </a:lnTo>
                <a:lnTo>
                  <a:pt x="4434" y="12343"/>
                </a:lnTo>
                <a:lnTo>
                  <a:pt x="4687" y="12676"/>
                </a:lnTo>
                <a:lnTo>
                  <a:pt x="4687" y="14511"/>
                </a:lnTo>
                <a:lnTo>
                  <a:pt x="4941" y="14845"/>
                </a:lnTo>
                <a:lnTo>
                  <a:pt x="4941" y="15095"/>
                </a:lnTo>
                <a:lnTo>
                  <a:pt x="5638" y="16012"/>
                </a:lnTo>
                <a:lnTo>
                  <a:pt x="5891" y="16012"/>
                </a:lnTo>
                <a:lnTo>
                  <a:pt x="6081" y="16346"/>
                </a:lnTo>
                <a:lnTo>
                  <a:pt x="6588" y="16680"/>
                </a:lnTo>
                <a:lnTo>
                  <a:pt x="6778" y="17013"/>
                </a:lnTo>
                <a:lnTo>
                  <a:pt x="7031" y="18181"/>
                </a:lnTo>
                <a:lnTo>
                  <a:pt x="7284" y="18181"/>
                </a:lnTo>
                <a:lnTo>
                  <a:pt x="7284" y="18514"/>
                </a:lnTo>
                <a:lnTo>
                  <a:pt x="8235" y="19432"/>
                </a:lnTo>
                <a:lnTo>
                  <a:pt x="8425" y="20099"/>
                </a:lnTo>
                <a:lnTo>
                  <a:pt x="8678" y="20099"/>
                </a:lnTo>
                <a:lnTo>
                  <a:pt x="8931" y="21016"/>
                </a:lnTo>
                <a:lnTo>
                  <a:pt x="9185" y="21016"/>
                </a:lnTo>
                <a:lnTo>
                  <a:pt x="9375" y="20683"/>
                </a:lnTo>
                <a:lnTo>
                  <a:pt x="9628" y="20349"/>
                </a:lnTo>
                <a:lnTo>
                  <a:pt x="9375" y="20099"/>
                </a:lnTo>
                <a:lnTo>
                  <a:pt x="9628" y="19432"/>
                </a:lnTo>
                <a:lnTo>
                  <a:pt x="9882" y="19432"/>
                </a:lnTo>
                <a:lnTo>
                  <a:pt x="10072" y="19765"/>
                </a:lnTo>
                <a:lnTo>
                  <a:pt x="10768" y="19765"/>
                </a:lnTo>
                <a:lnTo>
                  <a:pt x="11718" y="20099"/>
                </a:lnTo>
                <a:lnTo>
                  <a:pt x="12669" y="20683"/>
                </a:lnTo>
                <a:lnTo>
                  <a:pt x="12669" y="21600"/>
                </a:lnTo>
                <a:lnTo>
                  <a:pt x="14569" y="18848"/>
                </a:lnTo>
                <a:lnTo>
                  <a:pt x="21347" y="16346"/>
                </a:lnTo>
                <a:lnTo>
                  <a:pt x="21600" y="13594"/>
                </a:lnTo>
                <a:lnTo>
                  <a:pt x="21347" y="12676"/>
                </a:lnTo>
                <a:lnTo>
                  <a:pt x="20903" y="12927"/>
                </a:lnTo>
                <a:lnTo>
                  <a:pt x="17863" y="12343"/>
                </a:lnTo>
                <a:lnTo>
                  <a:pt x="17609" y="11425"/>
                </a:lnTo>
                <a:lnTo>
                  <a:pt x="17356" y="11092"/>
                </a:lnTo>
                <a:lnTo>
                  <a:pt x="17356" y="10175"/>
                </a:lnTo>
                <a:lnTo>
                  <a:pt x="17103" y="10175"/>
                </a:lnTo>
                <a:lnTo>
                  <a:pt x="16659" y="9841"/>
                </a:lnTo>
                <a:lnTo>
                  <a:pt x="16406" y="9591"/>
                </a:lnTo>
                <a:lnTo>
                  <a:pt x="16406" y="9257"/>
                </a:lnTo>
                <a:lnTo>
                  <a:pt x="15962" y="8340"/>
                </a:lnTo>
                <a:lnTo>
                  <a:pt x="15709" y="8340"/>
                </a:lnTo>
                <a:lnTo>
                  <a:pt x="15709" y="7422"/>
                </a:lnTo>
                <a:lnTo>
                  <a:pt x="15456" y="7089"/>
                </a:lnTo>
                <a:lnTo>
                  <a:pt x="15012" y="6422"/>
                </a:lnTo>
                <a:lnTo>
                  <a:pt x="14759" y="6171"/>
                </a:lnTo>
                <a:lnTo>
                  <a:pt x="15012" y="6171"/>
                </a:lnTo>
                <a:lnTo>
                  <a:pt x="14759" y="6171"/>
                </a:lnTo>
                <a:lnTo>
                  <a:pt x="14316" y="5838"/>
                </a:lnTo>
                <a:lnTo>
                  <a:pt x="14062" y="5254"/>
                </a:lnTo>
                <a:lnTo>
                  <a:pt x="14062" y="4920"/>
                </a:lnTo>
                <a:lnTo>
                  <a:pt x="13872" y="4920"/>
                </a:lnTo>
                <a:lnTo>
                  <a:pt x="13872" y="4587"/>
                </a:lnTo>
                <a:lnTo>
                  <a:pt x="13872" y="4920"/>
                </a:lnTo>
                <a:lnTo>
                  <a:pt x="13872" y="4587"/>
                </a:lnTo>
                <a:close/>
                <a:moveTo>
                  <a:pt x="13872" y="4587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03" name="AutoShape 87"/>
          <p:cNvSpPr/>
          <p:nvPr/>
        </p:nvSpPr>
        <p:spPr bwMode="auto">
          <a:xfrm>
            <a:off x="6896679" y="3707491"/>
            <a:ext cx="12082" cy="3403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45" y="21600"/>
                </a:moveTo>
                <a:lnTo>
                  <a:pt x="0" y="18277"/>
                </a:lnTo>
                <a:lnTo>
                  <a:pt x="0" y="3323"/>
                </a:lnTo>
                <a:lnTo>
                  <a:pt x="7855" y="3323"/>
                </a:lnTo>
                <a:lnTo>
                  <a:pt x="7855" y="0"/>
                </a:lnTo>
                <a:lnTo>
                  <a:pt x="13745" y="3323"/>
                </a:lnTo>
                <a:lnTo>
                  <a:pt x="21600" y="3323"/>
                </a:lnTo>
                <a:lnTo>
                  <a:pt x="13745" y="9138"/>
                </a:lnTo>
                <a:lnTo>
                  <a:pt x="13745" y="12462"/>
                </a:lnTo>
                <a:lnTo>
                  <a:pt x="21600" y="12462"/>
                </a:lnTo>
                <a:lnTo>
                  <a:pt x="21600" y="21600"/>
                </a:lnTo>
                <a:lnTo>
                  <a:pt x="13745" y="21600"/>
                </a:lnTo>
                <a:close/>
                <a:moveTo>
                  <a:pt x="13745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04" name="AutoShape 88"/>
          <p:cNvSpPr/>
          <p:nvPr/>
        </p:nvSpPr>
        <p:spPr bwMode="auto">
          <a:xfrm>
            <a:off x="6908761" y="3712808"/>
            <a:ext cx="89750" cy="723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211"/>
                </a:moveTo>
                <a:lnTo>
                  <a:pt x="0" y="12960"/>
                </a:lnTo>
                <a:lnTo>
                  <a:pt x="1054" y="14531"/>
                </a:lnTo>
                <a:lnTo>
                  <a:pt x="2107" y="18851"/>
                </a:lnTo>
                <a:lnTo>
                  <a:pt x="14751" y="21600"/>
                </a:lnTo>
                <a:lnTo>
                  <a:pt x="16595" y="20422"/>
                </a:lnTo>
                <a:lnTo>
                  <a:pt x="20546" y="4320"/>
                </a:lnTo>
                <a:lnTo>
                  <a:pt x="21600" y="4320"/>
                </a:lnTo>
                <a:lnTo>
                  <a:pt x="20546" y="2749"/>
                </a:lnTo>
                <a:lnTo>
                  <a:pt x="20546" y="1178"/>
                </a:lnTo>
                <a:lnTo>
                  <a:pt x="20546" y="2749"/>
                </a:lnTo>
                <a:lnTo>
                  <a:pt x="20546" y="1178"/>
                </a:lnTo>
                <a:lnTo>
                  <a:pt x="19493" y="1178"/>
                </a:lnTo>
                <a:lnTo>
                  <a:pt x="19493" y="0"/>
                </a:lnTo>
                <a:lnTo>
                  <a:pt x="18439" y="1178"/>
                </a:lnTo>
                <a:lnTo>
                  <a:pt x="16595" y="2749"/>
                </a:lnTo>
                <a:lnTo>
                  <a:pt x="16595" y="4320"/>
                </a:lnTo>
                <a:lnTo>
                  <a:pt x="13698" y="7069"/>
                </a:lnTo>
                <a:lnTo>
                  <a:pt x="13698" y="8640"/>
                </a:lnTo>
                <a:lnTo>
                  <a:pt x="12644" y="10211"/>
                </a:lnTo>
                <a:lnTo>
                  <a:pt x="11854" y="10211"/>
                </a:lnTo>
                <a:lnTo>
                  <a:pt x="11854" y="11389"/>
                </a:lnTo>
                <a:lnTo>
                  <a:pt x="9746" y="11389"/>
                </a:lnTo>
                <a:lnTo>
                  <a:pt x="8693" y="12960"/>
                </a:lnTo>
                <a:lnTo>
                  <a:pt x="8693" y="11389"/>
                </a:lnTo>
                <a:lnTo>
                  <a:pt x="5005" y="11389"/>
                </a:lnTo>
                <a:lnTo>
                  <a:pt x="2898" y="12960"/>
                </a:lnTo>
                <a:lnTo>
                  <a:pt x="1054" y="12960"/>
                </a:lnTo>
                <a:lnTo>
                  <a:pt x="1054" y="11389"/>
                </a:lnTo>
                <a:lnTo>
                  <a:pt x="0" y="10211"/>
                </a:lnTo>
                <a:close/>
                <a:moveTo>
                  <a:pt x="0" y="1021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05" name="AutoShape 89"/>
          <p:cNvSpPr/>
          <p:nvPr/>
        </p:nvSpPr>
        <p:spPr bwMode="auto">
          <a:xfrm>
            <a:off x="5510736" y="3434151"/>
            <a:ext cx="47895" cy="2499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8836" y="0"/>
                </a:moveTo>
                <a:lnTo>
                  <a:pt x="10800" y="4547"/>
                </a:lnTo>
                <a:lnTo>
                  <a:pt x="10800" y="0"/>
                </a:lnTo>
                <a:lnTo>
                  <a:pt x="8836" y="0"/>
                </a:lnTo>
                <a:close/>
                <a:moveTo>
                  <a:pt x="1473" y="0"/>
                </a:moveTo>
                <a:lnTo>
                  <a:pt x="3436" y="4547"/>
                </a:lnTo>
                <a:lnTo>
                  <a:pt x="3436" y="0"/>
                </a:lnTo>
                <a:lnTo>
                  <a:pt x="1473" y="0"/>
                </a:lnTo>
                <a:close/>
                <a:moveTo>
                  <a:pt x="0" y="4547"/>
                </a:moveTo>
                <a:lnTo>
                  <a:pt x="0" y="9095"/>
                </a:lnTo>
                <a:lnTo>
                  <a:pt x="1473" y="9095"/>
                </a:lnTo>
                <a:lnTo>
                  <a:pt x="1473" y="4547"/>
                </a:lnTo>
                <a:lnTo>
                  <a:pt x="0" y="4547"/>
                </a:lnTo>
                <a:close/>
                <a:moveTo>
                  <a:pt x="21600" y="21600"/>
                </a:moveTo>
                <a:lnTo>
                  <a:pt x="19636" y="21600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06" name="AutoShape 90"/>
          <p:cNvSpPr/>
          <p:nvPr/>
        </p:nvSpPr>
        <p:spPr bwMode="auto">
          <a:xfrm>
            <a:off x="5701023" y="3570821"/>
            <a:ext cx="7767" cy="531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21600"/>
                </a:moveTo>
                <a:cubicBezTo>
                  <a:pt x="10800" y="21600"/>
                  <a:pt x="10800" y="21600"/>
                  <a:pt x="1080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10800" y="21600"/>
                  <a:pt x="10800" y="21600"/>
                </a:cubicBezTo>
                <a:close/>
                <a:moveTo>
                  <a:pt x="10800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07" name="AutoShape 91"/>
          <p:cNvSpPr/>
          <p:nvPr/>
        </p:nvSpPr>
        <p:spPr bwMode="auto">
          <a:xfrm>
            <a:off x="5684626" y="3653248"/>
            <a:ext cx="81120" cy="2924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240" y="14400"/>
                </a:moveTo>
                <a:cubicBezTo>
                  <a:pt x="3240" y="14400"/>
                  <a:pt x="3240" y="14400"/>
                  <a:pt x="3240" y="14400"/>
                </a:cubicBezTo>
                <a:cubicBezTo>
                  <a:pt x="3240" y="14400"/>
                  <a:pt x="3240" y="14400"/>
                  <a:pt x="3240" y="14400"/>
                </a:cubicBezTo>
                <a:cubicBezTo>
                  <a:pt x="4320" y="14400"/>
                  <a:pt x="4320" y="14400"/>
                  <a:pt x="4320" y="14400"/>
                </a:cubicBezTo>
                <a:cubicBezTo>
                  <a:pt x="4320" y="14400"/>
                  <a:pt x="4320" y="14400"/>
                  <a:pt x="4320" y="14400"/>
                </a:cubicBezTo>
                <a:cubicBezTo>
                  <a:pt x="4320" y="14400"/>
                  <a:pt x="3240" y="14400"/>
                  <a:pt x="3240" y="14400"/>
                </a:cubicBezTo>
                <a:close/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18000"/>
                  <a:pt x="0" y="18000"/>
                  <a:pt x="0" y="18000"/>
                </a:cubicBezTo>
                <a:cubicBezTo>
                  <a:pt x="1080" y="18000"/>
                  <a:pt x="1080" y="18000"/>
                  <a:pt x="1080" y="18000"/>
                </a:cubicBezTo>
                <a:cubicBezTo>
                  <a:pt x="1080" y="21600"/>
                  <a:pt x="1080" y="21600"/>
                  <a:pt x="108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close/>
                <a:moveTo>
                  <a:pt x="1080" y="10800"/>
                </a:moveTo>
                <a:cubicBezTo>
                  <a:pt x="1080" y="7200"/>
                  <a:pt x="1080" y="7200"/>
                  <a:pt x="1080" y="7200"/>
                </a:cubicBezTo>
                <a:cubicBezTo>
                  <a:pt x="1080" y="3600"/>
                  <a:pt x="1080" y="3600"/>
                  <a:pt x="1080" y="3600"/>
                </a:cubicBezTo>
                <a:cubicBezTo>
                  <a:pt x="1080" y="3600"/>
                  <a:pt x="1080" y="3600"/>
                  <a:pt x="1080" y="3600"/>
                </a:cubicBezTo>
                <a:cubicBezTo>
                  <a:pt x="1080" y="3600"/>
                  <a:pt x="2160" y="3600"/>
                  <a:pt x="2160" y="3600"/>
                </a:cubicBezTo>
                <a:cubicBezTo>
                  <a:pt x="2160" y="7200"/>
                  <a:pt x="2160" y="7200"/>
                  <a:pt x="2160" y="7200"/>
                </a:cubicBezTo>
                <a:cubicBezTo>
                  <a:pt x="2160" y="7200"/>
                  <a:pt x="1080" y="10800"/>
                  <a:pt x="1080" y="10800"/>
                </a:cubicBezTo>
                <a:close/>
                <a:moveTo>
                  <a:pt x="8640" y="14400"/>
                </a:moveTo>
                <a:cubicBezTo>
                  <a:pt x="7560" y="14400"/>
                  <a:pt x="7560" y="14400"/>
                  <a:pt x="7560" y="14400"/>
                </a:cubicBezTo>
                <a:cubicBezTo>
                  <a:pt x="6480" y="18000"/>
                  <a:pt x="6480" y="18000"/>
                  <a:pt x="6480" y="18000"/>
                </a:cubicBezTo>
                <a:cubicBezTo>
                  <a:pt x="5400" y="14400"/>
                  <a:pt x="5400" y="14400"/>
                  <a:pt x="5400" y="14400"/>
                </a:cubicBezTo>
                <a:cubicBezTo>
                  <a:pt x="4320" y="14400"/>
                  <a:pt x="4320" y="14400"/>
                  <a:pt x="4320" y="14400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6480" y="10800"/>
                  <a:pt x="6480" y="10800"/>
                  <a:pt x="6480" y="10800"/>
                </a:cubicBezTo>
                <a:cubicBezTo>
                  <a:pt x="7560" y="10800"/>
                  <a:pt x="7560" y="10800"/>
                  <a:pt x="7560" y="10800"/>
                </a:cubicBezTo>
                <a:cubicBezTo>
                  <a:pt x="7560" y="10800"/>
                  <a:pt x="7560" y="10800"/>
                  <a:pt x="7560" y="10800"/>
                </a:cubicBezTo>
                <a:cubicBezTo>
                  <a:pt x="8640" y="10800"/>
                  <a:pt x="8640" y="10800"/>
                  <a:pt x="8640" y="10800"/>
                </a:cubicBezTo>
                <a:cubicBezTo>
                  <a:pt x="8640" y="14400"/>
                  <a:pt x="8640" y="14400"/>
                  <a:pt x="8640" y="14400"/>
                </a:cubicBezTo>
                <a:close/>
                <a:moveTo>
                  <a:pt x="10800" y="14400"/>
                </a:moveTo>
                <a:cubicBezTo>
                  <a:pt x="9720" y="18000"/>
                  <a:pt x="9720" y="18000"/>
                  <a:pt x="9720" y="180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1880" y="18000"/>
                  <a:pt x="11880" y="18000"/>
                  <a:pt x="11880" y="18000"/>
                </a:cubicBezTo>
                <a:cubicBezTo>
                  <a:pt x="12960" y="18000"/>
                  <a:pt x="12960" y="18000"/>
                  <a:pt x="12960" y="18000"/>
                </a:cubicBezTo>
                <a:cubicBezTo>
                  <a:pt x="11880" y="14400"/>
                  <a:pt x="11880" y="14400"/>
                  <a:pt x="11880" y="14400"/>
                </a:cubicBezTo>
                <a:cubicBezTo>
                  <a:pt x="11880" y="14400"/>
                  <a:pt x="11880" y="14400"/>
                  <a:pt x="11880" y="14400"/>
                </a:cubicBezTo>
                <a:cubicBezTo>
                  <a:pt x="10800" y="14400"/>
                  <a:pt x="10800" y="14400"/>
                  <a:pt x="10800" y="14400"/>
                </a:cubicBezTo>
                <a:close/>
                <a:moveTo>
                  <a:pt x="19440" y="3600"/>
                </a:moveTo>
                <a:cubicBezTo>
                  <a:pt x="20520" y="0"/>
                  <a:pt x="20520" y="0"/>
                  <a:pt x="20520" y="0"/>
                </a:cubicBezTo>
                <a:cubicBezTo>
                  <a:pt x="20520" y="0"/>
                  <a:pt x="20520" y="0"/>
                  <a:pt x="20520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0520" y="0"/>
                  <a:pt x="20520" y="0"/>
                  <a:pt x="20520" y="0"/>
                </a:cubicBezTo>
                <a:cubicBezTo>
                  <a:pt x="19440" y="3600"/>
                  <a:pt x="19440" y="3600"/>
                  <a:pt x="19440" y="3600"/>
                </a:cubicBezTo>
                <a:close/>
                <a:moveTo>
                  <a:pt x="16200" y="14400"/>
                </a:moveTo>
                <a:cubicBezTo>
                  <a:pt x="17280" y="10800"/>
                  <a:pt x="17280" y="10800"/>
                  <a:pt x="17280" y="10800"/>
                </a:cubicBezTo>
                <a:cubicBezTo>
                  <a:pt x="17280" y="10800"/>
                  <a:pt x="17280" y="10800"/>
                  <a:pt x="17280" y="10800"/>
                </a:cubicBezTo>
                <a:cubicBezTo>
                  <a:pt x="19440" y="7200"/>
                  <a:pt x="19440" y="7200"/>
                  <a:pt x="19440" y="7200"/>
                </a:cubicBezTo>
                <a:cubicBezTo>
                  <a:pt x="19440" y="10800"/>
                  <a:pt x="19440" y="10800"/>
                  <a:pt x="19440" y="10800"/>
                </a:cubicBezTo>
                <a:cubicBezTo>
                  <a:pt x="18360" y="14400"/>
                  <a:pt x="18360" y="14400"/>
                  <a:pt x="18360" y="14400"/>
                </a:cubicBezTo>
                <a:cubicBezTo>
                  <a:pt x="17280" y="14400"/>
                  <a:pt x="17280" y="14400"/>
                  <a:pt x="17280" y="14400"/>
                </a:cubicBezTo>
                <a:lnTo>
                  <a:pt x="16200" y="14400"/>
                </a:lnTo>
                <a:close/>
                <a:moveTo>
                  <a:pt x="16200" y="144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08" name="AutoShape 92"/>
          <p:cNvSpPr/>
          <p:nvPr/>
        </p:nvSpPr>
        <p:spPr bwMode="auto">
          <a:xfrm>
            <a:off x="5551296" y="3897871"/>
            <a:ext cx="43580" cy="4360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64" y="2400"/>
                </a:moveTo>
                <a:cubicBezTo>
                  <a:pt x="3927" y="0"/>
                  <a:pt x="3927" y="0"/>
                  <a:pt x="3927" y="0"/>
                </a:cubicBezTo>
                <a:cubicBezTo>
                  <a:pt x="1964" y="0"/>
                  <a:pt x="1964" y="0"/>
                  <a:pt x="1964" y="0"/>
                </a:cubicBezTo>
                <a:cubicBezTo>
                  <a:pt x="1964" y="0"/>
                  <a:pt x="1964" y="0"/>
                  <a:pt x="196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964" y="2400"/>
                  <a:pt x="1964" y="2400"/>
                </a:cubicBezTo>
                <a:close/>
                <a:moveTo>
                  <a:pt x="3927" y="2400"/>
                </a:moveTo>
                <a:cubicBezTo>
                  <a:pt x="3927" y="2400"/>
                  <a:pt x="3927" y="2400"/>
                  <a:pt x="3927" y="2400"/>
                </a:cubicBezTo>
                <a:cubicBezTo>
                  <a:pt x="3927" y="0"/>
                  <a:pt x="3927" y="0"/>
                  <a:pt x="3927" y="0"/>
                </a:cubicBezTo>
                <a:cubicBezTo>
                  <a:pt x="3927" y="0"/>
                  <a:pt x="3927" y="0"/>
                  <a:pt x="3927" y="0"/>
                </a:cubicBezTo>
                <a:cubicBezTo>
                  <a:pt x="3927" y="2400"/>
                  <a:pt x="3927" y="2400"/>
                  <a:pt x="3927" y="2400"/>
                </a:cubicBezTo>
                <a:cubicBezTo>
                  <a:pt x="3927" y="2400"/>
                  <a:pt x="3927" y="2400"/>
                  <a:pt x="3927" y="2400"/>
                </a:cubicBezTo>
                <a:close/>
                <a:moveTo>
                  <a:pt x="9818" y="4800"/>
                </a:moveTo>
                <a:cubicBezTo>
                  <a:pt x="9818" y="4800"/>
                  <a:pt x="9818" y="4800"/>
                  <a:pt x="9818" y="4800"/>
                </a:cubicBezTo>
                <a:cubicBezTo>
                  <a:pt x="9818" y="4800"/>
                  <a:pt x="9818" y="4800"/>
                  <a:pt x="9818" y="4800"/>
                </a:cubicBezTo>
                <a:cubicBezTo>
                  <a:pt x="7855" y="4800"/>
                  <a:pt x="7855" y="4800"/>
                  <a:pt x="7855" y="4800"/>
                </a:cubicBezTo>
                <a:cubicBezTo>
                  <a:pt x="7855" y="4800"/>
                  <a:pt x="7855" y="4800"/>
                  <a:pt x="7855" y="4800"/>
                </a:cubicBezTo>
                <a:cubicBezTo>
                  <a:pt x="9818" y="4800"/>
                  <a:pt x="9818" y="4800"/>
                  <a:pt x="9818" y="4800"/>
                </a:cubicBezTo>
                <a:cubicBezTo>
                  <a:pt x="9818" y="4800"/>
                  <a:pt x="9818" y="4800"/>
                  <a:pt x="9818" y="4800"/>
                </a:cubicBezTo>
                <a:cubicBezTo>
                  <a:pt x="9818" y="4800"/>
                  <a:pt x="9818" y="4800"/>
                  <a:pt x="9818" y="4800"/>
                </a:cubicBezTo>
                <a:cubicBezTo>
                  <a:pt x="9818" y="4800"/>
                  <a:pt x="9818" y="4800"/>
                  <a:pt x="9818" y="4800"/>
                </a:cubicBezTo>
                <a:close/>
                <a:moveTo>
                  <a:pt x="13745" y="4800"/>
                </a:moveTo>
                <a:cubicBezTo>
                  <a:pt x="11782" y="4800"/>
                  <a:pt x="11782" y="4800"/>
                  <a:pt x="11782" y="4800"/>
                </a:cubicBezTo>
                <a:cubicBezTo>
                  <a:pt x="11782" y="4800"/>
                  <a:pt x="11782" y="4800"/>
                  <a:pt x="11782" y="4800"/>
                </a:cubicBezTo>
                <a:cubicBezTo>
                  <a:pt x="11782" y="4800"/>
                  <a:pt x="11782" y="4800"/>
                  <a:pt x="11782" y="4800"/>
                </a:cubicBezTo>
                <a:cubicBezTo>
                  <a:pt x="13745" y="4800"/>
                  <a:pt x="13745" y="4800"/>
                  <a:pt x="13745" y="4800"/>
                </a:cubicBezTo>
                <a:close/>
                <a:moveTo>
                  <a:pt x="21600" y="4800"/>
                </a:moveTo>
                <a:cubicBezTo>
                  <a:pt x="19636" y="2400"/>
                  <a:pt x="19636" y="2400"/>
                  <a:pt x="19636" y="2400"/>
                </a:cubicBezTo>
                <a:cubicBezTo>
                  <a:pt x="21600" y="2400"/>
                  <a:pt x="21600" y="2400"/>
                  <a:pt x="21600" y="2400"/>
                </a:cubicBezTo>
                <a:cubicBezTo>
                  <a:pt x="21600" y="2400"/>
                  <a:pt x="21600" y="2400"/>
                  <a:pt x="21600" y="2400"/>
                </a:cubicBezTo>
                <a:cubicBezTo>
                  <a:pt x="21600" y="4800"/>
                  <a:pt x="21600" y="4800"/>
                  <a:pt x="21600" y="4800"/>
                </a:cubicBezTo>
                <a:close/>
                <a:moveTo>
                  <a:pt x="19636" y="9600"/>
                </a:moveTo>
                <a:cubicBezTo>
                  <a:pt x="19636" y="9600"/>
                  <a:pt x="19636" y="9600"/>
                  <a:pt x="19636" y="9600"/>
                </a:cubicBezTo>
                <a:cubicBezTo>
                  <a:pt x="19636" y="7200"/>
                  <a:pt x="19636" y="7200"/>
                  <a:pt x="19636" y="7200"/>
                </a:cubicBezTo>
                <a:cubicBezTo>
                  <a:pt x="21600" y="9600"/>
                  <a:pt x="21600" y="9600"/>
                  <a:pt x="21600" y="9600"/>
                </a:cubicBezTo>
                <a:cubicBezTo>
                  <a:pt x="21600" y="9600"/>
                  <a:pt x="21600" y="9600"/>
                  <a:pt x="21600" y="9600"/>
                </a:cubicBezTo>
                <a:cubicBezTo>
                  <a:pt x="21600" y="9600"/>
                  <a:pt x="21600" y="9600"/>
                  <a:pt x="21600" y="9600"/>
                </a:cubicBezTo>
                <a:cubicBezTo>
                  <a:pt x="19636" y="9600"/>
                  <a:pt x="19636" y="9600"/>
                  <a:pt x="19636" y="9600"/>
                </a:cubicBezTo>
                <a:close/>
                <a:moveTo>
                  <a:pt x="17673" y="19200"/>
                </a:moveTo>
                <a:cubicBezTo>
                  <a:pt x="17673" y="19200"/>
                  <a:pt x="17673" y="19200"/>
                  <a:pt x="17673" y="19200"/>
                </a:cubicBezTo>
                <a:cubicBezTo>
                  <a:pt x="17673" y="16800"/>
                  <a:pt x="17673" y="16800"/>
                  <a:pt x="17673" y="16800"/>
                </a:cubicBezTo>
                <a:cubicBezTo>
                  <a:pt x="19636" y="19200"/>
                  <a:pt x="19636" y="19200"/>
                  <a:pt x="19636" y="19200"/>
                </a:cubicBezTo>
                <a:cubicBezTo>
                  <a:pt x="17673" y="19200"/>
                  <a:pt x="17673" y="19200"/>
                  <a:pt x="17673" y="19200"/>
                </a:cubicBezTo>
                <a:close/>
                <a:moveTo>
                  <a:pt x="13745" y="21600"/>
                </a:moveTo>
                <a:cubicBezTo>
                  <a:pt x="13745" y="19200"/>
                  <a:pt x="13745" y="19200"/>
                  <a:pt x="13745" y="19200"/>
                </a:cubicBezTo>
                <a:cubicBezTo>
                  <a:pt x="13745" y="16800"/>
                  <a:pt x="13745" y="16800"/>
                  <a:pt x="13745" y="16800"/>
                </a:cubicBezTo>
                <a:cubicBezTo>
                  <a:pt x="13745" y="19200"/>
                  <a:pt x="13745" y="19200"/>
                  <a:pt x="13745" y="19200"/>
                </a:cubicBezTo>
                <a:cubicBezTo>
                  <a:pt x="15709" y="21600"/>
                  <a:pt x="15709" y="21600"/>
                  <a:pt x="15709" y="21600"/>
                </a:cubicBezTo>
                <a:cubicBezTo>
                  <a:pt x="15709" y="21600"/>
                  <a:pt x="15709" y="21600"/>
                  <a:pt x="15709" y="21600"/>
                </a:cubicBezTo>
                <a:lnTo>
                  <a:pt x="13745" y="21600"/>
                </a:lnTo>
                <a:close/>
                <a:moveTo>
                  <a:pt x="13745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09" name="AutoShape 93"/>
          <p:cNvSpPr/>
          <p:nvPr/>
        </p:nvSpPr>
        <p:spPr bwMode="auto">
          <a:xfrm>
            <a:off x="6925157" y="3702173"/>
            <a:ext cx="137645" cy="20527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86" y="15923"/>
                </a:moveTo>
                <a:lnTo>
                  <a:pt x="8229" y="14400"/>
                </a:lnTo>
                <a:lnTo>
                  <a:pt x="8914" y="9831"/>
                </a:lnTo>
                <a:lnTo>
                  <a:pt x="8229" y="8308"/>
                </a:lnTo>
                <a:lnTo>
                  <a:pt x="10800" y="2631"/>
                </a:lnTo>
                <a:lnTo>
                  <a:pt x="11486" y="2631"/>
                </a:lnTo>
                <a:lnTo>
                  <a:pt x="11486" y="3600"/>
                </a:lnTo>
                <a:lnTo>
                  <a:pt x="12000" y="4708"/>
                </a:lnTo>
                <a:lnTo>
                  <a:pt x="12000" y="5123"/>
                </a:lnTo>
                <a:lnTo>
                  <a:pt x="13886" y="5677"/>
                </a:lnTo>
                <a:lnTo>
                  <a:pt x="14571" y="6231"/>
                </a:lnTo>
                <a:lnTo>
                  <a:pt x="15257" y="5677"/>
                </a:lnTo>
                <a:lnTo>
                  <a:pt x="16457" y="6231"/>
                </a:lnTo>
                <a:lnTo>
                  <a:pt x="17829" y="6231"/>
                </a:lnTo>
                <a:lnTo>
                  <a:pt x="18343" y="6785"/>
                </a:lnTo>
                <a:lnTo>
                  <a:pt x="19029" y="7200"/>
                </a:lnTo>
                <a:lnTo>
                  <a:pt x="19029" y="7754"/>
                </a:lnTo>
                <a:lnTo>
                  <a:pt x="19714" y="7754"/>
                </a:lnTo>
                <a:lnTo>
                  <a:pt x="20229" y="8723"/>
                </a:lnTo>
                <a:lnTo>
                  <a:pt x="21600" y="8723"/>
                </a:lnTo>
                <a:lnTo>
                  <a:pt x="20914" y="9277"/>
                </a:lnTo>
                <a:lnTo>
                  <a:pt x="20914" y="10385"/>
                </a:lnTo>
                <a:lnTo>
                  <a:pt x="19029" y="11908"/>
                </a:lnTo>
                <a:lnTo>
                  <a:pt x="19029" y="12323"/>
                </a:lnTo>
                <a:lnTo>
                  <a:pt x="18343" y="12323"/>
                </a:lnTo>
                <a:lnTo>
                  <a:pt x="18343" y="13431"/>
                </a:lnTo>
                <a:lnTo>
                  <a:pt x="17829" y="13431"/>
                </a:lnTo>
                <a:lnTo>
                  <a:pt x="17829" y="12877"/>
                </a:lnTo>
                <a:lnTo>
                  <a:pt x="17143" y="12877"/>
                </a:lnTo>
                <a:lnTo>
                  <a:pt x="17143" y="13431"/>
                </a:lnTo>
                <a:lnTo>
                  <a:pt x="16457" y="13431"/>
                </a:lnTo>
                <a:lnTo>
                  <a:pt x="17143" y="13431"/>
                </a:lnTo>
                <a:lnTo>
                  <a:pt x="16457" y="13846"/>
                </a:lnTo>
                <a:lnTo>
                  <a:pt x="15771" y="14400"/>
                </a:lnTo>
                <a:lnTo>
                  <a:pt x="15771" y="14954"/>
                </a:lnTo>
                <a:lnTo>
                  <a:pt x="16457" y="15508"/>
                </a:lnTo>
                <a:lnTo>
                  <a:pt x="16457" y="16477"/>
                </a:lnTo>
                <a:lnTo>
                  <a:pt x="15257" y="16477"/>
                </a:lnTo>
                <a:lnTo>
                  <a:pt x="15257" y="17031"/>
                </a:lnTo>
                <a:lnTo>
                  <a:pt x="14571" y="16477"/>
                </a:lnTo>
                <a:lnTo>
                  <a:pt x="13886" y="17031"/>
                </a:lnTo>
                <a:lnTo>
                  <a:pt x="12686" y="17446"/>
                </a:lnTo>
                <a:lnTo>
                  <a:pt x="12686" y="18554"/>
                </a:lnTo>
                <a:lnTo>
                  <a:pt x="12000" y="19108"/>
                </a:lnTo>
                <a:lnTo>
                  <a:pt x="10114" y="19108"/>
                </a:lnTo>
                <a:lnTo>
                  <a:pt x="9429" y="19523"/>
                </a:lnTo>
                <a:lnTo>
                  <a:pt x="9429" y="20077"/>
                </a:lnTo>
                <a:lnTo>
                  <a:pt x="8914" y="21046"/>
                </a:lnTo>
                <a:lnTo>
                  <a:pt x="8229" y="20631"/>
                </a:lnTo>
                <a:lnTo>
                  <a:pt x="7543" y="21046"/>
                </a:lnTo>
                <a:lnTo>
                  <a:pt x="5657" y="21046"/>
                </a:lnTo>
                <a:lnTo>
                  <a:pt x="5143" y="21600"/>
                </a:lnTo>
                <a:lnTo>
                  <a:pt x="3771" y="21600"/>
                </a:lnTo>
                <a:lnTo>
                  <a:pt x="2571" y="20077"/>
                </a:lnTo>
                <a:lnTo>
                  <a:pt x="2571" y="19523"/>
                </a:lnTo>
                <a:lnTo>
                  <a:pt x="0" y="17031"/>
                </a:lnTo>
                <a:lnTo>
                  <a:pt x="686" y="15923"/>
                </a:lnTo>
                <a:close/>
                <a:moveTo>
                  <a:pt x="10800" y="1523"/>
                </a:moveTo>
                <a:lnTo>
                  <a:pt x="10800" y="0"/>
                </a:lnTo>
                <a:lnTo>
                  <a:pt x="10114" y="0"/>
                </a:lnTo>
                <a:lnTo>
                  <a:pt x="10114" y="1523"/>
                </a:lnTo>
                <a:lnTo>
                  <a:pt x="10800" y="1523"/>
                </a:lnTo>
                <a:close/>
                <a:moveTo>
                  <a:pt x="10800" y="152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10" name="AutoShape 94"/>
          <p:cNvSpPr/>
          <p:nvPr/>
        </p:nvSpPr>
        <p:spPr bwMode="auto">
          <a:xfrm>
            <a:off x="6758603" y="3853201"/>
            <a:ext cx="219196" cy="14730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432" y="8679"/>
                </a:moveTo>
                <a:lnTo>
                  <a:pt x="864" y="8679"/>
                </a:lnTo>
                <a:lnTo>
                  <a:pt x="1188" y="7907"/>
                </a:lnTo>
                <a:lnTo>
                  <a:pt x="1620" y="7136"/>
                </a:lnTo>
                <a:lnTo>
                  <a:pt x="1188" y="6557"/>
                </a:lnTo>
                <a:lnTo>
                  <a:pt x="1620" y="5014"/>
                </a:lnTo>
                <a:lnTo>
                  <a:pt x="2052" y="5014"/>
                </a:lnTo>
                <a:lnTo>
                  <a:pt x="2376" y="5786"/>
                </a:lnTo>
                <a:lnTo>
                  <a:pt x="3564" y="5786"/>
                </a:lnTo>
                <a:lnTo>
                  <a:pt x="5184" y="6557"/>
                </a:lnTo>
                <a:lnTo>
                  <a:pt x="6804" y="7907"/>
                </a:lnTo>
                <a:lnTo>
                  <a:pt x="6804" y="10029"/>
                </a:lnTo>
                <a:lnTo>
                  <a:pt x="10044" y="3664"/>
                </a:lnTo>
                <a:lnTo>
                  <a:pt x="16848" y="0"/>
                </a:lnTo>
                <a:lnTo>
                  <a:pt x="16416" y="1543"/>
                </a:lnTo>
                <a:lnTo>
                  <a:pt x="18036" y="5014"/>
                </a:lnTo>
                <a:lnTo>
                  <a:pt x="18036" y="5786"/>
                </a:lnTo>
                <a:lnTo>
                  <a:pt x="18792" y="7907"/>
                </a:lnTo>
                <a:lnTo>
                  <a:pt x="18360" y="7907"/>
                </a:lnTo>
                <a:lnTo>
                  <a:pt x="18036" y="8679"/>
                </a:lnTo>
                <a:lnTo>
                  <a:pt x="17172" y="9450"/>
                </a:lnTo>
                <a:lnTo>
                  <a:pt x="17172" y="10800"/>
                </a:lnTo>
                <a:lnTo>
                  <a:pt x="16848" y="11571"/>
                </a:lnTo>
                <a:lnTo>
                  <a:pt x="16416" y="11571"/>
                </a:lnTo>
                <a:lnTo>
                  <a:pt x="15660" y="12150"/>
                </a:lnTo>
                <a:lnTo>
                  <a:pt x="14364" y="12921"/>
                </a:lnTo>
                <a:lnTo>
                  <a:pt x="12420" y="13693"/>
                </a:lnTo>
                <a:lnTo>
                  <a:pt x="11988" y="13693"/>
                </a:lnTo>
                <a:lnTo>
                  <a:pt x="11988" y="14464"/>
                </a:lnTo>
                <a:lnTo>
                  <a:pt x="11556" y="15043"/>
                </a:lnTo>
                <a:lnTo>
                  <a:pt x="10800" y="15814"/>
                </a:lnTo>
                <a:lnTo>
                  <a:pt x="9612" y="15814"/>
                </a:lnTo>
                <a:lnTo>
                  <a:pt x="9180" y="16586"/>
                </a:lnTo>
                <a:lnTo>
                  <a:pt x="9180" y="17164"/>
                </a:lnTo>
                <a:lnTo>
                  <a:pt x="7992" y="17164"/>
                </a:lnTo>
                <a:lnTo>
                  <a:pt x="7236" y="17936"/>
                </a:lnTo>
                <a:lnTo>
                  <a:pt x="6804" y="17936"/>
                </a:lnTo>
                <a:lnTo>
                  <a:pt x="6804" y="17164"/>
                </a:lnTo>
                <a:lnTo>
                  <a:pt x="5616" y="17164"/>
                </a:lnTo>
                <a:lnTo>
                  <a:pt x="5184" y="17936"/>
                </a:lnTo>
                <a:lnTo>
                  <a:pt x="5184" y="18707"/>
                </a:lnTo>
                <a:lnTo>
                  <a:pt x="4860" y="18707"/>
                </a:lnTo>
                <a:lnTo>
                  <a:pt x="4428" y="19286"/>
                </a:lnTo>
                <a:lnTo>
                  <a:pt x="3564" y="19286"/>
                </a:lnTo>
                <a:lnTo>
                  <a:pt x="3240" y="20057"/>
                </a:lnTo>
                <a:lnTo>
                  <a:pt x="2376" y="19286"/>
                </a:lnTo>
                <a:lnTo>
                  <a:pt x="2376" y="20057"/>
                </a:lnTo>
                <a:lnTo>
                  <a:pt x="2052" y="20057"/>
                </a:lnTo>
                <a:lnTo>
                  <a:pt x="2052" y="18707"/>
                </a:lnTo>
                <a:lnTo>
                  <a:pt x="1188" y="17164"/>
                </a:lnTo>
                <a:lnTo>
                  <a:pt x="1620" y="17164"/>
                </a:lnTo>
                <a:lnTo>
                  <a:pt x="1620" y="16586"/>
                </a:lnTo>
                <a:lnTo>
                  <a:pt x="1188" y="15814"/>
                </a:lnTo>
                <a:lnTo>
                  <a:pt x="864" y="12921"/>
                </a:lnTo>
                <a:lnTo>
                  <a:pt x="432" y="12150"/>
                </a:lnTo>
                <a:lnTo>
                  <a:pt x="432" y="11571"/>
                </a:lnTo>
                <a:lnTo>
                  <a:pt x="0" y="11571"/>
                </a:lnTo>
                <a:lnTo>
                  <a:pt x="432" y="11571"/>
                </a:lnTo>
                <a:lnTo>
                  <a:pt x="432" y="8679"/>
                </a:lnTo>
                <a:close/>
                <a:moveTo>
                  <a:pt x="17172" y="21600"/>
                </a:moveTo>
                <a:lnTo>
                  <a:pt x="17604" y="21600"/>
                </a:lnTo>
                <a:lnTo>
                  <a:pt x="17172" y="21600"/>
                </a:lnTo>
                <a:close/>
                <a:moveTo>
                  <a:pt x="19656" y="20829"/>
                </a:moveTo>
                <a:lnTo>
                  <a:pt x="19656" y="20057"/>
                </a:lnTo>
                <a:lnTo>
                  <a:pt x="19980" y="19286"/>
                </a:lnTo>
                <a:lnTo>
                  <a:pt x="20412" y="20057"/>
                </a:lnTo>
                <a:lnTo>
                  <a:pt x="21600" y="20057"/>
                </a:lnTo>
                <a:lnTo>
                  <a:pt x="21600" y="20829"/>
                </a:lnTo>
                <a:lnTo>
                  <a:pt x="19656" y="20829"/>
                </a:lnTo>
                <a:close/>
                <a:moveTo>
                  <a:pt x="19656" y="20829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11" name="AutoShape 95"/>
          <p:cNvSpPr/>
          <p:nvPr/>
        </p:nvSpPr>
        <p:spPr bwMode="auto">
          <a:xfrm>
            <a:off x="6430239" y="3595815"/>
            <a:ext cx="223511" cy="20473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259" y="5123"/>
                </a:moveTo>
                <a:lnTo>
                  <a:pt x="16835" y="4569"/>
                </a:lnTo>
                <a:lnTo>
                  <a:pt x="17259" y="4015"/>
                </a:lnTo>
                <a:lnTo>
                  <a:pt x="16835" y="3046"/>
                </a:lnTo>
                <a:lnTo>
                  <a:pt x="16518" y="2077"/>
                </a:lnTo>
                <a:lnTo>
                  <a:pt x="16094" y="969"/>
                </a:lnTo>
                <a:lnTo>
                  <a:pt x="15671" y="415"/>
                </a:lnTo>
                <a:lnTo>
                  <a:pt x="15353" y="969"/>
                </a:lnTo>
                <a:lnTo>
                  <a:pt x="12918" y="969"/>
                </a:lnTo>
                <a:lnTo>
                  <a:pt x="12176" y="415"/>
                </a:lnTo>
                <a:lnTo>
                  <a:pt x="12176" y="969"/>
                </a:lnTo>
                <a:lnTo>
                  <a:pt x="12600" y="1523"/>
                </a:lnTo>
                <a:lnTo>
                  <a:pt x="12176" y="969"/>
                </a:lnTo>
                <a:lnTo>
                  <a:pt x="11753" y="969"/>
                </a:lnTo>
                <a:lnTo>
                  <a:pt x="11753" y="415"/>
                </a:lnTo>
                <a:lnTo>
                  <a:pt x="11012" y="415"/>
                </a:lnTo>
                <a:lnTo>
                  <a:pt x="10588" y="0"/>
                </a:lnTo>
                <a:lnTo>
                  <a:pt x="10588" y="415"/>
                </a:lnTo>
                <a:lnTo>
                  <a:pt x="9847" y="415"/>
                </a:lnTo>
                <a:lnTo>
                  <a:pt x="10165" y="0"/>
                </a:lnTo>
                <a:lnTo>
                  <a:pt x="9847" y="415"/>
                </a:lnTo>
                <a:lnTo>
                  <a:pt x="8682" y="415"/>
                </a:lnTo>
                <a:lnTo>
                  <a:pt x="8682" y="969"/>
                </a:lnTo>
                <a:lnTo>
                  <a:pt x="8259" y="969"/>
                </a:lnTo>
                <a:lnTo>
                  <a:pt x="7835" y="1523"/>
                </a:lnTo>
                <a:lnTo>
                  <a:pt x="7094" y="1523"/>
                </a:lnTo>
                <a:lnTo>
                  <a:pt x="6247" y="969"/>
                </a:lnTo>
                <a:lnTo>
                  <a:pt x="4341" y="969"/>
                </a:lnTo>
                <a:lnTo>
                  <a:pt x="3918" y="415"/>
                </a:lnTo>
                <a:lnTo>
                  <a:pt x="2012" y="415"/>
                </a:lnTo>
                <a:lnTo>
                  <a:pt x="1588" y="0"/>
                </a:lnTo>
                <a:lnTo>
                  <a:pt x="424" y="0"/>
                </a:lnTo>
                <a:lnTo>
                  <a:pt x="424" y="415"/>
                </a:lnTo>
                <a:lnTo>
                  <a:pt x="0" y="1523"/>
                </a:lnTo>
                <a:lnTo>
                  <a:pt x="424" y="2077"/>
                </a:lnTo>
                <a:lnTo>
                  <a:pt x="424" y="2492"/>
                </a:lnTo>
                <a:lnTo>
                  <a:pt x="0" y="3046"/>
                </a:lnTo>
                <a:lnTo>
                  <a:pt x="0" y="4015"/>
                </a:lnTo>
                <a:lnTo>
                  <a:pt x="424" y="5123"/>
                </a:lnTo>
                <a:lnTo>
                  <a:pt x="847" y="21600"/>
                </a:lnTo>
                <a:lnTo>
                  <a:pt x="21600" y="21600"/>
                </a:lnTo>
                <a:lnTo>
                  <a:pt x="21176" y="21046"/>
                </a:lnTo>
                <a:lnTo>
                  <a:pt x="20753" y="21046"/>
                </a:lnTo>
                <a:lnTo>
                  <a:pt x="20753" y="20492"/>
                </a:lnTo>
                <a:lnTo>
                  <a:pt x="20435" y="20492"/>
                </a:lnTo>
                <a:lnTo>
                  <a:pt x="20435" y="19938"/>
                </a:lnTo>
                <a:lnTo>
                  <a:pt x="19588" y="19938"/>
                </a:lnTo>
                <a:lnTo>
                  <a:pt x="19271" y="19523"/>
                </a:lnTo>
                <a:lnTo>
                  <a:pt x="18847" y="18415"/>
                </a:lnTo>
                <a:lnTo>
                  <a:pt x="18847" y="17446"/>
                </a:lnTo>
                <a:lnTo>
                  <a:pt x="19588" y="17446"/>
                </a:lnTo>
                <a:lnTo>
                  <a:pt x="19271" y="16892"/>
                </a:lnTo>
                <a:lnTo>
                  <a:pt x="18847" y="16338"/>
                </a:lnTo>
                <a:lnTo>
                  <a:pt x="18424" y="16338"/>
                </a:lnTo>
                <a:lnTo>
                  <a:pt x="18424" y="15923"/>
                </a:lnTo>
                <a:lnTo>
                  <a:pt x="17682" y="14400"/>
                </a:lnTo>
                <a:lnTo>
                  <a:pt x="17259" y="14400"/>
                </a:lnTo>
                <a:lnTo>
                  <a:pt x="17259" y="13846"/>
                </a:lnTo>
                <a:lnTo>
                  <a:pt x="16094" y="11769"/>
                </a:lnTo>
                <a:lnTo>
                  <a:pt x="16094" y="10246"/>
                </a:lnTo>
                <a:lnTo>
                  <a:pt x="15671" y="10246"/>
                </a:lnTo>
                <a:lnTo>
                  <a:pt x="15671" y="9692"/>
                </a:lnTo>
                <a:lnTo>
                  <a:pt x="15353" y="9138"/>
                </a:lnTo>
                <a:lnTo>
                  <a:pt x="15353" y="8169"/>
                </a:lnTo>
                <a:lnTo>
                  <a:pt x="14082" y="7200"/>
                </a:lnTo>
                <a:lnTo>
                  <a:pt x="14082" y="6646"/>
                </a:lnTo>
                <a:lnTo>
                  <a:pt x="13341" y="6092"/>
                </a:lnTo>
                <a:lnTo>
                  <a:pt x="13341" y="5677"/>
                </a:lnTo>
                <a:lnTo>
                  <a:pt x="12918" y="5123"/>
                </a:lnTo>
                <a:lnTo>
                  <a:pt x="12918" y="4015"/>
                </a:lnTo>
                <a:lnTo>
                  <a:pt x="13341" y="4015"/>
                </a:lnTo>
                <a:lnTo>
                  <a:pt x="13341" y="4569"/>
                </a:lnTo>
                <a:lnTo>
                  <a:pt x="14506" y="6092"/>
                </a:lnTo>
                <a:lnTo>
                  <a:pt x="14506" y="6646"/>
                </a:lnTo>
                <a:lnTo>
                  <a:pt x="16094" y="8723"/>
                </a:lnTo>
                <a:lnTo>
                  <a:pt x="16518" y="8723"/>
                </a:lnTo>
                <a:lnTo>
                  <a:pt x="16835" y="8169"/>
                </a:lnTo>
                <a:lnTo>
                  <a:pt x="16835" y="6092"/>
                </a:lnTo>
                <a:lnTo>
                  <a:pt x="17259" y="5123"/>
                </a:lnTo>
                <a:close/>
                <a:moveTo>
                  <a:pt x="17259" y="512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12" name="AutoShape 96"/>
          <p:cNvSpPr/>
          <p:nvPr/>
        </p:nvSpPr>
        <p:spPr bwMode="auto">
          <a:xfrm>
            <a:off x="6389679" y="3800554"/>
            <a:ext cx="295570" cy="36959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600" y="0"/>
                </a:moveTo>
                <a:lnTo>
                  <a:pt x="19280" y="0"/>
                </a:lnTo>
                <a:lnTo>
                  <a:pt x="19280" y="538"/>
                </a:lnTo>
                <a:lnTo>
                  <a:pt x="19840" y="1076"/>
                </a:lnTo>
                <a:lnTo>
                  <a:pt x="19600" y="1076"/>
                </a:lnTo>
                <a:lnTo>
                  <a:pt x="19600" y="846"/>
                </a:lnTo>
                <a:lnTo>
                  <a:pt x="19600" y="1076"/>
                </a:lnTo>
                <a:lnTo>
                  <a:pt x="19840" y="1922"/>
                </a:lnTo>
                <a:lnTo>
                  <a:pt x="19840" y="2844"/>
                </a:lnTo>
                <a:lnTo>
                  <a:pt x="20160" y="3382"/>
                </a:lnTo>
                <a:lnTo>
                  <a:pt x="20160" y="3690"/>
                </a:lnTo>
                <a:lnTo>
                  <a:pt x="20480" y="3690"/>
                </a:lnTo>
                <a:lnTo>
                  <a:pt x="21040" y="4228"/>
                </a:lnTo>
                <a:lnTo>
                  <a:pt x="21360" y="4228"/>
                </a:lnTo>
                <a:lnTo>
                  <a:pt x="21600" y="4535"/>
                </a:lnTo>
                <a:lnTo>
                  <a:pt x="21600" y="4843"/>
                </a:lnTo>
                <a:lnTo>
                  <a:pt x="21360" y="5073"/>
                </a:lnTo>
                <a:lnTo>
                  <a:pt x="20720" y="5073"/>
                </a:lnTo>
                <a:lnTo>
                  <a:pt x="20480" y="5381"/>
                </a:lnTo>
                <a:lnTo>
                  <a:pt x="20160" y="5381"/>
                </a:lnTo>
                <a:lnTo>
                  <a:pt x="20480" y="5688"/>
                </a:lnTo>
                <a:lnTo>
                  <a:pt x="19840" y="5688"/>
                </a:lnTo>
                <a:lnTo>
                  <a:pt x="19840" y="5919"/>
                </a:lnTo>
                <a:lnTo>
                  <a:pt x="19600" y="6226"/>
                </a:lnTo>
                <a:lnTo>
                  <a:pt x="19840" y="6226"/>
                </a:lnTo>
                <a:lnTo>
                  <a:pt x="19840" y="6534"/>
                </a:lnTo>
                <a:lnTo>
                  <a:pt x="19600" y="6841"/>
                </a:lnTo>
                <a:lnTo>
                  <a:pt x="19600" y="7379"/>
                </a:lnTo>
                <a:lnTo>
                  <a:pt x="19280" y="7687"/>
                </a:lnTo>
                <a:lnTo>
                  <a:pt x="19280" y="7917"/>
                </a:lnTo>
                <a:lnTo>
                  <a:pt x="18960" y="8225"/>
                </a:lnTo>
                <a:lnTo>
                  <a:pt x="19280" y="8840"/>
                </a:lnTo>
                <a:lnTo>
                  <a:pt x="19280" y="9916"/>
                </a:lnTo>
                <a:lnTo>
                  <a:pt x="18640" y="10531"/>
                </a:lnTo>
                <a:lnTo>
                  <a:pt x="18640" y="10762"/>
                </a:lnTo>
                <a:lnTo>
                  <a:pt x="18400" y="10762"/>
                </a:lnTo>
                <a:lnTo>
                  <a:pt x="18400" y="11069"/>
                </a:lnTo>
                <a:lnTo>
                  <a:pt x="18080" y="11377"/>
                </a:lnTo>
                <a:lnTo>
                  <a:pt x="18080" y="11684"/>
                </a:lnTo>
                <a:lnTo>
                  <a:pt x="17520" y="11915"/>
                </a:lnTo>
                <a:lnTo>
                  <a:pt x="17520" y="12222"/>
                </a:lnTo>
                <a:lnTo>
                  <a:pt x="17200" y="13068"/>
                </a:lnTo>
                <a:lnTo>
                  <a:pt x="16880" y="13068"/>
                </a:lnTo>
                <a:lnTo>
                  <a:pt x="16640" y="13683"/>
                </a:lnTo>
                <a:lnTo>
                  <a:pt x="16640" y="14221"/>
                </a:lnTo>
                <a:lnTo>
                  <a:pt x="16320" y="14528"/>
                </a:lnTo>
                <a:lnTo>
                  <a:pt x="16320" y="15681"/>
                </a:lnTo>
                <a:lnTo>
                  <a:pt x="16000" y="15912"/>
                </a:lnTo>
                <a:lnTo>
                  <a:pt x="15120" y="15912"/>
                </a:lnTo>
                <a:lnTo>
                  <a:pt x="15120" y="16219"/>
                </a:lnTo>
                <a:lnTo>
                  <a:pt x="14800" y="16527"/>
                </a:lnTo>
                <a:lnTo>
                  <a:pt x="15120" y="16757"/>
                </a:lnTo>
                <a:lnTo>
                  <a:pt x="15680" y="16527"/>
                </a:lnTo>
                <a:lnTo>
                  <a:pt x="15680" y="16757"/>
                </a:lnTo>
                <a:lnTo>
                  <a:pt x="16000" y="17065"/>
                </a:lnTo>
                <a:lnTo>
                  <a:pt x="16320" y="17065"/>
                </a:lnTo>
                <a:lnTo>
                  <a:pt x="16320" y="17680"/>
                </a:lnTo>
                <a:lnTo>
                  <a:pt x="16640" y="17680"/>
                </a:lnTo>
                <a:lnTo>
                  <a:pt x="16880" y="17910"/>
                </a:lnTo>
                <a:lnTo>
                  <a:pt x="17200" y="17910"/>
                </a:lnTo>
                <a:lnTo>
                  <a:pt x="17200" y="18218"/>
                </a:lnTo>
                <a:lnTo>
                  <a:pt x="17520" y="18525"/>
                </a:lnTo>
                <a:lnTo>
                  <a:pt x="17520" y="18756"/>
                </a:lnTo>
                <a:lnTo>
                  <a:pt x="17760" y="19063"/>
                </a:lnTo>
                <a:lnTo>
                  <a:pt x="17760" y="19371"/>
                </a:lnTo>
                <a:lnTo>
                  <a:pt x="16880" y="20216"/>
                </a:lnTo>
                <a:lnTo>
                  <a:pt x="16640" y="20524"/>
                </a:lnTo>
                <a:lnTo>
                  <a:pt x="16320" y="20524"/>
                </a:lnTo>
                <a:lnTo>
                  <a:pt x="16320" y="20754"/>
                </a:lnTo>
                <a:lnTo>
                  <a:pt x="16000" y="21062"/>
                </a:lnTo>
                <a:lnTo>
                  <a:pt x="15680" y="21062"/>
                </a:lnTo>
                <a:lnTo>
                  <a:pt x="15440" y="21369"/>
                </a:lnTo>
                <a:lnTo>
                  <a:pt x="15120" y="21062"/>
                </a:lnTo>
                <a:lnTo>
                  <a:pt x="14800" y="21062"/>
                </a:lnTo>
                <a:lnTo>
                  <a:pt x="14560" y="21369"/>
                </a:lnTo>
                <a:lnTo>
                  <a:pt x="13920" y="21369"/>
                </a:lnTo>
                <a:lnTo>
                  <a:pt x="13920" y="21600"/>
                </a:lnTo>
                <a:lnTo>
                  <a:pt x="13360" y="21600"/>
                </a:lnTo>
                <a:lnTo>
                  <a:pt x="13360" y="21369"/>
                </a:lnTo>
                <a:lnTo>
                  <a:pt x="12480" y="21369"/>
                </a:lnTo>
                <a:lnTo>
                  <a:pt x="12160" y="21062"/>
                </a:lnTo>
                <a:lnTo>
                  <a:pt x="12160" y="21600"/>
                </a:lnTo>
                <a:lnTo>
                  <a:pt x="11600" y="21600"/>
                </a:lnTo>
                <a:lnTo>
                  <a:pt x="11600" y="21062"/>
                </a:lnTo>
                <a:lnTo>
                  <a:pt x="11280" y="21062"/>
                </a:lnTo>
                <a:lnTo>
                  <a:pt x="11280" y="20754"/>
                </a:lnTo>
                <a:lnTo>
                  <a:pt x="10960" y="20754"/>
                </a:lnTo>
                <a:lnTo>
                  <a:pt x="10640" y="20524"/>
                </a:lnTo>
                <a:lnTo>
                  <a:pt x="10400" y="20216"/>
                </a:lnTo>
                <a:lnTo>
                  <a:pt x="10080" y="20216"/>
                </a:lnTo>
                <a:lnTo>
                  <a:pt x="9760" y="20524"/>
                </a:lnTo>
                <a:lnTo>
                  <a:pt x="8880" y="20524"/>
                </a:lnTo>
                <a:lnTo>
                  <a:pt x="8640" y="20754"/>
                </a:lnTo>
                <a:lnTo>
                  <a:pt x="8320" y="20524"/>
                </a:lnTo>
                <a:lnTo>
                  <a:pt x="8000" y="20524"/>
                </a:lnTo>
                <a:lnTo>
                  <a:pt x="8000" y="20216"/>
                </a:lnTo>
                <a:lnTo>
                  <a:pt x="7680" y="20216"/>
                </a:lnTo>
                <a:lnTo>
                  <a:pt x="7440" y="19909"/>
                </a:lnTo>
                <a:lnTo>
                  <a:pt x="7440" y="19601"/>
                </a:lnTo>
                <a:lnTo>
                  <a:pt x="7120" y="19601"/>
                </a:lnTo>
                <a:lnTo>
                  <a:pt x="7120" y="19371"/>
                </a:lnTo>
                <a:lnTo>
                  <a:pt x="6800" y="19063"/>
                </a:lnTo>
                <a:lnTo>
                  <a:pt x="7120" y="19063"/>
                </a:lnTo>
                <a:lnTo>
                  <a:pt x="6800" y="18756"/>
                </a:lnTo>
                <a:lnTo>
                  <a:pt x="6240" y="18756"/>
                </a:lnTo>
                <a:lnTo>
                  <a:pt x="6240" y="18525"/>
                </a:lnTo>
                <a:lnTo>
                  <a:pt x="5920" y="18218"/>
                </a:lnTo>
                <a:lnTo>
                  <a:pt x="5680" y="17910"/>
                </a:lnTo>
                <a:lnTo>
                  <a:pt x="5680" y="17680"/>
                </a:lnTo>
                <a:lnTo>
                  <a:pt x="5360" y="17372"/>
                </a:lnTo>
                <a:lnTo>
                  <a:pt x="5040" y="17680"/>
                </a:lnTo>
                <a:lnTo>
                  <a:pt x="5040" y="17372"/>
                </a:lnTo>
                <a:lnTo>
                  <a:pt x="4720" y="17372"/>
                </a:lnTo>
                <a:lnTo>
                  <a:pt x="4480" y="17065"/>
                </a:lnTo>
                <a:lnTo>
                  <a:pt x="4720" y="16757"/>
                </a:lnTo>
                <a:lnTo>
                  <a:pt x="4480" y="16527"/>
                </a:lnTo>
                <a:lnTo>
                  <a:pt x="4160" y="16527"/>
                </a:lnTo>
                <a:lnTo>
                  <a:pt x="4160" y="16219"/>
                </a:lnTo>
                <a:lnTo>
                  <a:pt x="3280" y="16219"/>
                </a:lnTo>
                <a:lnTo>
                  <a:pt x="2960" y="15912"/>
                </a:lnTo>
                <a:lnTo>
                  <a:pt x="2960" y="15681"/>
                </a:lnTo>
                <a:lnTo>
                  <a:pt x="3280" y="15681"/>
                </a:lnTo>
                <a:lnTo>
                  <a:pt x="2960" y="15374"/>
                </a:lnTo>
                <a:lnTo>
                  <a:pt x="2640" y="15374"/>
                </a:lnTo>
                <a:lnTo>
                  <a:pt x="2640" y="15681"/>
                </a:lnTo>
                <a:lnTo>
                  <a:pt x="2080" y="15681"/>
                </a:lnTo>
                <a:lnTo>
                  <a:pt x="2080" y="14759"/>
                </a:lnTo>
                <a:lnTo>
                  <a:pt x="2400" y="14528"/>
                </a:lnTo>
                <a:lnTo>
                  <a:pt x="1760" y="13913"/>
                </a:lnTo>
                <a:lnTo>
                  <a:pt x="1520" y="13375"/>
                </a:lnTo>
                <a:lnTo>
                  <a:pt x="1200" y="13068"/>
                </a:lnTo>
                <a:lnTo>
                  <a:pt x="1200" y="12222"/>
                </a:lnTo>
                <a:lnTo>
                  <a:pt x="640" y="12222"/>
                </a:lnTo>
                <a:lnTo>
                  <a:pt x="640" y="11377"/>
                </a:lnTo>
                <a:lnTo>
                  <a:pt x="320" y="11069"/>
                </a:lnTo>
                <a:lnTo>
                  <a:pt x="640" y="11069"/>
                </a:lnTo>
                <a:lnTo>
                  <a:pt x="640" y="10762"/>
                </a:lnTo>
                <a:lnTo>
                  <a:pt x="320" y="10762"/>
                </a:lnTo>
                <a:lnTo>
                  <a:pt x="0" y="11069"/>
                </a:lnTo>
                <a:lnTo>
                  <a:pt x="0" y="10762"/>
                </a:lnTo>
                <a:lnTo>
                  <a:pt x="320" y="10223"/>
                </a:lnTo>
                <a:lnTo>
                  <a:pt x="640" y="10223"/>
                </a:lnTo>
                <a:lnTo>
                  <a:pt x="640" y="9916"/>
                </a:lnTo>
                <a:lnTo>
                  <a:pt x="320" y="9685"/>
                </a:lnTo>
                <a:lnTo>
                  <a:pt x="640" y="9378"/>
                </a:lnTo>
                <a:lnTo>
                  <a:pt x="640" y="8840"/>
                </a:lnTo>
                <a:lnTo>
                  <a:pt x="880" y="8840"/>
                </a:lnTo>
                <a:lnTo>
                  <a:pt x="1200" y="8225"/>
                </a:lnTo>
                <a:lnTo>
                  <a:pt x="1520" y="7917"/>
                </a:lnTo>
                <a:lnTo>
                  <a:pt x="1200" y="7917"/>
                </a:lnTo>
                <a:lnTo>
                  <a:pt x="1200" y="7687"/>
                </a:lnTo>
                <a:lnTo>
                  <a:pt x="1520" y="7379"/>
                </a:lnTo>
                <a:lnTo>
                  <a:pt x="2640" y="7379"/>
                </a:lnTo>
                <a:lnTo>
                  <a:pt x="2400" y="2844"/>
                </a:lnTo>
                <a:lnTo>
                  <a:pt x="2400" y="2229"/>
                </a:lnTo>
                <a:lnTo>
                  <a:pt x="3840" y="2229"/>
                </a:lnTo>
                <a:lnTo>
                  <a:pt x="3600" y="0"/>
                </a:lnTo>
                <a:close/>
                <a:moveTo>
                  <a:pt x="3600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13" name="AutoShape 97"/>
          <p:cNvSpPr/>
          <p:nvPr/>
        </p:nvSpPr>
        <p:spPr bwMode="auto">
          <a:xfrm>
            <a:off x="6592048" y="3941478"/>
            <a:ext cx="276153" cy="22866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171" y="18000"/>
                </a:moveTo>
                <a:lnTo>
                  <a:pt x="3171" y="17503"/>
                </a:lnTo>
                <a:lnTo>
                  <a:pt x="2914" y="17007"/>
                </a:lnTo>
                <a:lnTo>
                  <a:pt x="2914" y="16634"/>
                </a:lnTo>
                <a:lnTo>
                  <a:pt x="2571" y="16138"/>
                </a:lnTo>
                <a:lnTo>
                  <a:pt x="2571" y="15641"/>
                </a:lnTo>
                <a:lnTo>
                  <a:pt x="2229" y="15641"/>
                </a:lnTo>
                <a:lnTo>
                  <a:pt x="1971" y="15269"/>
                </a:lnTo>
                <a:lnTo>
                  <a:pt x="1629" y="15269"/>
                </a:lnTo>
                <a:lnTo>
                  <a:pt x="1629" y="14276"/>
                </a:lnTo>
                <a:lnTo>
                  <a:pt x="1286" y="14276"/>
                </a:lnTo>
                <a:lnTo>
                  <a:pt x="943" y="13779"/>
                </a:lnTo>
                <a:lnTo>
                  <a:pt x="943" y="13407"/>
                </a:lnTo>
                <a:lnTo>
                  <a:pt x="343" y="13779"/>
                </a:lnTo>
                <a:lnTo>
                  <a:pt x="0" y="13407"/>
                </a:lnTo>
                <a:lnTo>
                  <a:pt x="343" y="12910"/>
                </a:lnTo>
                <a:lnTo>
                  <a:pt x="343" y="12414"/>
                </a:lnTo>
                <a:lnTo>
                  <a:pt x="1286" y="12414"/>
                </a:lnTo>
                <a:lnTo>
                  <a:pt x="1629" y="12041"/>
                </a:lnTo>
                <a:lnTo>
                  <a:pt x="1629" y="10179"/>
                </a:lnTo>
                <a:lnTo>
                  <a:pt x="1971" y="9683"/>
                </a:lnTo>
                <a:lnTo>
                  <a:pt x="1971" y="8814"/>
                </a:lnTo>
                <a:lnTo>
                  <a:pt x="2229" y="7821"/>
                </a:lnTo>
                <a:lnTo>
                  <a:pt x="2571" y="7821"/>
                </a:lnTo>
                <a:lnTo>
                  <a:pt x="2914" y="6455"/>
                </a:lnTo>
                <a:lnTo>
                  <a:pt x="2914" y="5959"/>
                </a:lnTo>
                <a:lnTo>
                  <a:pt x="3514" y="5586"/>
                </a:lnTo>
                <a:lnTo>
                  <a:pt x="3514" y="5090"/>
                </a:lnTo>
                <a:lnTo>
                  <a:pt x="3857" y="4593"/>
                </a:lnTo>
                <a:lnTo>
                  <a:pt x="3857" y="4097"/>
                </a:lnTo>
                <a:lnTo>
                  <a:pt x="4114" y="4097"/>
                </a:lnTo>
                <a:lnTo>
                  <a:pt x="4114" y="3724"/>
                </a:lnTo>
                <a:lnTo>
                  <a:pt x="4800" y="2731"/>
                </a:lnTo>
                <a:lnTo>
                  <a:pt x="4800" y="1366"/>
                </a:lnTo>
                <a:lnTo>
                  <a:pt x="5743" y="1366"/>
                </a:lnTo>
                <a:lnTo>
                  <a:pt x="6086" y="0"/>
                </a:lnTo>
                <a:lnTo>
                  <a:pt x="6343" y="497"/>
                </a:lnTo>
                <a:lnTo>
                  <a:pt x="7029" y="993"/>
                </a:lnTo>
                <a:lnTo>
                  <a:pt x="7286" y="497"/>
                </a:lnTo>
                <a:lnTo>
                  <a:pt x="8314" y="497"/>
                </a:lnTo>
                <a:lnTo>
                  <a:pt x="8571" y="993"/>
                </a:lnTo>
                <a:lnTo>
                  <a:pt x="9257" y="993"/>
                </a:lnTo>
                <a:lnTo>
                  <a:pt x="9514" y="1366"/>
                </a:lnTo>
                <a:lnTo>
                  <a:pt x="9857" y="1366"/>
                </a:lnTo>
                <a:lnTo>
                  <a:pt x="10200" y="1862"/>
                </a:lnTo>
                <a:lnTo>
                  <a:pt x="10200" y="2359"/>
                </a:lnTo>
                <a:lnTo>
                  <a:pt x="11143" y="2359"/>
                </a:lnTo>
                <a:lnTo>
                  <a:pt x="11143" y="2731"/>
                </a:lnTo>
                <a:lnTo>
                  <a:pt x="11486" y="2731"/>
                </a:lnTo>
                <a:lnTo>
                  <a:pt x="11743" y="3228"/>
                </a:lnTo>
                <a:lnTo>
                  <a:pt x="12086" y="3228"/>
                </a:lnTo>
                <a:lnTo>
                  <a:pt x="12429" y="4097"/>
                </a:lnTo>
                <a:lnTo>
                  <a:pt x="12429" y="4593"/>
                </a:lnTo>
                <a:lnTo>
                  <a:pt x="12686" y="4593"/>
                </a:lnTo>
                <a:lnTo>
                  <a:pt x="13029" y="5090"/>
                </a:lnTo>
                <a:lnTo>
                  <a:pt x="12686" y="5090"/>
                </a:lnTo>
                <a:lnTo>
                  <a:pt x="12686" y="6455"/>
                </a:lnTo>
                <a:lnTo>
                  <a:pt x="12429" y="6952"/>
                </a:lnTo>
                <a:lnTo>
                  <a:pt x="12429" y="7821"/>
                </a:lnTo>
                <a:lnTo>
                  <a:pt x="13029" y="7821"/>
                </a:lnTo>
                <a:lnTo>
                  <a:pt x="13371" y="7324"/>
                </a:lnTo>
                <a:lnTo>
                  <a:pt x="13714" y="7324"/>
                </a:lnTo>
                <a:lnTo>
                  <a:pt x="13971" y="7821"/>
                </a:lnTo>
                <a:lnTo>
                  <a:pt x="13714" y="7821"/>
                </a:lnTo>
                <a:lnTo>
                  <a:pt x="13971" y="8814"/>
                </a:lnTo>
                <a:lnTo>
                  <a:pt x="14314" y="9683"/>
                </a:lnTo>
                <a:lnTo>
                  <a:pt x="14657" y="9683"/>
                </a:lnTo>
                <a:lnTo>
                  <a:pt x="14657" y="11048"/>
                </a:lnTo>
                <a:lnTo>
                  <a:pt x="15257" y="11048"/>
                </a:lnTo>
                <a:lnTo>
                  <a:pt x="15600" y="11545"/>
                </a:lnTo>
                <a:lnTo>
                  <a:pt x="19714" y="12910"/>
                </a:lnTo>
                <a:lnTo>
                  <a:pt x="21600" y="12910"/>
                </a:lnTo>
                <a:lnTo>
                  <a:pt x="17143" y="18869"/>
                </a:lnTo>
                <a:lnTo>
                  <a:pt x="14914" y="18869"/>
                </a:lnTo>
                <a:lnTo>
                  <a:pt x="14657" y="19366"/>
                </a:lnTo>
                <a:lnTo>
                  <a:pt x="14314" y="19862"/>
                </a:lnTo>
                <a:lnTo>
                  <a:pt x="13971" y="19862"/>
                </a:lnTo>
                <a:lnTo>
                  <a:pt x="13714" y="20234"/>
                </a:lnTo>
                <a:lnTo>
                  <a:pt x="12686" y="20234"/>
                </a:lnTo>
                <a:lnTo>
                  <a:pt x="12686" y="20731"/>
                </a:lnTo>
                <a:lnTo>
                  <a:pt x="11486" y="20731"/>
                </a:lnTo>
                <a:lnTo>
                  <a:pt x="11486" y="20234"/>
                </a:lnTo>
                <a:lnTo>
                  <a:pt x="10200" y="20234"/>
                </a:lnTo>
                <a:lnTo>
                  <a:pt x="9257" y="21600"/>
                </a:lnTo>
                <a:lnTo>
                  <a:pt x="8314" y="21600"/>
                </a:lnTo>
                <a:lnTo>
                  <a:pt x="7971" y="21228"/>
                </a:lnTo>
                <a:lnTo>
                  <a:pt x="7286" y="21228"/>
                </a:lnTo>
                <a:lnTo>
                  <a:pt x="7029" y="20731"/>
                </a:lnTo>
                <a:lnTo>
                  <a:pt x="6686" y="20731"/>
                </a:lnTo>
                <a:lnTo>
                  <a:pt x="6086" y="19862"/>
                </a:lnTo>
                <a:lnTo>
                  <a:pt x="5143" y="19862"/>
                </a:lnTo>
                <a:lnTo>
                  <a:pt x="4800" y="19366"/>
                </a:lnTo>
                <a:lnTo>
                  <a:pt x="4457" y="19862"/>
                </a:lnTo>
                <a:lnTo>
                  <a:pt x="4114" y="19862"/>
                </a:lnTo>
                <a:lnTo>
                  <a:pt x="3857" y="19366"/>
                </a:lnTo>
                <a:lnTo>
                  <a:pt x="3857" y="18000"/>
                </a:lnTo>
                <a:lnTo>
                  <a:pt x="3514" y="18372"/>
                </a:lnTo>
                <a:lnTo>
                  <a:pt x="3171" y="18000"/>
                </a:lnTo>
                <a:close/>
                <a:moveTo>
                  <a:pt x="3171" y="180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14" name="AutoShape 98"/>
          <p:cNvSpPr/>
          <p:nvPr/>
        </p:nvSpPr>
        <p:spPr bwMode="auto">
          <a:xfrm>
            <a:off x="6649004" y="3878195"/>
            <a:ext cx="121680" cy="11699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459" y="21600"/>
                </a:moveTo>
                <a:lnTo>
                  <a:pt x="18681" y="20629"/>
                </a:lnTo>
                <a:lnTo>
                  <a:pt x="18097" y="20629"/>
                </a:lnTo>
                <a:lnTo>
                  <a:pt x="18097" y="19658"/>
                </a:lnTo>
                <a:lnTo>
                  <a:pt x="17319" y="17960"/>
                </a:lnTo>
                <a:lnTo>
                  <a:pt x="16541" y="17960"/>
                </a:lnTo>
                <a:lnTo>
                  <a:pt x="15957" y="16989"/>
                </a:lnTo>
                <a:lnTo>
                  <a:pt x="15178" y="16989"/>
                </a:lnTo>
                <a:lnTo>
                  <a:pt x="15178" y="16261"/>
                </a:lnTo>
                <a:lnTo>
                  <a:pt x="13038" y="16261"/>
                </a:lnTo>
                <a:lnTo>
                  <a:pt x="13038" y="15290"/>
                </a:lnTo>
                <a:lnTo>
                  <a:pt x="12259" y="14319"/>
                </a:lnTo>
                <a:lnTo>
                  <a:pt x="11481" y="14319"/>
                </a:lnTo>
                <a:lnTo>
                  <a:pt x="10897" y="13591"/>
                </a:lnTo>
                <a:lnTo>
                  <a:pt x="9341" y="13591"/>
                </a:lnTo>
                <a:lnTo>
                  <a:pt x="8757" y="12620"/>
                </a:lnTo>
                <a:lnTo>
                  <a:pt x="6422" y="12620"/>
                </a:lnTo>
                <a:lnTo>
                  <a:pt x="5838" y="13591"/>
                </a:lnTo>
                <a:lnTo>
                  <a:pt x="4281" y="12620"/>
                </a:lnTo>
                <a:lnTo>
                  <a:pt x="3697" y="11649"/>
                </a:lnTo>
                <a:lnTo>
                  <a:pt x="2919" y="14319"/>
                </a:lnTo>
                <a:lnTo>
                  <a:pt x="778" y="14319"/>
                </a:lnTo>
                <a:lnTo>
                  <a:pt x="778" y="13591"/>
                </a:lnTo>
                <a:lnTo>
                  <a:pt x="0" y="11649"/>
                </a:lnTo>
                <a:lnTo>
                  <a:pt x="778" y="10679"/>
                </a:lnTo>
                <a:lnTo>
                  <a:pt x="778" y="9951"/>
                </a:lnTo>
                <a:lnTo>
                  <a:pt x="1557" y="8980"/>
                </a:lnTo>
                <a:lnTo>
                  <a:pt x="1557" y="7281"/>
                </a:lnTo>
                <a:lnTo>
                  <a:pt x="2141" y="6310"/>
                </a:lnTo>
                <a:lnTo>
                  <a:pt x="2141" y="5339"/>
                </a:lnTo>
                <a:lnTo>
                  <a:pt x="1557" y="5339"/>
                </a:lnTo>
                <a:lnTo>
                  <a:pt x="2141" y="4369"/>
                </a:lnTo>
                <a:lnTo>
                  <a:pt x="2141" y="3640"/>
                </a:lnTo>
                <a:lnTo>
                  <a:pt x="3697" y="3640"/>
                </a:lnTo>
                <a:lnTo>
                  <a:pt x="2919" y="2670"/>
                </a:lnTo>
                <a:lnTo>
                  <a:pt x="3697" y="2670"/>
                </a:lnTo>
                <a:lnTo>
                  <a:pt x="4281" y="1699"/>
                </a:lnTo>
                <a:lnTo>
                  <a:pt x="5838" y="1699"/>
                </a:lnTo>
                <a:lnTo>
                  <a:pt x="6422" y="971"/>
                </a:lnTo>
                <a:lnTo>
                  <a:pt x="6422" y="0"/>
                </a:lnTo>
                <a:lnTo>
                  <a:pt x="7200" y="971"/>
                </a:lnTo>
                <a:lnTo>
                  <a:pt x="8757" y="5339"/>
                </a:lnTo>
                <a:lnTo>
                  <a:pt x="9341" y="8009"/>
                </a:lnTo>
                <a:lnTo>
                  <a:pt x="9341" y="8980"/>
                </a:lnTo>
                <a:lnTo>
                  <a:pt x="10119" y="8980"/>
                </a:lnTo>
                <a:lnTo>
                  <a:pt x="10119" y="9951"/>
                </a:lnTo>
                <a:lnTo>
                  <a:pt x="10897" y="10679"/>
                </a:lnTo>
                <a:lnTo>
                  <a:pt x="10897" y="11649"/>
                </a:lnTo>
                <a:lnTo>
                  <a:pt x="10897" y="9951"/>
                </a:lnTo>
                <a:lnTo>
                  <a:pt x="12259" y="11649"/>
                </a:lnTo>
                <a:lnTo>
                  <a:pt x="13622" y="11649"/>
                </a:lnTo>
                <a:lnTo>
                  <a:pt x="14400" y="12620"/>
                </a:lnTo>
                <a:lnTo>
                  <a:pt x="15957" y="13591"/>
                </a:lnTo>
                <a:lnTo>
                  <a:pt x="16541" y="15290"/>
                </a:lnTo>
                <a:lnTo>
                  <a:pt x="17319" y="16261"/>
                </a:lnTo>
                <a:lnTo>
                  <a:pt x="18097" y="16261"/>
                </a:lnTo>
                <a:lnTo>
                  <a:pt x="18681" y="16989"/>
                </a:lnTo>
                <a:lnTo>
                  <a:pt x="18681" y="16261"/>
                </a:lnTo>
                <a:lnTo>
                  <a:pt x="18681" y="16989"/>
                </a:lnTo>
                <a:lnTo>
                  <a:pt x="20238" y="18930"/>
                </a:lnTo>
                <a:lnTo>
                  <a:pt x="20238" y="19658"/>
                </a:lnTo>
                <a:lnTo>
                  <a:pt x="21016" y="19658"/>
                </a:lnTo>
                <a:lnTo>
                  <a:pt x="21016" y="20629"/>
                </a:lnTo>
                <a:lnTo>
                  <a:pt x="21600" y="19658"/>
                </a:lnTo>
                <a:lnTo>
                  <a:pt x="21600" y="20629"/>
                </a:lnTo>
                <a:lnTo>
                  <a:pt x="21016" y="20629"/>
                </a:lnTo>
                <a:lnTo>
                  <a:pt x="21016" y="21600"/>
                </a:lnTo>
                <a:lnTo>
                  <a:pt x="19459" y="21600"/>
                </a:lnTo>
                <a:close/>
                <a:moveTo>
                  <a:pt x="19459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15" name="AutoShape 99"/>
          <p:cNvSpPr/>
          <p:nvPr/>
        </p:nvSpPr>
        <p:spPr bwMode="auto">
          <a:xfrm>
            <a:off x="6750836" y="3989870"/>
            <a:ext cx="24163" cy="345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673" y="21600"/>
                </a:moveTo>
                <a:lnTo>
                  <a:pt x="14727" y="18277"/>
                </a:lnTo>
                <a:lnTo>
                  <a:pt x="10800" y="18277"/>
                </a:lnTo>
                <a:lnTo>
                  <a:pt x="6873" y="21600"/>
                </a:lnTo>
                <a:lnTo>
                  <a:pt x="0" y="21600"/>
                </a:lnTo>
                <a:lnTo>
                  <a:pt x="0" y="15785"/>
                </a:lnTo>
                <a:lnTo>
                  <a:pt x="2945" y="12462"/>
                </a:lnTo>
                <a:lnTo>
                  <a:pt x="2945" y="3323"/>
                </a:lnTo>
                <a:lnTo>
                  <a:pt x="14727" y="3323"/>
                </a:lnTo>
                <a:lnTo>
                  <a:pt x="14727" y="0"/>
                </a:lnTo>
                <a:lnTo>
                  <a:pt x="17673" y="0"/>
                </a:lnTo>
                <a:lnTo>
                  <a:pt x="21600" y="3323"/>
                </a:lnTo>
                <a:lnTo>
                  <a:pt x="21600" y="9138"/>
                </a:lnTo>
                <a:lnTo>
                  <a:pt x="17673" y="9138"/>
                </a:lnTo>
                <a:lnTo>
                  <a:pt x="14727" y="12462"/>
                </a:lnTo>
                <a:lnTo>
                  <a:pt x="10800" y="12462"/>
                </a:lnTo>
                <a:lnTo>
                  <a:pt x="14727" y="15785"/>
                </a:lnTo>
                <a:lnTo>
                  <a:pt x="17673" y="12462"/>
                </a:lnTo>
                <a:lnTo>
                  <a:pt x="21600" y="12462"/>
                </a:lnTo>
                <a:lnTo>
                  <a:pt x="21600" y="15785"/>
                </a:lnTo>
                <a:lnTo>
                  <a:pt x="17673" y="18277"/>
                </a:lnTo>
                <a:lnTo>
                  <a:pt x="17673" y="21600"/>
                </a:lnTo>
                <a:close/>
                <a:moveTo>
                  <a:pt x="17673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16" name="AutoShape 100"/>
          <p:cNvSpPr/>
          <p:nvPr/>
        </p:nvSpPr>
        <p:spPr bwMode="auto">
          <a:xfrm>
            <a:off x="6738754" y="4004229"/>
            <a:ext cx="182088" cy="26429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22" y="12788"/>
                </a:moveTo>
                <a:lnTo>
                  <a:pt x="1822" y="12358"/>
                </a:lnTo>
                <a:lnTo>
                  <a:pt x="3383" y="12358"/>
                </a:lnTo>
                <a:lnTo>
                  <a:pt x="3773" y="12036"/>
                </a:lnTo>
                <a:lnTo>
                  <a:pt x="4294" y="12036"/>
                </a:lnTo>
                <a:lnTo>
                  <a:pt x="4814" y="11606"/>
                </a:lnTo>
                <a:lnTo>
                  <a:pt x="5205" y="11176"/>
                </a:lnTo>
                <a:lnTo>
                  <a:pt x="8588" y="11176"/>
                </a:lnTo>
                <a:lnTo>
                  <a:pt x="15354" y="6018"/>
                </a:lnTo>
                <a:lnTo>
                  <a:pt x="12492" y="6018"/>
                </a:lnTo>
                <a:lnTo>
                  <a:pt x="6246" y="4836"/>
                </a:lnTo>
                <a:lnTo>
                  <a:pt x="5725" y="4406"/>
                </a:lnTo>
                <a:lnTo>
                  <a:pt x="4814" y="4406"/>
                </a:lnTo>
                <a:lnTo>
                  <a:pt x="4814" y="3224"/>
                </a:lnTo>
                <a:lnTo>
                  <a:pt x="4294" y="3224"/>
                </a:lnTo>
                <a:lnTo>
                  <a:pt x="3773" y="2472"/>
                </a:lnTo>
                <a:lnTo>
                  <a:pt x="3383" y="1612"/>
                </a:lnTo>
                <a:lnTo>
                  <a:pt x="3773" y="1182"/>
                </a:lnTo>
                <a:lnTo>
                  <a:pt x="4294" y="860"/>
                </a:lnTo>
                <a:lnTo>
                  <a:pt x="5725" y="2042"/>
                </a:lnTo>
                <a:lnTo>
                  <a:pt x="5725" y="2472"/>
                </a:lnTo>
                <a:lnTo>
                  <a:pt x="6246" y="2472"/>
                </a:lnTo>
                <a:lnTo>
                  <a:pt x="6636" y="2794"/>
                </a:lnTo>
                <a:lnTo>
                  <a:pt x="7677" y="2794"/>
                </a:lnTo>
                <a:lnTo>
                  <a:pt x="8198" y="2472"/>
                </a:lnTo>
                <a:lnTo>
                  <a:pt x="9108" y="2472"/>
                </a:lnTo>
                <a:lnTo>
                  <a:pt x="9629" y="1612"/>
                </a:lnTo>
                <a:lnTo>
                  <a:pt x="10019" y="1612"/>
                </a:lnTo>
                <a:lnTo>
                  <a:pt x="10019" y="2042"/>
                </a:lnTo>
                <a:lnTo>
                  <a:pt x="10540" y="2042"/>
                </a:lnTo>
                <a:lnTo>
                  <a:pt x="10540" y="1612"/>
                </a:lnTo>
                <a:lnTo>
                  <a:pt x="11060" y="2042"/>
                </a:lnTo>
                <a:lnTo>
                  <a:pt x="11971" y="2042"/>
                </a:lnTo>
                <a:lnTo>
                  <a:pt x="13012" y="1182"/>
                </a:lnTo>
                <a:lnTo>
                  <a:pt x="16265" y="1182"/>
                </a:lnTo>
                <a:lnTo>
                  <a:pt x="17827" y="860"/>
                </a:lnTo>
                <a:lnTo>
                  <a:pt x="19648" y="860"/>
                </a:lnTo>
                <a:lnTo>
                  <a:pt x="19648" y="430"/>
                </a:lnTo>
                <a:lnTo>
                  <a:pt x="20169" y="430"/>
                </a:lnTo>
                <a:lnTo>
                  <a:pt x="20169" y="0"/>
                </a:lnTo>
                <a:lnTo>
                  <a:pt x="21600" y="0"/>
                </a:lnTo>
                <a:lnTo>
                  <a:pt x="21600" y="430"/>
                </a:lnTo>
                <a:lnTo>
                  <a:pt x="21210" y="860"/>
                </a:lnTo>
                <a:lnTo>
                  <a:pt x="21210" y="1182"/>
                </a:lnTo>
                <a:lnTo>
                  <a:pt x="21600" y="1182"/>
                </a:lnTo>
                <a:lnTo>
                  <a:pt x="21210" y="1612"/>
                </a:lnTo>
                <a:lnTo>
                  <a:pt x="21210" y="2472"/>
                </a:lnTo>
                <a:lnTo>
                  <a:pt x="21600" y="2472"/>
                </a:lnTo>
                <a:lnTo>
                  <a:pt x="21600" y="2794"/>
                </a:lnTo>
                <a:lnTo>
                  <a:pt x="21210" y="2794"/>
                </a:lnTo>
                <a:lnTo>
                  <a:pt x="20689" y="3224"/>
                </a:lnTo>
                <a:lnTo>
                  <a:pt x="21210" y="3224"/>
                </a:lnTo>
                <a:lnTo>
                  <a:pt x="20689" y="3654"/>
                </a:lnTo>
                <a:lnTo>
                  <a:pt x="20689" y="4406"/>
                </a:lnTo>
                <a:lnTo>
                  <a:pt x="20169" y="5266"/>
                </a:lnTo>
                <a:lnTo>
                  <a:pt x="19648" y="6018"/>
                </a:lnTo>
                <a:lnTo>
                  <a:pt x="19258" y="6018"/>
                </a:lnTo>
                <a:lnTo>
                  <a:pt x="18737" y="6448"/>
                </a:lnTo>
                <a:lnTo>
                  <a:pt x="18737" y="6770"/>
                </a:lnTo>
                <a:lnTo>
                  <a:pt x="18217" y="7200"/>
                </a:lnTo>
                <a:lnTo>
                  <a:pt x="17306" y="8812"/>
                </a:lnTo>
                <a:lnTo>
                  <a:pt x="17306" y="9242"/>
                </a:lnTo>
                <a:lnTo>
                  <a:pt x="16265" y="9994"/>
                </a:lnTo>
                <a:lnTo>
                  <a:pt x="16265" y="10424"/>
                </a:lnTo>
                <a:lnTo>
                  <a:pt x="14834" y="12036"/>
                </a:lnTo>
                <a:lnTo>
                  <a:pt x="13012" y="13540"/>
                </a:lnTo>
                <a:lnTo>
                  <a:pt x="10540" y="15152"/>
                </a:lnTo>
                <a:lnTo>
                  <a:pt x="9629" y="16012"/>
                </a:lnTo>
                <a:lnTo>
                  <a:pt x="9108" y="16012"/>
                </a:lnTo>
                <a:lnTo>
                  <a:pt x="8198" y="16334"/>
                </a:lnTo>
                <a:lnTo>
                  <a:pt x="6246" y="17946"/>
                </a:lnTo>
                <a:lnTo>
                  <a:pt x="5725" y="17946"/>
                </a:lnTo>
                <a:lnTo>
                  <a:pt x="4814" y="19128"/>
                </a:lnTo>
                <a:lnTo>
                  <a:pt x="4294" y="19128"/>
                </a:lnTo>
                <a:lnTo>
                  <a:pt x="3773" y="19558"/>
                </a:lnTo>
                <a:lnTo>
                  <a:pt x="3383" y="19558"/>
                </a:lnTo>
                <a:lnTo>
                  <a:pt x="3383" y="19988"/>
                </a:lnTo>
                <a:lnTo>
                  <a:pt x="1431" y="21600"/>
                </a:lnTo>
                <a:lnTo>
                  <a:pt x="0" y="20418"/>
                </a:lnTo>
                <a:lnTo>
                  <a:pt x="0" y="14400"/>
                </a:lnTo>
                <a:lnTo>
                  <a:pt x="1822" y="12788"/>
                </a:lnTo>
                <a:close/>
                <a:moveTo>
                  <a:pt x="1822" y="12788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17" name="AutoShape 101"/>
          <p:cNvSpPr/>
          <p:nvPr/>
        </p:nvSpPr>
        <p:spPr bwMode="auto">
          <a:xfrm>
            <a:off x="7942177" y="3824484"/>
            <a:ext cx="40560" cy="430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440" y="0"/>
                </a:moveTo>
                <a:cubicBezTo>
                  <a:pt x="17280" y="0"/>
                  <a:pt x="17280" y="0"/>
                  <a:pt x="17280" y="0"/>
                </a:cubicBezTo>
                <a:cubicBezTo>
                  <a:pt x="17280" y="2400"/>
                  <a:pt x="17280" y="2400"/>
                  <a:pt x="17280" y="2400"/>
                </a:cubicBezTo>
                <a:cubicBezTo>
                  <a:pt x="17280" y="2400"/>
                  <a:pt x="15120" y="0"/>
                  <a:pt x="15120" y="0"/>
                </a:cubicBezTo>
                <a:cubicBezTo>
                  <a:pt x="12960" y="0"/>
                  <a:pt x="12960" y="0"/>
                  <a:pt x="12960" y="0"/>
                </a:cubicBezTo>
                <a:cubicBezTo>
                  <a:pt x="12960" y="0"/>
                  <a:pt x="12960" y="0"/>
                  <a:pt x="12960" y="0"/>
                </a:cubicBezTo>
                <a:cubicBezTo>
                  <a:pt x="10800" y="2400"/>
                  <a:pt x="10800" y="2400"/>
                  <a:pt x="10800" y="2400"/>
                </a:cubicBezTo>
                <a:cubicBezTo>
                  <a:pt x="8640" y="2400"/>
                  <a:pt x="8640" y="2400"/>
                  <a:pt x="8640" y="2400"/>
                </a:cubicBezTo>
                <a:cubicBezTo>
                  <a:pt x="6480" y="2400"/>
                  <a:pt x="6480" y="2400"/>
                  <a:pt x="6480" y="2400"/>
                </a:cubicBezTo>
                <a:cubicBezTo>
                  <a:pt x="6480" y="2400"/>
                  <a:pt x="6480" y="2400"/>
                  <a:pt x="6480" y="2400"/>
                </a:cubicBezTo>
                <a:cubicBezTo>
                  <a:pt x="4320" y="4800"/>
                  <a:pt x="4320" y="4800"/>
                  <a:pt x="4320" y="4800"/>
                </a:cubicBezTo>
                <a:cubicBezTo>
                  <a:pt x="2160" y="7200"/>
                  <a:pt x="2160" y="7200"/>
                  <a:pt x="2160" y="7200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2160" y="16800"/>
                  <a:pt x="2160" y="16800"/>
                  <a:pt x="2160" y="16800"/>
                </a:cubicBezTo>
                <a:cubicBezTo>
                  <a:pt x="2160" y="16800"/>
                  <a:pt x="2160" y="16800"/>
                  <a:pt x="2160" y="16800"/>
                </a:cubicBezTo>
                <a:cubicBezTo>
                  <a:pt x="4320" y="19200"/>
                  <a:pt x="4320" y="19200"/>
                  <a:pt x="4320" y="19200"/>
                </a:cubicBezTo>
                <a:cubicBezTo>
                  <a:pt x="6480" y="19200"/>
                  <a:pt x="6480" y="19200"/>
                  <a:pt x="6480" y="19200"/>
                </a:cubicBezTo>
                <a:cubicBezTo>
                  <a:pt x="6480" y="19200"/>
                  <a:pt x="6480" y="19200"/>
                  <a:pt x="6480" y="19200"/>
                </a:cubicBezTo>
                <a:cubicBezTo>
                  <a:pt x="8640" y="19200"/>
                  <a:pt x="8640" y="19200"/>
                  <a:pt x="8640" y="192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0800" y="19200"/>
                  <a:pt x="10800" y="19200"/>
                  <a:pt x="10800" y="19200"/>
                </a:cubicBezTo>
                <a:cubicBezTo>
                  <a:pt x="10800" y="19200"/>
                  <a:pt x="10800" y="19200"/>
                  <a:pt x="10800" y="19200"/>
                </a:cubicBezTo>
                <a:cubicBezTo>
                  <a:pt x="12960" y="16800"/>
                  <a:pt x="12960" y="16800"/>
                  <a:pt x="12960" y="16800"/>
                </a:cubicBezTo>
                <a:cubicBezTo>
                  <a:pt x="15120" y="19200"/>
                  <a:pt x="15120" y="19200"/>
                  <a:pt x="15120" y="19200"/>
                </a:cubicBezTo>
                <a:cubicBezTo>
                  <a:pt x="15120" y="16800"/>
                  <a:pt x="15120" y="16800"/>
                  <a:pt x="15120" y="16800"/>
                </a:cubicBezTo>
                <a:cubicBezTo>
                  <a:pt x="15120" y="16800"/>
                  <a:pt x="15120" y="16800"/>
                  <a:pt x="15120" y="16800"/>
                </a:cubicBezTo>
                <a:cubicBezTo>
                  <a:pt x="17280" y="14400"/>
                  <a:pt x="17280" y="14400"/>
                  <a:pt x="17280" y="14400"/>
                </a:cubicBezTo>
                <a:cubicBezTo>
                  <a:pt x="19440" y="14400"/>
                  <a:pt x="19440" y="14400"/>
                  <a:pt x="19440" y="14400"/>
                </a:cubicBezTo>
                <a:cubicBezTo>
                  <a:pt x="19440" y="12000"/>
                  <a:pt x="19440" y="12000"/>
                  <a:pt x="19440" y="12000"/>
                </a:cubicBezTo>
                <a:cubicBezTo>
                  <a:pt x="19440" y="9600"/>
                  <a:pt x="19440" y="9600"/>
                  <a:pt x="19440" y="9600"/>
                </a:cubicBezTo>
                <a:cubicBezTo>
                  <a:pt x="21600" y="9600"/>
                  <a:pt x="21600" y="9600"/>
                  <a:pt x="21600" y="9600"/>
                </a:cubicBezTo>
                <a:cubicBezTo>
                  <a:pt x="21600" y="7200"/>
                  <a:pt x="21600" y="7200"/>
                  <a:pt x="21600" y="7200"/>
                </a:cubicBezTo>
                <a:cubicBezTo>
                  <a:pt x="21600" y="4800"/>
                  <a:pt x="21600" y="4800"/>
                  <a:pt x="21600" y="4800"/>
                </a:cubicBezTo>
                <a:cubicBezTo>
                  <a:pt x="21600" y="2400"/>
                  <a:pt x="21600" y="2400"/>
                  <a:pt x="21600" y="2400"/>
                </a:cubicBezTo>
                <a:lnTo>
                  <a:pt x="19440" y="0"/>
                </a:lnTo>
                <a:close/>
                <a:moveTo>
                  <a:pt x="19440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18" name="AutoShape 102"/>
          <p:cNvSpPr/>
          <p:nvPr/>
        </p:nvSpPr>
        <p:spPr bwMode="auto">
          <a:xfrm>
            <a:off x="7156004" y="2927889"/>
            <a:ext cx="1102454" cy="89127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514" y="3759"/>
                </a:moveTo>
                <a:lnTo>
                  <a:pt x="21514" y="3664"/>
                </a:lnTo>
                <a:lnTo>
                  <a:pt x="21450" y="3536"/>
                </a:lnTo>
                <a:lnTo>
                  <a:pt x="21450" y="3281"/>
                </a:lnTo>
                <a:lnTo>
                  <a:pt x="21128" y="3281"/>
                </a:lnTo>
                <a:lnTo>
                  <a:pt x="21128" y="3409"/>
                </a:lnTo>
                <a:lnTo>
                  <a:pt x="21042" y="3409"/>
                </a:lnTo>
                <a:lnTo>
                  <a:pt x="21042" y="3536"/>
                </a:lnTo>
                <a:lnTo>
                  <a:pt x="20892" y="3536"/>
                </a:lnTo>
                <a:lnTo>
                  <a:pt x="20892" y="3664"/>
                </a:lnTo>
                <a:lnTo>
                  <a:pt x="20806" y="3759"/>
                </a:lnTo>
                <a:lnTo>
                  <a:pt x="20806" y="3887"/>
                </a:lnTo>
                <a:lnTo>
                  <a:pt x="20721" y="3887"/>
                </a:lnTo>
                <a:lnTo>
                  <a:pt x="20656" y="4014"/>
                </a:lnTo>
                <a:lnTo>
                  <a:pt x="20485" y="4014"/>
                </a:lnTo>
                <a:lnTo>
                  <a:pt x="20420" y="3887"/>
                </a:lnTo>
                <a:lnTo>
                  <a:pt x="20334" y="4014"/>
                </a:lnTo>
                <a:lnTo>
                  <a:pt x="20249" y="4014"/>
                </a:lnTo>
                <a:lnTo>
                  <a:pt x="20249" y="3759"/>
                </a:lnTo>
                <a:lnTo>
                  <a:pt x="20163" y="3759"/>
                </a:lnTo>
                <a:lnTo>
                  <a:pt x="20099" y="3664"/>
                </a:lnTo>
                <a:lnTo>
                  <a:pt x="20163" y="3536"/>
                </a:lnTo>
                <a:lnTo>
                  <a:pt x="20099" y="3409"/>
                </a:lnTo>
                <a:lnTo>
                  <a:pt x="20099" y="3281"/>
                </a:lnTo>
                <a:lnTo>
                  <a:pt x="20013" y="3281"/>
                </a:lnTo>
                <a:lnTo>
                  <a:pt x="20013" y="3186"/>
                </a:lnTo>
                <a:lnTo>
                  <a:pt x="20099" y="3186"/>
                </a:lnTo>
                <a:lnTo>
                  <a:pt x="20099" y="3058"/>
                </a:lnTo>
                <a:lnTo>
                  <a:pt x="20013" y="3058"/>
                </a:lnTo>
                <a:lnTo>
                  <a:pt x="20013" y="3186"/>
                </a:lnTo>
                <a:lnTo>
                  <a:pt x="19863" y="3186"/>
                </a:lnTo>
                <a:lnTo>
                  <a:pt x="19863" y="3058"/>
                </a:lnTo>
                <a:lnTo>
                  <a:pt x="19691" y="3058"/>
                </a:lnTo>
                <a:lnTo>
                  <a:pt x="19691" y="2931"/>
                </a:lnTo>
                <a:lnTo>
                  <a:pt x="19627" y="2931"/>
                </a:lnTo>
                <a:lnTo>
                  <a:pt x="19627" y="2835"/>
                </a:lnTo>
                <a:lnTo>
                  <a:pt x="19541" y="2835"/>
                </a:lnTo>
                <a:lnTo>
                  <a:pt x="19541" y="2708"/>
                </a:lnTo>
                <a:lnTo>
                  <a:pt x="19455" y="2708"/>
                </a:lnTo>
                <a:lnTo>
                  <a:pt x="19455" y="2835"/>
                </a:lnTo>
                <a:lnTo>
                  <a:pt x="19369" y="2708"/>
                </a:lnTo>
                <a:lnTo>
                  <a:pt x="19369" y="2835"/>
                </a:lnTo>
                <a:lnTo>
                  <a:pt x="19305" y="2835"/>
                </a:lnTo>
                <a:lnTo>
                  <a:pt x="19305" y="2708"/>
                </a:lnTo>
                <a:lnTo>
                  <a:pt x="19133" y="2708"/>
                </a:lnTo>
                <a:lnTo>
                  <a:pt x="19133" y="2581"/>
                </a:lnTo>
                <a:lnTo>
                  <a:pt x="19069" y="2708"/>
                </a:lnTo>
                <a:lnTo>
                  <a:pt x="18983" y="2581"/>
                </a:lnTo>
                <a:lnTo>
                  <a:pt x="18983" y="2708"/>
                </a:lnTo>
                <a:lnTo>
                  <a:pt x="18983" y="2581"/>
                </a:lnTo>
                <a:lnTo>
                  <a:pt x="18897" y="2708"/>
                </a:lnTo>
                <a:lnTo>
                  <a:pt x="18897" y="2581"/>
                </a:lnTo>
                <a:lnTo>
                  <a:pt x="18833" y="2581"/>
                </a:lnTo>
                <a:lnTo>
                  <a:pt x="18747" y="2453"/>
                </a:lnTo>
                <a:lnTo>
                  <a:pt x="18661" y="2358"/>
                </a:lnTo>
                <a:lnTo>
                  <a:pt x="18661" y="2230"/>
                </a:lnTo>
                <a:lnTo>
                  <a:pt x="18576" y="2230"/>
                </a:lnTo>
                <a:lnTo>
                  <a:pt x="18576" y="2007"/>
                </a:lnTo>
                <a:lnTo>
                  <a:pt x="18511" y="2007"/>
                </a:lnTo>
                <a:lnTo>
                  <a:pt x="18511" y="1880"/>
                </a:lnTo>
                <a:lnTo>
                  <a:pt x="18340" y="1625"/>
                </a:lnTo>
                <a:lnTo>
                  <a:pt x="18340" y="1529"/>
                </a:lnTo>
                <a:lnTo>
                  <a:pt x="18189" y="1529"/>
                </a:lnTo>
                <a:lnTo>
                  <a:pt x="18275" y="1402"/>
                </a:lnTo>
                <a:lnTo>
                  <a:pt x="18189" y="1402"/>
                </a:lnTo>
                <a:lnTo>
                  <a:pt x="18189" y="1274"/>
                </a:lnTo>
                <a:lnTo>
                  <a:pt x="18104" y="1274"/>
                </a:lnTo>
                <a:lnTo>
                  <a:pt x="18104" y="1051"/>
                </a:lnTo>
                <a:lnTo>
                  <a:pt x="18018" y="1051"/>
                </a:lnTo>
                <a:lnTo>
                  <a:pt x="17954" y="924"/>
                </a:lnTo>
                <a:lnTo>
                  <a:pt x="17954" y="796"/>
                </a:lnTo>
                <a:lnTo>
                  <a:pt x="17868" y="796"/>
                </a:lnTo>
                <a:lnTo>
                  <a:pt x="17868" y="573"/>
                </a:lnTo>
                <a:lnTo>
                  <a:pt x="17782" y="573"/>
                </a:lnTo>
                <a:lnTo>
                  <a:pt x="17782" y="446"/>
                </a:lnTo>
                <a:lnTo>
                  <a:pt x="17632" y="446"/>
                </a:lnTo>
                <a:lnTo>
                  <a:pt x="17632" y="223"/>
                </a:lnTo>
                <a:lnTo>
                  <a:pt x="17546" y="350"/>
                </a:lnTo>
                <a:lnTo>
                  <a:pt x="17546" y="223"/>
                </a:lnTo>
                <a:lnTo>
                  <a:pt x="17482" y="223"/>
                </a:lnTo>
                <a:lnTo>
                  <a:pt x="17546" y="223"/>
                </a:lnTo>
                <a:lnTo>
                  <a:pt x="17482" y="96"/>
                </a:lnTo>
                <a:lnTo>
                  <a:pt x="17224" y="96"/>
                </a:lnTo>
                <a:lnTo>
                  <a:pt x="17224" y="223"/>
                </a:lnTo>
                <a:lnTo>
                  <a:pt x="17160" y="96"/>
                </a:lnTo>
                <a:lnTo>
                  <a:pt x="16988" y="96"/>
                </a:lnTo>
                <a:lnTo>
                  <a:pt x="16924" y="0"/>
                </a:lnTo>
                <a:lnTo>
                  <a:pt x="16516" y="0"/>
                </a:lnTo>
                <a:lnTo>
                  <a:pt x="16516" y="96"/>
                </a:lnTo>
                <a:lnTo>
                  <a:pt x="16195" y="96"/>
                </a:lnTo>
                <a:lnTo>
                  <a:pt x="16195" y="223"/>
                </a:lnTo>
                <a:lnTo>
                  <a:pt x="15894" y="223"/>
                </a:lnTo>
                <a:lnTo>
                  <a:pt x="15809" y="350"/>
                </a:lnTo>
                <a:lnTo>
                  <a:pt x="15809" y="446"/>
                </a:lnTo>
                <a:lnTo>
                  <a:pt x="15723" y="573"/>
                </a:lnTo>
                <a:lnTo>
                  <a:pt x="15723" y="796"/>
                </a:lnTo>
                <a:lnTo>
                  <a:pt x="15959" y="796"/>
                </a:lnTo>
                <a:lnTo>
                  <a:pt x="15959" y="924"/>
                </a:lnTo>
                <a:lnTo>
                  <a:pt x="16044" y="924"/>
                </a:lnTo>
                <a:lnTo>
                  <a:pt x="16044" y="1051"/>
                </a:lnTo>
                <a:lnTo>
                  <a:pt x="16130" y="1179"/>
                </a:lnTo>
                <a:lnTo>
                  <a:pt x="16044" y="1274"/>
                </a:lnTo>
                <a:lnTo>
                  <a:pt x="15959" y="1402"/>
                </a:lnTo>
                <a:lnTo>
                  <a:pt x="15959" y="1529"/>
                </a:lnTo>
                <a:lnTo>
                  <a:pt x="15894" y="1625"/>
                </a:lnTo>
                <a:lnTo>
                  <a:pt x="15894" y="2007"/>
                </a:lnTo>
                <a:lnTo>
                  <a:pt x="15959" y="2007"/>
                </a:lnTo>
                <a:lnTo>
                  <a:pt x="15959" y="2103"/>
                </a:lnTo>
                <a:lnTo>
                  <a:pt x="15894" y="2103"/>
                </a:lnTo>
                <a:lnTo>
                  <a:pt x="15894" y="2230"/>
                </a:lnTo>
                <a:lnTo>
                  <a:pt x="15959" y="2230"/>
                </a:lnTo>
                <a:lnTo>
                  <a:pt x="15959" y="2453"/>
                </a:lnTo>
                <a:lnTo>
                  <a:pt x="15894" y="2453"/>
                </a:lnTo>
                <a:lnTo>
                  <a:pt x="15894" y="2581"/>
                </a:lnTo>
                <a:lnTo>
                  <a:pt x="16044" y="2581"/>
                </a:lnTo>
                <a:lnTo>
                  <a:pt x="16044" y="2835"/>
                </a:lnTo>
                <a:lnTo>
                  <a:pt x="15959" y="2931"/>
                </a:lnTo>
                <a:lnTo>
                  <a:pt x="15723" y="2931"/>
                </a:lnTo>
                <a:lnTo>
                  <a:pt x="15573" y="3186"/>
                </a:lnTo>
                <a:lnTo>
                  <a:pt x="15337" y="3186"/>
                </a:lnTo>
                <a:lnTo>
                  <a:pt x="15337" y="3058"/>
                </a:lnTo>
                <a:lnTo>
                  <a:pt x="15251" y="3058"/>
                </a:lnTo>
                <a:lnTo>
                  <a:pt x="15251" y="3186"/>
                </a:lnTo>
                <a:lnTo>
                  <a:pt x="15165" y="3887"/>
                </a:lnTo>
                <a:lnTo>
                  <a:pt x="15165" y="4237"/>
                </a:lnTo>
                <a:lnTo>
                  <a:pt x="15079" y="4460"/>
                </a:lnTo>
                <a:lnTo>
                  <a:pt x="15165" y="4588"/>
                </a:lnTo>
                <a:lnTo>
                  <a:pt x="15337" y="4715"/>
                </a:lnTo>
                <a:lnTo>
                  <a:pt x="15487" y="4588"/>
                </a:lnTo>
                <a:lnTo>
                  <a:pt x="15723" y="4588"/>
                </a:lnTo>
                <a:lnTo>
                  <a:pt x="15809" y="4715"/>
                </a:lnTo>
                <a:lnTo>
                  <a:pt x="15894" y="4588"/>
                </a:lnTo>
                <a:lnTo>
                  <a:pt x="15894" y="4365"/>
                </a:lnTo>
                <a:lnTo>
                  <a:pt x="15959" y="4365"/>
                </a:lnTo>
                <a:lnTo>
                  <a:pt x="16044" y="4237"/>
                </a:lnTo>
                <a:lnTo>
                  <a:pt x="16195" y="4365"/>
                </a:lnTo>
                <a:lnTo>
                  <a:pt x="16280" y="4460"/>
                </a:lnTo>
                <a:lnTo>
                  <a:pt x="16431" y="4588"/>
                </a:lnTo>
                <a:lnTo>
                  <a:pt x="16516" y="4842"/>
                </a:lnTo>
                <a:lnTo>
                  <a:pt x="16602" y="4938"/>
                </a:lnTo>
                <a:lnTo>
                  <a:pt x="16688" y="5065"/>
                </a:lnTo>
                <a:lnTo>
                  <a:pt x="16688" y="5193"/>
                </a:lnTo>
                <a:lnTo>
                  <a:pt x="16602" y="5193"/>
                </a:lnTo>
                <a:lnTo>
                  <a:pt x="16602" y="5288"/>
                </a:lnTo>
                <a:lnTo>
                  <a:pt x="16280" y="5288"/>
                </a:lnTo>
                <a:lnTo>
                  <a:pt x="16195" y="5416"/>
                </a:lnTo>
                <a:lnTo>
                  <a:pt x="16130" y="5543"/>
                </a:lnTo>
                <a:lnTo>
                  <a:pt x="15959" y="5543"/>
                </a:lnTo>
                <a:lnTo>
                  <a:pt x="15959" y="5671"/>
                </a:lnTo>
                <a:lnTo>
                  <a:pt x="15809" y="5671"/>
                </a:lnTo>
                <a:lnTo>
                  <a:pt x="15723" y="5894"/>
                </a:lnTo>
                <a:lnTo>
                  <a:pt x="15723" y="6117"/>
                </a:lnTo>
                <a:lnTo>
                  <a:pt x="15637" y="6117"/>
                </a:lnTo>
                <a:lnTo>
                  <a:pt x="15487" y="6372"/>
                </a:lnTo>
                <a:lnTo>
                  <a:pt x="15401" y="6372"/>
                </a:lnTo>
                <a:lnTo>
                  <a:pt x="15251" y="6244"/>
                </a:lnTo>
                <a:lnTo>
                  <a:pt x="15251" y="6372"/>
                </a:lnTo>
                <a:lnTo>
                  <a:pt x="15165" y="6499"/>
                </a:lnTo>
                <a:lnTo>
                  <a:pt x="15079" y="6595"/>
                </a:lnTo>
                <a:lnTo>
                  <a:pt x="15015" y="6595"/>
                </a:lnTo>
                <a:lnTo>
                  <a:pt x="15015" y="6722"/>
                </a:lnTo>
                <a:lnTo>
                  <a:pt x="14929" y="6850"/>
                </a:lnTo>
                <a:lnTo>
                  <a:pt x="14843" y="6722"/>
                </a:lnTo>
                <a:lnTo>
                  <a:pt x="14693" y="6722"/>
                </a:lnTo>
                <a:lnTo>
                  <a:pt x="14607" y="6595"/>
                </a:lnTo>
                <a:lnTo>
                  <a:pt x="14371" y="6595"/>
                </a:lnTo>
                <a:lnTo>
                  <a:pt x="14286" y="6722"/>
                </a:lnTo>
                <a:lnTo>
                  <a:pt x="14221" y="6850"/>
                </a:lnTo>
                <a:lnTo>
                  <a:pt x="14221" y="7200"/>
                </a:lnTo>
                <a:lnTo>
                  <a:pt x="14371" y="7327"/>
                </a:lnTo>
                <a:lnTo>
                  <a:pt x="14543" y="7423"/>
                </a:lnTo>
                <a:lnTo>
                  <a:pt x="14543" y="7550"/>
                </a:lnTo>
                <a:lnTo>
                  <a:pt x="14457" y="7550"/>
                </a:lnTo>
                <a:lnTo>
                  <a:pt x="14457" y="7678"/>
                </a:lnTo>
                <a:lnTo>
                  <a:pt x="14286" y="7901"/>
                </a:lnTo>
                <a:lnTo>
                  <a:pt x="14221" y="8124"/>
                </a:lnTo>
                <a:lnTo>
                  <a:pt x="14135" y="8251"/>
                </a:lnTo>
                <a:lnTo>
                  <a:pt x="14050" y="8251"/>
                </a:lnTo>
                <a:lnTo>
                  <a:pt x="13985" y="8379"/>
                </a:lnTo>
                <a:lnTo>
                  <a:pt x="13814" y="8379"/>
                </a:lnTo>
                <a:lnTo>
                  <a:pt x="13749" y="8506"/>
                </a:lnTo>
                <a:lnTo>
                  <a:pt x="13428" y="8506"/>
                </a:lnTo>
                <a:lnTo>
                  <a:pt x="13342" y="8602"/>
                </a:lnTo>
                <a:lnTo>
                  <a:pt x="13256" y="8602"/>
                </a:lnTo>
                <a:lnTo>
                  <a:pt x="12784" y="8857"/>
                </a:lnTo>
                <a:lnTo>
                  <a:pt x="12698" y="8952"/>
                </a:lnTo>
                <a:lnTo>
                  <a:pt x="12548" y="9207"/>
                </a:lnTo>
                <a:lnTo>
                  <a:pt x="12312" y="9207"/>
                </a:lnTo>
                <a:lnTo>
                  <a:pt x="12312" y="9080"/>
                </a:lnTo>
                <a:lnTo>
                  <a:pt x="12141" y="9080"/>
                </a:lnTo>
                <a:lnTo>
                  <a:pt x="11990" y="9207"/>
                </a:lnTo>
                <a:lnTo>
                  <a:pt x="11905" y="9080"/>
                </a:lnTo>
                <a:lnTo>
                  <a:pt x="11755" y="9080"/>
                </a:lnTo>
                <a:lnTo>
                  <a:pt x="11604" y="8952"/>
                </a:lnTo>
                <a:lnTo>
                  <a:pt x="11347" y="8857"/>
                </a:lnTo>
                <a:lnTo>
                  <a:pt x="11197" y="8602"/>
                </a:lnTo>
                <a:lnTo>
                  <a:pt x="10553" y="8602"/>
                </a:lnTo>
                <a:lnTo>
                  <a:pt x="10553" y="8729"/>
                </a:lnTo>
                <a:lnTo>
                  <a:pt x="9288" y="8729"/>
                </a:lnTo>
                <a:lnTo>
                  <a:pt x="9202" y="8506"/>
                </a:lnTo>
                <a:lnTo>
                  <a:pt x="9202" y="8379"/>
                </a:lnTo>
                <a:lnTo>
                  <a:pt x="9138" y="8251"/>
                </a:lnTo>
                <a:lnTo>
                  <a:pt x="9052" y="8124"/>
                </a:lnTo>
                <a:lnTo>
                  <a:pt x="9052" y="8028"/>
                </a:lnTo>
                <a:lnTo>
                  <a:pt x="8966" y="7901"/>
                </a:lnTo>
                <a:lnTo>
                  <a:pt x="8902" y="7901"/>
                </a:lnTo>
                <a:lnTo>
                  <a:pt x="8902" y="7773"/>
                </a:lnTo>
                <a:lnTo>
                  <a:pt x="8730" y="7773"/>
                </a:lnTo>
                <a:lnTo>
                  <a:pt x="8666" y="7678"/>
                </a:lnTo>
                <a:lnTo>
                  <a:pt x="8494" y="7550"/>
                </a:lnTo>
                <a:lnTo>
                  <a:pt x="8344" y="7550"/>
                </a:lnTo>
                <a:lnTo>
                  <a:pt x="8344" y="7423"/>
                </a:lnTo>
                <a:lnTo>
                  <a:pt x="8258" y="7423"/>
                </a:lnTo>
                <a:lnTo>
                  <a:pt x="8022" y="7327"/>
                </a:lnTo>
                <a:lnTo>
                  <a:pt x="7314" y="7327"/>
                </a:lnTo>
                <a:lnTo>
                  <a:pt x="7143" y="7073"/>
                </a:lnTo>
                <a:lnTo>
                  <a:pt x="7143" y="6850"/>
                </a:lnTo>
                <a:lnTo>
                  <a:pt x="7229" y="6850"/>
                </a:lnTo>
                <a:lnTo>
                  <a:pt x="7229" y="6372"/>
                </a:lnTo>
                <a:lnTo>
                  <a:pt x="7143" y="6244"/>
                </a:lnTo>
                <a:lnTo>
                  <a:pt x="7078" y="6117"/>
                </a:lnTo>
                <a:lnTo>
                  <a:pt x="6993" y="6021"/>
                </a:lnTo>
                <a:lnTo>
                  <a:pt x="6993" y="5894"/>
                </a:lnTo>
                <a:lnTo>
                  <a:pt x="6907" y="5766"/>
                </a:lnTo>
                <a:lnTo>
                  <a:pt x="6821" y="5671"/>
                </a:lnTo>
                <a:lnTo>
                  <a:pt x="6757" y="5543"/>
                </a:lnTo>
                <a:lnTo>
                  <a:pt x="6671" y="5543"/>
                </a:lnTo>
                <a:lnTo>
                  <a:pt x="6585" y="5671"/>
                </a:lnTo>
                <a:lnTo>
                  <a:pt x="6521" y="5543"/>
                </a:lnTo>
                <a:lnTo>
                  <a:pt x="6349" y="5543"/>
                </a:lnTo>
                <a:lnTo>
                  <a:pt x="6263" y="5671"/>
                </a:lnTo>
                <a:lnTo>
                  <a:pt x="6199" y="5543"/>
                </a:lnTo>
                <a:lnTo>
                  <a:pt x="6199" y="5416"/>
                </a:lnTo>
                <a:lnTo>
                  <a:pt x="6113" y="5416"/>
                </a:lnTo>
                <a:lnTo>
                  <a:pt x="6027" y="5288"/>
                </a:lnTo>
                <a:lnTo>
                  <a:pt x="6027" y="5193"/>
                </a:lnTo>
                <a:lnTo>
                  <a:pt x="5963" y="5193"/>
                </a:lnTo>
                <a:lnTo>
                  <a:pt x="5877" y="5065"/>
                </a:lnTo>
                <a:lnTo>
                  <a:pt x="5877" y="4938"/>
                </a:lnTo>
                <a:lnTo>
                  <a:pt x="5877" y="5065"/>
                </a:lnTo>
                <a:lnTo>
                  <a:pt x="5791" y="4938"/>
                </a:lnTo>
                <a:lnTo>
                  <a:pt x="5791" y="4842"/>
                </a:lnTo>
                <a:lnTo>
                  <a:pt x="5727" y="4842"/>
                </a:lnTo>
                <a:lnTo>
                  <a:pt x="5641" y="4715"/>
                </a:lnTo>
                <a:lnTo>
                  <a:pt x="5641" y="4842"/>
                </a:lnTo>
                <a:lnTo>
                  <a:pt x="5556" y="4938"/>
                </a:lnTo>
                <a:lnTo>
                  <a:pt x="5470" y="5065"/>
                </a:lnTo>
                <a:lnTo>
                  <a:pt x="5470" y="5193"/>
                </a:lnTo>
                <a:lnTo>
                  <a:pt x="5405" y="5288"/>
                </a:lnTo>
                <a:lnTo>
                  <a:pt x="5320" y="5288"/>
                </a:lnTo>
                <a:lnTo>
                  <a:pt x="5234" y="5416"/>
                </a:lnTo>
                <a:lnTo>
                  <a:pt x="5234" y="5671"/>
                </a:lnTo>
                <a:lnTo>
                  <a:pt x="5320" y="5894"/>
                </a:lnTo>
                <a:lnTo>
                  <a:pt x="5405" y="6021"/>
                </a:lnTo>
                <a:lnTo>
                  <a:pt x="5405" y="6117"/>
                </a:lnTo>
                <a:lnTo>
                  <a:pt x="5320" y="6244"/>
                </a:lnTo>
                <a:lnTo>
                  <a:pt x="5234" y="6244"/>
                </a:lnTo>
                <a:lnTo>
                  <a:pt x="5169" y="6372"/>
                </a:lnTo>
                <a:lnTo>
                  <a:pt x="5084" y="6372"/>
                </a:lnTo>
                <a:lnTo>
                  <a:pt x="5084" y="6244"/>
                </a:lnTo>
                <a:lnTo>
                  <a:pt x="4998" y="6244"/>
                </a:lnTo>
                <a:lnTo>
                  <a:pt x="4848" y="6372"/>
                </a:lnTo>
                <a:lnTo>
                  <a:pt x="4762" y="6372"/>
                </a:lnTo>
                <a:lnTo>
                  <a:pt x="4612" y="6244"/>
                </a:lnTo>
                <a:lnTo>
                  <a:pt x="4526" y="6244"/>
                </a:lnTo>
                <a:lnTo>
                  <a:pt x="4440" y="6499"/>
                </a:lnTo>
                <a:lnTo>
                  <a:pt x="4440" y="6722"/>
                </a:lnTo>
                <a:lnTo>
                  <a:pt x="4376" y="6945"/>
                </a:lnTo>
                <a:lnTo>
                  <a:pt x="4376" y="7327"/>
                </a:lnTo>
                <a:lnTo>
                  <a:pt x="4526" y="7327"/>
                </a:lnTo>
                <a:lnTo>
                  <a:pt x="4440" y="7423"/>
                </a:lnTo>
                <a:lnTo>
                  <a:pt x="4440" y="7550"/>
                </a:lnTo>
                <a:lnTo>
                  <a:pt x="4140" y="7550"/>
                </a:lnTo>
                <a:lnTo>
                  <a:pt x="3968" y="7678"/>
                </a:lnTo>
                <a:lnTo>
                  <a:pt x="3732" y="7678"/>
                </a:lnTo>
                <a:lnTo>
                  <a:pt x="3646" y="7773"/>
                </a:lnTo>
                <a:lnTo>
                  <a:pt x="3732" y="7901"/>
                </a:lnTo>
                <a:lnTo>
                  <a:pt x="3882" y="7901"/>
                </a:lnTo>
                <a:lnTo>
                  <a:pt x="3882" y="8251"/>
                </a:lnTo>
                <a:lnTo>
                  <a:pt x="3968" y="8251"/>
                </a:lnTo>
                <a:lnTo>
                  <a:pt x="3968" y="8379"/>
                </a:lnTo>
                <a:lnTo>
                  <a:pt x="4054" y="8506"/>
                </a:lnTo>
                <a:lnTo>
                  <a:pt x="4054" y="8602"/>
                </a:lnTo>
                <a:lnTo>
                  <a:pt x="4140" y="8602"/>
                </a:lnTo>
                <a:lnTo>
                  <a:pt x="4140" y="8857"/>
                </a:lnTo>
                <a:lnTo>
                  <a:pt x="4054" y="8857"/>
                </a:lnTo>
                <a:lnTo>
                  <a:pt x="4054" y="8952"/>
                </a:lnTo>
                <a:lnTo>
                  <a:pt x="4140" y="9080"/>
                </a:lnTo>
                <a:lnTo>
                  <a:pt x="4054" y="9080"/>
                </a:lnTo>
                <a:lnTo>
                  <a:pt x="4054" y="9335"/>
                </a:lnTo>
                <a:lnTo>
                  <a:pt x="3968" y="9430"/>
                </a:lnTo>
                <a:lnTo>
                  <a:pt x="3818" y="9335"/>
                </a:lnTo>
                <a:lnTo>
                  <a:pt x="3646" y="9080"/>
                </a:lnTo>
                <a:lnTo>
                  <a:pt x="3089" y="9080"/>
                </a:lnTo>
                <a:lnTo>
                  <a:pt x="2939" y="8952"/>
                </a:lnTo>
                <a:lnTo>
                  <a:pt x="2788" y="9080"/>
                </a:lnTo>
                <a:lnTo>
                  <a:pt x="2531" y="9080"/>
                </a:lnTo>
                <a:lnTo>
                  <a:pt x="2467" y="9207"/>
                </a:lnTo>
                <a:lnTo>
                  <a:pt x="2295" y="9080"/>
                </a:lnTo>
                <a:lnTo>
                  <a:pt x="1737" y="9080"/>
                </a:lnTo>
                <a:lnTo>
                  <a:pt x="1737" y="9430"/>
                </a:lnTo>
                <a:lnTo>
                  <a:pt x="1201" y="9430"/>
                </a:lnTo>
                <a:lnTo>
                  <a:pt x="1115" y="9335"/>
                </a:lnTo>
                <a:lnTo>
                  <a:pt x="944" y="9335"/>
                </a:lnTo>
                <a:lnTo>
                  <a:pt x="944" y="9430"/>
                </a:lnTo>
                <a:lnTo>
                  <a:pt x="879" y="9558"/>
                </a:lnTo>
                <a:lnTo>
                  <a:pt x="879" y="9685"/>
                </a:lnTo>
                <a:lnTo>
                  <a:pt x="794" y="9908"/>
                </a:lnTo>
                <a:lnTo>
                  <a:pt x="708" y="10035"/>
                </a:lnTo>
                <a:lnTo>
                  <a:pt x="794" y="10163"/>
                </a:lnTo>
                <a:lnTo>
                  <a:pt x="944" y="10163"/>
                </a:lnTo>
                <a:lnTo>
                  <a:pt x="1030" y="10258"/>
                </a:lnTo>
                <a:lnTo>
                  <a:pt x="1115" y="10258"/>
                </a:lnTo>
                <a:lnTo>
                  <a:pt x="1115" y="10035"/>
                </a:lnTo>
                <a:lnTo>
                  <a:pt x="1201" y="10035"/>
                </a:lnTo>
                <a:lnTo>
                  <a:pt x="1351" y="10258"/>
                </a:lnTo>
                <a:lnTo>
                  <a:pt x="1351" y="10386"/>
                </a:lnTo>
                <a:lnTo>
                  <a:pt x="1266" y="10513"/>
                </a:lnTo>
                <a:lnTo>
                  <a:pt x="944" y="10513"/>
                </a:lnTo>
                <a:lnTo>
                  <a:pt x="879" y="10386"/>
                </a:lnTo>
                <a:lnTo>
                  <a:pt x="794" y="10513"/>
                </a:lnTo>
                <a:lnTo>
                  <a:pt x="708" y="10513"/>
                </a:lnTo>
                <a:lnTo>
                  <a:pt x="643" y="10609"/>
                </a:lnTo>
                <a:lnTo>
                  <a:pt x="558" y="10609"/>
                </a:lnTo>
                <a:lnTo>
                  <a:pt x="558" y="10736"/>
                </a:lnTo>
                <a:lnTo>
                  <a:pt x="643" y="10864"/>
                </a:lnTo>
                <a:lnTo>
                  <a:pt x="472" y="10991"/>
                </a:lnTo>
                <a:lnTo>
                  <a:pt x="322" y="10991"/>
                </a:lnTo>
                <a:lnTo>
                  <a:pt x="386" y="11087"/>
                </a:lnTo>
                <a:lnTo>
                  <a:pt x="236" y="11214"/>
                </a:lnTo>
                <a:lnTo>
                  <a:pt x="236" y="11342"/>
                </a:lnTo>
                <a:lnTo>
                  <a:pt x="0" y="11342"/>
                </a:lnTo>
                <a:lnTo>
                  <a:pt x="0" y="11565"/>
                </a:lnTo>
                <a:lnTo>
                  <a:pt x="86" y="11692"/>
                </a:lnTo>
                <a:lnTo>
                  <a:pt x="236" y="11692"/>
                </a:lnTo>
                <a:lnTo>
                  <a:pt x="236" y="12042"/>
                </a:lnTo>
                <a:lnTo>
                  <a:pt x="322" y="12042"/>
                </a:lnTo>
                <a:lnTo>
                  <a:pt x="322" y="12170"/>
                </a:lnTo>
                <a:lnTo>
                  <a:pt x="236" y="12393"/>
                </a:lnTo>
                <a:lnTo>
                  <a:pt x="150" y="12743"/>
                </a:lnTo>
                <a:lnTo>
                  <a:pt x="236" y="12871"/>
                </a:lnTo>
                <a:lnTo>
                  <a:pt x="386" y="12871"/>
                </a:lnTo>
                <a:lnTo>
                  <a:pt x="472" y="12743"/>
                </a:lnTo>
                <a:lnTo>
                  <a:pt x="558" y="12743"/>
                </a:lnTo>
                <a:lnTo>
                  <a:pt x="558" y="12616"/>
                </a:lnTo>
                <a:lnTo>
                  <a:pt x="643" y="12616"/>
                </a:lnTo>
                <a:lnTo>
                  <a:pt x="708" y="12743"/>
                </a:lnTo>
                <a:lnTo>
                  <a:pt x="794" y="12743"/>
                </a:lnTo>
                <a:lnTo>
                  <a:pt x="794" y="12520"/>
                </a:lnTo>
                <a:lnTo>
                  <a:pt x="1030" y="12520"/>
                </a:lnTo>
                <a:lnTo>
                  <a:pt x="1030" y="12265"/>
                </a:lnTo>
                <a:lnTo>
                  <a:pt x="1115" y="12170"/>
                </a:lnTo>
                <a:lnTo>
                  <a:pt x="1115" y="11915"/>
                </a:lnTo>
                <a:lnTo>
                  <a:pt x="1266" y="11915"/>
                </a:lnTo>
                <a:lnTo>
                  <a:pt x="1266" y="12042"/>
                </a:lnTo>
                <a:lnTo>
                  <a:pt x="1351" y="12042"/>
                </a:lnTo>
                <a:lnTo>
                  <a:pt x="1351" y="12265"/>
                </a:lnTo>
                <a:lnTo>
                  <a:pt x="1437" y="12265"/>
                </a:lnTo>
                <a:lnTo>
                  <a:pt x="1437" y="12871"/>
                </a:lnTo>
                <a:lnTo>
                  <a:pt x="1501" y="12871"/>
                </a:lnTo>
                <a:lnTo>
                  <a:pt x="1501" y="12998"/>
                </a:lnTo>
                <a:lnTo>
                  <a:pt x="1737" y="12998"/>
                </a:lnTo>
                <a:lnTo>
                  <a:pt x="1737" y="12871"/>
                </a:lnTo>
                <a:lnTo>
                  <a:pt x="1823" y="12871"/>
                </a:lnTo>
                <a:lnTo>
                  <a:pt x="1909" y="12743"/>
                </a:lnTo>
                <a:lnTo>
                  <a:pt x="1909" y="12616"/>
                </a:lnTo>
                <a:lnTo>
                  <a:pt x="1995" y="12616"/>
                </a:lnTo>
                <a:lnTo>
                  <a:pt x="2145" y="12520"/>
                </a:lnTo>
                <a:lnTo>
                  <a:pt x="2231" y="12393"/>
                </a:lnTo>
                <a:lnTo>
                  <a:pt x="2231" y="12520"/>
                </a:lnTo>
                <a:lnTo>
                  <a:pt x="2381" y="12520"/>
                </a:lnTo>
                <a:lnTo>
                  <a:pt x="2467" y="12393"/>
                </a:lnTo>
                <a:lnTo>
                  <a:pt x="2617" y="12393"/>
                </a:lnTo>
                <a:lnTo>
                  <a:pt x="2617" y="12520"/>
                </a:lnTo>
                <a:lnTo>
                  <a:pt x="2467" y="12616"/>
                </a:lnTo>
                <a:lnTo>
                  <a:pt x="2617" y="12616"/>
                </a:lnTo>
                <a:lnTo>
                  <a:pt x="2703" y="12743"/>
                </a:lnTo>
                <a:lnTo>
                  <a:pt x="2703" y="12616"/>
                </a:lnTo>
                <a:lnTo>
                  <a:pt x="2939" y="12616"/>
                </a:lnTo>
                <a:lnTo>
                  <a:pt x="3024" y="12871"/>
                </a:lnTo>
                <a:lnTo>
                  <a:pt x="3260" y="13221"/>
                </a:lnTo>
                <a:lnTo>
                  <a:pt x="3260" y="13349"/>
                </a:lnTo>
                <a:lnTo>
                  <a:pt x="3325" y="13349"/>
                </a:lnTo>
                <a:lnTo>
                  <a:pt x="3325" y="13444"/>
                </a:lnTo>
                <a:lnTo>
                  <a:pt x="3646" y="13444"/>
                </a:lnTo>
                <a:lnTo>
                  <a:pt x="3818" y="13699"/>
                </a:lnTo>
                <a:lnTo>
                  <a:pt x="3968" y="13699"/>
                </a:lnTo>
                <a:lnTo>
                  <a:pt x="4054" y="13922"/>
                </a:lnTo>
                <a:lnTo>
                  <a:pt x="4140" y="14177"/>
                </a:lnTo>
                <a:lnTo>
                  <a:pt x="4204" y="14177"/>
                </a:lnTo>
                <a:lnTo>
                  <a:pt x="4290" y="14273"/>
                </a:lnTo>
                <a:lnTo>
                  <a:pt x="4290" y="14527"/>
                </a:lnTo>
                <a:lnTo>
                  <a:pt x="4376" y="14750"/>
                </a:lnTo>
                <a:lnTo>
                  <a:pt x="4440" y="14750"/>
                </a:lnTo>
                <a:lnTo>
                  <a:pt x="4440" y="15005"/>
                </a:lnTo>
                <a:lnTo>
                  <a:pt x="4526" y="15101"/>
                </a:lnTo>
                <a:lnTo>
                  <a:pt x="4440" y="15228"/>
                </a:lnTo>
                <a:lnTo>
                  <a:pt x="4376" y="15228"/>
                </a:lnTo>
                <a:lnTo>
                  <a:pt x="4290" y="15356"/>
                </a:lnTo>
                <a:lnTo>
                  <a:pt x="4290" y="15451"/>
                </a:lnTo>
                <a:lnTo>
                  <a:pt x="4376" y="15579"/>
                </a:lnTo>
                <a:lnTo>
                  <a:pt x="4376" y="15706"/>
                </a:lnTo>
                <a:lnTo>
                  <a:pt x="4440" y="15834"/>
                </a:lnTo>
                <a:lnTo>
                  <a:pt x="4376" y="15834"/>
                </a:lnTo>
                <a:lnTo>
                  <a:pt x="4440" y="15929"/>
                </a:lnTo>
                <a:lnTo>
                  <a:pt x="4440" y="16057"/>
                </a:lnTo>
                <a:lnTo>
                  <a:pt x="4526" y="16057"/>
                </a:lnTo>
                <a:lnTo>
                  <a:pt x="4526" y="16184"/>
                </a:lnTo>
                <a:lnTo>
                  <a:pt x="4848" y="16184"/>
                </a:lnTo>
                <a:lnTo>
                  <a:pt x="4933" y="16280"/>
                </a:lnTo>
                <a:lnTo>
                  <a:pt x="4998" y="16280"/>
                </a:lnTo>
                <a:lnTo>
                  <a:pt x="4998" y="16407"/>
                </a:lnTo>
                <a:lnTo>
                  <a:pt x="5084" y="16407"/>
                </a:lnTo>
                <a:lnTo>
                  <a:pt x="5084" y="16535"/>
                </a:lnTo>
                <a:lnTo>
                  <a:pt x="5234" y="16535"/>
                </a:lnTo>
                <a:lnTo>
                  <a:pt x="5234" y="16662"/>
                </a:lnTo>
                <a:lnTo>
                  <a:pt x="5320" y="16662"/>
                </a:lnTo>
                <a:lnTo>
                  <a:pt x="5405" y="16535"/>
                </a:lnTo>
                <a:lnTo>
                  <a:pt x="5470" y="16535"/>
                </a:lnTo>
                <a:lnTo>
                  <a:pt x="5641" y="16662"/>
                </a:lnTo>
                <a:lnTo>
                  <a:pt x="5791" y="16662"/>
                </a:lnTo>
                <a:lnTo>
                  <a:pt x="5877" y="16885"/>
                </a:lnTo>
                <a:lnTo>
                  <a:pt x="6027" y="16885"/>
                </a:lnTo>
                <a:lnTo>
                  <a:pt x="6113" y="17012"/>
                </a:lnTo>
                <a:lnTo>
                  <a:pt x="6113" y="17108"/>
                </a:lnTo>
                <a:lnTo>
                  <a:pt x="6199" y="17108"/>
                </a:lnTo>
                <a:lnTo>
                  <a:pt x="6199" y="17012"/>
                </a:lnTo>
                <a:lnTo>
                  <a:pt x="6435" y="17012"/>
                </a:lnTo>
                <a:lnTo>
                  <a:pt x="6435" y="17235"/>
                </a:lnTo>
                <a:lnTo>
                  <a:pt x="6757" y="17235"/>
                </a:lnTo>
                <a:lnTo>
                  <a:pt x="6671" y="17490"/>
                </a:lnTo>
                <a:lnTo>
                  <a:pt x="6757" y="17586"/>
                </a:lnTo>
                <a:lnTo>
                  <a:pt x="6993" y="17586"/>
                </a:lnTo>
                <a:lnTo>
                  <a:pt x="7078" y="17490"/>
                </a:lnTo>
                <a:lnTo>
                  <a:pt x="7314" y="17490"/>
                </a:lnTo>
                <a:lnTo>
                  <a:pt x="7314" y="17586"/>
                </a:lnTo>
                <a:lnTo>
                  <a:pt x="7465" y="17713"/>
                </a:lnTo>
                <a:lnTo>
                  <a:pt x="7465" y="17841"/>
                </a:lnTo>
                <a:lnTo>
                  <a:pt x="7700" y="17841"/>
                </a:lnTo>
                <a:lnTo>
                  <a:pt x="7786" y="17713"/>
                </a:lnTo>
                <a:lnTo>
                  <a:pt x="7872" y="17713"/>
                </a:lnTo>
                <a:lnTo>
                  <a:pt x="7872" y="17841"/>
                </a:lnTo>
                <a:lnTo>
                  <a:pt x="7936" y="17713"/>
                </a:lnTo>
                <a:lnTo>
                  <a:pt x="8022" y="17713"/>
                </a:lnTo>
                <a:lnTo>
                  <a:pt x="8022" y="17936"/>
                </a:lnTo>
                <a:lnTo>
                  <a:pt x="8172" y="17936"/>
                </a:lnTo>
                <a:lnTo>
                  <a:pt x="8258" y="17713"/>
                </a:lnTo>
                <a:lnTo>
                  <a:pt x="8408" y="17586"/>
                </a:lnTo>
                <a:lnTo>
                  <a:pt x="8580" y="17586"/>
                </a:lnTo>
                <a:lnTo>
                  <a:pt x="8730" y="17713"/>
                </a:lnTo>
                <a:lnTo>
                  <a:pt x="8816" y="17713"/>
                </a:lnTo>
                <a:lnTo>
                  <a:pt x="8902" y="17586"/>
                </a:lnTo>
                <a:lnTo>
                  <a:pt x="8966" y="17713"/>
                </a:lnTo>
                <a:lnTo>
                  <a:pt x="9288" y="17713"/>
                </a:lnTo>
                <a:lnTo>
                  <a:pt x="9374" y="17586"/>
                </a:lnTo>
                <a:lnTo>
                  <a:pt x="9459" y="17586"/>
                </a:lnTo>
                <a:lnTo>
                  <a:pt x="9459" y="17490"/>
                </a:lnTo>
                <a:lnTo>
                  <a:pt x="9524" y="17490"/>
                </a:lnTo>
                <a:lnTo>
                  <a:pt x="9524" y="17363"/>
                </a:lnTo>
                <a:lnTo>
                  <a:pt x="9610" y="17235"/>
                </a:lnTo>
                <a:lnTo>
                  <a:pt x="9845" y="17235"/>
                </a:lnTo>
                <a:lnTo>
                  <a:pt x="9931" y="17108"/>
                </a:lnTo>
                <a:lnTo>
                  <a:pt x="9931" y="17012"/>
                </a:lnTo>
                <a:lnTo>
                  <a:pt x="10017" y="16885"/>
                </a:lnTo>
                <a:lnTo>
                  <a:pt x="10081" y="17012"/>
                </a:lnTo>
                <a:lnTo>
                  <a:pt x="10317" y="17012"/>
                </a:lnTo>
                <a:lnTo>
                  <a:pt x="10317" y="16885"/>
                </a:lnTo>
                <a:lnTo>
                  <a:pt x="10489" y="16758"/>
                </a:lnTo>
                <a:lnTo>
                  <a:pt x="10553" y="16758"/>
                </a:lnTo>
                <a:lnTo>
                  <a:pt x="10553" y="16885"/>
                </a:lnTo>
                <a:lnTo>
                  <a:pt x="10639" y="16885"/>
                </a:lnTo>
                <a:lnTo>
                  <a:pt x="10553" y="17012"/>
                </a:lnTo>
                <a:lnTo>
                  <a:pt x="10639" y="17108"/>
                </a:lnTo>
                <a:lnTo>
                  <a:pt x="10725" y="17108"/>
                </a:lnTo>
                <a:lnTo>
                  <a:pt x="10811" y="17235"/>
                </a:lnTo>
                <a:lnTo>
                  <a:pt x="10811" y="17363"/>
                </a:lnTo>
                <a:lnTo>
                  <a:pt x="10725" y="17363"/>
                </a:lnTo>
                <a:lnTo>
                  <a:pt x="10725" y="17490"/>
                </a:lnTo>
                <a:lnTo>
                  <a:pt x="10961" y="17490"/>
                </a:lnTo>
                <a:lnTo>
                  <a:pt x="10961" y="17586"/>
                </a:lnTo>
                <a:lnTo>
                  <a:pt x="11283" y="17586"/>
                </a:lnTo>
                <a:lnTo>
                  <a:pt x="11283" y="17713"/>
                </a:lnTo>
                <a:lnTo>
                  <a:pt x="11347" y="17713"/>
                </a:lnTo>
                <a:lnTo>
                  <a:pt x="11347" y="17841"/>
                </a:lnTo>
                <a:lnTo>
                  <a:pt x="11433" y="17841"/>
                </a:lnTo>
                <a:lnTo>
                  <a:pt x="11519" y="17936"/>
                </a:lnTo>
                <a:lnTo>
                  <a:pt x="11519" y="18064"/>
                </a:lnTo>
                <a:lnTo>
                  <a:pt x="11604" y="18287"/>
                </a:lnTo>
                <a:lnTo>
                  <a:pt x="11604" y="18765"/>
                </a:lnTo>
                <a:lnTo>
                  <a:pt x="11519" y="18765"/>
                </a:lnTo>
                <a:lnTo>
                  <a:pt x="11433" y="18892"/>
                </a:lnTo>
                <a:lnTo>
                  <a:pt x="11433" y="19115"/>
                </a:lnTo>
                <a:lnTo>
                  <a:pt x="11347" y="19115"/>
                </a:lnTo>
                <a:lnTo>
                  <a:pt x="11283" y="19242"/>
                </a:lnTo>
                <a:lnTo>
                  <a:pt x="11347" y="19370"/>
                </a:lnTo>
                <a:lnTo>
                  <a:pt x="11283" y="19370"/>
                </a:lnTo>
                <a:lnTo>
                  <a:pt x="11283" y="19497"/>
                </a:lnTo>
                <a:lnTo>
                  <a:pt x="11347" y="19497"/>
                </a:lnTo>
                <a:lnTo>
                  <a:pt x="11347" y="19593"/>
                </a:lnTo>
                <a:lnTo>
                  <a:pt x="11433" y="19593"/>
                </a:lnTo>
                <a:lnTo>
                  <a:pt x="11433" y="19848"/>
                </a:lnTo>
                <a:lnTo>
                  <a:pt x="11519" y="19720"/>
                </a:lnTo>
                <a:lnTo>
                  <a:pt x="11669" y="19720"/>
                </a:lnTo>
                <a:lnTo>
                  <a:pt x="11669" y="19848"/>
                </a:lnTo>
                <a:lnTo>
                  <a:pt x="11755" y="19943"/>
                </a:lnTo>
                <a:lnTo>
                  <a:pt x="11840" y="19848"/>
                </a:lnTo>
                <a:lnTo>
                  <a:pt x="11840" y="20071"/>
                </a:lnTo>
                <a:lnTo>
                  <a:pt x="11905" y="20198"/>
                </a:lnTo>
                <a:lnTo>
                  <a:pt x="12076" y="20198"/>
                </a:lnTo>
                <a:lnTo>
                  <a:pt x="12141" y="20326"/>
                </a:lnTo>
                <a:lnTo>
                  <a:pt x="12141" y="20421"/>
                </a:lnTo>
                <a:lnTo>
                  <a:pt x="12076" y="20676"/>
                </a:lnTo>
                <a:lnTo>
                  <a:pt x="11990" y="20676"/>
                </a:lnTo>
                <a:lnTo>
                  <a:pt x="11990" y="20772"/>
                </a:lnTo>
                <a:lnTo>
                  <a:pt x="12226" y="20772"/>
                </a:lnTo>
                <a:lnTo>
                  <a:pt x="12226" y="21027"/>
                </a:lnTo>
                <a:lnTo>
                  <a:pt x="12312" y="21154"/>
                </a:lnTo>
                <a:lnTo>
                  <a:pt x="12398" y="21027"/>
                </a:lnTo>
                <a:lnTo>
                  <a:pt x="12462" y="21027"/>
                </a:lnTo>
                <a:lnTo>
                  <a:pt x="12634" y="20899"/>
                </a:lnTo>
                <a:lnTo>
                  <a:pt x="12698" y="21027"/>
                </a:lnTo>
                <a:lnTo>
                  <a:pt x="12634" y="21154"/>
                </a:lnTo>
                <a:lnTo>
                  <a:pt x="12698" y="21154"/>
                </a:lnTo>
                <a:lnTo>
                  <a:pt x="12698" y="21250"/>
                </a:lnTo>
                <a:lnTo>
                  <a:pt x="12870" y="21154"/>
                </a:lnTo>
                <a:lnTo>
                  <a:pt x="12870" y="20549"/>
                </a:lnTo>
                <a:lnTo>
                  <a:pt x="13020" y="20549"/>
                </a:lnTo>
                <a:lnTo>
                  <a:pt x="13020" y="20676"/>
                </a:lnTo>
                <a:lnTo>
                  <a:pt x="13020" y="20549"/>
                </a:lnTo>
                <a:lnTo>
                  <a:pt x="13106" y="20549"/>
                </a:lnTo>
                <a:lnTo>
                  <a:pt x="13106" y="20421"/>
                </a:lnTo>
                <a:lnTo>
                  <a:pt x="13256" y="20421"/>
                </a:lnTo>
                <a:lnTo>
                  <a:pt x="13256" y="20549"/>
                </a:lnTo>
                <a:lnTo>
                  <a:pt x="13342" y="20549"/>
                </a:lnTo>
                <a:lnTo>
                  <a:pt x="13342" y="20421"/>
                </a:lnTo>
                <a:lnTo>
                  <a:pt x="13492" y="20421"/>
                </a:lnTo>
                <a:lnTo>
                  <a:pt x="13578" y="20549"/>
                </a:lnTo>
                <a:lnTo>
                  <a:pt x="13664" y="20421"/>
                </a:lnTo>
                <a:lnTo>
                  <a:pt x="13664" y="20326"/>
                </a:lnTo>
                <a:lnTo>
                  <a:pt x="13749" y="20326"/>
                </a:lnTo>
                <a:lnTo>
                  <a:pt x="13814" y="20421"/>
                </a:lnTo>
                <a:lnTo>
                  <a:pt x="13900" y="20326"/>
                </a:lnTo>
                <a:lnTo>
                  <a:pt x="13900" y="20198"/>
                </a:lnTo>
                <a:lnTo>
                  <a:pt x="13985" y="20071"/>
                </a:lnTo>
                <a:lnTo>
                  <a:pt x="14135" y="20071"/>
                </a:lnTo>
                <a:lnTo>
                  <a:pt x="14221" y="20198"/>
                </a:lnTo>
                <a:lnTo>
                  <a:pt x="14286" y="20198"/>
                </a:lnTo>
                <a:lnTo>
                  <a:pt x="14286" y="20326"/>
                </a:lnTo>
                <a:lnTo>
                  <a:pt x="14693" y="20326"/>
                </a:lnTo>
                <a:lnTo>
                  <a:pt x="14607" y="20421"/>
                </a:lnTo>
                <a:lnTo>
                  <a:pt x="14543" y="20676"/>
                </a:lnTo>
                <a:lnTo>
                  <a:pt x="14607" y="20676"/>
                </a:lnTo>
                <a:lnTo>
                  <a:pt x="14607" y="20772"/>
                </a:lnTo>
                <a:lnTo>
                  <a:pt x="14779" y="20772"/>
                </a:lnTo>
                <a:lnTo>
                  <a:pt x="14779" y="20899"/>
                </a:lnTo>
                <a:lnTo>
                  <a:pt x="14843" y="20899"/>
                </a:lnTo>
                <a:lnTo>
                  <a:pt x="14929" y="21027"/>
                </a:lnTo>
                <a:lnTo>
                  <a:pt x="15015" y="20899"/>
                </a:lnTo>
                <a:lnTo>
                  <a:pt x="15015" y="21027"/>
                </a:lnTo>
                <a:lnTo>
                  <a:pt x="15079" y="20899"/>
                </a:lnTo>
                <a:lnTo>
                  <a:pt x="15079" y="21027"/>
                </a:lnTo>
                <a:lnTo>
                  <a:pt x="15251" y="21027"/>
                </a:lnTo>
                <a:lnTo>
                  <a:pt x="15251" y="20772"/>
                </a:lnTo>
                <a:lnTo>
                  <a:pt x="15337" y="20899"/>
                </a:lnTo>
                <a:lnTo>
                  <a:pt x="15401" y="21027"/>
                </a:lnTo>
                <a:lnTo>
                  <a:pt x="15487" y="21154"/>
                </a:lnTo>
                <a:lnTo>
                  <a:pt x="15573" y="21027"/>
                </a:lnTo>
                <a:lnTo>
                  <a:pt x="15573" y="21154"/>
                </a:lnTo>
                <a:lnTo>
                  <a:pt x="15637" y="21027"/>
                </a:lnTo>
                <a:lnTo>
                  <a:pt x="15723" y="21027"/>
                </a:lnTo>
                <a:lnTo>
                  <a:pt x="15809" y="21154"/>
                </a:lnTo>
                <a:lnTo>
                  <a:pt x="15723" y="21154"/>
                </a:lnTo>
                <a:lnTo>
                  <a:pt x="15637" y="21250"/>
                </a:lnTo>
                <a:lnTo>
                  <a:pt x="15637" y="21377"/>
                </a:lnTo>
                <a:lnTo>
                  <a:pt x="15723" y="21504"/>
                </a:lnTo>
                <a:lnTo>
                  <a:pt x="15809" y="21504"/>
                </a:lnTo>
                <a:lnTo>
                  <a:pt x="15809" y="21600"/>
                </a:lnTo>
                <a:lnTo>
                  <a:pt x="15959" y="21600"/>
                </a:lnTo>
                <a:lnTo>
                  <a:pt x="16044" y="21504"/>
                </a:lnTo>
                <a:lnTo>
                  <a:pt x="15959" y="21504"/>
                </a:lnTo>
                <a:lnTo>
                  <a:pt x="15959" y="21377"/>
                </a:lnTo>
                <a:lnTo>
                  <a:pt x="15894" y="21377"/>
                </a:lnTo>
                <a:lnTo>
                  <a:pt x="15894" y="21250"/>
                </a:lnTo>
                <a:lnTo>
                  <a:pt x="15959" y="21154"/>
                </a:lnTo>
                <a:lnTo>
                  <a:pt x="15959" y="21027"/>
                </a:lnTo>
                <a:lnTo>
                  <a:pt x="15959" y="21154"/>
                </a:lnTo>
                <a:lnTo>
                  <a:pt x="16130" y="21154"/>
                </a:lnTo>
                <a:lnTo>
                  <a:pt x="16195" y="21027"/>
                </a:lnTo>
                <a:lnTo>
                  <a:pt x="16366" y="21027"/>
                </a:lnTo>
                <a:lnTo>
                  <a:pt x="16366" y="20899"/>
                </a:lnTo>
                <a:lnTo>
                  <a:pt x="16602" y="20899"/>
                </a:lnTo>
                <a:lnTo>
                  <a:pt x="16688" y="20772"/>
                </a:lnTo>
                <a:lnTo>
                  <a:pt x="16752" y="20772"/>
                </a:lnTo>
                <a:lnTo>
                  <a:pt x="16752" y="20676"/>
                </a:lnTo>
                <a:lnTo>
                  <a:pt x="16838" y="20676"/>
                </a:lnTo>
                <a:lnTo>
                  <a:pt x="16924" y="20549"/>
                </a:lnTo>
                <a:lnTo>
                  <a:pt x="16924" y="20326"/>
                </a:lnTo>
                <a:lnTo>
                  <a:pt x="16988" y="20326"/>
                </a:lnTo>
                <a:lnTo>
                  <a:pt x="17074" y="20421"/>
                </a:lnTo>
                <a:lnTo>
                  <a:pt x="17160" y="20421"/>
                </a:lnTo>
                <a:lnTo>
                  <a:pt x="17160" y="20549"/>
                </a:lnTo>
                <a:lnTo>
                  <a:pt x="17074" y="20549"/>
                </a:lnTo>
                <a:lnTo>
                  <a:pt x="17224" y="20549"/>
                </a:lnTo>
                <a:lnTo>
                  <a:pt x="17224" y="20421"/>
                </a:lnTo>
                <a:lnTo>
                  <a:pt x="17310" y="20421"/>
                </a:lnTo>
                <a:lnTo>
                  <a:pt x="17310" y="20326"/>
                </a:lnTo>
                <a:lnTo>
                  <a:pt x="17396" y="20421"/>
                </a:lnTo>
                <a:lnTo>
                  <a:pt x="17482" y="20326"/>
                </a:lnTo>
                <a:lnTo>
                  <a:pt x="17546" y="20326"/>
                </a:lnTo>
                <a:lnTo>
                  <a:pt x="17546" y="20421"/>
                </a:lnTo>
                <a:lnTo>
                  <a:pt x="17632" y="20326"/>
                </a:lnTo>
                <a:lnTo>
                  <a:pt x="17718" y="20326"/>
                </a:lnTo>
                <a:lnTo>
                  <a:pt x="17718" y="20198"/>
                </a:lnTo>
                <a:lnTo>
                  <a:pt x="17954" y="20198"/>
                </a:lnTo>
                <a:lnTo>
                  <a:pt x="18018" y="20071"/>
                </a:lnTo>
                <a:lnTo>
                  <a:pt x="18018" y="19848"/>
                </a:lnTo>
                <a:lnTo>
                  <a:pt x="18104" y="19720"/>
                </a:lnTo>
                <a:lnTo>
                  <a:pt x="18189" y="19720"/>
                </a:lnTo>
                <a:lnTo>
                  <a:pt x="18189" y="19848"/>
                </a:lnTo>
                <a:lnTo>
                  <a:pt x="18275" y="19848"/>
                </a:lnTo>
                <a:lnTo>
                  <a:pt x="18275" y="19593"/>
                </a:lnTo>
                <a:lnTo>
                  <a:pt x="18425" y="19593"/>
                </a:lnTo>
                <a:lnTo>
                  <a:pt x="18425" y="19497"/>
                </a:lnTo>
                <a:lnTo>
                  <a:pt x="18511" y="19497"/>
                </a:lnTo>
                <a:lnTo>
                  <a:pt x="18425" y="19370"/>
                </a:lnTo>
                <a:lnTo>
                  <a:pt x="18425" y="19497"/>
                </a:lnTo>
                <a:lnTo>
                  <a:pt x="18340" y="19370"/>
                </a:lnTo>
                <a:lnTo>
                  <a:pt x="18425" y="19370"/>
                </a:lnTo>
                <a:lnTo>
                  <a:pt x="18511" y="19242"/>
                </a:lnTo>
                <a:lnTo>
                  <a:pt x="18576" y="19242"/>
                </a:lnTo>
                <a:lnTo>
                  <a:pt x="18661" y="19370"/>
                </a:lnTo>
                <a:lnTo>
                  <a:pt x="18661" y="19242"/>
                </a:lnTo>
                <a:lnTo>
                  <a:pt x="18576" y="19115"/>
                </a:lnTo>
                <a:lnTo>
                  <a:pt x="18747" y="19115"/>
                </a:lnTo>
                <a:lnTo>
                  <a:pt x="18747" y="19019"/>
                </a:lnTo>
                <a:lnTo>
                  <a:pt x="18661" y="19019"/>
                </a:lnTo>
                <a:lnTo>
                  <a:pt x="18576" y="18892"/>
                </a:lnTo>
                <a:lnTo>
                  <a:pt x="18661" y="18892"/>
                </a:lnTo>
                <a:lnTo>
                  <a:pt x="18661" y="19019"/>
                </a:lnTo>
                <a:lnTo>
                  <a:pt x="18747" y="19019"/>
                </a:lnTo>
                <a:lnTo>
                  <a:pt x="18747" y="18892"/>
                </a:lnTo>
                <a:lnTo>
                  <a:pt x="18661" y="18892"/>
                </a:lnTo>
                <a:lnTo>
                  <a:pt x="18661" y="18765"/>
                </a:lnTo>
                <a:lnTo>
                  <a:pt x="18833" y="18765"/>
                </a:lnTo>
                <a:lnTo>
                  <a:pt x="18833" y="18892"/>
                </a:lnTo>
                <a:lnTo>
                  <a:pt x="18897" y="18892"/>
                </a:lnTo>
                <a:lnTo>
                  <a:pt x="18897" y="18765"/>
                </a:lnTo>
                <a:lnTo>
                  <a:pt x="18833" y="18765"/>
                </a:lnTo>
                <a:lnTo>
                  <a:pt x="18833" y="18669"/>
                </a:lnTo>
                <a:lnTo>
                  <a:pt x="18897" y="18669"/>
                </a:lnTo>
                <a:lnTo>
                  <a:pt x="18833" y="18669"/>
                </a:lnTo>
                <a:lnTo>
                  <a:pt x="18897" y="18542"/>
                </a:lnTo>
                <a:lnTo>
                  <a:pt x="18833" y="18414"/>
                </a:lnTo>
                <a:lnTo>
                  <a:pt x="18747" y="18542"/>
                </a:lnTo>
                <a:lnTo>
                  <a:pt x="18833" y="18414"/>
                </a:lnTo>
                <a:lnTo>
                  <a:pt x="18833" y="18287"/>
                </a:lnTo>
                <a:lnTo>
                  <a:pt x="18983" y="18287"/>
                </a:lnTo>
                <a:lnTo>
                  <a:pt x="18897" y="18191"/>
                </a:lnTo>
                <a:lnTo>
                  <a:pt x="18897" y="18287"/>
                </a:lnTo>
                <a:lnTo>
                  <a:pt x="18833" y="18191"/>
                </a:lnTo>
                <a:lnTo>
                  <a:pt x="18897" y="18191"/>
                </a:lnTo>
                <a:lnTo>
                  <a:pt x="18833" y="18064"/>
                </a:lnTo>
                <a:lnTo>
                  <a:pt x="18747" y="18064"/>
                </a:lnTo>
                <a:lnTo>
                  <a:pt x="18833" y="18064"/>
                </a:lnTo>
                <a:lnTo>
                  <a:pt x="18833" y="17936"/>
                </a:lnTo>
                <a:lnTo>
                  <a:pt x="18833" y="18064"/>
                </a:lnTo>
                <a:lnTo>
                  <a:pt x="18833" y="17936"/>
                </a:lnTo>
                <a:lnTo>
                  <a:pt x="18897" y="17936"/>
                </a:lnTo>
                <a:lnTo>
                  <a:pt x="18897" y="18064"/>
                </a:lnTo>
                <a:lnTo>
                  <a:pt x="18983" y="18064"/>
                </a:lnTo>
                <a:lnTo>
                  <a:pt x="19069" y="17936"/>
                </a:lnTo>
                <a:lnTo>
                  <a:pt x="19069" y="17841"/>
                </a:lnTo>
                <a:lnTo>
                  <a:pt x="19133" y="17841"/>
                </a:lnTo>
                <a:lnTo>
                  <a:pt x="19069" y="17841"/>
                </a:lnTo>
                <a:lnTo>
                  <a:pt x="18983" y="17713"/>
                </a:lnTo>
                <a:lnTo>
                  <a:pt x="19133" y="17713"/>
                </a:lnTo>
                <a:lnTo>
                  <a:pt x="19133" y="17363"/>
                </a:lnTo>
                <a:lnTo>
                  <a:pt x="19069" y="17235"/>
                </a:lnTo>
                <a:lnTo>
                  <a:pt x="19219" y="17363"/>
                </a:lnTo>
                <a:lnTo>
                  <a:pt x="19219" y="17235"/>
                </a:lnTo>
                <a:lnTo>
                  <a:pt x="19305" y="17108"/>
                </a:lnTo>
                <a:lnTo>
                  <a:pt x="19369" y="17108"/>
                </a:lnTo>
                <a:lnTo>
                  <a:pt x="19369" y="17235"/>
                </a:lnTo>
                <a:lnTo>
                  <a:pt x="19369" y="17108"/>
                </a:lnTo>
                <a:lnTo>
                  <a:pt x="19455" y="17108"/>
                </a:lnTo>
                <a:lnTo>
                  <a:pt x="19369" y="17012"/>
                </a:lnTo>
                <a:lnTo>
                  <a:pt x="19305" y="17012"/>
                </a:lnTo>
                <a:lnTo>
                  <a:pt x="19305" y="16885"/>
                </a:lnTo>
                <a:lnTo>
                  <a:pt x="19369" y="16885"/>
                </a:lnTo>
                <a:lnTo>
                  <a:pt x="19369" y="16758"/>
                </a:lnTo>
                <a:lnTo>
                  <a:pt x="19305" y="16758"/>
                </a:lnTo>
                <a:lnTo>
                  <a:pt x="19369" y="16758"/>
                </a:lnTo>
                <a:lnTo>
                  <a:pt x="19369" y="16662"/>
                </a:lnTo>
                <a:lnTo>
                  <a:pt x="19305" y="16662"/>
                </a:lnTo>
                <a:lnTo>
                  <a:pt x="19305" y="16535"/>
                </a:lnTo>
                <a:lnTo>
                  <a:pt x="19541" y="16535"/>
                </a:lnTo>
                <a:lnTo>
                  <a:pt x="19541" y="16407"/>
                </a:lnTo>
                <a:lnTo>
                  <a:pt x="19455" y="16280"/>
                </a:lnTo>
                <a:lnTo>
                  <a:pt x="19369" y="16280"/>
                </a:lnTo>
                <a:lnTo>
                  <a:pt x="19455" y="16407"/>
                </a:lnTo>
                <a:lnTo>
                  <a:pt x="19369" y="16407"/>
                </a:lnTo>
                <a:lnTo>
                  <a:pt x="19305" y="16535"/>
                </a:lnTo>
                <a:lnTo>
                  <a:pt x="19219" y="16407"/>
                </a:lnTo>
                <a:lnTo>
                  <a:pt x="19305" y="16407"/>
                </a:lnTo>
                <a:lnTo>
                  <a:pt x="19455" y="16184"/>
                </a:lnTo>
                <a:lnTo>
                  <a:pt x="19369" y="16184"/>
                </a:lnTo>
                <a:lnTo>
                  <a:pt x="19369" y="16057"/>
                </a:lnTo>
                <a:lnTo>
                  <a:pt x="19369" y="16184"/>
                </a:lnTo>
                <a:lnTo>
                  <a:pt x="19219" y="15929"/>
                </a:lnTo>
                <a:lnTo>
                  <a:pt x="19133" y="15929"/>
                </a:lnTo>
                <a:lnTo>
                  <a:pt x="19069" y="16057"/>
                </a:lnTo>
                <a:lnTo>
                  <a:pt x="18983" y="16057"/>
                </a:lnTo>
                <a:lnTo>
                  <a:pt x="18897" y="15834"/>
                </a:lnTo>
                <a:lnTo>
                  <a:pt x="18833" y="15929"/>
                </a:lnTo>
                <a:lnTo>
                  <a:pt x="18747" y="15929"/>
                </a:lnTo>
                <a:lnTo>
                  <a:pt x="18747" y="16057"/>
                </a:lnTo>
                <a:lnTo>
                  <a:pt x="18747" y="15929"/>
                </a:lnTo>
                <a:lnTo>
                  <a:pt x="18833" y="15834"/>
                </a:lnTo>
                <a:lnTo>
                  <a:pt x="19069" y="15834"/>
                </a:lnTo>
                <a:lnTo>
                  <a:pt x="19069" y="15706"/>
                </a:lnTo>
                <a:lnTo>
                  <a:pt x="19133" y="15706"/>
                </a:lnTo>
                <a:lnTo>
                  <a:pt x="19219" y="15579"/>
                </a:lnTo>
                <a:lnTo>
                  <a:pt x="19305" y="15579"/>
                </a:lnTo>
                <a:lnTo>
                  <a:pt x="19305" y="15451"/>
                </a:lnTo>
                <a:lnTo>
                  <a:pt x="19219" y="15356"/>
                </a:lnTo>
                <a:lnTo>
                  <a:pt x="19069" y="15101"/>
                </a:lnTo>
                <a:lnTo>
                  <a:pt x="18983" y="15101"/>
                </a:lnTo>
                <a:lnTo>
                  <a:pt x="18833" y="14878"/>
                </a:lnTo>
                <a:lnTo>
                  <a:pt x="18747" y="14878"/>
                </a:lnTo>
                <a:lnTo>
                  <a:pt x="18661" y="15005"/>
                </a:lnTo>
                <a:lnTo>
                  <a:pt x="18576" y="15005"/>
                </a:lnTo>
                <a:lnTo>
                  <a:pt x="18511" y="14878"/>
                </a:lnTo>
                <a:lnTo>
                  <a:pt x="18511" y="14750"/>
                </a:lnTo>
                <a:lnTo>
                  <a:pt x="18425" y="14750"/>
                </a:lnTo>
                <a:lnTo>
                  <a:pt x="18340" y="14878"/>
                </a:lnTo>
                <a:lnTo>
                  <a:pt x="18189" y="14878"/>
                </a:lnTo>
                <a:lnTo>
                  <a:pt x="18104" y="15005"/>
                </a:lnTo>
                <a:lnTo>
                  <a:pt x="18189" y="14750"/>
                </a:lnTo>
                <a:lnTo>
                  <a:pt x="18511" y="14750"/>
                </a:lnTo>
                <a:lnTo>
                  <a:pt x="18511" y="14878"/>
                </a:lnTo>
                <a:lnTo>
                  <a:pt x="18897" y="14878"/>
                </a:lnTo>
                <a:lnTo>
                  <a:pt x="18983" y="15005"/>
                </a:lnTo>
                <a:lnTo>
                  <a:pt x="19305" y="15005"/>
                </a:lnTo>
                <a:lnTo>
                  <a:pt x="19219" y="14878"/>
                </a:lnTo>
                <a:lnTo>
                  <a:pt x="19133" y="14623"/>
                </a:lnTo>
                <a:lnTo>
                  <a:pt x="18897" y="14623"/>
                </a:lnTo>
                <a:lnTo>
                  <a:pt x="18833" y="14400"/>
                </a:lnTo>
                <a:lnTo>
                  <a:pt x="18833" y="14273"/>
                </a:lnTo>
                <a:lnTo>
                  <a:pt x="18747" y="14177"/>
                </a:lnTo>
                <a:lnTo>
                  <a:pt x="18661" y="14050"/>
                </a:lnTo>
                <a:lnTo>
                  <a:pt x="18661" y="13827"/>
                </a:lnTo>
                <a:lnTo>
                  <a:pt x="18511" y="13572"/>
                </a:lnTo>
                <a:lnTo>
                  <a:pt x="18340" y="13444"/>
                </a:lnTo>
                <a:lnTo>
                  <a:pt x="18275" y="13444"/>
                </a:lnTo>
                <a:lnTo>
                  <a:pt x="18275" y="13349"/>
                </a:lnTo>
                <a:lnTo>
                  <a:pt x="18104" y="13221"/>
                </a:lnTo>
                <a:lnTo>
                  <a:pt x="18104" y="12616"/>
                </a:lnTo>
                <a:lnTo>
                  <a:pt x="18189" y="12616"/>
                </a:lnTo>
                <a:lnTo>
                  <a:pt x="18275" y="12520"/>
                </a:lnTo>
                <a:lnTo>
                  <a:pt x="18340" y="12393"/>
                </a:lnTo>
                <a:lnTo>
                  <a:pt x="18275" y="12393"/>
                </a:lnTo>
                <a:lnTo>
                  <a:pt x="18275" y="12265"/>
                </a:lnTo>
                <a:lnTo>
                  <a:pt x="18425" y="12265"/>
                </a:lnTo>
                <a:lnTo>
                  <a:pt x="18425" y="12170"/>
                </a:lnTo>
                <a:lnTo>
                  <a:pt x="18511" y="12170"/>
                </a:lnTo>
                <a:lnTo>
                  <a:pt x="18511" y="12042"/>
                </a:lnTo>
                <a:lnTo>
                  <a:pt x="18425" y="11915"/>
                </a:lnTo>
                <a:lnTo>
                  <a:pt x="18511" y="11915"/>
                </a:lnTo>
                <a:lnTo>
                  <a:pt x="18511" y="12042"/>
                </a:lnTo>
                <a:lnTo>
                  <a:pt x="18576" y="11915"/>
                </a:lnTo>
                <a:lnTo>
                  <a:pt x="18747" y="11915"/>
                </a:lnTo>
                <a:lnTo>
                  <a:pt x="18833" y="11788"/>
                </a:lnTo>
                <a:lnTo>
                  <a:pt x="18897" y="11788"/>
                </a:lnTo>
                <a:lnTo>
                  <a:pt x="18983" y="11915"/>
                </a:lnTo>
                <a:lnTo>
                  <a:pt x="19069" y="11788"/>
                </a:lnTo>
                <a:lnTo>
                  <a:pt x="18983" y="11692"/>
                </a:lnTo>
                <a:lnTo>
                  <a:pt x="19069" y="11565"/>
                </a:lnTo>
                <a:lnTo>
                  <a:pt x="18983" y="11437"/>
                </a:lnTo>
                <a:lnTo>
                  <a:pt x="19069" y="11437"/>
                </a:lnTo>
                <a:lnTo>
                  <a:pt x="19069" y="11342"/>
                </a:lnTo>
                <a:lnTo>
                  <a:pt x="18983" y="11437"/>
                </a:lnTo>
                <a:lnTo>
                  <a:pt x="18833" y="11437"/>
                </a:lnTo>
                <a:lnTo>
                  <a:pt x="18897" y="11342"/>
                </a:lnTo>
                <a:lnTo>
                  <a:pt x="18833" y="11342"/>
                </a:lnTo>
                <a:lnTo>
                  <a:pt x="18747" y="11437"/>
                </a:lnTo>
                <a:lnTo>
                  <a:pt x="18511" y="11437"/>
                </a:lnTo>
                <a:lnTo>
                  <a:pt x="18511" y="11342"/>
                </a:lnTo>
                <a:lnTo>
                  <a:pt x="18425" y="11342"/>
                </a:lnTo>
                <a:lnTo>
                  <a:pt x="18425" y="11214"/>
                </a:lnTo>
                <a:lnTo>
                  <a:pt x="18340" y="11214"/>
                </a:lnTo>
                <a:lnTo>
                  <a:pt x="18189" y="11342"/>
                </a:lnTo>
                <a:lnTo>
                  <a:pt x="18104" y="11342"/>
                </a:lnTo>
                <a:lnTo>
                  <a:pt x="18104" y="11437"/>
                </a:lnTo>
                <a:lnTo>
                  <a:pt x="17954" y="11565"/>
                </a:lnTo>
                <a:lnTo>
                  <a:pt x="18018" y="11565"/>
                </a:lnTo>
                <a:lnTo>
                  <a:pt x="18018" y="11692"/>
                </a:lnTo>
                <a:lnTo>
                  <a:pt x="17868" y="11692"/>
                </a:lnTo>
                <a:lnTo>
                  <a:pt x="17782" y="11788"/>
                </a:lnTo>
                <a:lnTo>
                  <a:pt x="17718" y="11692"/>
                </a:lnTo>
                <a:lnTo>
                  <a:pt x="17632" y="11437"/>
                </a:lnTo>
                <a:lnTo>
                  <a:pt x="17632" y="11342"/>
                </a:lnTo>
                <a:lnTo>
                  <a:pt x="17482" y="11342"/>
                </a:lnTo>
                <a:lnTo>
                  <a:pt x="17482" y="11214"/>
                </a:lnTo>
                <a:lnTo>
                  <a:pt x="17396" y="11342"/>
                </a:lnTo>
                <a:lnTo>
                  <a:pt x="17396" y="11214"/>
                </a:lnTo>
                <a:lnTo>
                  <a:pt x="17396" y="11342"/>
                </a:lnTo>
                <a:lnTo>
                  <a:pt x="17310" y="11214"/>
                </a:lnTo>
                <a:lnTo>
                  <a:pt x="17310" y="11087"/>
                </a:lnTo>
                <a:lnTo>
                  <a:pt x="17224" y="10991"/>
                </a:lnTo>
                <a:lnTo>
                  <a:pt x="17160" y="10991"/>
                </a:lnTo>
                <a:lnTo>
                  <a:pt x="17160" y="10864"/>
                </a:lnTo>
                <a:lnTo>
                  <a:pt x="17074" y="10736"/>
                </a:lnTo>
                <a:lnTo>
                  <a:pt x="17160" y="10736"/>
                </a:lnTo>
                <a:lnTo>
                  <a:pt x="17160" y="10386"/>
                </a:lnTo>
                <a:lnTo>
                  <a:pt x="17310" y="10513"/>
                </a:lnTo>
                <a:lnTo>
                  <a:pt x="17546" y="10513"/>
                </a:lnTo>
                <a:lnTo>
                  <a:pt x="17546" y="10163"/>
                </a:lnTo>
                <a:lnTo>
                  <a:pt x="17632" y="9908"/>
                </a:lnTo>
                <a:lnTo>
                  <a:pt x="17718" y="9781"/>
                </a:lnTo>
                <a:lnTo>
                  <a:pt x="17782" y="9781"/>
                </a:lnTo>
                <a:lnTo>
                  <a:pt x="17868" y="9685"/>
                </a:lnTo>
                <a:lnTo>
                  <a:pt x="17954" y="9685"/>
                </a:lnTo>
                <a:lnTo>
                  <a:pt x="17954" y="9430"/>
                </a:lnTo>
                <a:lnTo>
                  <a:pt x="18018" y="9335"/>
                </a:lnTo>
                <a:lnTo>
                  <a:pt x="18018" y="9207"/>
                </a:lnTo>
                <a:lnTo>
                  <a:pt x="18104" y="9080"/>
                </a:lnTo>
                <a:lnTo>
                  <a:pt x="18189" y="9080"/>
                </a:lnTo>
                <a:lnTo>
                  <a:pt x="18189" y="9207"/>
                </a:lnTo>
                <a:lnTo>
                  <a:pt x="18275" y="9207"/>
                </a:lnTo>
                <a:lnTo>
                  <a:pt x="18275" y="9080"/>
                </a:lnTo>
                <a:lnTo>
                  <a:pt x="18340" y="9207"/>
                </a:lnTo>
                <a:lnTo>
                  <a:pt x="18511" y="9335"/>
                </a:lnTo>
                <a:lnTo>
                  <a:pt x="18576" y="9430"/>
                </a:lnTo>
                <a:lnTo>
                  <a:pt x="18511" y="9430"/>
                </a:lnTo>
                <a:lnTo>
                  <a:pt x="18511" y="9558"/>
                </a:lnTo>
                <a:lnTo>
                  <a:pt x="18425" y="9685"/>
                </a:lnTo>
                <a:lnTo>
                  <a:pt x="18425" y="9781"/>
                </a:lnTo>
                <a:lnTo>
                  <a:pt x="18340" y="9781"/>
                </a:lnTo>
                <a:lnTo>
                  <a:pt x="18340" y="9908"/>
                </a:lnTo>
                <a:lnTo>
                  <a:pt x="18425" y="10035"/>
                </a:lnTo>
                <a:lnTo>
                  <a:pt x="18425" y="10163"/>
                </a:lnTo>
                <a:lnTo>
                  <a:pt x="18340" y="10163"/>
                </a:lnTo>
                <a:lnTo>
                  <a:pt x="18425" y="10258"/>
                </a:lnTo>
                <a:lnTo>
                  <a:pt x="18511" y="10258"/>
                </a:lnTo>
                <a:lnTo>
                  <a:pt x="18576" y="10163"/>
                </a:lnTo>
                <a:lnTo>
                  <a:pt x="18511" y="10258"/>
                </a:lnTo>
                <a:lnTo>
                  <a:pt x="18511" y="10386"/>
                </a:lnTo>
                <a:lnTo>
                  <a:pt x="18425" y="10386"/>
                </a:lnTo>
                <a:lnTo>
                  <a:pt x="18340" y="10513"/>
                </a:lnTo>
                <a:lnTo>
                  <a:pt x="18275" y="10513"/>
                </a:lnTo>
                <a:lnTo>
                  <a:pt x="18340" y="10609"/>
                </a:lnTo>
                <a:lnTo>
                  <a:pt x="18511" y="10609"/>
                </a:lnTo>
                <a:lnTo>
                  <a:pt x="18511" y="10513"/>
                </a:lnTo>
                <a:lnTo>
                  <a:pt x="18661" y="10386"/>
                </a:lnTo>
                <a:lnTo>
                  <a:pt x="18576" y="10258"/>
                </a:lnTo>
                <a:lnTo>
                  <a:pt x="18661" y="10163"/>
                </a:lnTo>
                <a:lnTo>
                  <a:pt x="18833" y="10035"/>
                </a:lnTo>
                <a:lnTo>
                  <a:pt x="18897" y="10035"/>
                </a:lnTo>
                <a:lnTo>
                  <a:pt x="18897" y="9908"/>
                </a:lnTo>
                <a:lnTo>
                  <a:pt x="18983" y="9908"/>
                </a:lnTo>
                <a:lnTo>
                  <a:pt x="19069" y="9781"/>
                </a:lnTo>
                <a:lnTo>
                  <a:pt x="19133" y="9908"/>
                </a:lnTo>
                <a:lnTo>
                  <a:pt x="19219" y="9908"/>
                </a:lnTo>
                <a:lnTo>
                  <a:pt x="19369" y="9685"/>
                </a:lnTo>
                <a:lnTo>
                  <a:pt x="19369" y="9781"/>
                </a:lnTo>
                <a:lnTo>
                  <a:pt x="19541" y="9685"/>
                </a:lnTo>
                <a:lnTo>
                  <a:pt x="20570" y="8729"/>
                </a:lnTo>
                <a:lnTo>
                  <a:pt x="20656" y="8028"/>
                </a:lnTo>
                <a:lnTo>
                  <a:pt x="20957" y="7678"/>
                </a:lnTo>
                <a:lnTo>
                  <a:pt x="20957" y="7423"/>
                </a:lnTo>
                <a:lnTo>
                  <a:pt x="21128" y="7423"/>
                </a:lnTo>
                <a:lnTo>
                  <a:pt x="21128" y="6945"/>
                </a:lnTo>
                <a:lnTo>
                  <a:pt x="21042" y="6945"/>
                </a:lnTo>
                <a:lnTo>
                  <a:pt x="21042" y="6499"/>
                </a:lnTo>
                <a:lnTo>
                  <a:pt x="20957" y="6372"/>
                </a:lnTo>
                <a:lnTo>
                  <a:pt x="20957" y="6244"/>
                </a:lnTo>
                <a:lnTo>
                  <a:pt x="20892" y="6117"/>
                </a:lnTo>
                <a:lnTo>
                  <a:pt x="20892" y="6021"/>
                </a:lnTo>
                <a:lnTo>
                  <a:pt x="20957" y="6021"/>
                </a:lnTo>
                <a:lnTo>
                  <a:pt x="20957" y="5766"/>
                </a:lnTo>
                <a:lnTo>
                  <a:pt x="21042" y="5671"/>
                </a:lnTo>
                <a:lnTo>
                  <a:pt x="21128" y="5671"/>
                </a:lnTo>
                <a:lnTo>
                  <a:pt x="21214" y="5766"/>
                </a:lnTo>
                <a:lnTo>
                  <a:pt x="21514" y="5766"/>
                </a:lnTo>
                <a:lnTo>
                  <a:pt x="21514" y="5543"/>
                </a:lnTo>
                <a:lnTo>
                  <a:pt x="21450" y="5416"/>
                </a:lnTo>
                <a:lnTo>
                  <a:pt x="21514" y="5288"/>
                </a:lnTo>
                <a:lnTo>
                  <a:pt x="21514" y="4365"/>
                </a:lnTo>
                <a:lnTo>
                  <a:pt x="21450" y="4365"/>
                </a:lnTo>
                <a:lnTo>
                  <a:pt x="21514" y="4365"/>
                </a:lnTo>
                <a:lnTo>
                  <a:pt x="21514" y="4237"/>
                </a:lnTo>
                <a:lnTo>
                  <a:pt x="21450" y="4110"/>
                </a:lnTo>
                <a:lnTo>
                  <a:pt x="21514" y="4014"/>
                </a:lnTo>
                <a:lnTo>
                  <a:pt x="21600" y="4014"/>
                </a:lnTo>
                <a:lnTo>
                  <a:pt x="21600" y="3759"/>
                </a:lnTo>
                <a:lnTo>
                  <a:pt x="21514" y="3759"/>
                </a:lnTo>
                <a:close/>
                <a:moveTo>
                  <a:pt x="21514" y="3759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19" name="AutoShape 103"/>
          <p:cNvSpPr/>
          <p:nvPr/>
        </p:nvSpPr>
        <p:spPr bwMode="auto">
          <a:xfrm>
            <a:off x="8136778" y="3702173"/>
            <a:ext cx="32793" cy="8295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720" y="1371"/>
                </a:moveTo>
                <a:lnTo>
                  <a:pt x="15840" y="0"/>
                </a:lnTo>
                <a:lnTo>
                  <a:pt x="13680" y="0"/>
                </a:lnTo>
                <a:lnTo>
                  <a:pt x="13680" y="1371"/>
                </a:lnTo>
                <a:lnTo>
                  <a:pt x="10800" y="1371"/>
                </a:lnTo>
                <a:lnTo>
                  <a:pt x="7920" y="2743"/>
                </a:lnTo>
                <a:lnTo>
                  <a:pt x="5040" y="3771"/>
                </a:lnTo>
                <a:lnTo>
                  <a:pt x="5040" y="5143"/>
                </a:lnTo>
                <a:lnTo>
                  <a:pt x="2880" y="7886"/>
                </a:lnTo>
                <a:lnTo>
                  <a:pt x="0" y="10286"/>
                </a:lnTo>
                <a:lnTo>
                  <a:pt x="0" y="14057"/>
                </a:lnTo>
                <a:lnTo>
                  <a:pt x="2880" y="15429"/>
                </a:lnTo>
                <a:lnTo>
                  <a:pt x="2880" y="16800"/>
                </a:lnTo>
                <a:lnTo>
                  <a:pt x="5040" y="16800"/>
                </a:lnTo>
                <a:lnTo>
                  <a:pt x="5040" y="17829"/>
                </a:lnTo>
                <a:lnTo>
                  <a:pt x="7920" y="17829"/>
                </a:lnTo>
                <a:lnTo>
                  <a:pt x="10800" y="19200"/>
                </a:lnTo>
                <a:lnTo>
                  <a:pt x="10800" y="21600"/>
                </a:lnTo>
                <a:lnTo>
                  <a:pt x="13680" y="21600"/>
                </a:lnTo>
                <a:lnTo>
                  <a:pt x="13680" y="16800"/>
                </a:lnTo>
                <a:lnTo>
                  <a:pt x="15840" y="14057"/>
                </a:lnTo>
                <a:lnTo>
                  <a:pt x="15840" y="12686"/>
                </a:lnTo>
                <a:lnTo>
                  <a:pt x="18720" y="12686"/>
                </a:lnTo>
                <a:lnTo>
                  <a:pt x="15840" y="12686"/>
                </a:lnTo>
                <a:lnTo>
                  <a:pt x="18720" y="10286"/>
                </a:lnTo>
                <a:lnTo>
                  <a:pt x="18720" y="8914"/>
                </a:lnTo>
                <a:lnTo>
                  <a:pt x="15840" y="7886"/>
                </a:lnTo>
                <a:lnTo>
                  <a:pt x="18720" y="6514"/>
                </a:lnTo>
                <a:lnTo>
                  <a:pt x="18720" y="2743"/>
                </a:lnTo>
                <a:lnTo>
                  <a:pt x="21600" y="2743"/>
                </a:lnTo>
                <a:lnTo>
                  <a:pt x="21600" y="1371"/>
                </a:lnTo>
                <a:lnTo>
                  <a:pt x="18720" y="1371"/>
                </a:lnTo>
                <a:close/>
                <a:moveTo>
                  <a:pt x="18720" y="137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20" name="AutoShape 104"/>
          <p:cNvSpPr/>
          <p:nvPr/>
        </p:nvSpPr>
        <p:spPr bwMode="auto">
          <a:xfrm>
            <a:off x="6564001" y="4131858"/>
            <a:ext cx="190287" cy="19995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5586" y="2558"/>
                </a:moveTo>
                <a:lnTo>
                  <a:pt x="5586" y="2132"/>
                </a:lnTo>
                <a:lnTo>
                  <a:pt x="6083" y="2132"/>
                </a:lnTo>
                <a:lnTo>
                  <a:pt x="6455" y="1563"/>
                </a:lnTo>
                <a:lnTo>
                  <a:pt x="7821" y="0"/>
                </a:lnTo>
                <a:lnTo>
                  <a:pt x="8317" y="426"/>
                </a:lnTo>
                <a:lnTo>
                  <a:pt x="8814" y="0"/>
                </a:lnTo>
                <a:lnTo>
                  <a:pt x="8814" y="1563"/>
                </a:lnTo>
                <a:lnTo>
                  <a:pt x="9186" y="2132"/>
                </a:lnTo>
                <a:lnTo>
                  <a:pt x="9683" y="2132"/>
                </a:lnTo>
                <a:lnTo>
                  <a:pt x="10179" y="1563"/>
                </a:lnTo>
                <a:lnTo>
                  <a:pt x="10676" y="2132"/>
                </a:lnTo>
                <a:lnTo>
                  <a:pt x="12041" y="2132"/>
                </a:lnTo>
                <a:lnTo>
                  <a:pt x="12910" y="3126"/>
                </a:lnTo>
                <a:lnTo>
                  <a:pt x="13407" y="3126"/>
                </a:lnTo>
                <a:lnTo>
                  <a:pt x="13779" y="3695"/>
                </a:lnTo>
                <a:lnTo>
                  <a:pt x="14772" y="3695"/>
                </a:lnTo>
                <a:lnTo>
                  <a:pt x="15269" y="4121"/>
                </a:lnTo>
                <a:lnTo>
                  <a:pt x="16634" y="4121"/>
                </a:lnTo>
                <a:lnTo>
                  <a:pt x="18000" y="2558"/>
                </a:lnTo>
                <a:lnTo>
                  <a:pt x="19862" y="2558"/>
                </a:lnTo>
                <a:lnTo>
                  <a:pt x="19862" y="3126"/>
                </a:lnTo>
                <a:lnTo>
                  <a:pt x="21600" y="3126"/>
                </a:lnTo>
                <a:lnTo>
                  <a:pt x="19862" y="5258"/>
                </a:lnTo>
                <a:lnTo>
                  <a:pt x="19862" y="13216"/>
                </a:lnTo>
                <a:lnTo>
                  <a:pt x="21228" y="14779"/>
                </a:lnTo>
                <a:lnTo>
                  <a:pt x="20234" y="15774"/>
                </a:lnTo>
                <a:lnTo>
                  <a:pt x="19862" y="16342"/>
                </a:lnTo>
                <a:lnTo>
                  <a:pt x="20234" y="16342"/>
                </a:lnTo>
                <a:lnTo>
                  <a:pt x="19366" y="16342"/>
                </a:lnTo>
                <a:lnTo>
                  <a:pt x="18869" y="16768"/>
                </a:lnTo>
                <a:lnTo>
                  <a:pt x="18372" y="16768"/>
                </a:lnTo>
                <a:lnTo>
                  <a:pt x="18372" y="17337"/>
                </a:lnTo>
                <a:lnTo>
                  <a:pt x="18000" y="17905"/>
                </a:lnTo>
                <a:lnTo>
                  <a:pt x="17503" y="18474"/>
                </a:lnTo>
                <a:lnTo>
                  <a:pt x="17503" y="19468"/>
                </a:lnTo>
                <a:lnTo>
                  <a:pt x="15641" y="21600"/>
                </a:lnTo>
                <a:lnTo>
                  <a:pt x="13407" y="19468"/>
                </a:lnTo>
                <a:lnTo>
                  <a:pt x="12910" y="19468"/>
                </a:lnTo>
                <a:lnTo>
                  <a:pt x="12910" y="18900"/>
                </a:lnTo>
                <a:lnTo>
                  <a:pt x="12414" y="18474"/>
                </a:lnTo>
                <a:lnTo>
                  <a:pt x="5090" y="13642"/>
                </a:lnTo>
                <a:lnTo>
                  <a:pt x="4593" y="13642"/>
                </a:lnTo>
                <a:lnTo>
                  <a:pt x="5090" y="11511"/>
                </a:lnTo>
                <a:lnTo>
                  <a:pt x="5090" y="11084"/>
                </a:lnTo>
                <a:lnTo>
                  <a:pt x="6455" y="9521"/>
                </a:lnTo>
                <a:lnTo>
                  <a:pt x="6455" y="8953"/>
                </a:lnTo>
                <a:lnTo>
                  <a:pt x="7448" y="8953"/>
                </a:lnTo>
                <a:lnTo>
                  <a:pt x="7448" y="8384"/>
                </a:lnTo>
                <a:lnTo>
                  <a:pt x="7821" y="7816"/>
                </a:lnTo>
                <a:lnTo>
                  <a:pt x="7821" y="6821"/>
                </a:lnTo>
                <a:lnTo>
                  <a:pt x="7448" y="6253"/>
                </a:lnTo>
                <a:lnTo>
                  <a:pt x="7821" y="6253"/>
                </a:lnTo>
                <a:lnTo>
                  <a:pt x="7448" y="6253"/>
                </a:lnTo>
                <a:lnTo>
                  <a:pt x="6952" y="5826"/>
                </a:lnTo>
                <a:lnTo>
                  <a:pt x="6952" y="5258"/>
                </a:lnTo>
                <a:lnTo>
                  <a:pt x="6455" y="4689"/>
                </a:lnTo>
                <a:lnTo>
                  <a:pt x="6455" y="3695"/>
                </a:lnTo>
                <a:lnTo>
                  <a:pt x="6083" y="3695"/>
                </a:lnTo>
                <a:lnTo>
                  <a:pt x="6083" y="3126"/>
                </a:lnTo>
                <a:lnTo>
                  <a:pt x="5586" y="2558"/>
                </a:lnTo>
                <a:close/>
                <a:moveTo>
                  <a:pt x="0" y="13642"/>
                </a:moveTo>
                <a:lnTo>
                  <a:pt x="1862" y="13642"/>
                </a:lnTo>
                <a:lnTo>
                  <a:pt x="0" y="13642"/>
                </a:lnTo>
                <a:close/>
                <a:moveTo>
                  <a:pt x="0" y="13642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21" name="AutoShape 105"/>
          <p:cNvSpPr/>
          <p:nvPr/>
        </p:nvSpPr>
        <p:spPr bwMode="auto">
          <a:xfrm>
            <a:off x="6527756" y="4155788"/>
            <a:ext cx="104852" cy="11273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650" y="15823"/>
                </a:moveTo>
                <a:lnTo>
                  <a:pt x="16650" y="15070"/>
                </a:lnTo>
                <a:lnTo>
                  <a:pt x="19125" y="12307"/>
                </a:lnTo>
                <a:lnTo>
                  <a:pt x="19125" y="11302"/>
                </a:lnTo>
                <a:lnTo>
                  <a:pt x="20925" y="11302"/>
                </a:lnTo>
                <a:lnTo>
                  <a:pt x="20925" y="10298"/>
                </a:lnTo>
                <a:lnTo>
                  <a:pt x="21600" y="9293"/>
                </a:lnTo>
                <a:lnTo>
                  <a:pt x="21600" y="7535"/>
                </a:lnTo>
                <a:lnTo>
                  <a:pt x="20925" y="6530"/>
                </a:lnTo>
                <a:lnTo>
                  <a:pt x="21600" y="6530"/>
                </a:lnTo>
                <a:lnTo>
                  <a:pt x="20925" y="6530"/>
                </a:lnTo>
                <a:lnTo>
                  <a:pt x="20025" y="5777"/>
                </a:lnTo>
                <a:lnTo>
                  <a:pt x="20025" y="4772"/>
                </a:lnTo>
                <a:lnTo>
                  <a:pt x="19125" y="3767"/>
                </a:lnTo>
                <a:lnTo>
                  <a:pt x="19125" y="2009"/>
                </a:lnTo>
                <a:lnTo>
                  <a:pt x="18450" y="2009"/>
                </a:lnTo>
                <a:lnTo>
                  <a:pt x="18450" y="1005"/>
                </a:lnTo>
                <a:lnTo>
                  <a:pt x="17550" y="0"/>
                </a:lnTo>
                <a:lnTo>
                  <a:pt x="16650" y="1005"/>
                </a:lnTo>
                <a:lnTo>
                  <a:pt x="15750" y="1005"/>
                </a:lnTo>
                <a:lnTo>
                  <a:pt x="15075" y="2009"/>
                </a:lnTo>
                <a:lnTo>
                  <a:pt x="14175" y="1005"/>
                </a:lnTo>
                <a:lnTo>
                  <a:pt x="13275" y="1005"/>
                </a:lnTo>
                <a:lnTo>
                  <a:pt x="12600" y="2009"/>
                </a:lnTo>
                <a:lnTo>
                  <a:pt x="10800" y="2009"/>
                </a:lnTo>
                <a:lnTo>
                  <a:pt x="10800" y="2763"/>
                </a:lnTo>
                <a:lnTo>
                  <a:pt x="9225" y="2763"/>
                </a:lnTo>
                <a:lnTo>
                  <a:pt x="9225" y="2009"/>
                </a:lnTo>
                <a:lnTo>
                  <a:pt x="6750" y="2009"/>
                </a:lnTo>
                <a:lnTo>
                  <a:pt x="5850" y="1005"/>
                </a:lnTo>
                <a:lnTo>
                  <a:pt x="5850" y="3767"/>
                </a:lnTo>
                <a:lnTo>
                  <a:pt x="4950" y="3767"/>
                </a:lnTo>
                <a:lnTo>
                  <a:pt x="4950" y="7535"/>
                </a:lnTo>
                <a:lnTo>
                  <a:pt x="5850" y="8540"/>
                </a:lnTo>
                <a:lnTo>
                  <a:pt x="5850" y="9293"/>
                </a:lnTo>
                <a:lnTo>
                  <a:pt x="4275" y="11302"/>
                </a:lnTo>
                <a:lnTo>
                  <a:pt x="2475" y="13060"/>
                </a:lnTo>
                <a:lnTo>
                  <a:pt x="900" y="15823"/>
                </a:lnTo>
                <a:lnTo>
                  <a:pt x="900" y="18837"/>
                </a:lnTo>
                <a:lnTo>
                  <a:pt x="0" y="20595"/>
                </a:lnTo>
                <a:lnTo>
                  <a:pt x="0" y="21600"/>
                </a:lnTo>
                <a:lnTo>
                  <a:pt x="900" y="21600"/>
                </a:lnTo>
                <a:lnTo>
                  <a:pt x="1575" y="20595"/>
                </a:lnTo>
                <a:lnTo>
                  <a:pt x="2475" y="21600"/>
                </a:lnTo>
                <a:lnTo>
                  <a:pt x="3375" y="20595"/>
                </a:lnTo>
                <a:lnTo>
                  <a:pt x="4275" y="20595"/>
                </a:lnTo>
                <a:lnTo>
                  <a:pt x="4950" y="19591"/>
                </a:lnTo>
                <a:lnTo>
                  <a:pt x="15750" y="19591"/>
                </a:lnTo>
                <a:lnTo>
                  <a:pt x="16650" y="15823"/>
                </a:lnTo>
                <a:close/>
                <a:moveTo>
                  <a:pt x="16650" y="1582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22" name="AutoShape 106"/>
          <p:cNvSpPr/>
          <p:nvPr/>
        </p:nvSpPr>
        <p:spPr bwMode="auto">
          <a:xfrm>
            <a:off x="6256349" y="4019119"/>
            <a:ext cx="235162" cy="17070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64" y="0"/>
                </a:moveTo>
                <a:lnTo>
                  <a:pt x="13764" y="665"/>
                </a:lnTo>
                <a:lnTo>
                  <a:pt x="14166" y="1329"/>
                </a:lnTo>
                <a:lnTo>
                  <a:pt x="14467" y="2492"/>
                </a:lnTo>
                <a:lnTo>
                  <a:pt x="15271" y="3822"/>
                </a:lnTo>
                <a:lnTo>
                  <a:pt x="14869" y="4320"/>
                </a:lnTo>
                <a:lnTo>
                  <a:pt x="14869" y="6314"/>
                </a:lnTo>
                <a:lnTo>
                  <a:pt x="15572" y="6314"/>
                </a:lnTo>
                <a:lnTo>
                  <a:pt x="15572" y="5649"/>
                </a:lnTo>
                <a:lnTo>
                  <a:pt x="15974" y="5649"/>
                </a:lnTo>
                <a:lnTo>
                  <a:pt x="16376" y="6314"/>
                </a:lnTo>
                <a:lnTo>
                  <a:pt x="15974" y="6314"/>
                </a:lnTo>
                <a:lnTo>
                  <a:pt x="15974" y="6812"/>
                </a:lnTo>
                <a:lnTo>
                  <a:pt x="16376" y="7477"/>
                </a:lnTo>
                <a:lnTo>
                  <a:pt x="17481" y="7477"/>
                </a:lnTo>
                <a:lnTo>
                  <a:pt x="17481" y="8142"/>
                </a:lnTo>
                <a:lnTo>
                  <a:pt x="17883" y="8142"/>
                </a:lnTo>
                <a:lnTo>
                  <a:pt x="18184" y="8640"/>
                </a:lnTo>
                <a:lnTo>
                  <a:pt x="17883" y="9305"/>
                </a:lnTo>
                <a:lnTo>
                  <a:pt x="18184" y="9969"/>
                </a:lnTo>
                <a:lnTo>
                  <a:pt x="18586" y="9969"/>
                </a:lnTo>
                <a:lnTo>
                  <a:pt x="18586" y="10634"/>
                </a:lnTo>
                <a:lnTo>
                  <a:pt x="18988" y="9969"/>
                </a:lnTo>
                <a:lnTo>
                  <a:pt x="19390" y="10634"/>
                </a:lnTo>
                <a:lnTo>
                  <a:pt x="19390" y="11132"/>
                </a:lnTo>
                <a:lnTo>
                  <a:pt x="19691" y="11797"/>
                </a:lnTo>
                <a:lnTo>
                  <a:pt x="20093" y="12462"/>
                </a:lnTo>
                <a:lnTo>
                  <a:pt x="20093" y="12960"/>
                </a:lnTo>
                <a:lnTo>
                  <a:pt x="20796" y="12960"/>
                </a:lnTo>
                <a:lnTo>
                  <a:pt x="21198" y="13625"/>
                </a:lnTo>
                <a:lnTo>
                  <a:pt x="20796" y="13625"/>
                </a:lnTo>
                <a:lnTo>
                  <a:pt x="21198" y="14289"/>
                </a:lnTo>
                <a:lnTo>
                  <a:pt x="21198" y="14788"/>
                </a:lnTo>
                <a:lnTo>
                  <a:pt x="21600" y="14788"/>
                </a:lnTo>
                <a:lnTo>
                  <a:pt x="21600" y="15452"/>
                </a:lnTo>
                <a:lnTo>
                  <a:pt x="21198" y="14788"/>
                </a:lnTo>
                <a:lnTo>
                  <a:pt x="20796" y="14788"/>
                </a:lnTo>
                <a:lnTo>
                  <a:pt x="20495" y="15452"/>
                </a:lnTo>
                <a:lnTo>
                  <a:pt x="19691" y="15452"/>
                </a:lnTo>
                <a:lnTo>
                  <a:pt x="19390" y="14788"/>
                </a:lnTo>
                <a:lnTo>
                  <a:pt x="18184" y="14788"/>
                </a:lnTo>
                <a:lnTo>
                  <a:pt x="17883" y="15452"/>
                </a:lnTo>
                <a:lnTo>
                  <a:pt x="15572" y="15452"/>
                </a:lnTo>
                <a:lnTo>
                  <a:pt x="15271" y="16117"/>
                </a:lnTo>
                <a:lnTo>
                  <a:pt x="13362" y="16117"/>
                </a:lnTo>
                <a:lnTo>
                  <a:pt x="13060" y="16782"/>
                </a:lnTo>
                <a:lnTo>
                  <a:pt x="13060" y="17280"/>
                </a:lnTo>
                <a:lnTo>
                  <a:pt x="13362" y="17280"/>
                </a:lnTo>
                <a:lnTo>
                  <a:pt x="10750" y="17280"/>
                </a:lnTo>
                <a:lnTo>
                  <a:pt x="10448" y="16782"/>
                </a:lnTo>
                <a:lnTo>
                  <a:pt x="10047" y="16782"/>
                </a:lnTo>
                <a:lnTo>
                  <a:pt x="9645" y="16117"/>
                </a:lnTo>
                <a:lnTo>
                  <a:pt x="9343" y="16117"/>
                </a:lnTo>
                <a:lnTo>
                  <a:pt x="8941" y="15452"/>
                </a:lnTo>
                <a:lnTo>
                  <a:pt x="7434" y="15452"/>
                </a:lnTo>
                <a:lnTo>
                  <a:pt x="7434" y="16782"/>
                </a:lnTo>
                <a:lnTo>
                  <a:pt x="7033" y="16782"/>
                </a:lnTo>
                <a:lnTo>
                  <a:pt x="7033" y="18609"/>
                </a:lnTo>
                <a:lnTo>
                  <a:pt x="6731" y="18609"/>
                </a:lnTo>
                <a:lnTo>
                  <a:pt x="6731" y="19108"/>
                </a:lnTo>
                <a:lnTo>
                  <a:pt x="6329" y="18609"/>
                </a:lnTo>
                <a:lnTo>
                  <a:pt x="5224" y="18609"/>
                </a:lnTo>
                <a:lnTo>
                  <a:pt x="4420" y="19108"/>
                </a:lnTo>
                <a:lnTo>
                  <a:pt x="4119" y="19108"/>
                </a:lnTo>
                <a:lnTo>
                  <a:pt x="3717" y="19772"/>
                </a:lnTo>
                <a:lnTo>
                  <a:pt x="3014" y="21600"/>
                </a:lnTo>
                <a:lnTo>
                  <a:pt x="3014" y="20437"/>
                </a:lnTo>
                <a:lnTo>
                  <a:pt x="2210" y="20437"/>
                </a:lnTo>
                <a:lnTo>
                  <a:pt x="2210" y="19772"/>
                </a:lnTo>
                <a:lnTo>
                  <a:pt x="1808" y="19108"/>
                </a:lnTo>
                <a:lnTo>
                  <a:pt x="1507" y="17945"/>
                </a:lnTo>
                <a:lnTo>
                  <a:pt x="1105" y="17280"/>
                </a:lnTo>
                <a:lnTo>
                  <a:pt x="703" y="16782"/>
                </a:lnTo>
                <a:lnTo>
                  <a:pt x="402" y="16782"/>
                </a:lnTo>
                <a:lnTo>
                  <a:pt x="402" y="12960"/>
                </a:lnTo>
                <a:lnTo>
                  <a:pt x="0" y="12462"/>
                </a:lnTo>
                <a:lnTo>
                  <a:pt x="402" y="12462"/>
                </a:lnTo>
                <a:lnTo>
                  <a:pt x="703" y="11797"/>
                </a:lnTo>
                <a:lnTo>
                  <a:pt x="1105" y="11132"/>
                </a:lnTo>
                <a:lnTo>
                  <a:pt x="1507" y="9969"/>
                </a:lnTo>
                <a:lnTo>
                  <a:pt x="1507" y="9305"/>
                </a:lnTo>
                <a:lnTo>
                  <a:pt x="1808" y="9305"/>
                </a:lnTo>
                <a:lnTo>
                  <a:pt x="1808" y="8640"/>
                </a:lnTo>
                <a:lnTo>
                  <a:pt x="2210" y="8640"/>
                </a:lnTo>
                <a:lnTo>
                  <a:pt x="2210" y="9305"/>
                </a:lnTo>
                <a:lnTo>
                  <a:pt x="3315" y="9305"/>
                </a:lnTo>
                <a:lnTo>
                  <a:pt x="3315" y="8142"/>
                </a:lnTo>
                <a:lnTo>
                  <a:pt x="3717" y="8142"/>
                </a:lnTo>
                <a:lnTo>
                  <a:pt x="4119" y="8640"/>
                </a:lnTo>
                <a:lnTo>
                  <a:pt x="4119" y="9305"/>
                </a:lnTo>
                <a:lnTo>
                  <a:pt x="4420" y="8640"/>
                </a:lnTo>
                <a:lnTo>
                  <a:pt x="4822" y="8640"/>
                </a:lnTo>
                <a:lnTo>
                  <a:pt x="5224" y="8142"/>
                </a:lnTo>
                <a:lnTo>
                  <a:pt x="5626" y="8142"/>
                </a:lnTo>
                <a:lnTo>
                  <a:pt x="6731" y="7477"/>
                </a:lnTo>
                <a:lnTo>
                  <a:pt x="7033" y="7477"/>
                </a:lnTo>
                <a:lnTo>
                  <a:pt x="7434" y="6812"/>
                </a:lnTo>
                <a:lnTo>
                  <a:pt x="7836" y="6812"/>
                </a:lnTo>
                <a:lnTo>
                  <a:pt x="7836" y="6314"/>
                </a:lnTo>
                <a:lnTo>
                  <a:pt x="7434" y="6314"/>
                </a:lnTo>
                <a:lnTo>
                  <a:pt x="7434" y="4985"/>
                </a:lnTo>
                <a:lnTo>
                  <a:pt x="8138" y="4985"/>
                </a:lnTo>
                <a:lnTo>
                  <a:pt x="8540" y="5649"/>
                </a:lnTo>
                <a:lnTo>
                  <a:pt x="9343" y="5649"/>
                </a:lnTo>
                <a:lnTo>
                  <a:pt x="10047" y="4985"/>
                </a:lnTo>
                <a:lnTo>
                  <a:pt x="10448" y="4985"/>
                </a:lnTo>
                <a:lnTo>
                  <a:pt x="10448" y="4320"/>
                </a:lnTo>
                <a:lnTo>
                  <a:pt x="10750" y="4320"/>
                </a:lnTo>
                <a:lnTo>
                  <a:pt x="10448" y="3822"/>
                </a:lnTo>
                <a:lnTo>
                  <a:pt x="10750" y="3822"/>
                </a:lnTo>
                <a:lnTo>
                  <a:pt x="10750" y="3157"/>
                </a:lnTo>
                <a:lnTo>
                  <a:pt x="11152" y="2492"/>
                </a:lnTo>
                <a:lnTo>
                  <a:pt x="11553" y="2492"/>
                </a:lnTo>
                <a:lnTo>
                  <a:pt x="11553" y="1994"/>
                </a:lnTo>
                <a:lnTo>
                  <a:pt x="11855" y="1994"/>
                </a:lnTo>
                <a:lnTo>
                  <a:pt x="11855" y="1329"/>
                </a:lnTo>
                <a:lnTo>
                  <a:pt x="12257" y="665"/>
                </a:lnTo>
                <a:lnTo>
                  <a:pt x="13362" y="665"/>
                </a:lnTo>
                <a:lnTo>
                  <a:pt x="13764" y="0"/>
                </a:lnTo>
                <a:close/>
                <a:moveTo>
                  <a:pt x="13764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23" name="AutoShape 107"/>
          <p:cNvSpPr/>
          <p:nvPr/>
        </p:nvSpPr>
        <p:spPr bwMode="auto">
          <a:xfrm>
            <a:off x="6163148" y="3565503"/>
            <a:ext cx="279173" cy="2839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075" y="21600"/>
                </a:moveTo>
                <a:lnTo>
                  <a:pt x="20075" y="20800"/>
                </a:lnTo>
                <a:lnTo>
                  <a:pt x="21600" y="20800"/>
                </a:lnTo>
                <a:lnTo>
                  <a:pt x="21007" y="6000"/>
                </a:lnTo>
                <a:lnTo>
                  <a:pt x="20668" y="5200"/>
                </a:lnTo>
                <a:lnTo>
                  <a:pt x="20668" y="4500"/>
                </a:lnTo>
                <a:lnTo>
                  <a:pt x="21007" y="4100"/>
                </a:lnTo>
                <a:lnTo>
                  <a:pt x="21007" y="3800"/>
                </a:lnTo>
                <a:lnTo>
                  <a:pt x="20668" y="3400"/>
                </a:lnTo>
                <a:lnTo>
                  <a:pt x="21007" y="2600"/>
                </a:lnTo>
                <a:lnTo>
                  <a:pt x="21007" y="1900"/>
                </a:lnTo>
                <a:lnTo>
                  <a:pt x="20668" y="1900"/>
                </a:lnTo>
                <a:lnTo>
                  <a:pt x="20329" y="1500"/>
                </a:lnTo>
                <a:lnTo>
                  <a:pt x="20075" y="1900"/>
                </a:lnTo>
                <a:lnTo>
                  <a:pt x="19144" y="1500"/>
                </a:lnTo>
                <a:lnTo>
                  <a:pt x="18805" y="1500"/>
                </a:lnTo>
                <a:lnTo>
                  <a:pt x="18212" y="1200"/>
                </a:lnTo>
                <a:lnTo>
                  <a:pt x="18212" y="800"/>
                </a:lnTo>
                <a:lnTo>
                  <a:pt x="17534" y="400"/>
                </a:lnTo>
                <a:lnTo>
                  <a:pt x="15078" y="400"/>
                </a:lnTo>
                <a:lnTo>
                  <a:pt x="14400" y="800"/>
                </a:lnTo>
                <a:lnTo>
                  <a:pt x="14061" y="1200"/>
                </a:lnTo>
                <a:lnTo>
                  <a:pt x="14061" y="1500"/>
                </a:lnTo>
                <a:lnTo>
                  <a:pt x="13807" y="1900"/>
                </a:lnTo>
                <a:lnTo>
                  <a:pt x="13807" y="2600"/>
                </a:lnTo>
                <a:lnTo>
                  <a:pt x="14061" y="3000"/>
                </a:lnTo>
                <a:lnTo>
                  <a:pt x="14061" y="3800"/>
                </a:lnTo>
                <a:lnTo>
                  <a:pt x="13807" y="4100"/>
                </a:lnTo>
                <a:lnTo>
                  <a:pt x="13807" y="4500"/>
                </a:lnTo>
                <a:lnTo>
                  <a:pt x="13129" y="4900"/>
                </a:lnTo>
                <a:lnTo>
                  <a:pt x="12198" y="4900"/>
                </a:lnTo>
                <a:lnTo>
                  <a:pt x="11944" y="4100"/>
                </a:lnTo>
                <a:lnTo>
                  <a:pt x="11266" y="3800"/>
                </a:lnTo>
                <a:lnTo>
                  <a:pt x="10673" y="3400"/>
                </a:lnTo>
                <a:lnTo>
                  <a:pt x="9741" y="3000"/>
                </a:lnTo>
                <a:lnTo>
                  <a:pt x="8132" y="3000"/>
                </a:lnTo>
                <a:lnTo>
                  <a:pt x="7539" y="1900"/>
                </a:lnTo>
                <a:lnTo>
                  <a:pt x="7539" y="1500"/>
                </a:lnTo>
                <a:lnTo>
                  <a:pt x="7200" y="1200"/>
                </a:lnTo>
                <a:lnTo>
                  <a:pt x="6268" y="800"/>
                </a:lnTo>
                <a:lnTo>
                  <a:pt x="5929" y="400"/>
                </a:lnTo>
                <a:lnTo>
                  <a:pt x="3134" y="400"/>
                </a:lnTo>
                <a:lnTo>
                  <a:pt x="2795" y="0"/>
                </a:lnTo>
                <a:lnTo>
                  <a:pt x="2456" y="0"/>
                </a:lnTo>
                <a:lnTo>
                  <a:pt x="2456" y="1500"/>
                </a:lnTo>
                <a:lnTo>
                  <a:pt x="1525" y="1900"/>
                </a:lnTo>
                <a:lnTo>
                  <a:pt x="1525" y="2300"/>
                </a:lnTo>
                <a:lnTo>
                  <a:pt x="932" y="2300"/>
                </a:lnTo>
                <a:lnTo>
                  <a:pt x="593" y="2600"/>
                </a:lnTo>
                <a:lnTo>
                  <a:pt x="593" y="3000"/>
                </a:lnTo>
                <a:lnTo>
                  <a:pt x="932" y="3400"/>
                </a:lnTo>
                <a:lnTo>
                  <a:pt x="932" y="4100"/>
                </a:lnTo>
                <a:lnTo>
                  <a:pt x="593" y="4100"/>
                </a:lnTo>
                <a:lnTo>
                  <a:pt x="593" y="4500"/>
                </a:lnTo>
                <a:lnTo>
                  <a:pt x="0" y="4500"/>
                </a:lnTo>
                <a:lnTo>
                  <a:pt x="0" y="5200"/>
                </a:lnTo>
                <a:lnTo>
                  <a:pt x="339" y="5600"/>
                </a:lnTo>
                <a:lnTo>
                  <a:pt x="339" y="8200"/>
                </a:lnTo>
                <a:lnTo>
                  <a:pt x="593" y="8600"/>
                </a:lnTo>
                <a:lnTo>
                  <a:pt x="339" y="9300"/>
                </a:lnTo>
                <a:lnTo>
                  <a:pt x="339" y="9700"/>
                </a:lnTo>
                <a:lnTo>
                  <a:pt x="593" y="10100"/>
                </a:lnTo>
                <a:lnTo>
                  <a:pt x="593" y="10400"/>
                </a:lnTo>
                <a:lnTo>
                  <a:pt x="339" y="10400"/>
                </a:lnTo>
                <a:lnTo>
                  <a:pt x="0" y="10800"/>
                </a:lnTo>
                <a:lnTo>
                  <a:pt x="0" y="11200"/>
                </a:lnTo>
                <a:lnTo>
                  <a:pt x="339" y="11900"/>
                </a:lnTo>
                <a:lnTo>
                  <a:pt x="593" y="12300"/>
                </a:lnTo>
                <a:lnTo>
                  <a:pt x="593" y="12700"/>
                </a:lnTo>
                <a:lnTo>
                  <a:pt x="932" y="13000"/>
                </a:lnTo>
                <a:lnTo>
                  <a:pt x="932" y="13800"/>
                </a:lnTo>
                <a:lnTo>
                  <a:pt x="1271" y="14100"/>
                </a:lnTo>
                <a:lnTo>
                  <a:pt x="2456" y="14100"/>
                </a:lnTo>
                <a:lnTo>
                  <a:pt x="2795" y="14500"/>
                </a:lnTo>
                <a:lnTo>
                  <a:pt x="3134" y="15300"/>
                </a:lnTo>
                <a:lnTo>
                  <a:pt x="3473" y="15600"/>
                </a:lnTo>
                <a:lnTo>
                  <a:pt x="5929" y="16400"/>
                </a:lnTo>
                <a:lnTo>
                  <a:pt x="6268" y="16700"/>
                </a:lnTo>
                <a:lnTo>
                  <a:pt x="9064" y="15300"/>
                </a:lnTo>
                <a:lnTo>
                  <a:pt x="20075" y="21600"/>
                </a:lnTo>
                <a:close/>
                <a:moveTo>
                  <a:pt x="20075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24" name="AutoShape 108"/>
          <p:cNvSpPr/>
          <p:nvPr/>
        </p:nvSpPr>
        <p:spPr bwMode="auto">
          <a:xfrm>
            <a:off x="6126040" y="3473504"/>
            <a:ext cx="69038" cy="15102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657" y="21600"/>
                </a:moveTo>
                <a:lnTo>
                  <a:pt x="14057" y="21600"/>
                </a:lnTo>
                <a:lnTo>
                  <a:pt x="14057" y="20849"/>
                </a:lnTo>
                <a:lnTo>
                  <a:pt x="15429" y="20849"/>
                </a:lnTo>
                <a:lnTo>
                  <a:pt x="15429" y="19534"/>
                </a:lnTo>
                <a:lnTo>
                  <a:pt x="14057" y="18783"/>
                </a:lnTo>
                <a:lnTo>
                  <a:pt x="14057" y="18031"/>
                </a:lnTo>
                <a:lnTo>
                  <a:pt x="15429" y="17468"/>
                </a:lnTo>
                <a:lnTo>
                  <a:pt x="17829" y="17468"/>
                </a:lnTo>
                <a:lnTo>
                  <a:pt x="17829" y="16717"/>
                </a:lnTo>
                <a:lnTo>
                  <a:pt x="21600" y="15965"/>
                </a:lnTo>
                <a:lnTo>
                  <a:pt x="21600" y="13148"/>
                </a:lnTo>
                <a:lnTo>
                  <a:pt x="20571" y="13148"/>
                </a:lnTo>
                <a:lnTo>
                  <a:pt x="19200" y="12584"/>
                </a:lnTo>
                <a:lnTo>
                  <a:pt x="19200" y="11833"/>
                </a:lnTo>
                <a:lnTo>
                  <a:pt x="17829" y="11833"/>
                </a:lnTo>
                <a:lnTo>
                  <a:pt x="17829" y="12584"/>
                </a:lnTo>
                <a:lnTo>
                  <a:pt x="16800" y="11833"/>
                </a:lnTo>
                <a:lnTo>
                  <a:pt x="15429" y="11833"/>
                </a:lnTo>
                <a:lnTo>
                  <a:pt x="13029" y="10518"/>
                </a:lnTo>
                <a:lnTo>
                  <a:pt x="14057" y="9767"/>
                </a:lnTo>
                <a:lnTo>
                  <a:pt x="17829" y="7701"/>
                </a:lnTo>
                <a:lnTo>
                  <a:pt x="17829" y="6950"/>
                </a:lnTo>
                <a:lnTo>
                  <a:pt x="19200" y="6950"/>
                </a:lnTo>
                <a:lnTo>
                  <a:pt x="17829" y="6198"/>
                </a:lnTo>
                <a:lnTo>
                  <a:pt x="17829" y="5635"/>
                </a:lnTo>
                <a:lnTo>
                  <a:pt x="16800" y="4883"/>
                </a:lnTo>
                <a:lnTo>
                  <a:pt x="15429" y="4132"/>
                </a:lnTo>
                <a:lnTo>
                  <a:pt x="15429" y="3569"/>
                </a:lnTo>
                <a:lnTo>
                  <a:pt x="16800" y="2817"/>
                </a:lnTo>
                <a:lnTo>
                  <a:pt x="17829" y="1315"/>
                </a:lnTo>
                <a:lnTo>
                  <a:pt x="17829" y="751"/>
                </a:lnTo>
                <a:lnTo>
                  <a:pt x="15429" y="2066"/>
                </a:lnTo>
                <a:lnTo>
                  <a:pt x="14057" y="2066"/>
                </a:lnTo>
                <a:lnTo>
                  <a:pt x="13029" y="1315"/>
                </a:lnTo>
                <a:lnTo>
                  <a:pt x="13029" y="751"/>
                </a:lnTo>
                <a:lnTo>
                  <a:pt x="11657" y="0"/>
                </a:lnTo>
                <a:lnTo>
                  <a:pt x="10286" y="0"/>
                </a:lnTo>
                <a:lnTo>
                  <a:pt x="10286" y="751"/>
                </a:lnTo>
                <a:lnTo>
                  <a:pt x="10286" y="0"/>
                </a:lnTo>
                <a:lnTo>
                  <a:pt x="8914" y="751"/>
                </a:lnTo>
                <a:lnTo>
                  <a:pt x="6514" y="751"/>
                </a:lnTo>
                <a:lnTo>
                  <a:pt x="5143" y="1315"/>
                </a:lnTo>
                <a:lnTo>
                  <a:pt x="5143" y="4132"/>
                </a:lnTo>
                <a:lnTo>
                  <a:pt x="4114" y="5635"/>
                </a:lnTo>
                <a:lnTo>
                  <a:pt x="4114" y="6198"/>
                </a:lnTo>
                <a:lnTo>
                  <a:pt x="5143" y="6198"/>
                </a:lnTo>
                <a:lnTo>
                  <a:pt x="5143" y="6950"/>
                </a:lnTo>
                <a:lnTo>
                  <a:pt x="4114" y="6950"/>
                </a:lnTo>
                <a:lnTo>
                  <a:pt x="5143" y="7701"/>
                </a:lnTo>
                <a:lnTo>
                  <a:pt x="4114" y="7701"/>
                </a:lnTo>
                <a:lnTo>
                  <a:pt x="4114" y="9016"/>
                </a:lnTo>
                <a:lnTo>
                  <a:pt x="1371" y="10518"/>
                </a:lnTo>
                <a:lnTo>
                  <a:pt x="0" y="11833"/>
                </a:lnTo>
                <a:lnTo>
                  <a:pt x="1371" y="12584"/>
                </a:lnTo>
                <a:lnTo>
                  <a:pt x="1371" y="13148"/>
                </a:lnTo>
                <a:lnTo>
                  <a:pt x="2743" y="13148"/>
                </a:lnTo>
                <a:lnTo>
                  <a:pt x="4114" y="13899"/>
                </a:lnTo>
                <a:lnTo>
                  <a:pt x="4114" y="14650"/>
                </a:lnTo>
                <a:lnTo>
                  <a:pt x="5143" y="15402"/>
                </a:lnTo>
                <a:lnTo>
                  <a:pt x="6514" y="15402"/>
                </a:lnTo>
                <a:lnTo>
                  <a:pt x="8914" y="15965"/>
                </a:lnTo>
                <a:lnTo>
                  <a:pt x="11657" y="21600"/>
                </a:lnTo>
                <a:close/>
                <a:moveTo>
                  <a:pt x="16800" y="11082"/>
                </a:moveTo>
                <a:lnTo>
                  <a:pt x="19200" y="11082"/>
                </a:lnTo>
                <a:lnTo>
                  <a:pt x="17829" y="11833"/>
                </a:lnTo>
                <a:lnTo>
                  <a:pt x="16800" y="11082"/>
                </a:lnTo>
                <a:close/>
                <a:moveTo>
                  <a:pt x="16800" y="11082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25" name="AutoShape 109"/>
          <p:cNvSpPr/>
          <p:nvPr/>
        </p:nvSpPr>
        <p:spPr bwMode="auto">
          <a:xfrm>
            <a:off x="5846866" y="3478822"/>
            <a:ext cx="361156" cy="3796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6592"/>
                </a:moveTo>
                <a:lnTo>
                  <a:pt x="21338" y="16368"/>
                </a:lnTo>
                <a:lnTo>
                  <a:pt x="21076" y="15770"/>
                </a:lnTo>
                <a:lnTo>
                  <a:pt x="20815" y="15471"/>
                </a:lnTo>
                <a:lnTo>
                  <a:pt x="19898" y="15471"/>
                </a:lnTo>
                <a:lnTo>
                  <a:pt x="19636" y="15247"/>
                </a:lnTo>
                <a:lnTo>
                  <a:pt x="19636" y="14649"/>
                </a:lnTo>
                <a:lnTo>
                  <a:pt x="19375" y="14425"/>
                </a:lnTo>
                <a:lnTo>
                  <a:pt x="19375" y="14126"/>
                </a:lnTo>
                <a:lnTo>
                  <a:pt x="19178" y="13827"/>
                </a:lnTo>
                <a:lnTo>
                  <a:pt x="18916" y="13304"/>
                </a:lnTo>
                <a:lnTo>
                  <a:pt x="18916" y="13005"/>
                </a:lnTo>
                <a:lnTo>
                  <a:pt x="19178" y="12706"/>
                </a:lnTo>
                <a:lnTo>
                  <a:pt x="19375" y="12706"/>
                </a:lnTo>
                <a:lnTo>
                  <a:pt x="19375" y="12482"/>
                </a:lnTo>
                <a:lnTo>
                  <a:pt x="19178" y="12183"/>
                </a:lnTo>
                <a:lnTo>
                  <a:pt x="19178" y="11884"/>
                </a:lnTo>
                <a:lnTo>
                  <a:pt x="19375" y="11361"/>
                </a:lnTo>
                <a:lnTo>
                  <a:pt x="19178" y="11062"/>
                </a:lnTo>
                <a:lnTo>
                  <a:pt x="19178" y="9118"/>
                </a:lnTo>
                <a:lnTo>
                  <a:pt x="18916" y="8819"/>
                </a:lnTo>
                <a:lnTo>
                  <a:pt x="18916" y="8296"/>
                </a:lnTo>
                <a:lnTo>
                  <a:pt x="18393" y="6054"/>
                </a:lnTo>
                <a:lnTo>
                  <a:pt x="17935" y="5830"/>
                </a:lnTo>
                <a:lnTo>
                  <a:pt x="17673" y="5830"/>
                </a:lnTo>
                <a:lnTo>
                  <a:pt x="17476" y="5531"/>
                </a:lnTo>
                <a:lnTo>
                  <a:pt x="17476" y="5232"/>
                </a:lnTo>
                <a:lnTo>
                  <a:pt x="17215" y="4933"/>
                </a:lnTo>
                <a:lnTo>
                  <a:pt x="16953" y="4933"/>
                </a:lnTo>
                <a:lnTo>
                  <a:pt x="16953" y="4709"/>
                </a:lnTo>
                <a:lnTo>
                  <a:pt x="16691" y="4410"/>
                </a:lnTo>
                <a:lnTo>
                  <a:pt x="16953" y="3887"/>
                </a:lnTo>
                <a:lnTo>
                  <a:pt x="17476" y="3289"/>
                </a:lnTo>
                <a:lnTo>
                  <a:pt x="17476" y="2765"/>
                </a:lnTo>
                <a:lnTo>
                  <a:pt x="17673" y="2765"/>
                </a:lnTo>
                <a:lnTo>
                  <a:pt x="17476" y="2466"/>
                </a:lnTo>
                <a:lnTo>
                  <a:pt x="17673" y="2466"/>
                </a:lnTo>
                <a:lnTo>
                  <a:pt x="17673" y="2167"/>
                </a:lnTo>
                <a:lnTo>
                  <a:pt x="17476" y="2167"/>
                </a:lnTo>
                <a:lnTo>
                  <a:pt x="17476" y="1943"/>
                </a:lnTo>
                <a:lnTo>
                  <a:pt x="17673" y="1345"/>
                </a:lnTo>
                <a:lnTo>
                  <a:pt x="17673" y="224"/>
                </a:lnTo>
                <a:lnTo>
                  <a:pt x="17215" y="224"/>
                </a:lnTo>
                <a:lnTo>
                  <a:pt x="16691" y="523"/>
                </a:lnTo>
                <a:lnTo>
                  <a:pt x="16495" y="224"/>
                </a:lnTo>
                <a:lnTo>
                  <a:pt x="16233" y="0"/>
                </a:lnTo>
                <a:lnTo>
                  <a:pt x="16233" y="224"/>
                </a:lnTo>
                <a:lnTo>
                  <a:pt x="15513" y="224"/>
                </a:lnTo>
                <a:lnTo>
                  <a:pt x="15513" y="0"/>
                </a:lnTo>
                <a:lnTo>
                  <a:pt x="15251" y="0"/>
                </a:lnTo>
                <a:lnTo>
                  <a:pt x="15251" y="224"/>
                </a:lnTo>
                <a:lnTo>
                  <a:pt x="15055" y="224"/>
                </a:lnTo>
                <a:lnTo>
                  <a:pt x="14793" y="523"/>
                </a:lnTo>
                <a:lnTo>
                  <a:pt x="14073" y="523"/>
                </a:lnTo>
                <a:lnTo>
                  <a:pt x="14073" y="224"/>
                </a:lnTo>
                <a:lnTo>
                  <a:pt x="12633" y="224"/>
                </a:lnTo>
                <a:lnTo>
                  <a:pt x="12633" y="523"/>
                </a:lnTo>
                <a:lnTo>
                  <a:pt x="12109" y="523"/>
                </a:lnTo>
                <a:lnTo>
                  <a:pt x="11847" y="822"/>
                </a:lnTo>
                <a:lnTo>
                  <a:pt x="11651" y="822"/>
                </a:lnTo>
                <a:lnTo>
                  <a:pt x="11389" y="523"/>
                </a:lnTo>
                <a:lnTo>
                  <a:pt x="11127" y="523"/>
                </a:lnTo>
                <a:lnTo>
                  <a:pt x="10669" y="822"/>
                </a:lnTo>
                <a:lnTo>
                  <a:pt x="10407" y="523"/>
                </a:lnTo>
                <a:lnTo>
                  <a:pt x="9949" y="1121"/>
                </a:lnTo>
                <a:lnTo>
                  <a:pt x="9425" y="1121"/>
                </a:lnTo>
                <a:lnTo>
                  <a:pt x="9229" y="1345"/>
                </a:lnTo>
                <a:lnTo>
                  <a:pt x="9229" y="1644"/>
                </a:lnTo>
                <a:lnTo>
                  <a:pt x="8247" y="1644"/>
                </a:lnTo>
                <a:lnTo>
                  <a:pt x="7985" y="1943"/>
                </a:lnTo>
                <a:lnTo>
                  <a:pt x="7724" y="2167"/>
                </a:lnTo>
                <a:lnTo>
                  <a:pt x="7724" y="2466"/>
                </a:lnTo>
                <a:lnTo>
                  <a:pt x="7004" y="2466"/>
                </a:lnTo>
                <a:lnTo>
                  <a:pt x="7265" y="2765"/>
                </a:lnTo>
                <a:lnTo>
                  <a:pt x="7265" y="3887"/>
                </a:lnTo>
                <a:lnTo>
                  <a:pt x="7527" y="4111"/>
                </a:lnTo>
                <a:lnTo>
                  <a:pt x="7527" y="4933"/>
                </a:lnTo>
                <a:lnTo>
                  <a:pt x="7724" y="5232"/>
                </a:lnTo>
                <a:lnTo>
                  <a:pt x="7724" y="5531"/>
                </a:lnTo>
                <a:lnTo>
                  <a:pt x="7985" y="5830"/>
                </a:lnTo>
                <a:lnTo>
                  <a:pt x="8247" y="5830"/>
                </a:lnTo>
                <a:lnTo>
                  <a:pt x="7985" y="6054"/>
                </a:lnTo>
                <a:lnTo>
                  <a:pt x="7985" y="6353"/>
                </a:lnTo>
                <a:lnTo>
                  <a:pt x="6545" y="6353"/>
                </a:lnTo>
                <a:lnTo>
                  <a:pt x="5825" y="7175"/>
                </a:lnTo>
                <a:lnTo>
                  <a:pt x="5825" y="7773"/>
                </a:lnTo>
                <a:lnTo>
                  <a:pt x="5105" y="8296"/>
                </a:lnTo>
                <a:lnTo>
                  <a:pt x="3862" y="9118"/>
                </a:lnTo>
                <a:lnTo>
                  <a:pt x="2880" y="9716"/>
                </a:lnTo>
                <a:lnTo>
                  <a:pt x="1702" y="9716"/>
                </a:lnTo>
                <a:lnTo>
                  <a:pt x="982" y="9940"/>
                </a:lnTo>
                <a:lnTo>
                  <a:pt x="458" y="10538"/>
                </a:lnTo>
                <a:lnTo>
                  <a:pt x="0" y="10763"/>
                </a:lnTo>
                <a:lnTo>
                  <a:pt x="0" y="11884"/>
                </a:lnTo>
                <a:lnTo>
                  <a:pt x="3862" y="14649"/>
                </a:lnTo>
                <a:lnTo>
                  <a:pt x="10931" y="19657"/>
                </a:lnTo>
                <a:lnTo>
                  <a:pt x="11127" y="20180"/>
                </a:lnTo>
                <a:lnTo>
                  <a:pt x="11651" y="20180"/>
                </a:lnTo>
                <a:lnTo>
                  <a:pt x="12109" y="20479"/>
                </a:lnTo>
                <a:lnTo>
                  <a:pt x="12371" y="20778"/>
                </a:lnTo>
                <a:lnTo>
                  <a:pt x="12633" y="20778"/>
                </a:lnTo>
                <a:lnTo>
                  <a:pt x="12633" y="21600"/>
                </a:lnTo>
                <a:lnTo>
                  <a:pt x="13811" y="21600"/>
                </a:lnTo>
                <a:lnTo>
                  <a:pt x="15513" y="21077"/>
                </a:lnTo>
                <a:lnTo>
                  <a:pt x="16691" y="19956"/>
                </a:lnTo>
                <a:lnTo>
                  <a:pt x="21600" y="16592"/>
                </a:lnTo>
                <a:close/>
                <a:moveTo>
                  <a:pt x="21600" y="16592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26" name="AutoShape 110"/>
          <p:cNvSpPr/>
          <p:nvPr/>
        </p:nvSpPr>
        <p:spPr bwMode="auto">
          <a:xfrm>
            <a:off x="5773513" y="3502220"/>
            <a:ext cx="210998" cy="18027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7498" y="21600"/>
                </a:moveTo>
                <a:lnTo>
                  <a:pt x="7498" y="19866"/>
                </a:lnTo>
                <a:lnTo>
                  <a:pt x="8282" y="19393"/>
                </a:lnTo>
                <a:lnTo>
                  <a:pt x="9177" y="18131"/>
                </a:lnTo>
                <a:lnTo>
                  <a:pt x="10408" y="17658"/>
                </a:lnTo>
                <a:lnTo>
                  <a:pt x="12423" y="17658"/>
                </a:lnTo>
                <a:lnTo>
                  <a:pt x="14102" y="16397"/>
                </a:lnTo>
                <a:lnTo>
                  <a:pt x="16228" y="14663"/>
                </a:lnTo>
                <a:lnTo>
                  <a:pt x="17459" y="13559"/>
                </a:lnTo>
                <a:lnTo>
                  <a:pt x="17459" y="12298"/>
                </a:lnTo>
                <a:lnTo>
                  <a:pt x="18690" y="10564"/>
                </a:lnTo>
                <a:lnTo>
                  <a:pt x="21152" y="10564"/>
                </a:lnTo>
                <a:lnTo>
                  <a:pt x="21152" y="9933"/>
                </a:lnTo>
                <a:lnTo>
                  <a:pt x="21600" y="9460"/>
                </a:lnTo>
                <a:lnTo>
                  <a:pt x="21152" y="9460"/>
                </a:lnTo>
                <a:lnTo>
                  <a:pt x="20705" y="8829"/>
                </a:lnTo>
                <a:lnTo>
                  <a:pt x="20705" y="8199"/>
                </a:lnTo>
                <a:lnTo>
                  <a:pt x="20369" y="7568"/>
                </a:lnTo>
                <a:lnTo>
                  <a:pt x="20369" y="5834"/>
                </a:lnTo>
                <a:lnTo>
                  <a:pt x="19921" y="5361"/>
                </a:lnTo>
                <a:lnTo>
                  <a:pt x="19921" y="2996"/>
                </a:lnTo>
                <a:lnTo>
                  <a:pt x="19474" y="2365"/>
                </a:lnTo>
                <a:lnTo>
                  <a:pt x="18242" y="2365"/>
                </a:lnTo>
                <a:lnTo>
                  <a:pt x="17907" y="1734"/>
                </a:lnTo>
                <a:lnTo>
                  <a:pt x="17459" y="1734"/>
                </a:lnTo>
                <a:lnTo>
                  <a:pt x="17011" y="2365"/>
                </a:lnTo>
                <a:lnTo>
                  <a:pt x="16228" y="1734"/>
                </a:lnTo>
                <a:lnTo>
                  <a:pt x="15780" y="1734"/>
                </a:lnTo>
                <a:lnTo>
                  <a:pt x="15333" y="2365"/>
                </a:lnTo>
                <a:lnTo>
                  <a:pt x="14549" y="2365"/>
                </a:lnTo>
                <a:lnTo>
                  <a:pt x="14102" y="1261"/>
                </a:lnTo>
                <a:lnTo>
                  <a:pt x="13766" y="1261"/>
                </a:lnTo>
                <a:lnTo>
                  <a:pt x="13766" y="0"/>
                </a:lnTo>
                <a:lnTo>
                  <a:pt x="13318" y="631"/>
                </a:lnTo>
                <a:lnTo>
                  <a:pt x="12870" y="631"/>
                </a:lnTo>
                <a:lnTo>
                  <a:pt x="12423" y="1261"/>
                </a:lnTo>
                <a:lnTo>
                  <a:pt x="12423" y="2365"/>
                </a:lnTo>
                <a:lnTo>
                  <a:pt x="12087" y="2996"/>
                </a:lnTo>
                <a:lnTo>
                  <a:pt x="12087" y="4099"/>
                </a:lnTo>
                <a:lnTo>
                  <a:pt x="10856" y="5834"/>
                </a:lnTo>
                <a:lnTo>
                  <a:pt x="10408" y="5834"/>
                </a:lnTo>
                <a:lnTo>
                  <a:pt x="9625" y="6464"/>
                </a:lnTo>
                <a:lnTo>
                  <a:pt x="9177" y="7095"/>
                </a:lnTo>
                <a:lnTo>
                  <a:pt x="8282" y="7568"/>
                </a:lnTo>
                <a:lnTo>
                  <a:pt x="7946" y="7568"/>
                </a:lnTo>
                <a:lnTo>
                  <a:pt x="7498" y="8199"/>
                </a:lnTo>
                <a:lnTo>
                  <a:pt x="6715" y="8829"/>
                </a:lnTo>
                <a:lnTo>
                  <a:pt x="7051" y="9933"/>
                </a:lnTo>
                <a:lnTo>
                  <a:pt x="7051" y="10564"/>
                </a:lnTo>
                <a:lnTo>
                  <a:pt x="6267" y="11194"/>
                </a:lnTo>
                <a:lnTo>
                  <a:pt x="5820" y="12298"/>
                </a:lnTo>
                <a:lnTo>
                  <a:pt x="5820" y="12928"/>
                </a:lnTo>
                <a:lnTo>
                  <a:pt x="6267" y="14032"/>
                </a:lnTo>
                <a:lnTo>
                  <a:pt x="5820" y="14663"/>
                </a:lnTo>
                <a:lnTo>
                  <a:pt x="6267" y="15293"/>
                </a:lnTo>
                <a:lnTo>
                  <a:pt x="6267" y="15766"/>
                </a:lnTo>
                <a:lnTo>
                  <a:pt x="5036" y="17658"/>
                </a:lnTo>
                <a:lnTo>
                  <a:pt x="4589" y="18131"/>
                </a:lnTo>
                <a:lnTo>
                  <a:pt x="4141" y="18762"/>
                </a:lnTo>
                <a:lnTo>
                  <a:pt x="3805" y="18762"/>
                </a:lnTo>
                <a:lnTo>
                  <a:pt x="2574" y="20496"/>
                </a:lnTo>
                <a:lnTo>
                  <a:pt x="448" y="21127"/>
                </a:lnTo>
                <a:lnTo>
                  <a:pt x="0" y="21600"/>
                </a:lnTo>
                <a:lnTo>
                  <a:pt x="7498" y="21600"/>
                </a:lnTo>
                <a:close/>
                <a:moveTo>
                  <a:pt x="7498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27" name="AutoShape 111"/>
          <p:cNvSpPr/>
          <p:nvPr/>
        </p:nvSpPr>
        <p:spPr bwMode="auto">
          <a:xfrm>
            <a:off x="5701023" y="3682497"/>
            <a:ext cx="145843" cy="13241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855"/>
                </a:moveTo>
                <a:lnTo>
                  <a:pt x="21600" y="0"/>
                </a:lnTo>
                <a:lnTo>
                  <a:pt x="10719" y="0"/>
                </a:lnTo>
                <a:lnTo>
                  <a:pt x="10232" y="1711"/>
                </a:lnTo>
                <a:lnTo>
                  <a:pt x="10232" y="3208"/>
                </a:lnTo>
                <a:lnTo>
                  <a:pt x="9582" y="3208"/>
                </a:lnTo>
                <a:lnTo>
                  <a:pt x="7795" y="4063"/>
                </a:lnTo>
                <a:lnTo>
                  <a:pt x="7146" y="4919"/>
                </a:lnTo>
                <a:lnTo>
                  <a:pt x="6496" y="5560"/>
                </a:lnTo>
                <a:lnTo>
                  <a:pt x="7146" y="6416"/>
                </a:lnTo>
                <a:lnTo>
                  <a:pt x="5359" y="8768"/>
                </a:lnTo>
                <a:lnTo>
                  <a:pt x="5359" y="9624"/>
                </a:lnTo>
                <a:lnTo>
                  <a:pt x="3573" y="11976"/>
                </a:lnTo>
                <a:lnTo>
                  <a:pt x="2923" y="13687"/>
                </a:lnTo>
                <a:lnTo>
                  <a:pt x="1786" y="15184"/>
                </a:lnTo>
                <a:lnTo>
                  <a:pt x="1786" y="16040"/>
                </a:lnTo>
                <a:lnTo>
                  <a:pt x="2436" y="16040"/>
                </a:lnTo>
                <a:lnTo>
                  <a:pt x="1786" y="16040"/>
                </a:lnTo>
                <a:lnTo>
                  <a:pt x="487" y="18392"/>
                </a:lnTo>
                <a:lnTo>
                  <a:pt x="0" y="19248"/>
                </a:lnTo>
                <a:lnTo>
                  <a:pt x="0" y="21600"/>
                </a:lnTo>
                <a:lnTo>
                  <a:pt x="10719" y="21600"/>
                </a:lnTo>
                <a:lnTo>
                  <a:pt x="10719" y="14329"/>
                </a:lnTo>
                <a:lnTo>
                  <a:pt x="11368" y="14329"/>
                </a:lnTo>
                <a:lnTo>
                  <a:pt x="12018" y="13687"/>
                </a:lnTo>
                <a:lnTo>
                  <a:pt x="13155" y="13687"/>
                </a:lnTo>
                <a:lnTo>
                  <a:pt x="13155" y="5560"/>
                </a:lnTo>
                <a:lnTo>
                  <a:pt x="21600" y="5560"/>
                </a:lnTo>
                <a:lnTo>
                  <a:pt x="21600" y="855"/>
                </a:lnTo>
                <a:close/>
                <a:moveTo>
                  <a:pt x="21600" y="85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28" name="AutoShape 112"/>
          <p:cNvSpPr/>
          <p:nvPr/>
        </p:nvSpPr>
        <p:spPr bwMode="auto">
          <a:xfrm>
            <a:off x="5701023" y="3687814"/>
            <a:ext cx="210135" cy="25898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636"/>
                </a:moveTo>
                <a:lnTo>
                  <a:pt x="7425" y="10636"/>
                </a:lnTo>
                <a:lnTo>
                  <a:pt x="7425" y="6908"/>
                </a:lnTo>
                <a:lnTo>
                  <a:pt x="7875" y="6908"/>
                </a:lnTo>
                <a:lnTo>
                  <a:pt x="8325" y="6579"/>
                </a:lnTo>
                <a:lnTo>
                  <a:pt x="9113" y="6579"/>
                </a:lnTo>
                <a:lnTo>
                  <a:pt x="9113" y="2412"/>
                </a:lnTo>
                <a:lnTo>
                  <a:pt x="14962" y="2412"/>
                </a:lnTo>
                <a:lnTo>
                  <a:pt x="14962" y="0"/>
                </a:lnTo>
                <a:lnTo>
                  <a:pt x="21600" y="4057"/>
                </a:lnTo>
                <a:lnTo>
                  <a:pt x="19575" y="4057"/>
                </a:lnTo>
                <a:lnTo>
                  <a:pt x="20813" y="18749"/>
                </a:lnTo>
                <a:lnTo>
                  <a:pt x="21600" y="18749"/>
                </a:lnTo>
                <a:lnTo>
                  <a:pt x="20813" y="20394"/>
                </a:lnTo>
                <a:lnTo>
                  <a:pt x="14175" y="20394"/>
                </a:lnTo>
                <a:lnTo>
                  <a:pt x="13725" y="19955"/>
                </a:lnTo>
                <a:lnTo>
                  <a:pt x="13275" y="20394"/>
                </a:lnTo>
                <a:lnTo>
                  <a:pt x="13275" y="19517"/>
                </a:lnTo>
                <a:lnTo>
                  <a:pt x="12487" y="19517"/>
                </a:lnTo>
                <a:lnTo>
                  <a:pt x="11588" y="19955"/>
                </a:lnTo>
                <a:lnTo>
                  <a:pt x="11250" y="20723"/>
                </a:lnTo>
                <a:lnTo>
                  <a:pt x="10800" y="19955"/>
                </a:lnTo>
                <a:lnTo>
                  <a:pt x="10800" y="19517"/>
                </a:lnTo>
                <a:lnTo>
                  <a:pt x="10350" y="19517"/>
                </a:lnTo>
                <a:lnTo>
                  <a:pt x="9563" y="19955"/>
                </a:lnTo>
                <a:lnTo>
                  <a:pt x="9563" y="21161"/>
                </a:lnTo>
                <a:lnTo>
                  <a:pt x="9113" y="21161"/>
                </a:lnTo>
                <a:lnTo>
                  <a:pt x="8663" y="21600"/>
                </a:lnTo>
                <a:lnTo>
                  <a:pt x="8325" y="21161"/>
                </a:lnTo>
                <a:lnTo>
                  <a:pt x="7875" y="20723"/>
                </a:lnTo>
                <a:lnTo>
                  <a:pt x="7425" y="20723"/>
                </a:lnTo>
                <a:lnTo>
                  <a:pt x="7425" y="20394"/>
                </a:lnTo>
                <a:lnTo>
                  <a:pt x="7087" y="20394"/>
                </a:lnTo>
                <a:lnTo>
                  <a:pt x="7087" y="19955"/>
                </a:lnTo>
                <a:lnTo>
                  <a:pt x="6637" y="19517"/>
                </a:lnTo>
                <a:lnTo>
                  <a:pt x="6637" y="19188"/>
                </a:lnTo>
                <a:lnTo>
                  <a:pt x="5400" y="19188"/>
                </a:lnTo>
                <a:lnTo>
                  <a:pt x="4500" y="18311"/>
                </a:lnTo>
                <a:lnTo>
                  <a:pt x="2475" y="18311"/>
                </a:lnTo>
                <a:lnTo>
                  <a:pt x="1688" y="18749"/>
                </a:lnTo>
                <a:lnTo>
                  <a:pt x="1238" y="19188"/>
                </a:lnTo>
                <a:lnTo>
                  <a:pt x="338" y="19188"/>
                </a:lnTo>
                <a:lnTo>
                  <a:pt x="787" y="18311"/>
                </a:lnTo>
                <a:lnTo>
                  <a:pt x="787" y="17543"/>
                </a:lnTo>
                <a:lnTo>
                  <a:pt x="1238" y="17105"/>
                </a:lnTo>
                <a:lnTo>
                  <a:pt x="1688" y="15898"/>
                </a:lnTo>
                <a:lnTo>
                  <a:pt x="1238" y="14254"/>
                </a:lnTo>
                <a:lnTo>
                  <a:pt x="787" y="13486"/>
                </a:lnTo>
                <a:lnTo>
                  <a:pt x="1238" y="13486"/>
                </a:lnTo>
                <a:lnTo>
                  <a:pt x="1238" y="12171"/>
                </a:lnTo>
                <a:lnTo>
                  <a:pt x="787" y="11403"/>
                </a:lnTo>
                <a:lnTo>
                  <a:pt x="338" y="11403"/>
                </a:lnTo>
                <a:lnTo>
                  <a:pt x="338" y="10964"/>
                </a:lnTo>
                <a:lnTo>
                  <a:pt x="0" y="11403"/>
                </a:lnTo>
                <a:lnTo>
                  <a:pt x="0" y="10636"/>
                </a:lnTo>
                <a:close/>
                <a:moveTo>
                  <a:pt x="0" y="10636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29" name="AutoShape 113"/>
          <p:cNvSpPr/>
          <p:nvPr/>
        </p:nvSpPr>
        <p:spPr bwMode="auto">
          <a:xfrm>
            <a:off x="5785595" y="3736207"/>
            <a:ext cx="292118" cy="29833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5225"/>
                </a:moveTo>
                <a:lnTo>
                  <a:pt x="324" y="14844"/>
                </a:lnTo>
                <a:lnTo>
                  <a:pt x="647" y="14844"/>
                </a:lnTo>
                <a:lnTo>
                  <a:pt x="647" y="13797"/>
                </a:lnTo>
                <a:lnTo>
                  <a:pt x="1213" y="13417"/>
                </a:lnTo>
                <a:lnTo>
                  <a:pt x="1537" y="13417"/>
                </a:lnTo>
                <a:lnTo>
                  <a:pt x="1537" y="13797"/>
                </a:lnTo>
                <a:lnTo>
                  <a:pt x="1861" y="14463"/>
                </a:lnTo>
                <a:lnTo>
                  <a:pt x="2103" y="13797"/>
                </a:lnTo>
                <a:lnTo>
                  <a:pt x="2751" y="13417"/>
                </a:lnTo>
                <a:lnTo>
                  <a:pt x="3317" y="13417"/>
                </a:lnTo>
                <a:lnTo>
                  <a:pt x="3317" y="14178"/>
                </a:lnTo>
                <a:lnTo>
                  <a:pt x="3640" y="13797"/>
                </a:lnTo>
                <a:lnTo>
                  <a:pt x="3964" y="14178"/>
                </a:lnTo>
                <a:lnTo>
                  <a:pt x="8737" y="14178"/>
                </a:lnTo>
                <a:lnTo>
                  <a:pt x="9303" y="12751"/>
                </a:lnTo>
                <a:lnTo>
                  <a:pt x="8737" y="12751"/>
                </a:lnTo>
                <a:lnTo>
                  <a:pt x="7847" y="0"/>
                </a:lnTo>
                <a:lnTo>
                  <a:pt x="9303" y="0"/>
                </a:lnTo>
                <a:lnTo>
                  <a:pt x="18040" y="6375"/>
                </a:lnTo>
                <a:lnTo>
                  <a:pt x="18283" y="7041"/>
                </a:lnTo>
                <a:lnTo>
                  <a:pt x="18930" y="7041"/>
                </a:lnTo>
                <a:lnTo>
                  <a:pt x="19497" y="7422"/>
                </a:lnTo>
                <a:lnTo>
                  <a:pt x="19820" y="7803"/>
                </a:lnTo>
                <a:lnTo>
                  <a:pt x="20144" y="7803"/>
                </a:lnTo>
                <a:lnTo>
                  <a:pt x="20144" y="8849"/>
                </a:lnTo>
                <a:lnTo>
                  <a:pt x="21600" y="8849"/>
                </a:lnTo>
                <a:lnTo>
                  <a:pt x="21600" y="11323"/>
                </a:lnTo>
                <a:lnTo>
                  <a:pt x="21276" y="12751"/>
                </a:lnTo>
                <a:lnTo>
                  <a:pt x="21276" y="13417"/>
                </a:lnTo>
                <a:lnTo>
                  <a:pt x="21034" y="13797"/>
                </a:lnTo>
                <a:lnTo>
                  <a:pt x="20387" y="14178"/>
                </a:lnTo>
                <a:lnTo>
                  <a:pt x="19497" y="14178"/>
                </a:lnTo>
                <a:lnTo>
                  <a:pt x="19173" y="14463"/>
                </a:lnTo>
                <a:lnTo>
                  <a:pt x="18283" y="14463"/>
                </a:lnTo>
                <a:lnTo>
                  <a:pt x="18040" y="14844"/>
                </a:lnTo>
                <a:lnTo>
                  <a:pt x="16503" y="14844"/>
                </a:lnTo>
                <a:lnTo>
                  <a:pt x="16180" y="14463"/>
                </a:lnTo>
                <a:lnTo>
                  <a:pt x="15290" y="14463"/>
                </a:lnTo>
                <a:lnTo>
                  <a:pt x="14724" y="14844"/>
                </a:lnTo>
                <a:lnTo>
                  <a:pt x="14400" y="14844"/>
                </a:lnTo>
                <a:lnTo>
                  <a:pt x="14076" y="15225"/>
                </a:lnTo>
                <a:lnTo>
                  <a:pt x="12297" y="16271"/>
                </a:lnTo>
                <a:lnTo>
                  <a:pt x="12297" y="16652"/>
                </a:lnTo>
                <a:lnTo>
                  <a:pt x="11407" y="16937"/>
                </a:lnTo>
                <a:lnTo>
                  <a:pt x="10840" y="16937"/>
                </a:lnTo>
                <a:lnTo>
                  <a:pt x="10517" y="17699"/>
                </a:lnTo>
                <a:lnTo>
                  <a:pt x="10193" y="18365"/>
                </a:lnTo>
                <a:lnTo>
                  <a:pt x="9627" y="19126"/>
                </a:lnTo>
                <a:lnTo>
                  <a:pt x="9303" y="19411"/>
                </a:lnTo>
                <a:lnTo>
                  <a:pt x="9303" y="20173"/>
                </a:lnTo>
                <a:lnTo>
                  <a:pt x="9061" y="20173"/>
                </a:lnTo>
                <a:lnTo>
                  <a:pt x="9061" y="21219"/>
                </a:lnTo>
                <a:lnTo>
                  <a:pt x="8737" y="21600"/>
                </a:lnTo>
                <a:lnTo>
                  <a:pt x="8090" y="21600"/>
                </a:lnTo>
                <a:lnTo>
                  <a:pt x="8090" y="21219"/>
                </a:lnTo>
                <a:lnTo>
                  <a:pt x="7524" y="21219"/>
                </a:lnTo>
                <a:lnTo>
                  <a:pt x="7200" y="21600"/>
                </a:lnTo>
                <a:lnTo>
                  <a:pt x="6634" y="21600"/>
                </a:lnTo>
                <a:lnTo>
                  <a:pt x="6310" y="21219"/>
                </a:lnTo>
                <a:lnTo>
                  <a:pt x="6067" y="21600"/>
                </a:lnTo>
                <a:lnTo>
                  <a:pt x="6067" y="21219"/>
                </a:lnTo>
                <a:lnTo>
                  <a:pt x="5420" y="21219"/>
                </a:lnTo>
                <a:lnTo>
                  <a:pt x="5420" y="20458"/>
                </a:lnTo>
                <a:lnTo>
                  <a:pt x="5097" y="20458"/>
                </a:lnTo>
                <a:lnTo>
                  <a:pt x="5097" y="20839"/>
                </a:lnTo>
                <a:lnTo>
                  <a:pt x="4854" y="20839"/>
                </a:lnTo>
                <a:lnTo>
                  <a:pt x="4854" y="20458"/>
                </a:lnTo>
                <a:lnTo>
                  <a:pt x="5097" y="20173"/>
                </a:lnTo>
                <a:lnTo>
                  <a:pt x="5097" y="19792"/>
                </a:lnTo>
                <a:lnTo>
                  <a:pt x="4854" y="19792"/>
                </a:lnTo>
                <a:lnTo>
                  <a:pt x="4854" y="19411"/>
                </a:lnTo>
                <a:lnTo>
                  <a:pt x="4530" y="19126"/>
                </a:lnTo>
                <a:lnTo>
                  <a:pt x="4207" y="18745"/>
                </a:lnTo>
                <a:lnTo>
                  <a:pt x="3317" y="18745"/>
                </a:lnTo>
                <a:lnTo>
                  <a:pt x="2993" y="19126"/>
                </a:lnTo>
                <a:lnTo>
                  <a:pt x="1537" y="19126"/>
                </a:lnTo>
                <a:lnTo>
                  <a:pt x="1537" y="18365"/>
                </a:lnTo>
                <a:lnTo>
                  <a:pt x="1213" y="18365"/>
                </a:lnTo>
                <a:lnTo>
                  <a:pt x="1213" y="17699"/>
                </a:lnTo>
                <a:lnTo>
                  <a:pt x="971" y="17699"/>
                </a:lnTo>
                <a:lnTo>
                  <a:pt x="971" y="17318"/>
                </a:lnTo>
                <a:lnTo>
                  <a:pt x="647" y="17318"/>
                </a:lnTo>
                <a:lnTo>
                  <a:pt x="647" y="16937"/>
                </a:lnTo>
                <a:lnTo>
                  <a:pt x="324" y="16652"/>
                </a:lnTo>
                <a:lnTo>
                  <a:pt x="0" y="16652"/>
                </a:lnTo>
                <a:lnTo>
                  <a:pt x="0" y="15225"/>
                </a:lnTo>
                <a:close/>
                <a:moveTo>
                  <a:pt x="0" y="1522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30" name="AutoShape 114"/>
          <p:cNvSpPr/>
          <p:nvPr/>
        </p:nvSpPr>
        <p:spPr bwMode="auto">
          <a:xfrm>
            <a:off x="5908138" y="3936160"/>
            <a:ext cx="136782" cy="10795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8702"/>
                </a:moveTo>
                <a:lnTo>
                  <a:pt x="0" y="15805"/>
                </a:lnTo>
                <a:lnTo>
                  <a:pt x="518" y="15805"/>
                </a:lnTo>
                <a:lnTo>
                  <a:pt x="518" y="13698"/>
                </a:lnTo>
                <a:lnTo>
                  <a:pt x="1210" y="12907"/>
                </a:lnTo>
                <a:lnTo>
                  <a:pt x="2419" y="10800"/>
                </a:lnTo>
                <a:lnTo>
                  <a:pt x="3110" y="8956"/>
                </a:lnTo>
                <a:lnTo>
                  <a:pt x="3802" y="6849"/>
                </a:lnTo>
                <a:lnTo>
                  <a:pt x="5011" y="6849"/>
                </a:lnTo>
                <a:lnTo>
                  <a:pt x="6912" y="6059"/>
                </a:lnTo>
                <a:lnTo>
                  <a:pt x="6912" y="5005"/>
                </a:lnTo>
                <a:lnTo>
                  <a:pt x="10714" y="2107"/>
                </a:lnTo>
                <a:lnTo>
                  <a:pt x="11405" y="1054"/>
                </a:lnTo>
                <a:lnTo>
                  <a:pt x="12096" y="1054"/>
                </a:lnTo>
                <a:lnTo>
                  <a:pt x="13306" y="0"/>
                </a:lnTo>
                <a:lnTo>
                  <a:pt x="15206" y="0"/>
                </a:lnTo>
                <a:lnTo>
                  <a:pt x="15898" y="1054"/>
                </a:lnTo>
                <a:lnTo>
                  <a:pt x="15898" y="2107"/>
                </a:lnTo>
                <a:lnTo>
                  <a:pt x="15206" y="3161"/>
                </a:lnTo>
                <a:lnTo>
                  <a:pt x="15206" y="3951"/>
                </a:lnTo>
                <a:lnTo>
                  <a:pt x="17798" y="6849"/>
                </a:lnTo>
                <a:lnTo>
                  <a:pt x="17798" y="7902"/>
                </a:lnTo>
                <a:lnTo>
                  <a:pt x="19181" y="8956"/>
                </a:lnTo>
                <a:lnTo>
                  <a:pt x="20390" y="8956"/>
                </a:lnTo>
                <a:lnTo>
                  <a:pt x="21082" y="9746"/>
                </a:lnTo>
                <a:lnTo>
                  <a:pt x="20390" y="10800"/>
                </a:lnTo>
                <a:lnTo>
                  <a:pt x="21082" y="11854"/>
                </a:lnTo>
                <a:lnTo>
                  <a:pt x="21600" y="11854"/>
                </a:lnTo>
                <a:lnTo>
                  <a:pt x="21600" y="12907"/>
                </a:lnTo>
                <a:lnTo>
                  <a:pt x="21082" y="13698"/>
                </a:lnTo>
                <a:lnTo>
                  <a:pt x="19181" y="13698"/>
                </a:lnTo>
                <a:lnTo>
                  <a:pt x="17798" y="15805"/>
                </a:lnTo>
                <a:lnTo>
                  <a:pt x="18490" y="16595"/>
                </a:lnTo>
                <a:lnTo>
                  <a:pt x="17280" y="16595"/>
                </a:lnTo>
                <a:lnTo>
                  <a:pt x="14688" y="15805"/>
                </a:lnTo>
                <a:lnTo>
                  <a:pt x="13997" y="15805"/>
                </a:lnTo>
                <a:lnTo>
                  <a:pt x="13306" y="16595"/>
                </a:lnTo>
                <a:lnTo>
                  <a:pt x="6912" y="16595"/>
                </a:lnTo>
                <a:lnTo>
                  <a:pt x="6912" y="19756"/>
                </a:lnTo>
                <a:lnTo>
                  <a:pt x="7603" y="20546"/>
                </a:lnTo>
                <a:lnTo>
                  <a:pt x="7603" y="21600"/>
                </a:lnTo>
                <a:lnTo>
                  <a:pt x="6912" y="21600"/>
                </a:lnTo>
                <a:lnTo>
                  <a:pt x="6394" y="20546"/>
                </a:lnTo>
                <a:lnTo>
                  <a:pt x="5702" y="21600"/>
                </a:lnTo>
                <a:lnTo>
                  <a:pt x="5011" y="21600"/>
                </a:lnTo>
                <a:lnTo>
                  <a:pt x="3802" y="20546"/>
                </a:lnTo>
                <a:lnTo>
                  <a:pt x="3110" y="19756"/>
                </a:lnTo>
                <a:lnTo>
                  <a:pt x="1901" y="19756"/>
                </a:lnTo>
                <a:lnTo>
                  <a:pt x="1210" y="18702"/>
                </a:lnTo>
                <a:lnTo>
                  <a:pt x="0" y="17649"/>
                </a:lnTo>
                <a:lnTo>
                  <a:pt x="0" y="18702"/>
                </a:lnTo>
                <a:close/>
                <a:moveTo>
                  <a:pt x="0" y="18702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31" name="AutoShape 115"/>
          <p:cNvSpPr/>
          <p:nvPr/>
        </p:nvSpPr>
        <p:spPr bwMode="auto">
          <a:xfrm>
            <a:off x="5688941" y="3907443"/>
            <a:ext cx="117365" cy="8774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826" y="2579"/>
                </a:moveTo>
                <a:lnTo>
                  <a:pt x="4441" y="2579"/>
                </a:lnTo>
                <a:lnTo>
                  <a:pt x="5249" y="1290"/>
                </a:lnTo>
                <a:lnTo>
                  <a:pt x="6662" y="0"/>
                </a:lnTo>
                <a:lnTo>
                  <a:pt x="10295" y="0"/>
                </a:lnTo>
                <a:lnTo>
                  <a:pt x="11910" y="2579"/>
                </a:lnTo>
                <a:lnTo>
                  <a:pt x="14131" y="2579"/>
                </a:lnTo>
                <a:lnTo>
                  <a:pt x="14131" y="3546"/>
                </a:lnTo>
                <a:lnTo>
                  <a:pt x="14938" y="4836"/>
                </a:lnTo>
                <a:lnTo>
                  <a:pt x="14938" y="6125"/>
                </a:lnTo>
                <a:lnTo>
                  <a:pt x="15544" y="6125"/>
                </a:lnTo>
                <a:lnTo>
                  <a:pt x="15544" y="7093"/>
                </a:lnTo>
                <a:lnTo>
                  <a:pt x="16351" y="7093"/>
                </a:lnTo>
                <a:lnTo>
                  <a:pt x="17159" y="8382"/>
                </a:lnTo>
                <a:lnTo>
                  <a:pt x="17764" y="9672"/>
                </a:lnTo>
                <a:lnTo>
                  <a:pt x="17764" y="14507"/>
                </a:lnTo>
                <a:lnTo>
                  <a:pt x="18572" y="14507"/>
                </a:lnTo>
                <a:lnTo>
                  <a:pt x="19379" y="15475"/>
                </a:lnTo>
                <a:lnTo>
                  <a:pt x="19379" y="16764"/>
                </a:lnTo>
                <a:lnTo>
                  <a:pt x="20187" y="16764"/>
                </a:lnTo>
                <a:lnTo>
                  <a:pt x="20187" y="18054"/>
                </a:lnTo>
                <a:lnTo>
                  <a:pt x="20793" y="18054"/>
                </a:lnTo>
                <a:lnTo>
                  <a:pt x="20793" y="20310"/>
                </a:lnTo>
                <a:lnTo>
                  <a:pt x="21600" y="20310"/>
                </a:lnTo>
                <a:lnTo>
                  <a:pt x="21600" y="21600"/>
                </a:lnTo>
                <a:lnTo>
                  <a:pt x="20187" y="21600"/>
                </a:lnTo>
                <a:lnTo>
                  <a:pt x="19379" y="20310"/>
                </a:lnTo>
                <a:lnTo>
                  <a:pt x="19379" y="21600"/>
                </a:lnTo>
                <a:lnTo>
                  <a:pt x="17764" y="20310"/>
                </a:lnTo>
                <a:lnTo>
                  <a:pt x="16351" y="20310"/>
                </a:lnTo>
                <a:lnTo>
                  <a:pt x="14938" y="19021"/>
                </a:lnTo>
                <a:lnTo>
                  <a:pt x="7469" y="19021"/>
                </a:lnTo>
                <a:lnTo>
                  <a:pt x="6662" y="20310"/>
                </a:lnTo>
                <a:lnTo>
                  <a:pt x="4441" y="20310"/>
                </a:lnTo>
                <a:lnTo>
                  <a:pt x="3634" y="21600"/>
                </a:lnTo>
                <a:lnTo>
                  <a:pt x="2826" y="21600"/>
                </a:lnTo>
                <a:lnTo>
                  <a:pt x="2826" y="20310"/>
                </a:lnTo>
                <a:lnTo>
                  <a:pt x="2221" y="19021"/>
                </a:lnTo>
                <a:lnTo>
                  <a:pt x="2826" y="20310"/>
                </a:lnTo>
                <a:lnTo>
                  <a:pt x="3634" y="19021"/>
                </a:lnTo>
                <a:lnTo>
                  <a:pt x="2221" y="19021"/>
                </a:lnTo>
                <a:lnTo>
                  <a:pt x="2221" y="18054"/>
                </a:lnTo>
                <a:lnTo>
                  <a:pt x="2826" y="16764"/>
                </a:lnTo>
                <a:lnTo>
                  <a:pt x="4441" y="16764"/>
                </a:lnTo>
                <a:lnTo>
                  <a:pt x="5249" y="15475"/>
                </a:lnTo>
                <a:lnTo>
                  <a:pt x="7469" y="15475"/>
                </a:lnTo>
                <a:lnTo>
                  <a:pt x="8075" y="14507"/>
                </a:lnTo>
                <a:lnTo>
                  <a:pt x="8882" y="15475"/>
                </a:lnTo>
                <a:lnTo>
                  <a:pt x="10295" y="15475"/>
                </a:lnTo>
                <a:lnTo>
                  <a:pt x="11103" y="16764"/>
                </a:lnTo>
                <a:lnTo>
                  <a:pt x="11910" y="16764"/>
                </a:lnTo>
                <a:lnTo>
                  <a:pt x="12718" y="15475"/>
                </a:lnTo>
                <a:lnTo>
                  <a:pt x="11910" y="15475"/>
                </a:lnTo>
                <a:lnTo>
                  <a:pt x="10295" y="14507"/>
                </a:lnTo>
                <a:lnTo>
                  <a:pt x="9690" y="14507"/>
                </a:lnTo>
                <a:lnTo>
                  <a:pt x="8882" y="13218"/>
                </a:lnTo>
                <a:lnTo>
                  <a:pt x="6662" y="13218"/>
                </a:lnTo>
                <a:lnTo>
                  <a:pt x="5249" y="14507"/>
                </a:lnTo>
                <a:lnTo>
                  <a:pt x="4441" y="14507"/>
                </a:lnTo>
                <a:lnTo>
                  <a:pt x="4441" y="15475"/>
                </a:lnTo>
                <a:lnTo>
                  <a:pt x="2826" y="15475"/>
                </a:lnTo>
                <a:lnTo>
                  <a:pt x="2826" y="14507"/>
                </a:lnTo>
                <a:lnTo>
                  <a:pt x="2221" y="13218"/>
                </a:lnTo>
                <a:lnTo>
                  <a:pt x="2826" y="13218"/>
                </a:lnTo>
                <a:lnTo>
                  <a:pt x="2826" y="11928"/>
                </a:lnTo>
                <a:lnTo>
                  <a:pt x="2221" y="11928"/>
                </a:lnTo>
                <a:lnTo>
                  <a:pt x="1413" y="10961"/>
                </a:lnTo>
                <a:lnTo>
                  <a:pt x="0" y="9672"/>
                </a:lnTo>
                <a:lnTo>
                  <a:pt x="2221" y="6125"/>
                </a:lnTo>
                <a:lnTo>
                  <a:pt x="2826" y="3546"/>
                </a:lnTo>
                <a:lnTo>
                  <a:pt x="2826" y="2579"/>
                </a:lnTo>
                <a:close/>
                <a:moveTo>
                  <a:pt x="2826" y="2579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32" name="AutoShape 116"/>
          <p:cNvSpPr/>
          <p:nvPr/>
        </p:nvSpPr>
        <p:spPr bwMode="auto">
          <a:xfrm>
            <a:off x="5701023" y="3961154"/>
            <a:ext cx="56957" cy="1967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1246" y="15840"/>
                </a:lnTo>
                <a:lnTo>
                  <a:pt x="4569" y="15840"/>
                </a:lnTo>
                <a:lnTo>
                  <a:pt x="6231" y="10080"/>
                </a:lnTo>
                <a:lnTo>
                  <a:pt x="10800" y="10080"/>
                </a:lnTo>
                <a:lnTo>
                  <a:pt x="12046" y="5760"/>
                </a:lnTo>
                <a:lnTo>
                  <a:pt x="13708" y="10080"/>
                </a:lnTo>
                <a:lnTo>
                  <a:pt x="16615" y="10080"/>
                </a:lnTo>
                <a:lnTo>
                  <a:pt x="18277" y="15840"/>
                </a:lnTo>
                <a:lnTo>
                  <a:pt x="19938" y="15840"/>
                </a:lnTo>
                <a:lnTo>
                  <a:pt x="21600" y="10080"/>
                </a:lnTo>
                <a:lnTo>
                  <a:pt x="19938" y="10080"/>
                </a:lnTo>
                <a:lnTo>
                  <a:pt x="16615" y="5760"/>
                </a:lnTo>
                <a:lnTo>
                  <a:pt x="15369" y="5760"/>
                </a:lnTo>
                <a:lnTo>
                  <a:pt x="13708" y="0"/>
                </a:lnTo>
                <a:lnTo>
                  <a:pt x="9138" y="0"/>
                </a:lnTo>
                <a:lnTo>
                  <a:pt x="6231" y="5760"/>
                </a:lnTo>
                <a:lnTo>
                  <a:pt x="4569" y="5760"/>
                </a:lnTo>
                <a:lnTo>
                  <a:pt x="4569" y="10080"/>
                </a:lnTo>
                <a:lnTo>
                  <a:pt x="1246" y="10080"/>
                </a:lnTo>
                <a:lnTo>
                  <a:pt x="2908" y="15840"/>
                </a:lnTo>
                <a:lnTo>
                  <a:pt x="4569" y="10080"/>
                </a:lnTo>
                <a:lnTo>
                  <a:pt x="2908" y="15840"/>
                </a:lnTo>
                <a:lnTo>
                  <a:pt x="1246" y="15840"/>
                </a:lnTo>
                <a:lnTo>
                  <a:pt x="0" y="1008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33" name="AutoShape 117"/>
          <p:cNvSpPr/>
          <p:nvPr/>
        </p:nvSpPr>
        <p:spPr bwMode="auto">
          <a:xfrm>
            <a:off x="5704475" y="3984552"/>
            <a:ext cx="53505" cy="345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6646"/>
                </a:moveTo>
                <a:lnTo>
                  <a:pt x="1763" y="6646"/>
                </a:lnTo>
                <a:lnTo>
                  <a:pt x="3527" y="3323"/>
                </a:lnTo>
                <a:lnTo>
                  <a:pt x="8376" y="3323"/>
                </a:lnTo>
                <a:lnTo>
                  <a:pt x="10139" y="0"/>
                </a:lnTo>
                <a:lnTo>
                  <a:pt x="21600" y="0"/>
                </a:lnTo>
                <a:lnTo>
                  <a:pt x="21600" y="15785"/>
                </a:lnTo>
                <a:lnTo>
                  <a:pt x="18073" y="15785"/>
                </a:lnTo>
                <a:lnTo>
                  <a:pt x="16310" y="19108"/>
                </a:lnTo>
                <a:lnTo>
                  <a:pt x="14988" y="19108"/>
                </a:lnTo>
                <a:lnTo>
                  <a:pt x="13224" y="21600"/>
                </a:lnTo>
                <a:lnTo>
                  <a:pt x="11461" y="21600"/>
                </a:lnTo>
                <a:lnTo>
                  <a:pt x="11461" y="19108"/>
                </a:lnTo>
                <a:lnTo>
                  <a:pt x="8376" y="21600"/>
                </a:lnTo>
                <a:lnTo>
                  <a:pt x="10139" y="19108"/>
                </a:lnTo>
                <a:lnTo>
                  <a:pt x="10139" y="15785"/>
                </a:lnTo>
                <a:lnTo>
                  <a:pt x="8376" y="15785"/>
                </a:lnTo>
                <a:lnTo>
                  <a:pt x="6612" y="12462"/>
                </a:lnTo>
                <a:lnTo>
                  <a:pt x="8376" y="12462"/>
                </a:lnTo>
                <a:lnTo>
                  <a:pt x="3527" y="12462"/>
                </a:lnTo>
                <a:lnTo>
                  <a:pt x="1763" y="9969"/>
                </a:lnTo>
                <a:lnTo>
                  <a:pt x="3527" y="6646"/>
                </a:lnTo>
                <a:lnTo>
                  <a:pt x="0" y="6646"/>
                </a:lnTo>
                <a:close/>
                <a:moveTo>
                  <a:pt x="0" y="6646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34" name="AutoShape 118"/>
          <p:cNvSpPr/>
          <p:nvPr/>
        </p:nvSpPr>
        <p:spPr bwMode="auto">
          <a:xfrm>
            <a:off x="5737268" y="3984552"/>
            <a:ext cx="130310" cy="13720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5400"/>
                </a:moveTo>
                <a:lnTo>
                  <a:pt x="726" y="4777"/>
                </a:lnTo>
                <a:lnTo>
                  <a:pt x="1271" y="4777"/>
                </a:lnTo>
                <a:lnTo>
                  <a:pt x="1997" y="3946"/>
                </a:lnTo>
                <a:lnTo>
                  <a:pt x="3449" y="3946"/>
                </a:lnTo>
                <a:lnTo>
                  <a:pt x="3449" y="0"/>
                </a:lnTo>
                <a:lnTo>
                  <a:pt x="5445" y="0"/>
                </a:lnTo>
                <a:lnTo>
                  <a:pt x="6716" y="831"/>
                </a:lnTo>
                <a:lnTo>
                  <a:pt x="7987" y="831"/>
                </a:lnTo>
                <a:lnTo>
                  <a:pt x="9439" y="1662"/>
                </a:lnTo>
                <a:lnTo>
                  <a:pt x="9439" y="831"/>
                </a:lnTo>
                <a:lnTo>
                  <a:pt x="10165" y="1662"/>
                </a:lnTo>
                <a:lnTo>
                  <a:pt x="11435" y="1662"/>
                </a:lnTo>
                <a:lnTo>
                  <a:pt x="11435" y="2492"/>
                </a:lnTo>
                <a:lnTo>
                  <a:pt x="14703" y="2492"/>
                </a:lnTo>
                <a:lnTo>
                  <a:pt x="15429" y="1662"/>
                </a:lnTo>
                <a:lnTo>
                  <a:pt x="17425" y="1662"/>
                </a:lnTo>
                <a:lnTo>
                  <a:pt x="18151" y="2492"/>
                </a:lnTo>
                <a:lnTo>
                  <a:pt x="18877" y="3115"/>
                </a:lnTo>
                <a:lnTo>
                  <a:pt x="18877" y="3946"/>
                </a:lnTo>
                <a:lnTo>
                  <a:pt x="19422" y="3946"/>
                </a:lnTo>
                <a:lnTo>
                  <a:pt x="19422" y="4777"/>
                </a:lnTo>
                <a:lnTo>
                  <a:pt x="18877" y="5400"/>
                </a:lnTo>
                <a:lnTo>
                  <a:pt x="18877" y="6231"/>
                </a:lnTo>
                <a:lnTo>
                  <a:pt x="19422" y="6231"/>
                </a:lnTo>
                <a:lnTo>
                  <a:pt x="19422" y="5400"/>
                </a:lnTo>
                <a:lnTo>
                  <a:pt x="20148" y="5400"/>
                </a:lnTo>
                <a:lnTo>
                  <a:pt x="20148" y="7062"/>
                </a:lnTo>
                <a:lnTo>
                  <a:pt x="21600" y="7062"/>
                </a:lnTo>
                <a:lnTo>
                  <a:pt x="21600" y="7892"/>
                </a:lnTo>
                <a:lnTo>
                  <a:pt x="20874" y="7892"/>
                </a:lnTo>
                <a:lnTo>
                  <a:pt x="20148" y="8515"/>
                </a:lnTo>
                <a:lnTo>
                  <a:pt x="20148" y="12462"/>
                </a:lnTo>
                <a:lnTo>
                  <a:pt x="20874" y="12462"/>
                </a:lnTo>
                <a:lnTo>
                  <a:pt x="20874" y="13292"/>
                </a:lnTo>
                <a:lnTo>
                  <a:pt x="20148" y="13292"/>
                </a:lnTo>
                <a:lnTo>
                  <a:pt x="20148" y="14746"/>
                </a:lnTo>
                <a:lnTo>
                  <a:pt x="20874" y="14746"/>
                </a:lnTo>
                <a:lnTo>
                  <a:pt x="20874" y="15577"/>
                </a:lnTo>
                <a:lnTo>
                  <a:pt x="19422" y="17031"/>
                </a:lnTo>
                <a:lnTo>
                  <a:pt x="18877" y="17862"/>
                </a:lnTo>
                <a:lnTo>
                  <a:pt x="19422" y="18692"/>
                </a:lnTo>
                <a:lnTo>
                  <a:pt x="18151" y="20146"/>
                </a:lnTo>
                <a:lnTo>
                  <a:pt x="18877" y="20146"/>
                </a:lnTo>
                <a:lnTo>
                  <a:pt x="14158" y="21600"/>
                </a:lnTo>
                <a:lnTo>
                  <a:pt x="12706" y="20977"/>
                </a:lnTo>
                <a:lnTo>
                  <a:pt x="12161" y="20977"/>
                </a:lnTo>
                <a:lnTo>
                  <a:pt x="11435" y="20146"/>
                </a:lnTo>
                <a:lnTo>
                  <a:pt x="11435" y="19315"/>
                </a:lnTo>
                <a:lnTo>
                  <a:pt x="12706" y="17862"/>
                </a:lnTo>
                <a:lnTo>
                  <a:pt x="12706" y="12462"/>
                </a:lnTo>
                <a:lnTo>
                  <a:pt x="12161" y="11631"/>
                </a:lnTo>
                <a:lnTo>
                  <a:pt x="12706" y="10800"/>
                </a:lnTo>
                <a:lnTo>
                  <a:pt x="11435" y="10177"/>
                </a:lnTo>
                <a:lnTo>
                  <a:pt x="11435" y="9346"/>
                </a:lnTo>
                <a:lnTo>
                  <a:pt x="10709" y="8515"/>
                </a:lnTo>
                <a:lnTo>
                  <a:pt x="7442" y="8515"/>
                </a:lnTo>
                <a:lnTo>
                  <a:pt x="7442" y="9346"/>
                </a:lnTo>
                <a:lnTo>
                  <a:pt x="6716" y="10177"/>
                </a:lnTo>
                <a:lnTo>
                  <a:pt x="6716" y="10800"/>
                </a:lnTo>
                <a:lnTo>
                  <a:pt x="4719" y="10800"/>
                </a:lnTo>
                <a:lnTo>
                  <a:pt x="3993" y="10177"/>
                </a:lnTo>
                <a:lnTo>
                  <a:pt x="3449" y="9346"/>
                </a:lnTo>
                <a:lnTo>
                  <a:pt x="2723" y="9346"/>
                </a:lnTo>
                <a:lnTo>
                  <a:pt x="2723" y="7892"/>
                </a:lnTo>
                <a:lnTo>
                  <a:pt x="1997" y="8515"/>
                </a:lnTo>
                <a:lnTo>
                  <a:pt x="1271" y="8515"/>
                </a:lnTo>
                <a:lnTo>
                  <a:pt x="726" y="7062"/>
                </a:lnTo>
                <a:lnTo>
                  <a:pt x="726" y="6231"/>
                </a:lnTo>
                <a:lnTo>
                  <a:pt x="0" y="5400"/>
                </a:lnTo>
                <a:close/>
                <a:moveTo>
                  <a:pt x="0" y="54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35" name="AutoShape 119"/>
          <p:cNvSpPr/>
          <p:nvPr/>
        </p:nvSpPr>
        <p:spPr bwMode="auto">
          <a:xfrm>
            <a:off x="5765746" y="4038795"/>
            <a:ext cx="48327" cy="6806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5400" y="18692"/>
                </a:moveTo>
                <a:lnTo>
                  <a:pt x="5400" y="17031"/>
                </a:lnTo>
                <a:lnTo>
                  <a:pt x="3436" y="17031"/>
                </a:lnTo>
                <a:lnTo>
                  <a:pt x="5400" y="18692"/>
                </a:lnTo>
                <a:close/>
                <a:moveTo>
                  <a:pt x="1964" y="4569"/>
                </a:moveTo>
                <a:lnTo>
                  <a:pt x="5400" y="4569"/>
                </a:lnTo>
                <a:lnTo>
                  <a:pt x="5400" y="3323"/>
                </a:lnTo>
                <a:lnTo>
                  <a:pt x="7364" y="1662"/>
                </a:lnTo>
                <a:lnTo>
                  <a:pt x="7364" y="0"/>
                </a:lnTo>
                <a:lnTo>
                  <a:pt x="16200" y="0"/>
                </a:lnTo>
                <a:lnTo>
                  <a:pt x="18164" y="1662"/>
                </a:lnTo>
                <a:lnTo>
                  <a:pt x="18164" y="3323"/>
                </a:lnTo>
                <a:lnTo>
                  <a:pt x="21600" y="4569"/>
                </a:lnTo>
                <a:lnTo>
                  <a:pt x="20127" y="6231"/>
                </a:lnTo>
                <a:lnTo>
                  <a:pt x="21600" y="7892"/>
                </a:lnTo>
                <a:lnTo>
                  <a:pt x="21600" y="18692"/>
                </a:lnTo>
                <a:lnTo>
                  <a:pt x="18164" y="21600"/>
                </a:lnTo>
                <a:lnTo>
                  <a:pt x="16200" y="20354"/>
                </a:lnTo>
                <a:lnTo>
                  <a:pt x="14727" y="20354"/>
                </a:lnTo>
                <a:lnTo>
                  <a:pt x="8836" y="18692"/>
                </a:lnTo>
                <a:lnTo>
                  <a:pt x="7364" y="18692"/>
                </a:lnTo>
                <a:lnTo>
                  <a:pt x="7364" y="17031"/>
                </a:lnTo>
                <a:lnTo>
                  <a:pt x="5400" y="15369"/>
                </a:lnTo>
                <a:lnTo>
                  <a:pt x="7364" y="15369"/>
                </a:lnTo>
                <a:lnTo>
                  <a:pt x="5400" y="15369"/>
                </a:lnTo>
                <a:lnTo>
                  <a:pt x="3436" y="14123"/>
                </a:lnTo>
                <a:lnTo>
                  <a:pt x="3436" y="12462"/>
                </a:lnTo>
                <a:lnTo>
                  <a:pt x="1964" y="10800"/>
                </a:lnTo>
                <a:lnTo>
                  <a:pt x="0" y="10800"/>
                </a:lnTo>
                <a:lnTo>
                  <a:pt x="0" y="9554"/>
                </a:lnTo>
                <a:lnTo>
                  <a:pt x="1964" y="7892"/>
                </a:lnTo>
                <a:lnTo>
                  <a:pt x="0" y="7892"/>
                </a:lnTo>
                <a:lnTo>
                  <a:pt x="0" y="6231"/>
                </a:lnTo>
                <a:lnTo>
                  <a:pt x="1964" y="4569"/>
                </a:lnTo>
                <a:close/>
                <a:moveTo>
                  <a:pt x="1964" y="4569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36" name="AutoShape 120"/>
          <p:cNvSpPr/>
          <p:nvPr/>
        </p:nvSpPr>
        <p:spPr bwMode="auto">
          <a:xfrm>
            <a:off x="5798540" y="4069107"/>
            <a:ext cx="72490" cy="8242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8914"/>
                </a:moveTo>
                <a:lnTo>
                  <a:pt x="982" y="7543"/>
                </a:lnTo>
                <a:lnTo>
                  <a:pt x="3600" y="4800"/>
                </a:lnTo>
                <a:lnTo>
                  <a:pt x="3600" y="3771"/>
                </a:lnTo>
                <a:lnTo>
                  <a:pt x="4582" y="2400"/>
                </a:lnTo>
                <a:lnTo>
                  <a:pt x="4582" y="1029"/>
                </a:lnTo>
                <a:lnTo>
                  <a:pt x="5891" y="0"/>
                </a:lnTo>
                <a:lnTo>
                  <a:pt x="5891" y="1029"/>
                </a:lnTo>
                <a:lnTo>
                  <a:pt x="8182" y="0"/>
                </a:lnTo>
                <a:lnTo>
                  <a:pt x="9491" y="0"/>
                </a:lnTo>
                <a:lnTo>
                  <a:pt x="10800" y="1029"/>
                </a:lnTo>
                <a:lnTo>
                  <a:pt x="12109" y="2400"/>
                </a:lnTo>
                <a:lnTo>
                  <a:pt x="10800" y="3771"/>
                </a:lnTo>
                <a:lnTo>
                  <a:pt x="10800" y="4800"/>
                </a:lnTo>
                <a:lnTo>
                  <a:pt x="12109" y="6171"/>
                </a:lnTo>
                <a:lnTo>
                  <a:pt x="13091" y="6171"/>
                </a:lnTo>
                <a:lnTo>
                  <a:pt x="14400" y="4800"/>
                </a:lnTo>
                <a:lnTo>
                  <a:pt x="15709" y="4800"/>
                </a:lnTo>
                <a:lnTo>
                  <a:pt x="15709" y="6171"/>
                </a:lnTo>
                <a:lnTo>
                  <a:pt x="16691" y="6171"/>
                </a:lnTo>
                <a:lnTo>
                  <a:pt x="15709" y="7543"/>
                </a:lnTo>
                <a:lnTo>
                  <a:pt x="16691" y="8914"/>
                </a:lnTo>
                <a:lnTo>
                  <a:pt x="14400" y="11314"/>
                </a:lnTo>
                <a:lnTo>
                  <a:pt x="15709" y="11314"/>
                </a:lnTo>
                <a:lnTo>
                  <a:pt x="15709" y="12686"/>
                </a:lnTo>
                <a:lnTo>
                  <a:pt x="16691" y="11314"/>
                </a:lnTo>
                <a:lnTo>
                  <a:pt x="18000" y="12686"/>
                </a:lnTo>
                <a:lnTo>
                  <a:pt x="19309" y="12686"/>
                </a:lnTo>
                <a:lnTo>
                  <a:pt x="19309" y="13714"/>
                </a:lnTo>
                <a:lnTo>
                  <a:pt x="21600" y="13714"/>
                </a:lnTo>
                <a:lnTo>
                  <a:pt x="21600" y="15086"/>
                </a:lnTo>
                <a:lnTo>
                  <a:pt x="20618" y="16457"/>
                </a:lnTo>
                <a:lnTo>
                  <a:pt x="21600" y="16457"/>
                </a:lnTo>
                <a:lnTo>
                  <a:pt x="20618" y="17486"/>
                </a:lnTo>
                <a:lnTo>
                  <a:pt x="20618" y="21600"/>
                </a:lnTo>
                <a:lnTo>
                  <a:pt x="15709" y="20229"/>
                </a:lnTo>
                <a:lnTo>
                  <a:pt x="12109" y="17486"/>
                </a:lnTo>
                <a:lnTo>
                  <a:pt x="10800" y="17486"/>
                </a:lnTo>
                <a:lnTo>
                  <a:pt x="7200" y="13714"/>
                </a:lnTo>
                <a:lnTo>
                  <a:pt x="4582" y="12686"/>
                </a:lnTo>
                <a:lnTo>
                  <a:pt x="3600" y="12686"/>
                </a:lnTo>
                <a:lnTo>
                  <a:pt x="2291" y="11314"/>
                </a:lnTo>
                <a:lnTo>
                  <a:pt x="2291" y="9943"/>
                </a:lnTo>
                <a:lnTo>
                  <a:pt x="982" y="8914"/>
                </a:lnTo>
                <a:lnTo>
                  <a:pt x="0" y="8914"/>
                </a:lnTo>
                <a:close/>
                <a:moveTo>
                  <a:pt x="0" y="8914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37" name="AutoShape 121"/>
          <p:cNvSpPr/>
          <p:nvPr/>
        </p:nvSpPr>
        <p:spPr bwMode="auto">
          <a:xfrm>
            <a:off x="5846866" y="4024437"/>
            <a:ext cx="113913" cy="13135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946" y="20952"/>
                </a:moveTo>
                <a:lnTo>
                  <a:pt x="3946" y="18360"/>
                </a:lnTo>
                <a:lnTo>
                  <a:pt x="4569" y="17712"/>
                </a:lnTo>
                <a:lnTo>
                  <a:pt x="3946" y="17712"/>
                </a:lnTo>
                <a:lnTo>
                  <a:pt x="4569" y="16848"/>
                </a:lnTo>
                <a:lnTo>
                  <a:pt x="4569" y="15984"/>
                </a:lnTo>
                <a:lnTo>
                  <a:pt x="3115" y="15984"/>
                </a:lnTo>
                <a:lnTo>
                  <a:pt x="3115" y="15336"/>
                </a:lnTo>
                <a:lnTo>
                  <a:pt x="2285" y="15336"/>
                </a:lnTo>
                <a:lnTo>
                  <a:pt x="1454" y="14472"/>
                </a:lnTo>
                <a:lnTo>
                  <a:pt x="831" y="15336"/>
                </a:lnTo>
                <a:lnTo>
                  <a:pt x="831" y="14472"/>
                </a:lnTo>
                <a:lnTo>
                  <a:pt x="0" y="14472"/>
                </a:lnTo>
                <a:lnTo>
                  <a:pt x="1454" y="12960"/>
                </a:lnTo>
                <a:lnTo>
                  <a:pt x="831" y="12096"/>
                </a:lnTo>
                <a:lnTo>
                  <a:pt x="1454" y="11232"/>
                </a:lnTo>
                <a:lnTo>
                  <a:pt x="3115" y="9720"/>
                </a:lnTo>
                <a:lnTo>
                  <a:pt x="3115" y="8856"/>
                </a:lnTo>
                <a:lnTo>
                  <a:pt x="2285" y="8856"/>
                </a:lnTo>
                <a:lnTo>
                  <a:pt x="2285" y="7344"/>
                </a:lnTo>
                <a:lnTo>
                  <a:pt x="3115" y="7344"/>
                </a:lnTo>
                <a:lnTo>
                  <a:pt x="3115" y="6480"/>
                </a:lnTo>
                <a:lnTo>
                  <a:pt x="2285" y="6480"/>
                </a:lnTo>
                <a:lnTo>
                  <a:pt x="2285" y="2376"/>
                </a:lnTo>
                <a:lnTo>
                  <a:pt x="3115" y="1728"/>
                </a:lnTo>
                <a:lnTo>
                  <a:pt x="4569" y="864"/>
                </a:lnTo>
                <a:lnTo>
                  <a:pt x="5400" y="1728"/>
                </a:lnTo>
                <a:lnTo>
                  <a:pt x="6854" y="1728"/>
                </a:lnTo>
                <a:lnTo>
                  <a:pt x="7685" y="864"/>
                </a:lnTo>
                <a:lnTo>
                  <a:pt x="9138" y="864"/>
                </a:lnTo>
                <a:lnTo>
                  <a:pt x="9138" y="1728"/>
                </a:lnTo>
                <a:lnTo>
                  <a:pt x="10800" y="1728"/>
                </a:lnTo>
                <a:lnTo>
                  <a:pt x="11631" y="864"/>
                </a:lnTo>
                <a:lnTo>
                  <a:pt x="11631" y="0"/>
                </a:lnTo>
                <a:lnTo>
                  <a:pt x="13085" y="864"/>
                </a:lnTo>
                <a:lnTo>
                  <a:pt x="13915" y="1728"/>
                </a:lnTo>
                <a:lnTo>
                  <a:pt x="15369" y="1728"/>
                </a:lnTo>
                <a:lnTo>
                  <a:pt x="16200" y="2376"/>
                </a:lnTo>
                <a:lnTo>
                  <a:pt x="17654" y="3240"/>
                </a:lnTo>
                <a:lnTo>
                  <a:pt x="18485" y="3240"/>
                </a:lnTo>
                <a:lnTo>
                  <a:pt x="19315" y="2376"/>
                </a:lnTo>
                <a:lnTo>
                  <a:pt x="19938" y="3240"/>
                </a:lnTo>
                <a:lnTo>
                  <a:pt x="20769" y="3240"/>
                </a:lnTo>
                <a:lnTo>
                  <a:pt x="20769" y="5616"/>
                </a:lnTo>
                <a:lnTo>
                  <a:pt x="21600" y="6480"/>
                </a:lnTo>
                <a:lnTo>
                  <a:pt x="21600" y="7992"/>
                </a:lnTo>
                <a:lnTo>
                  <a:pt x="19315" y="10368"/>
                </a:lnTo>
                <a:lnTo>
                  <a:pt x="19315" y="13608"/>
                </a:lnTo>
                <a:lnTo>
                  <a:pt x="18485" y="14472"/>
                </a:lnTo>
                <a:lnTo>
                  <a:pt x="19315" y="14472"/>
                </a:lnTo>
                <a:lnTo>
                  <a:pt x="19315" y="15984"/>
                </a:lnTo>
                <a:lnTo>
                  <a:pt x="19938" y="16848"/>
                </a:lnTo>
                <a:lnTo>
                  <a:pt x="20769" y="16848"/>
                </a:lnTo>
                <a:lnTo>
                  <a:pt x="20769" y="18360"/>
                </a:lnTo>
                <a:lnTo>
                  <a:pt x="19315" y="18360"/>
                </a:lnTo>
                <a:lnTo>
                  <a:pt x="19315" y="17712"/>
                </a:lnTo>
                <a:lnTo>
                  <a:pt x="18485" y="18360"/>
                </a:lnTo>
                <a:lnTo>
                  <a:pt x="18485" y="19224"/>
                </a:lnTo>
                <a:lnTo>
                  <a:pt x="16200" y="18360"/>
                </a:lnTo>
                <a:lnTo>
                  <a:pt x="9969" y="18360"/>
                </a:lnTo>
                <a:lnTo>
                  <a:pt x="9138" y="19224"/>
                </a:lnTo>
                <a:lnTo>
                  <a:pt x="6854" y="20088"/>
                </a:lnTo>
                <a:lnTo>
                  <a:pt x="5400" y="20088"/>
                </a:lnTo>
                <a:lnTo>
                  <a:pt x="4569" y="21600"/>
                </a:lnTo>
                <a:lnTo>
                  <a:pt x="3946" y="20952"/>
                </a:lnTo>
                <a:close/>
                <a:moveTo>
                  <a:pt x="3946" y="20952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38" name="AutoShape 122"/>
          <p:cNvSpPr/>
          <p:nvPr/>
        </p:nvSpPr>
        <p:spPr bwMode="auto">
          <a:xfrm>
            <a:off x="5944383" y="4014864"/>
            <a:ext cx="76374" cy="13188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34" y="19872"/>
                </a:moveTo>
                <a:lnTo>
                  <a:pt x="3394" y="19872"/>
                </a:lnTo>
                <a:lnTo>
                  <a:pt x="3394" y="18360"/>
                </a:lnTo>
                <a:lnTo>
                  <a:pt x="2160" y="18360"/>
                </a:lnTo>
                <a:lnTo>
                  <a:pt x="1234" y="17496"/>
                </a:lnTo>
                <a:lnTo>
                  <a:pt x="1234" y="15984"/>
                </a:lnTo>
                <a:lnTo>
                  <a:pt x="0" y="15984"/>
                </a:lnTo>
                <a:lnTo>
                  <a:pt x="1234" y="15120"/>
                </a:lnTo>
                <a:lnTo>
                  <a:pt x="1234" y="11880"/>
                </a:lnTo>
                <a:lnTo>
                  <a:pt x="4629" y="9504"/>
                </a:lnTo>
                <a:lnTo>
                  <a:pt x="4629" y="7992"/>
                </a:lnTo>
                <a:lnTo>
                  <a:pt x="3394" y="7128"/>
                </a:lnTo>
                <a:lnTo>
                  <a:pt x="3394" y="3888"/>
                </a:lnTo>
                <a:lnTo>
                  <a:pt x="2160" y="3240"/>
                </a:lnTo>
                <a:lnTo>
                  <a:pt x="2160" y="648"/>
                </a:lnTo>
                <a:lnTo>
                  <a:pt x="13577" y="648"/>
                </a:lnTo>
                <a:lnTo>
                  <a:pt x="14811" y="0"/>
                </a:lnTo>
                <a:lnTo>
                  <a:pt x="16046" y="648"/>
                </a:lnTo>
                <a:lnTo>
                  <a:pt x="16046" y="1512"/>
                </a:lnTo>
                <a:lnTo>
                  <a:pt x="16971" y="2376"/>
                </a:lnTo>
                <a:lnTo>
                  <a:pt x="18206" y="3240"/>
                </a:lnTo>
                <a:lnTo>
                  <a:pt x="18206" y="5616"/>
                </a:lnTo>
                <a:lnTo>
                  <a:pt x="19440" y="5616"/>
                </a:lnTo>
                <a:lnTo>
                  <a:pt x="19440" y="11232"/>
                </a:lnTo>
                <a:lnTo>
                  <a:pt x="20674" y="12744"/>
                </a:lnTo>
                <a:lnTo>
                  <a:pt x="19440" y="13608"/>
                </a:lnTo>
                <a:lnTo>
                  <a:pt x="19440" y="16848"/>
                </a:lnTo>
                <a:lnTo>
                  <a:pt x="20674" y="16848"/>
                </a:lnTo>
                <a:lnTo>
                  <a:pt x="21600" y="17496"/>
                </a:lnTo>
                <a:lnTo>
                  <a:pt x="19440" y="17496"/>
                </a:lnTo>
                <a:lnTo>
                  <a:pt x="16046" y="18360"/>
                </a:lnTo>
                <a:lnTo>
                  <a:pt x="13577" y="19872"/>
                </a:lnTo>
                <a:lnTo>
                  <a:pt x="10183" y="19872"/>
                </a:lnTo>
                <a:lnTo>
                  <a:pt x="6789" y="21600"/>
                </a:lnTo>
                <a:lnTo>
                  <a:pt x="4629" y="20736"/>
                </a:lnTo>
                <a:lnTo>
                  <a:pt x="1234" y="20736"/>
                </a:lnTo>
                <a:lnTo>
                  <a:pt x="1234" y="19872"/>
                </a:lnTo>
                <a:close/>
                <a:moveTo>
                  <a:pt x="1234" y="19872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39" name="AutoShape 123"/>
          <p:cNvSpPr/>
          <p:nvPr/>
        </p:nvSpPr>
        <p:spPr bwMode="auto">
          <a:xfrm>
            <a:off x="5996593" y="4014864"/>
            <a:ext cx="36245" cy="10688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436" y="800"/>
                </a:moveTo>
                <a:lnTo>
                  <a:pt x="2618" y="0"/>
                </a:lnTo>
                <a:lnTo>
                  <a:pt x="0" y="0"/>
                </a:lnTo>
                <a:lnTo>
                  <a:pt x="2618" y="800"/>
                </a:lnTo>
                <a:lnTo>
                  <a:pt x="2618" y="1867"/>
                </a:lnTo>
                <a:lnTo>
                  <a:pt x="4582" y="2933"/>
                </a:lnTo>
                <a:lnTo>
                  <a:pt x="7200" y="4000"/>
                </a:lnTo>
                <a:lnTo>
                  <a:pt x="7200" y="6933"/>
                </a:lnTo>
                <a:lnTo>
                  <a:pt x="9818" y="6933"/>
                </a:lnTo>
                <a:lnTo>
                  <a:pt x="9818" y="13867"/>
                </a:lnTo>
                <a:lnTo>
                  <a:pt x="12436" y="15733"/>
                </a:lnTo>
                <a:lnTo>
                  <a:pt x="9818" y="16800"/>
                </a:lnTo>
                <a:lnTo>
                  <a:pt x="9818" y="20800"/>
                </a:lnTo>
                <a:lnTo>
                  <a:pt x="12436" y="20800"/>
                </a:lnTo>
                <a:lnTo>
                  <a:pt x="14400" y="21600"/>
                </a:lnTo>
                <a:lnTo>
                  <a:pt x="21600" y="20800"/>
                </a:lnTo>
                <a:lnTo>
                  <a:pt x="21600" y="17867"/>
                </a:lnTo>
                <a:lnTo>
                  <a:pt x="19636" y="16800"/>
                </a:lnTo>
                <a:lnTo>
                  <a:pt x="19636" y="11733"/>
                </a:lnTo>
                <a:lnTo>
                  <a:pt x="21600" y="10933"/>
                </a:lnTo>
                <a:lnTo>
                  <a:pt x="21600" y="7733"/>
                </a:lnTo>
                <a:lnTo>
                  <a:pt x="19636" y="5867"/>
                </a:lnTo>
                <a:lnTo>
                  <a:pt x="17018" y="4000"/>
                </a:lnTo>
                <a:lnTo>
                  <a:pt x="14400" y="4000"/>
                </a:lnTo>
                <a:lnTo>
                  <a:pt x="12436" y="2933"/>
                </a:lnTo>
                <a:lnTo>
                  <a:pt x="12436" y="800"/>
                </a:lnTo>
                <a:close/>
                <a:moveTo>
                  <a:pt x="12436" y="8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40" name="AutoShape 124"/>
          <p:cNvSpPr/>
          <p:nvPr/>
        </p:nvSpPr>
        <p:spPr bwMode="auto">
          <a:xfrm>
            <a:off x="6017736" y="3989870"/>
            <a:ext cx="55662" cy="12762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588" y="891"/>
                </a:moveTo>
                <a:lnTo>
                  <a:pt x="10588" y="1781"/>
                </a:lnTo>
                <a:lnTo>
                  <a:pt x="9318" y="2449"/>
                </a:lnTo>
                <a:lnTo>
                  <a:pt x="4659" y="2449"/>
                </a:lnTo>
                <a:lnTo>
                  <a:pt x="1271" y="4231"/>
                </a:lnTo>
                <a:lnTo>
                  <a:pt x="2965" y="4899"/>
                </a:lnTo>
                <a:lnTo>
                  <a:pt x="0" y="4899"/>
                </a:lnTo>
                <a:lnTo>
                  <a:pt x="0" y="6680"/>
                </a:lnTo>
                <a:lnTo>
                  <a:pt x="1271" y="7571"/>
                </a:lnTo>
                <a:lnTo>
                  <a:pt x="2965" y="7571"/>
                </a:lnTo>
                <a:lnTo>
                  <a:pt x="4659" y="9130"/>
                </a:lnTo>
                <a:lnTo>
                  <a:pt x="5929" y="10689"/>
                </a:lnTo>
                <a:lnTo>
                  <a:pt x="5929" y="13361"/>
                </a:lnTo>
                <a:lnTo>
                  <a:pt x="4659" y="14029"/>
                </a:lnTo>
                <a:lnTo>
                  <a:pt x="4659" y="18260"/>
                </a:lnTo>
                <a:lnTo>
                  <a:pt x="5929" y="19151"/>
                </a:lnTo>
                <a:lnTo>
                  <a:pt x="5929" y="21600"/>
                </a:lnTo>
                <a:lnTo>
                  <a:pt x="9318" y="21600"/>
                </a:lnTo>
                <a:lnTo>
                  <a:pt x="13976" y="20709"/>
                </a:lnTo>
                <a:lnTo>
                  <a:pt x="13976" y="11579"/>
                </a:lnTo>
                <a:lnTo>
                  <a:pt x="15671" y="11579"/>
                </a:lnTo>
                <a:lnTo>
                  <a:pt x="16941" y="10689"/>
                </a:lnTo>
                <a:lnTo>
                  <a:pt x="18635" y="10021"/>
                </a:lnTo>
                <a:lnTo>
                  <a:pt x="18635" y="9130"/>
                </a:lnTo>
                <a:lnTo>
                  <a:pt x="20329" y="9130"/>
                </a:lnTo>
                <a:lnTo>
                  <a:pt x="20329" y="8239"/>
                </a:lnTo>
                <a:lnTo>
                  <a:pt x="18635" y="7571"/>
                </a:lnTo>
                <a:lnTo>
                  <a:pt x="20329" y="6680"/>
                </a:lnTo>
                <a:lnTo>
                  <a:pt x="21600" y="6680"/>
                </a:lnTo>
                <a:lnTo>
                  <a:pt x="20329" y="4899"/>
                </a:lnTo>
                <a:lnTo>
                  <a:pt x="20329" y="4231"/>
                </a:lnTo>
                <a:lnTo>
                  <a:pt x="18635" y="4231"/>
                </a:lnTo>
                <a:lnTo>
                  <a:pt x="18635" y="2449"/>
                </a:lnTo>
                <a:lnTo>
                  <a:pt x="16941" y="1781"/>
                </a:lnTo>
                <a:lnTo>
                  <a:pt x="15671" y="1781"/>
                </a:lnTo>
                <a:lnTo>
                  <a:pt x="15671" y="891"/>
                </a:lnTo>
                <a:lnTo>
                  <a:pt x="12282" y="0"/>
                </a:lnTo>
                <a:lnTo>
                  <a:pt x="12282" y="891"/>
                </a:lnTo>
                <a:lnTo>
                  <a:pt x="10588" y="891"/>
                </a:lnTo>
                <a:close/>
                <a:moveTo>
                  <a:pt x="10588" y="89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41" name="AutoShape 125"/>
          <p:cNvSpPr/>
          <p:nvPr/>
        </p:nvSpPr>
        <p:spPr bwMode="auto">
          <a:xfrm>
            <a:off x="6215789" y="3766519"/>
            <a:ext cx="210135" cy="32598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4613" y="610"/>
                </a:moveTo>
                <a:lnTo>
                  <a:pt x="6637" y="0"/>
                </a:lnTo>
                <a:lnTo>
                  <a:pt x="21263" y="5487"/>
                </a:lnTo>
                <a:lnTo>
                  <a:pt x="21600" y="10626"/>
                </a:lnTo>
                <a:lnTo>
                  <a:pt x="20025" y="10626"/>
                </a:lnTo>
                <a:lnTo>
                  <a:pt x="19575" y="10974"/>
                </a:lnTo>
                <a:lnTo>
                  <a:pt x="19575" y="11235"/>
                </a:lnTo>
                <a:lnTo>
                  <a:pt x="20025" y="11235"/>
                </a:lnTo>
                <a:lnTo>
                  <a:pt x="19575" y="11584"/>
                </a:lnTo>
                <a:lnTo>
                  <a:pt x="19125" y="12281"/>
                </a:lnTo>
                <a:lnTo>
                  <a:pt x="18788" y="12281"/>
                </a:lnTo>
                <a:lnTo>
                  <a:pt x="18788" y="12890"/>
                </a:lnTo>
                <a:lnTo>
                  <a:pt x="18338" y="13239"/>
                </a:lnTo>
                <a:lnTo>
                  <a:pt x="18788" y="13500"/>
                </a:lnTo>
                <a:lnTo>
                  <a:pt x="18788" y="13848"/>
                </a:lnTo>
                <a:lnTo>
                  <a:pt x="18338" y="13848"/>
                </a:lnTo>
                <a:lnTo>
                  <a:pt x="17888" y="14458"/>
                </a:lnTo>
                <a:lnTo>
                  <a:pt x="17888" y="14806"/>
                </a:lnTo>
                <a:lnTo>
                  <a:pt x="18338" y="14458"/>
                </a:lnTo>
                <a:lnTo>
                  <a:pt x="18788" y="14458"/>
                </a:lnTo>
                <a:lnTo>
                  <a:pt x="18788" y="14806"/>
                </a:lnTo>
                <a:lnTo>
                  <a:pt x="18338" y="14806"/>
                </a:lnTo>
                <a:lnTo>
                  <a:pt x="18788" y="15155"/>
                </a:lnTo>
                <a:lnTo>
                  <a:pt x="18788" y="16113"/>
                </a:lnTo>
                <a:lnTo>
                  <a:pt x="19575" y="16113"/>
                </a:lnTo>
                <a:lnTo>
                  <a:pt x="19575" y="16723"/>
                </a:lnTo>
                <a:lnTo>
                  <a:pt x="19125" y="17071"/>
                </a:lnTo>
                <a:lnTo>
                  <a:pt x="17888" y="17071"/>
                </a:lnTo>
                <a:lnTo>
                  <a:pt x="17438" y="17419"/>
                </a:lnTo>
                <a:lnTo>
                  <a:pt x="17438" y="17768"/>
                </a:lnTo>
                <a:lnTo>
                  <a:pt x="17100" y="17768"/>
                </a:lnTo>
                <a:lnTo>
                  <a:pt x="17100" y="18029"/>
                </a:lnTo>
                <a:lnTo>
                  <a:pt x="16650" y="18029"/>
                </a:lnTo>
                <a:lnTo>
                  <a:pt x="16200" y="18377"/>
                </a:lnTo>
                <a:lnTo>
                  <a:pt x="16200" y="18726"/>
                </a:lnTo>
                <a:lnTo>
                  <a:pt x="15863" y="18726"/>
                </a:lnTo>
                <a:lnTo>
                  <a:pt x="16200" y="18987"/>
                </a:lnTo>
                <a:lnTo>
                  <a:pt x="15863" y="18987"/>
                </a:lnTo>
                <a:lnTo>
                  <a:pt x="15863" y="19335"/>
                </a:lnTo>
                <a:lnTo>
                  <a:pt x="15412" y="19335"/>
                </a:lnTo>
                <a:lnTo>
                  <a:pt x="14625" y="19684"/>
                </a:lnTo>
                <a:lnTo>
                  <a:pt x="13725" y="19684"/>
                </a:lnTo>
                <a:lnTo>
                  <a:pt x="13275" y="19335"/>
                </a:lnTo>
                <a:lnTo>
                  <a:pt x="12487" y="19335"/>
                </a:lnTo>
                <a:lnTo>
                  <a:pt x="12487" y="20032"/>
                </a:lnTo>
                <a:lnTo>
                  <a:pt x="12938" y="20032"/>
                </a:lnTo>
                <a:lnTo>
                  <a:pt x="12938" y="20294"/>
                </a:lnTo>
                <a:lnTo>
                  <a:pt x="12487" y="20294"/>
                </a:lnTo>
                <a:lnTo>
                  <a:pt x="12038" y="20642"/>
                </a:lnTo>
                <a:lnTo>
                  <a:pt x="11700" y="20642"/>
                </a:lnTo>
                <a:lnTo>
                  <a:pt x="10463" y="20990"/>
                </a:lnTo>
                <a:lnTo>
                  <a:pt x="10013" y="20990"/>
                </a:lnTo>
                <a:lnTo>
                  <a:pt x="9563" y="21252"/>
                </a:lnTo>
                <a:lnTo>
                  <a:pt x="9113" y="21252"/>
                </a:lnTo>
                <a:lnTo>
                  <a:pt x="8775" y="21600"/>
                </a:lnTo>
                <a:lnTo>
                  <a:pt x="8775" y="21252"/>
                </a:lnTo>
                <a:lnTo>
                  <a:pt x="8325" y="20990"/>
                </a:lnTo>
                <a:lnTo>
                  <a:pt x="7875" y="20990"/>
                </a:lnTo>
                <a:lnTo>
                  <a:pt x="7875" y="21600"/>
                </a:lnTo>
                <a:lnTo>
                  <a:pt x="6637" y="21600"/>
                </a:lnTo>
                <a:lnTo>
                  <a:pt x="6637" y="21252"/>
                </a:lnTo>
                <a:lnTo>
                  <a:pt x="6188" y="21252"/>
                </a:lnTo>
                <a:lnTo>
                  <a:pt x="6188" y="20642"/>
                </a:lnTo>
                <a:lnTo>
                  <a:pt x="5850" y="20294"/>
                </a:lnTo>
                <a:lnTo>
                  <a:pt x="5400" y="20294"/>
                </a:lnTo>
                <a:lnTo>
                  <a:pt x="4950" y="19684"/>
                </a:lnTo>
                <a:lnTo>
                  <a:pt x="4163" y="19335"/>
                </a:lnTo>
                <a:lnTo>
                  <a:pt x="3712" y="19335"/>
                </a:lnTo>
                <a:lnTo>
                  <a:pt x="3712" y="18377"/>
                </a:lnTo>
                <a:lnTo>
                  <a:pt x="6188" y="18377"/>
                </a:lnTo>
                <a:lnTo>
                  <a:pt x="5850" y="18029"/>
                </a:lnTo>
                <a:lnTo>
                  <a:pt x="5400" y="17768"/>
                </a:lnTo>
                <a:lnTo>
                  <a:pt x="4950" y="17419"/>
                </a:lnTo>
                <a:lnTo>
                  <a:pt x="4950" y="16723"/>
                </a:lnTo>
                <a:lnTo>
                  <a:pt x="5400" y="16461"/>
                </a:lnTo>
                <a:lnTo>
                  <a:pt x="4950" y="16461"/>
                </a:lnTo>
                <a:lnTo>
                  <a:pt x="4950" y="16113"/>
                </a:lnTo>
                <a:lnTo>
                  <a:pt x="5400" y="16113"/>
                </a:lnTo>
                <a:lnTo>
                  <a:pt x="5400" y="15765"/>
                </a:lnTo>
                <a:lnTo>
                  <a:pt x="4950" y="15503"/>
                </a:lnTo>
                <a:lnTo>
                  <a:pt x="4950" y="15155"/>
                </a:lnTo>
                <a:lnTo>
                  <a:pt x="4613" y="14806"/>
                </a:lnTo>
                <a:lnTo>
                  <a:pt x="4163" y="14458"/>
                </a:lnTo>
                <a:lnTo>
                  <a:pt x="3375" y="14197"/>
                </a:lnTo>
                <a:lnTo>
                  <a:pt x="2475" y="13500"/>
                </a:lnTo>
                <a:lnTo>
                  <a:pt x="2025" y="11932"/>
                </a:lnTo>
                <a:lnTo>
                  <a:pt x="2025" y="11584"/>
                </a:lnTo>
                <a:lnTo>
                  <a:pt x="2475" y="11584"/>
                </a:lnTo>
                <a:lnTo>
                  <a:pt x="2925" y="11235"/>
                </a:lnTo>
                <a:lnTo>
                  <a:pt x="5850" y="9319"/>
                </a:lnTo>
                <a:lnTo>
                  <a:pt x="5850" y="7403"/>
                </a:lnTo>
                <a:lnTo>
                  <a:pt x="6188" y="4790"/>
                </a:lnTo>
                <a:lnTo>
                  <a:pt x="6637" y="4790"/>
                </a:lnTo>
                <a:lnTo>
                  <a:pt x="6637" y="4181"/>
                </a:lnTo>
                <a:lnTo>
                  <a:pt x="5400" y="3223"/>
                </a:lnTo>
                <a:lnTo>
                  <a:pt x="5400" y="2526"/>
                </a:lnTo>
                <a:lnTo>
                  <a:pt x="4613" y="958"/>
                </a:lnTo>
                <a:lnTo>
                  <a:pt x="4613" y="610"/>
                </a:lnTo>
                <a:close/>
                <a:moveTo>
                  <a:pt x="450" y="14197"/>
                </a:moveTo>
                <a:lnTo>
                  <a:pt x="0" y="14197"/>
                </a:lnTo>
                <a:lnTo>
                  <a:pt x="450" y="14197"/>
                </a:lnTo>
                <a:close/>
                <a:moveTo>
                  <a:pt x="450" y="14197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42" name="AutoShape 126"/>
          <p:cNvSpPr/>
          <p:nvPr/>
        </p:nvSpPr>
        <p:spPr bwMode="auto">
          <a:xfrm>
            <a:off x="6004360" y="3770242"/>
            <a:ext cx="275721" cy="2339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4800" y="21600"/>
                </a:moveTo>
                <a:lnTo>
                  <a:pt x="4457" y="21236"/>
                </a:lnTo>
                <a:lnTo>
                  <a:pt x="4200" y="21236"/>
                </a:lnTo>
                <a:lnTo>
                  <a:pt x="4200" y="20751"/>
                </a:lnTo>
                <a:lnTo>
                  <a:pt x="3514" y="20265"/>
                </a:lnTo>
                <a:lnTo>
                  <a:pt x="3514" y="20751"/>
                </a:lnTo>
                <a:lnTo>
                  <a:pt x="2914" y="20751"/>
                </a:lnTo>
                <a:lnTo>
                  <a:pt x="2571" y="20265"/>
                </a:lnTo>
                <a:lnTo>
                  <a:pt x="2914" y="19780"/>
                </a:lnTo>
                <a:lnTo>
                  <a:pt x="2571" y="19416"/>
                </a:lnTo>
                <a:lnTo>
                  <a:pt x="1971" y="19416"/>
                </a:lnTo>
                <a:lnTo>
                  <a:pt x="1286" y="18930"/>
                </a:lnTo>
                <a:lnTo>
                  <a:pt x="1286" y="18445"/>
                </a:lnTo>
                <a:lnTo>
                  <a:pt x="0" y="17110"/>
                </a:lnTo>
                <a:lnTo>
                  <a:pt x="0" y="16746"/>
                </a:lnTo>
                <a:lnTo>
                  <a:pt x="343" y="16261"/>
                </a:lnTo>
                <a:lnTo>
                  <a:pt x="343" y="15775"/>
                </a:lnTo>
                <a:lnTo>
                  <a:pt x="1971" y="15775"/>
                </a:lnTo>
                <a:lnTo>
                  <a:pt x="2229" y="15290"/>
                </a:lnTo>
                <a:lnTo>
                  <a:pt x="3171" y="15290"/>
                </a:lnTo>
                <a:lnTo>
                  <a:pt x="3514" y="14926"/>
                </a:lnTo>
                <a:lnTo>
                  <a:pt x="4457" y="14926"/>
                </a:lnTo>
                <a:lnTo>
                  <a:pt x="5143" y="14440"/>
                </a:lnTo>
                <a:lnTo>
                  <a:pt x="5400" y="13955"/>
                </a:lnTo>
                <a:lnTo>
                  <a:pt x="5400" y="13106"/>
                </a:lnTo>
                <a:lnTo>
                  <a:pt x="5743" y="11285"/>
                </a:lnTo>
                <a:lnTo>
                  <a:pt x="5743" y="8130"/>
                </a:lnTo>
                <a:lnTo>
                  <a:pt x="7971" y="7281"/>
                </a:lnTo>
                <a:lnTo>
                  <a:pt x="9514" y="5461"/>
                </a:lnTo>
                <a:lnTo>
                  <a:pt x="15943" y="0"/>
                </a:lnTo>
                <a:lnTo>
                  <a:pt x="18429" y="971"/>
                </a:lnTo>
                <a:lnTo>
                  <a:pt x="18771" y="1335"/>
                </a:lnTo>
                <a:lnTo>
                  <a:pt x="20057" y="485"/>
                </a:lnTo>
                <a:lnTo>
                  <a:pt x="20057" y="971"/>
                </a:lnTo>
                <a:lnTo>
                  <a:pt x="20657" y="3155"/>
                </a:lnTo>
                <a:lnTo>
                  <a:pt x="20657" y="4126"/>
                </a:lnTo>
                <a:lnTo>
                  <a:pt x="21600" y="5461"/>
                </a:lnTo>
                <a:lnTo>
                  <a:pt x="21600" y="6310"/>
                </a:lnTo>
                <a:lnTo>
                  <a:pt x="21257" y="6310"/>
                </a:lnTo>
                <a:lnTo>
                  <a:pt x="21000" y="9951"/>
                </a:lnTo>
                <a:lnTo>
                  <a:pt x="21000" y="12620"/>
                </a:lnTo>
                <a:lnTo>
                  <a:pt x="18771" y="15290"/>
                </a:lnTo>
                <a:lnTo>
                  <a:pt x="18429" y="15775"/>
                </a:lnTo>
                <a:lnTo>
                  <a:pt x="18086" y="15775"/>
                </a:lnTo>
                <a:lnTo>
                  <a:pt x="18086" y="16261"/>
                </a:lnTo>
                <a:lnTo>
                  <a:pt x="18429" y="18445"/>
                </a:lnTo>
                <a:lnTo>
                  <a:pt x="18086" y="18081"/>
                </a:lnTo>
                <a:lnTo>
                  <a:pt x="17829" y="18445"/>
                </a:lnTo>
                <a:lnTo>
                  <a:pt x="17829" y="18930"/>
                </a:lnTo>
                <a:lnTo>
                  <a:pt x="16886" y="18930"/>
                </a:lnTo>
                <a:lnTo>
                  <a:pt x="16886" y="19416"/>
                </a:lnTo>
                <a:lnTo>
                  <a:pt x="15943" y="19416"/>
                </a:lnTo>
                <a:lnTo>
                  <a:pt x="15600" y="18930"/>
                </a:lnTo>
                <a:lnTo>
                  <a:pt x="13371" y="18930"/>
                </a:lnTo>
                <a:lnTo>
                  <a:pt x="13029" y="19780"/>
                </a:lnTo>
                <a:lnTo>
                  <a:pt x="11743" y="19780"/>
                </a:lnTo>
                <a:lnTo>
                  <a:pt x="11143" y="19416"/>
                </a:lnTo>
                <a:lnTo>
                  <a:pt x="10800" y="19416"/>
                </a:lnTo>
                <a:lnTo>
                  <a:pt x="10800" y="18930"/>
                </a:lnTo>
                <a:lnTo>
                  <a:pt x="9514" y="18930"/>
                </a:lnTo>
                <a:lnTo>
                  <a:pt x="9514" y="19416"/>
                </a:lnTo>
                <a:lnTo>
                  <a:pt x="8914" y="19416"/>
                </a:lnTo>
                <a:lnTo>
                  <a:pt x="8571" y="18445"/>
                </a:lnTo>
                <a:lnTo>
                  <a:pt x="8314" y="18081"/>
                </a:lnTo>
                <a:lnTo>
                  <a:pt x="5743" y="18081"/>
                </a:lnTo>
                <a:lnTo>
                  <a:pt x="5400" y="18445"/>
                </a:lnTo>
                <a:lnTo>
                  <a:pt x="5143" y="18445"/>
                </a:lnTo>
                <a:lnTo>
                  <a:pt x="5143" y="18930"/>
                </a:lnTo>
                <a:lnTo>
                  <a:pt x="5400" y="18930"/>
                </a:lnTo>
                <a:lnTo>
                  <a:pt x="5143" y="18930"/>
                </a:lnTo>
                <a:lnTo>
                  <a:pt x="5143" y="19416"/>
                </a:lnTo>
                <a:lnTo>
                  <a:pt x="5400" y="19780"/>
                </a:lnTo>
                <a:lnTo>
                  <a:pt x="5143" y="19780"/>
                </a:lnTo>
                <a:lnTo>
                  <a:pt x="4800" y="20265"/>
                </a:lnTo>
                <a:lnTo>
                  <a:pt x="4800" y="20751"/>
                </a:lnTo>
                <a:lnTo>
                  <a:pt x="5143" y="21236"/>
                </a:lnTo>
                <a:lnTo>
                  <a:pt x="5143" y="21600"/>
                </a:lnTo>
                <a:lnTo>
                  <a:pt x="4800" y="21600"/>
                </a:lnTo>
                <a:close/>
                <a:moveTo>
                  <a:pt x="4800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43" name="AutoShape 127"/>
          <p:cNvSpPr/>
          <p:nvPr/>
        </p:nvSpPr>
        <p:spPr bwMode="auto">
          <a:xfrm>
            <a:off x="6053550" y="3966472"/>
            <a:ext cx="202800" cy="18931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783" y="1650"/>
                </a:moveTo>
                <a:lnTo>
                  <a:pt x="19849" y="450"/>
                </a:lnTo>
                <a:lnTo>
                  <a:pt x="19382" y="0"/>
                </a:lnTo>
                <a:lnTo>
                  <a:pt x="19031" y="450"/>
                </a:lnTo>
                <a:lnTo>
                  <a:pt x="19031" y="1050"/>
                </a:lnTo>
                <a:lnTo>
                  <a:pt x="17747" y="1050"/>
                </a:lnTo>
                <a:lnTo>
                  <a:pt x="17747" y="1650"/>
                </a:lnTo>
                <a:lnTo>
                  <a:pt x="16463" y="1650"/>
                </a:lnTo>
                <a:lnTo>
                  <a:pt x="15996" y="1050"/>
                </a:lnTo>
                <a:lnTo>
                  <a:pt x="12960" y="1050"/>
                </a:lnTo>
                <a:lnTo>
                  <a:pt x="12493" y="2100"/>
                </a:lnTo>
                <a:lnTo>
                  <a:pt x="10742" y="2100"/>
                </a:lnTo>
                <a:lnTo>
                  <a:pt x="9924" y="1650"/>
                </a:lnTo>
                <a:lnTo>
                  <a:pt x="9457" y="1650"/>
                </a:lnTo>
                <a:lnTo>
                  <a:pt x="9457" y="1050"/>
                </a:lnTo>
                <a:lnTo>
                  <a:pt x="7706" y="1050"/>
                </a:lnTo>
                <a:lnTo>
                  <a:pt x="7706" y="1650"/>
                </a:lnTo>
                <a:lnTo>
                  <a:pt x="6889" y="1650"/>
                </a:lnTo>
                <a:lnTo>
                  <a:pt x="6422" y="450"/>
                </a:lnTo>
                <a:lnTo>
                  <a:pt x="6071" y="0"/>
                </a:lnTo>
                <a:lnTo>
                  <a:pt x="2569" y="0"/>
                </a:lnTo>
                <a:lnTo>
                  <a:pt x="2102" y="450"/>
                </a:lnTo>
                <a:lnTo>
                  <a:pt x="1751" y="450"/>
                </a:lnTo>
                <a:lnTo>
                  <a:pt x="1751" y="1050"/>
                </a:lnTo>
                <a:lnTo>
                  <a:pt x="2102" y="1050"/>
                </a:lnTo>
                <a:lnTo>
                  <a:pt x="1751" y="1050"/>
                </a:lnTo>
                <a:lnTo>
                  <a:pt x="1751" y="1650"/>
                </a:lnTo>
                <a:lnTo>
                  <a:pt x="2102" y="2100"/>
                </a:lnTo>
                <a:lnTo>
                  <a:pt x="1751" y="2100"/>
                </a:lnTo>
                <a:lnTo>
                  <a:pt x="1284" y="2700"/>
                </a:lnTo>
                <a:lnTo>
                  <a:pt x="1284" y="3300"/>
                </a:lnTo>
                <a:lnTo>
                  <a:pt x="1751" y="3900"/>
                </a:lnTo>
                <a:lnTo>
                  <a:pt x="1751" y="4350"/>
                </a:lnTo>
                <a:lnTo>
                  <a:pt x="1284" y="4350"/>
                </a:lnTo>
                <a:lnTo>
                  <a:pt x="1284" y="5550"/>
                </a:lnTo>
                <a:lnTo>
                  <a:pt x="1751" y="5550"/>
                </a:lnTo>
                <a:lnTo>
                  <a:pt x="1751" y="6000"/>
                </a:lnTo>
                <a:lnTo>
                  <a:pt x="2102" y="7200"/>
                </a:lnTo>
                <a:lnTo>
                  <a:pt x="1751" y="7200"/>
                </a:lnTo>
                <a:lnTo>
                  <a:pt x="1284" y="7800"/>
                </a:lnTo>
                <a:lnTo>
                  <a:pt x="1751" y="8250"/>
                </a:lnTo>
                <a:lnTo>
                  <a:pt x="1751" y="8850"/>
                </a:lnTo>
                <a:lnTo>
                  <a:pt x="1284" y="8850"/>
                </a:lnTo>
                <a:lnTo>
                  <a:pt x="1284" y="9450"/>
                </a:lnTo>
                <a:lnTo>
                  <a:pt x="817" y="9900"/>
                </a:lnTo>
                <a:lnTo>
                  <a:pt x="467" y="10500"/>
                </a:lnTo>
                <a:lnTo>
                  <a:pt x="0" y="10500"/>
                </a:lnTo>
                <a:lnTo>
                  <a:pt x="0" y="16650"/>
                </a:lnTo>
                <a:lnTo>
                  <a:pt x="1284" y="16650"/>
                </a:lnTo>
                <a:lnTo>
                  <a:pt x="2569" y="17250"/>
                </a:lnTo>
                <a:lnTo>
                  <a:pt x="3386" y="18300"/>
                </a:lnTo>
                <a:lnTo>
                  <a:pt x="3853" y="19350"/>
                </a:lnTo>
                <a:lnTo>
                  <a:pt x="3853" y="19950"/>
                </a:lnTo>
                <a:lnTo>
                  <a:pt x="4320" y="19950"/>
                </a:lnTo>
                <a:lnTo>
                  <a:pt x="4320" y="21150"/>
                </a:lnTo>
                <a:lnTo>
                  <a:pt x="4787" y="21600"/>
                </a:lnTo>
                <a:lnTo>
                  <a:pt x="7356" y="21600"/>
                </a:lnTo>
                <a:lnTo>
                  <a:pt x="7706" y="21150"/>
                </a:lnTo>
                <a:lnTo>
                  <a:pt x="8173" y="21600"/>
                </a:lnTo>
                <a:lnTo>
                  <a:pt x="9107" y="21150"/>
                </a:lnTo>
                <a:lnTo>
                  <a:pt x="9924" y="21150"/>
                </a:lnTo>
                <a:lnTo>
                  <a:pt x="9924" y="20550"/>
                </a:lnTo>
                <a:lnTo>
                  <a:pt x="10391" y="21150"/>
                </a:lnTo>
                <a:lnTo>
                  <a:pt x="10391" y="20550"/>
                </a:lnTo>
                <a:lnTo>
                  <a:pt x="11209" y="19950"/>
                </a:lnTo>
                <a:lnTo>
                  <a:pt x="11209" y="17700"/>
                </a:lnTo>
                <a:lnTo>
                  <a:pt x="11676" y="17700"/>
                </a:lnTo>
                <a:lnTo>
                  <a:pt x="12143" y="17250"/>
                </a:lnTo>
                <a:lnTo>
                  <a:pt x="12493" y="16650"/>
                </a:lnTo>
                <a:lnTo>
                  <a:pt x="12493" y="16050"/>
                </a:lnTo>
                <a:lnTo>
                  <a:pt x="12960" y="16050"/>
                </a:lnTo>
                <a:lnTo>
                  <a:pt x="13427" y="15600"/>
                </a:lnTo>
                <a:lnTo>
                  <a:pt x="13777" y="16050"/>
                </a:lnTo>
                <a:lnTo>
                  <a:pt x="14244" y="15600"/>
                </a:lnTo>
                <a:lnTo>
                  <a:pt x="14711" y="16050"/>
                </a:lnTo>
                <a:lnTo>
                  <a:pt x="14711" y="16650"/>
                </a:lnTo>
                <a:lnTo>
                  <a:pt x="15529" y="16650"/>
                </a:lnTo>
                <a:lnTo>
                  <a:pt x="15996" y="16050"/>
                </a:lnTo>
                <a:lnTo>
                  <a:pt x="15996" y="15600"/>
                </a:lnTo>
                <a:lnTo>
                  <a:pt x="16463" y="15600"/>
                </a:lnTo>
                <a:lnTo>
                  <a:pt x="16813" y="15000"/>
                </a:lnTo>
                <a:lnTo>
                  <a:pt x="16813" y="14400"/>
                </a:lnTo>
                <a:lnTo>
                  <a:pt x="17280" y="13350"/>
                </a:lnTo>
                <a:lnTo>
                  <a:pt x="17280" y="12750"/>
                </a:lnTo>
                <a:lnTo>
                  <a:pt x="17747" y="12750"/>
                </a:lnTo>
                <a:lnTo>
                  <a:pt x="18097" y="12150"/>
                </a:lnTo>
                <a:lnTo>
                  <a:pt x="18564" y="11700"/>
                </a:lnTo>
                <a:lnTo>
                  <a:pt x="18564" y="9900"/>
                </a:lnTo>
                <a:lnTo>
                  <a:pt x="19031" y="9900"/>
                </a:lnTo>
                <a:lnTo>
                  <a:pt x="19849" y="8850"/>
                </a:lnTo>
                <a:lnTo>
                  <a:pt x="19849" y="7200"/>
                </a:lnTo>
                <a:lnTo>
                  <a:pt x="20316" y="6600"/>
                </a:lnTo>
                <a:lnTo>
                  <a:pt x="20316" y="6000"/>
                </a:lnTo>
                <a:lnTo>
                  <a:pt x="21133" y="6000"/>
                </a:lnTo>
                <a:lnTo>
                  <a:pt x="21133" y="5550"/>
                </a:lnTo>
                <a:lnTo>
                  <a:pt x="21600" y="5550"/>
                </a:lnTo>
                <a:lnTo>
                  <a:pt x="21600" y="3900"/>
                </a:lnTo>
                <a:lnTo>
                  <a:pt x="21133" y="3900"/>
                </a:lnTo>
                <a:lnTo>
                  <a:pt x="21133" y="2100"/>
                </a:lnTo>
                <a:lnTo>
                  <a:pt x="20783" y="1650"/>
                </a:lnTo>
                <a:close/>
                <a:moveTo>
                  <a:pt x="20783" y="165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44" name="AutoShape 128"/>
          <p:cNvSpPr/>
          <p:nvPr/>
        </p:nvSpPr>
        <p:spPr bwMode="auto">
          <a:xfrm>
            <a:off x="6113958" y="4234493"/>
            <a:ext cx="4315" cy="425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45" name="AutoShape 129"/>
          <p:cNvSpPr/>
          <p:nvPr/>
        </p:nvSpPr>
        <p:spPr bwMode="auto">
          <a:xfrm>
            <a:off x="6146751" y="4166424"/>
            <a:ext cx="7767" cy="143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3745"/>
                </a:moveTo>
                <a:lnTo>
                  <a:pt x="0" y="5891"/>
                </a:lnTo>
                <a:lnTo>
                  <a:pt x="12343" y="5891"/>
                </a:lnTo>
                <a:lnTo>
                  <a:pt x="12343" y="0"/>
                </a:lnTo>
                <a:lnTo>
                  <a:pt x="21600" y="0"/>
                </a:lnTo>
                <a:lnTo>
                  <a:pt x="21600" y="21600"/>
                </a:lnTo>
                <a:lnTo>
                  <a:pt x="12343" y="13745"/>
                </a:lnTo>
                <a:lnTo>
                  <a:pt x="0" y="13745"/>
                </a:lnTo>
                <a:close/>
                <a:moveTo>
                  <a:pt x="0" y="1374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46" name="AutoShape 130"/>
          <p:cNvSpPr/>
          <p:nvPr/>
        </p:nvSpPr>
        <p:spPr bwMode="auto">
          <a:xfrm>
            <a:off x="6151066" y="3980830"/>
            <a:ext cx="138076" cy="22335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6518"/>
                </a:moveTo>
                <a:lnTo>
                  <a:pt x="0" y="16009"/>
                </a:lnTo>
                <a:lnTo>
                  <a:pt x="1200" y="15501"/>
                </a:lnTo>
                <a:lnTo>
                  <a:pt x="1200" y="13595"/>
                </a:lnTo>
                <a:lnTo>
                  <a:pt x="1886" y="13595"/>
                </a:lnTo>
                <a:lnTo>
                  <a:pt x="2571" y="13214"/>
                </a:lnTo>
                <a:lnTo>
                  <a:pt x="3086" y="12706"/>
                </a:lnTo>
                <a:lnTo>
                  <a:pt x="3086" y="12198"/>
                </a:lnTo>
                <a:lnTo>
                  <a:pt x="3771" y="12198"/>
                </a:lnTo>
                <a:lnTo>
                  <a:pt x="4457" y="11816"/>
                </a:lnTo>
                <a:lnTo>
                  <a:pt x="4971" y="12198"/>
                </a:lnTo>
                <a:lnTo>
                  <a:pt x="5657" y="11816"/>
                </a:lnTo>
                <a:lnTo>
                  <a:pt x="6343" y="12198"/>
                </a:lnTo>
                <a:lnTo>
                  <a:pt x="6343" y="12706"/>
                </a:lnTo>
                <a:lnTo>
                  <a:pt x="7543" y="12706"/>
                </a:lnTo>
                <a:lnTo>
                  <a:pt x="8229" y="12198"/>
                </a:lnTo>
                <a:lnTo>
                  <a:pt x="8229" y="11816"/>
                </a:lnTo>
                <a:lnTo>
                  <a:pt x="8914" y="11816"/>
                </a:lnTo>
                <a:lnTo>
                  <a:pt x="9429" y="11308"/>
                </a:lnTo>
                <a:lnTo>
                  <a:pt x="9429" y="10800"/>
                </a:lnTo>
                <a:lnTo>
                  <a:pt x="10114" y="9911"/>
                </a:lnTo>
                <a:lnTo>
                  <a:pt x="10114" y="9402"/>
                </a:lnTo>
                <a:lnTo>
                  <a:pt x="10800" y="9402"/>
                </a:lnTo>
                <a:lnTo>
                  <a:pt x="11314" y="8894"/>
                </a:lnTo>
                <a:lnTo>
                  <a:pt x="12000" y="8513"/>
                </a:lnTo>
                <a:lnTo>
                  <a:pt x="12000" y="6988"/>
                </a:lnTo>
                <a:lnTo>
                  <a:pt x="12686" y="6988"/>
                </a:lnTo>
                <a:lnTo>
                  <a:pt x="13886" y="6099"/>
                </a:lnTo>
                <a:lnTo>
                  <a:pt x="13886" y="4701"/>
                </a:lnTo>
                <a:lnTo>
                  <a:pt x="14571" y="4193"/>
                </a:lnTo>
                <a:lnTo>
                  <a:pt x="14571" y="3685"/>
                </a:lnTo>
                <a:lnTo>
                  <a:pt x="15771" y="3685"/>
                </a:lnTo>
                <a:lnTo>
                  <a:pt x="15771" y="3304"/>
                </a:lnTo>
                <a:lnTo>
                  <a:pt x="16457" y="3304"/>
                </a:lnTo>
                <a:lnTo>
                  <a:pt x="16457" y="1906"/>
                </a:lnTo>
                <a:lnTo>
                  <a:pt x="15771" y="1906"/>
                </a:lnTo>
                <a:lnTo>
                  <a:pt x="15771" y="381"/>
                </a:lnTo>
                <a:lnTo>
                  <a:pt x="15257" y="0"/>
                </a:lnTo>
                <a:lnTo>
                  <a:pt x="16457" y="381"/>
                </a:lnTo>
                <a:lnTo>
                  <a:pt x="17143" y="889"/>
                </a:lnTo>
                <a:lnTo>
                  <a:pt x="17657" y="1398"/>
                </a:lnTo>
                <a:lnTo>
                  <a:pt x="17657" y="1906"/>
                </a:lnTo>
                <a:lnTo>
                  <a:pt x="18343" y="2287"/>
                </a:lnTo>
                <a:lnTo>
                  <a:pt x="18343" y="2795"/>
                </a:lnTo>
                <a:lnTo>
                  <a:pt x="17657" y="2795"/>
                </a:lnTo>
                <a:lnTo>
                  <a:pt x="17657" y="3304"/>
                </a:lnTo>
                <a:lnTo>
                  <a:pt x="18343" y="3304"/>
                </a:lnTo>
                <a:lnTo>
                  <a:pt x="17657" y="3685"/>
                </a:lnTo>
                <a:lnTo>
                  <a:pt x="17657" y="4701"/>
                </a:lnTo>
                <a:lnTo>
                  <a:pt x="18343" y="5209"/>
                </a:lnTo>
                <a:lnTo>
                  <a:pt x="19029" y="5591"/>
                </a:lnTo>
                <a:lnTo>
                  <a:pt x="19543" y="6099"/>
                </a:lnTo>
                <a:lnTo>
                  <a:pt x="15771" y="6099"/>
                </a:lnTo>
                <a:lnTo>
                  <a:pt x="15771" y="7496"/>
                </a:lnTo>
                <a:lnTo>
                  <a:pt x="16457" y="7496"/>
                </a:lnTo>
                <a:lnTo>
                  <a:pt x="17657" y="8005"/>
                </a:lnTo>
                <a:lnTo>
                  <a:pt x="18343" y="8894"/>
                </a:lnTo>
                <a:lnTo>
                  <a:pt x="19029" y="8894"/>
                </a:lnTo>
                <a:lnTo>
                  <a:pt x="19543" y="9402"/>
                </a:lnTo>
                <a:lnTo>
                  <a:pt x="19543" y="10800"/>
                </a:lnTo>
                <a:lnTo>
                  <a:pt x="19029" y="10800"/>
                </a:lnTo>
                <a:lnTo>
                  <a:pt x="19029" y="11308"/>
                </a:lnTo>
                <a:lnTo>
                  <a:pt x="18343" y="12198"/>
                </a:lnTo>
                <a:lnTo>
                  <a:pt x="17657" y="12706"/>
                </a:lnTo>
                <a:lnTo>
                  <a:pt x="17143" y="13214"/>
                </a:lnTo>
                <a:lnTo>
                  <a:pt x="16457" y="13214"/>
                </a:lnTo>
                <a:lnTo>
                  <a:pt x="17143" y="13595"/>
                </a:lnTo>
                <a:lnTo>
                  <a:pt x="17143" y="16518"/>
                </a:lnTo>
                <a:lnTo>
                  <a:pt x="17657" y="16518"/>
                </a:lnTo>
                <a:lnTo>
                  <a:pt x="18343" y="16899"/>
                </a:lnTo>
                <a:lnTo>
                  <a:pt x="19029" y="17407"/>
                </a:lnTo>
                <a:lnTo>
                  <a:pt x="19543" y="18296"/>
                </a:lnTo>
                <a:lnTo>
                  <a:pt x="20229" y="18805"/>
                </a:lnTo>
                <a:lnTo>
                  <a:pt x="20229" y="19313"/>
                </a:lnTo>
                <a:lnTo>
                  <a:pt x="21600" y="19313"/>
                </a:lnTo>
                <a:lnTo>
                  <a:pt x="21600" y="20711"/>
                </a:lnTo>
                <a:lnTo>
                  <a:pt x="20914" y="21219"/>
                </a:lnTo>
                <a:lnTo>
                  <a:pt x="20914" y="21600"/>
                </a:lnTo>
                <a:lnTo>
                  <a:pt x="19029" y="21600"/>
                </a:lnTo>
                <a:lnTo>
                  <a:pt x="19029" y="21219"/>
                </a:lnTo>
                <a:lnTo>
                  <a:pt x="18343" y="21219"/>
                </a:lnTo>
                <a:lnTo>
                  <a:pt x="18343" y="21600"/>
                </a:lnTo>
                <a:lnTo>
                  <a:pt x="17657" y="21219"/>
                </a:lnTo>
                <a:lnTo>
                  <a:pt x="12686" y="21219"/>
                </a:lnTo>
                <a:lnTo>
                  <a:pt x="12686" y="20711"/>
                </a:lnTo>
                <a:lnTo>
                  <a:pt x="12000" y="21219"/>
                </a:lnTo>
                <a:lnTo>
                  <a:pt x="11314" y="20711"/>
                </a:lnTo>
                <a:lnTo>
                  <a:pt x="8229" y="20711"/>
                </a:lnTo>
                <a:lnTo>
                  <a:pt x="7543" y="21219"/>
                </a:lnTo>
                <a:lnTo>
                  <a:pt x="3086" y="21219"/>
                </a:lnTo>
                <a:lnTo>
                  <a:pt x="3771" y="20711"/>
                </a:lnTo>
                <a:lnTo>
                  <a:pt x="3086" y="20711"/>
                </a:lnTo>
                <a:lnTo>
                  <a:pt x="3771" y="19821"/>
                </a:lnTo>
                <a:lnTo>
                  <a:pt x="3771" y="19313"/>
                </a:lnTo>
                <a:lnTo>
                  <a:pt x="3086" y="18805"/>
                </a:lnTo>
                <a:lnTo>
                  <a:pt x="3086" y="17407"/>
                </a:lnTo>
                <a:lnTo>
                  <a:pt x="1200" y="17407"/>
                </a:lnTo>
                <a:lnTo>
                  <a:pt x="1200" y="16009"/>
                </a:lnTo>
                <a:lnTo>
                  <a:pt x="514" y="16518"/>
                </a:lnTo>
                <a:lnTo>
                  <a:pt x="0" y="16518"/>
                </a:lnTo>
                <a:close/>
                <a:moveTo>
                  <a:pt x="0" y="16518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47" name="AutoShape 131"/>
          <p:cNvSpPr/>
          <p:nvPr/>
        </p:nvSpPr>
        <p:spPr bwMode="auto">
          <a:xfrm>
            <a:off x="6154518" y="4195141"/>
            <a:ext cx="101831" cy="12231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9523" y="929"/>
                </a:moveTo>
                <a:lnTo>
                  <a:pt x="10452" y="0"/>
                </a:lnTo>
                <a:lnTo>
                  <a:pt x="14632" y="0"/>
                </a:lnTo>
                <a:lnTo>
                  <a:pt x="15561" y="929"/>
                </a:lnTo>
                <a:lnTo>
                  <a:pt x="16490" y="0"/>
                </a:lnTo>
                <a:lnTo>
                  <a:pt x="16490" y="3484"/>
                </a:lnTo>
                <a:lnTo>
                  <a:pt x="17187" y="4413"/>
                </a:lnTo>
                <a:lnTo>
                  <a:pt x="17187" y="3484"/>
                </a:lnTo>
                <a:lnTo>
                  <a:pt x="21600" y="3484"/>
                </a:lnTo>
                <a:lnTo>
                  <a:pt x="21600" y="6039"/>
                </a:lnTo>
                <a:lnTo>
                  <a:pt x="20671" y="6039"/>
                </a:lnTo>
                <a:lnTo>
                  <a:pt x="19974" y="6968"/>
                </a:lnTo>
                <a:lnTo>
                  <a:pt x="19974" y="7665"/>
                </a:lnTo>
                <a:lnTo>
                  <a:pt x="19045" y="8594"/>
                </a:lnTo>
                <a:lnTo>
                  <a:pt x="19974" y="8594"/>
                </a:lnTo>
                <a:lnTo>
                  <a:pt x="19974" y="9523"/>
                </a:lnTo>
                <a:lnTo>
                  <a:pt x="20671" y="9523"/>
                </a:lnTo>
                <a:lnTo>
                  <a:pt x="20671" y="10452"/>
                </a:lnTo>
                <a:lnTo>
                  <a:pt x="21600" y="10452"/>
                </a:lnTo>
                <a:lnTo>
                  <a:pt x="21600" y="11148"/>
                </a:lnTo>
                <a:lnTo>
                  <a:pt x="20671" y="13006"/>
                </a:lnTo>
                <a:lnTo>
                  <a:pt x="19974" y="15561"/>
                </a:lnTo>
                <a:lnTo>
                  <a:pt x="20671" y="16258"/>
                </a:lnTo>
                <a:lnTo>
                  <a:pt x="19974" y="16258"/>
                </a:lnTo>
                <a:lnTo>
                  <a:pt x="19045" y="15561"/>
                </a:lnTo>
                <a:lnTo>
                  <a:pt x="18116" y="15561"/>
                </a:lnTo>
                <a:lnTo>
                  <a:pt x="17187" y="16258"/>
                </a:lnTo>
                <a:lnTo>
                  <a:pt x="16490" y="16258"/>
                </a:lnTo>
                <a:lnTo>
                  <a:pt x="15561" y="15561"/>
                </a:lnTo>
                <a:lnTo>
                  <a:pt x="15561" y="14632"/>
                </a:lnTo>
                <a:lnTo>
                  <a:pt x="13935" y="14632"/>
                </a:lnTo>
                <a:lnTo>
                  <a:pt x="13935" y="16258"/>
                </a:lnTo>
                <a:lnTo>
                  <a:pt x="12077" y="16258"/>
                </a:lnTo>
                <a:lnTo>
                  <a:pt x="11381" y="17187"/>
                </a:lnTo>
                <a:lnTo>
                  <a:pt x="10452" y="16258"/>
                </a:lnTo>
                <a:lnTo>
                  <a:pt x="9523" y="17187"/>
                </a:lnTo>
                <a:lnTo>
                  <a:pt x="9523" y="18116"/>
                </a:lnTo>
                <a:lnTo>
                  <a:pt x="12077" y="18116"/>
                </a:lnTo>
                <a:lnTo>
                  <a:pt x="12077" y="20671"/>
                </a:lnTo>
                <a:lnTo>
                  <a:pt x="11381" y="19742"/>
                </a:lnTo>
                <a:lnTo>
                  <a:pt x="10452" y="19742"/>
                </a:lnTo>
                <a:lnTo>
                  <a:pt x="10452" y="20671"/>
                </a:lnTo>
                <a:lnTo>
                  <a:pt x="9523" y="20671"/>
                </a:lnTo>
                <a:lnTo>
                  <a:pt x="8594" y="21600"/>
                </a:lnTo>
                <a:lnTo>
                  <a:pt x="7897" y="21600"/>
                </a:lnTo>
                <a:lnTo>
                  <a:pt x="7897" y="20671"/>
                </a:lnTo>
                <a:lnTo>
                  <a:pt x="6039" y="19742"/>
                </a:lnTo>
                <a:lnTo>
                  <a:pt x="6039" y="19045"/>
                </a:lnTo>
                <a:lnTo>
                  <a:pt x="4413" y="18116"/>
                </a:lnTo>
                <a:lnTo>
                  <a:pt x="3484" y="17187"/>
                </a:lnTo>
                <a:lnTo>
                  <a:pt x="2787" y="16258"/>
                </a:lnTo>
                <a:lnTo>
                  <a:pt x="1858" y="15561"/>
                </a:lnTo>
                <a:lnTo>
                  <a:pt x="1858" y="13703"/>
                </a:lnTo>
                <a:lnTo>
                  <a:pt x="929" y="13006"/>
                </a:lnTo>
                <a:lnTo>
                  <a:pt x="929" y="12077"/>
                </a:lnTo>
                <a:lnTo>
                  <a:pt x="0" y="10452"/>
                </a:lnTo>
                <a:lnTo>
                  <a:pt x="1858" y="10452"/>
                </a:lnTo>
                <a:lnTo>
                  <a:pt x="1858" y="7665"/>
                </a:lnTo>
                <a:lnTo>
                  <a:pt x="3484" y="6968"/>
                </a:lnTo>
                <a:lnTo>
                  <a:pt x="2787" y="6968"/>
                </a:lnTo>
                <a:lnTo>
                  <a:pt x="1858" y="6039"/>
                </a:lnTo>
                <a:lnTo>
                  <a:pt x="2787" y="6039"/>
                </a:lnTo>
                <a:lnTo>
                  <a:pt x="2787" y="5110"/>
                </a:lnTo>
                <a:lnTo>
                  <a:pt x="3484" y="5110"/>
                </a:lnTo>
                <a:lnTo>
                  <a:pt x="3484" y="4413"/>
                </a:lnTo>
                <a:lnTo>
                  <a:pt x="4413" y="4413"/>
                </a:lnTo>
                <a:lnTo>
                  <a:pt x="4413" y="5110"/>
                </a:lnTo>
                <a:lnTo>
                  <a:pt x="9523" y="5110"/>
                </a:lnTo>
                <a:lnTo>
                  <a:pt x="9523" y="929"/>
                </a:lnTo>
                <a:close/>
                <a:moveTo>
                  <a:pt x="9523" y="929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48" name="AutoShape 132"/>
          <p:cNvSpPr/>
          <p:nvPr/>
        </p:nvSpPr>
        <p:spPr bwMode="auto">
          <a:xfrm>
            <a:off x="6163148" y="4200459"/>
            <a:ext cx="36245" cy="2339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618" y="21600"/>
                </a:moveTo>
                <a:lnTo>
                  <a:pt x="4582" y="21600"/>
                </a:lnTo>
                <a:lnTo>
                  <a:pt x="4582" y="18000"/>
                </a:lnTo>
                <a:lnTo>
                  <a:pt x="7200" y="18000"/>
                </a:lnTo>
                <a:lnTo>
                  <a:pt x="72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4582" y="0"/>
                </a:lnTo>
                <a:lnTo>
                  <a:pt x="7200" y="3600"/>
                </a:lnTo>
                <a:lnTo>
                  <a:pt x="2618" y="8400"/>
                </a:lnTo>
                <a:lnTo>
                  <a:pt x="0" y="18000"/>
                </a:lnTo>
                <a:lnTo>
                  <a:pt x="2618" y="18000"/>
                </a:lnTo>
                <a:lnTo>
                  <a:pt x="2618" y="21600"/>
                </a:lnTo>
                <a:close/>
                <a:moveTo>
                  <a:pt x="2618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49" name="AutoShape 133"/>
          <p:cNvSpPr/>
          <p:nvPr/>
        </p:nvSpPr>
        <p:spPr bwMode="auto">
          <a:xfrm>
            <a:off x="6195078" y="4166424"/>
            <a:ext cx="137645" cy="17442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8677"/>
                </a:moveTo>
                <a:lnTo>
                  <a:pt x="686" y="18027"/>
                </a:lnTo>
                <a:lnTo>
                  <a:pt x="1371" y="18027"/>
                </a:lnTo>
                <a:lnTo>
                  <a:pt x="1371" y="17377"/>
                </a:lnTo>
                <a:lnTo>
                  <a:pt x="2057" y="17377"/>
                </a:lnTo>
                <a:lnTo>
                  <a:pt x="2571" y="18027"/>
                </a:lnTo>
                <a:lnTo>
                  <a:pt x="2571" y="16241"/>
                </a:lnTo>
                <a:lnTo>
                  <a:pt x="686" y="16241"/>
                </a:lnTo>
                <a:lnTo>
                  <a:pt x="686" y="15591"/>
                </a:lnTo>
                <a:lnTo>
                  <a:pt x="1371" y="14941"/>
                </a:lnTo>
                <a:lnTo>
                  <a:pt x="2057" y="15591"/>
                </a:lnTo>
                <a:lnTo>
                  <a:pt x="2571" y="14941"/>
                </a:lnTo>
                <a:lnTo>
                  <a:pt x="3943" y="14941"/>
                </a:lnTo>
                <a:lnTo>
                  <a:pt x="3943" y="13805"/>
                </a:lnTo>
                <a:lnTo>
                  <a:pt x="5143" y="13805"/>
                </a:lnTo>
                <a:lnTo>
                  <a:pt x="5143" y="14454"/>
                </a:lnTo>
                <a:lnTo>
                  <a:pt x="5829" y="14941"/>
                </a:lnTo>
                <a:lnTo>
                  <a:pt x="6343" y="14941"/>
                </a:lnTo>
                <a:lnTo>
                  <a:pt x="7029" y="14454"/>
                </a:lnTo>
                <a:lnTo>
                  <a:pt x="7714" y="14454"/>
                </a:lnTo>
                <a:lnTo>
                  <a:pt x="8400" y="14941"/>
                </a:lnTo>
                <a:lnTo>
                  <a:pt x="8914" y="14941"/>
                </a:lnTo>
                <a:lnTo>
                  <a:pt x="8400" y="14454"/>
                </a:lnTo>
                <a:lnTo>
                  <a:pt x="8914" y="12668"/>
                </a:lnTo>
                <a:lnTo>
                  <a:pt x="9600" y="11368"/>
                </a:lnTo>
                <a:lnTo>
                  <a:pt x="9600" y="10881"/>
                </a:lnTo>
                <a:lnTo>
                  <a:pt x="8914" y="10881"/>
                </a:lnTo>
                <a:lnTo>
                  <a:pt x="8914" y="10232"/>
                </a:lnTo>
                <a:lnTo>
                  <a:pt x="8400" y="10232"/>
                </a:lnTo>
                <a:lnTo>
                  <a:pt x="8400" y="9582"/>
                </a:lnTo>
                <a:lnTo>
                  <a:pt x="7714" y="9582"/>
                </a:lnTo>
                <a:lnTo>
                  <a:pt x="8400" y="8932"/>
                </a:lnTo>
                <a:lnTo>
                  <a:pt x="8400" y="8445"/>
                </a:lnTo>
                <a:lnTo>
                  <a:pt x="8914" y="7795"/>
                </a:lnTo>
                <a:lnTo>
                  <a:pt x="9600" y="7795"/>
                </a:lnTo>
                <a:lnTo>
                  <a:pt x="9600" y="6009"/>
                </a:lnTo>
                <a:lnTo>
                  <a:pt x="6343" y="6009"/>
                </a:lnTo>
                <a:lnTo>
                  <a:pt x="6343" y="6659"/>
                </a:lnTo>
                <a:lnTo>
                  <a:pt x="5829" y="6009"/>
                </a:lnTo>
                <a:lnTo>
                  <a:pt x="5829" y="4223"/>
                </a:lnTo>
                <a:lnTo>
                  <a:pt x="10800" y="4223"/>
                </a:lnTo>
                <a:lnTo>
                  <a:pt x="11486" y="4710"/>
                </a:lnTo>
                <a:lnTo>
                  <a:pt x="11486" y="4223"/>
                </a:lnTo>
                <a:lnTo>
                  <a:pt x="12171" y="4223"/>
                </a:lnTo>
                <a:lnTo>
                  <a:pt x="12171" y="4710"/>
                </a:lnTo>
                <a:lnTo>
                  <a:pt x="14057" y="4710"/>
                </a:lnTo>
                <a:lnTo>
                  <a:pt x="14057" y="4223"/>
                </a:lnTo>
                <a:lnTo>
                  <a:pt x="14743" y="3573"/>
                </a:lnTo>
                <a:lnTo>
                  <a:pt x="14743" y="2923"/>
                </a:lnTo>
                <a:lnTo>
                  <a:pt x="15943" y="1137"/>
                </a:lnTo>
                <a:lnTo>
                  <a:pt x="16629" y="487"/>
                </a:lnTo>
                <a:lnTo>
                  <a:pt x="17143" y="487"/>
                </a:lnTo>
                <a:lnTo>
                  <a:pt x="18514" y="0"/>
                </a:lnTo>
                <a:lnTo>
                  <a:pt x="20400" y="0"/>
                </a:lnTo>
                <a:lnTo>
                  <a:pt x="21086" y="487"/>
                </a:lnTo>
                <a:lnTo>
                  <a:pt x="21086" y="0"/>
                </a:lnTo>
                <a:lnTo>
                  <a:pt x="21600" y="0"/>
                </a:lnTo>
                <a:lnTo>
                  <a:pt x="21600" y="1786"/>
                </a:lnTo>
                <a:lnTo>
                  <a:pt x="21086" y="1786"/>
                </a:lnTo>
                <a:lnTo>
                  <a:pt x="21086" y="2436"/>
                </a:lnTo>
                <a:lnTo>
                  <a:pt x="19714" y="3573"/>
                </a:lnTo>
                <a:lnTo>
                  <a:pt x="20400" y="4710"/>
                </a:lnTo>
                <a:lnTo>
                  <a:pt x="19714" y="5359"/>
                </a:lnTo>
                <a:lnTo>
                  <a:pt x="19714" y="6009"/>
                </a:lnTo>
                <a:lnTo>
                  <a:pt x="19200" y="6659"/>
                </a:lnTo>
                <a:lnTo>
                  <a:pt x="19714" y="7146"/>
                </a:lnTo>
                <a:lnTo>
                  <a:pt x="19200" y="7795"/>
                </a:lnTo>
                <a:lnTo>
                  <a:pt x="19714" y="7795"/>
                </a:lnTo>
                <a:lnTo>
                  <a:pt x="19200" y="8445"/>
                </a:lnTo>
                <a:lnTo>
                  <a:pt x="19200" y="8932"/>
                </a:lnTo>
                <a:lnTo>
                  <a:pt x="18514" y="9582"/>
                </a:lnTo>
                <a:lnTo>
                  <a:pt x="18514" y="10232"/>
                </a:lnTo>
                <a:lnTo>
                  <a:pt x="17829" y="11368"/>
                </a:lnTo>
                <a:lnTo>
                  <a:pt x="17143" y="12018"/>
                </a:lnTo>
                <a:lnTo>
                  <a:pt x="16629" y="12018"/>
                </a:lnTo>
                <a:lnTo>
                  <a:pt x="15943" y="12668"/>
                </a:lnTo>
                <a:lnTo>
                  <a:pt x="15257" y="13155"/>
                </a:lnTo>
                <a:lnTo>
                  <a:pt x="15257" y="13805"/>
                </a:lnTo>
                <a:lnTo>
                  <a:pt x="14743" y="14454"/>
                </a:lnTo>
                <a:lnTo>
                  <a:pt x="14057" y="14941"/>
                </a:lnTo>
                <a:lnTo>
                  <a:pt x="14057" y="18027"/>
                </a:lnTo>
                <a:lnTo>
                  <a:pt x="13371" y="18677"/>
                </a:lnTo>
                <a:lnTo>
                  <a:pt x="12686" y="19164"/>
                </a:lnTo>
                <a:lnTo>
                  <a:pt x="11486" y="20463"/>
                </a:lnTo>
                <a:lnTo>
                  <a:pt x="10800" y="21113"/>
                </a:lnTo>
                <a:lnTo>
                  <a:pt x="9600" y="21113"/>
                </a:lnTo>
                <a:lnTo>
                  <a:pt x="9600" y="20463"/>
                </a:lnTo>
                <a:lnTo>
                  <a:pt x="8914" y="20463"/>
                </a:lnTo>
                <a:lnTo>
                  <a:pt x="9600" y="19814"/>
                </a:lnTo>
                <a:lnTo>
                  <a:pt x="8914" y="19814"/>
                </a:lnTo>
                <a:lnTo>
                  <a:pt x="8400" y="20463"/>
                </a:lnTo>
                <a:lnTo>
                  <a:pt x="7714" y="20463"/>
                </a:lnTo>
                <a:lnTo>
                  <a:pt x="7029" y="21113"/>
                </a:lnTo>
                <a:lnTo>
                  <a:pt x="6343" y="21113"/>
                </a:lnTo>
                <a:lnTo>
                  <a:pt x="6343" y="20463"/>
                </a:lnTo>
                <a:lnTo>
                  <a:pt x="5829" y="20463"/>
                </a:lnTo>
                <a:lnTo>
                  <a:pt x="5829" y="21113"/>
                </a:lnTo>
                <a:lnTo>
                  <a:pt x="5829" y="20463"/>
                </a:lnTo>
                <a:lnTo>
                  <a:pt x="5143" y="19814"/>
                </a:lnTo>
                <a:lnTo>
                  <a:pt x="4457" y="19814"/>
                </a:lnTo>
                <a:lnTo>
                  <a:pt x="4457" y="20463"/>
                </a:lnTo>
                <a:lnTo>
                  <a:pt x="3943" y="20463"/>
                </a:lnTo>
                <a:lnTo>
                  <a:pt x="3257" y="21113"/>
                </a:lnTo>
                <a:lnTo>
                  <a:pt x="2571" y="21600"/>
                </a:lnTo>
                <a:lnTo>
                  <a:pt x="2057" y="21113"/>
                </a:lnTo>
                <a:lnTo>
                  <a:pt x="2057" y="19814"/>
                </a:lnTo>
                <a:lnTo>
                  <a:pt x="686" y="19164"/>
                </a:lnTo>
                <a:lnTo>
                  <a:pt x="0" y="18677"/>
                </a:lnTo>
                <a:close/>
                <a:moveTo>
                  <a:pt x="0" y="18677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50" name="AutoShape 134"/>
          <p:cNvSpPr/>
          <p:nvPr/>
        </p:nvSpPr>
        <p:spPr bwMode="auto">
          <a:xfrm>
            <a:off x="6211475" y="4326492"/>
            <a:ext cx="20711" cy="2924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7855"/>
                </a:moveTo>
                <a:lnTo>
                  <a:pt x="21600" y="3927"/>
                </a:lnTo>
                <a:lnTo>
                  <a:pt x="17053" y="0"/>
                </a:lnTo>
                <a:lnTo>
                  <a:pt x="12505" y="0"/>
                </a:lnTo>
                <a:lnTo>
                  <a:pt x="12505" y="3927"/>
                </a:lnTo>
                <a:lnTo>
                  <a:pt x="9095" y="3927"/>
                </a:lnTo>
                <a:lnTo>
                  <a:pt x="4547" y="7855"/>
                </a:lnTo>
                <a:lnTo>
                  <a:pt x="0" y="10800"/>
                </a:lnTo>
                <a:lnTo>
                  <a:pt x="4547" y="18655"/>
                </a:lnTo>
                <a:lnTo>
                  <a:pt x="0" y="18655"/>
                </a:lnTo>
                <a:lnTo>
                  <a:pt x="0" y="21600"/>
                </a:lnTo>
                <a:lnTo>
                  <a:pt x="4547" y="18655"/>
                </a:lnTo>
                <a:lnTo>
                  <a:pt x="12505" y="18655"/>
                </a:lnTo>
                <a:lnTo>
                  <a:pt x="9095" y="10800"/>
                </a:lnTo>
                <a:lnTo>
                  <a:pt x="12505" y="10800"/>
                </a:lnTo>
                <a:lnTo>
                  <a:pt x="17053" y="7855"/>
                </a:lnTo>
                <a:lnTo>
                  <a:pt x="21600" y="7855"/>
                </a:lnTo>
                <a:close/>
                <a:moveTo>
                  <a:pt x="21600" y="785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51" name="AutoShape 135"/>
          <p:cNvSpPr/>
          <p:nvPr/>
        </p:nvSpPr>
        <p:spPr bwMode="auto">
          <a:xfrm>
            <a:off x="6523441" y="4258423"/>
            <a:ext cx="202368" cy="22441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685" y="505"/>
                </a:moveTo>
                <a:lnTo>
                  <a:pt x="3036" y="0"/>
                </a:lnTo>
                <a:lnTo>
                  <a:pt x="9107" y="0"/>
                </a:lnTo>
                <a:lnTo>
                  <a:pt x="15996" y="4295"/>
                </a:lnTo>
                <a:lnTo>
                  <a:pt x="16463" y="4674"/>
                </a:lnTo>
                <a:lnTo>
                  <a:pt x="16463" y="5179"/>
                </a:lnTo>
                <a:lnTo>
                  <a:pt x="16930" y="5179"/>
                </a:lnTo>
                <a:lnTo>
                  <a:pt x="19031" y="7074"/>
                </a:lnTo>
                <a:lnTo>
                  <a:pt x="19031" y="7579"/>
                </a:lnTo>
                <a:lnTo>
                  <a:pt x="18681" y="8968"/>
                </a:lnTo>
                <a:lnTo>
                  <a:pt x="18214" y="9347"/>
                </a:lnTo>
                <a:lnTo>
                  <a:pt x="18214" y="9853"/>
                </a:lnTo>
                <a:lnTo>
                  <a:pt x="19031" y="10358"/>
                </a:lnTo>
                <a:lnTo>
                  <a:pt x="19031" y="10863"/>
                </a:lnTo>
                <a:lnTo>
                  <a:pt x="19498" y="10863"/>
                </a:lnTo>
                <a:lnTo>
                  <a:pt x="19965" y="11747"/>
                </a:lnTo>
                <a:lnTo>
                  <a:pt x="19031" y="11747"/>
                </a:lnTo>
                <a:lnTo>
                  <a:pt x="19031" y="13137"/>
                </a:lnTo>
                <a:lnTo>
                  <a:pt x="19498" y="13137"/>
                </a:lnTo>
                <a:lnTo>
                  <a:pt x="19498" y="13642"/>
                </a:lnTo>
                <a:lnTo>
                  <a:pt x="19031" y="14147"/>
                </a:lnTo>
                <a:lnTo>
                  <a:pt x="19031" y="14526"/>
                </a:lnTo>
                <a:lnTo>
                  <a:pt x="19498" y="15032"/>
                </a:lnTo>
                <a:lnTo>
                  <a:pt x="19498" y="15537"/>
                </a:lnTo>
                <a:lnTo>
                  <a:pt x="19965" y="15537"/>
                </a:lnTo>
                <a:lnTo>
                  <a:pt x="19498" y="15916"/>
                </a:lnTo>
                <a:lnTo>
                  <a:pt x="19965" y="15916"/>
                </a:lnTo>
                <a:lnTo>
                  <a:pt x="19965" y="16926"/>
                </a:lnTo>
                <a:lnTo>
                  <a:pt x="20316" y="17811"/>
                </a:lnTo>
                <a:lnTo>
                  <a:pt x="21600" y="17811"/>
                </a:lnTo>
                <a:lnTo>
                  <a:pt x="21600" y="18316"/>
                </a:lnTo>
                <a:lnTo>
                  <a:pt x="20783" y="18316"/>
                </a:lnTo>
                <a:lnTo>
                  <a:pt x="20783" y="18821"/>
                </a:lnTo>
                <a:lnTo>
                  <a:pt x="19965" y="18821"/>
                </a:lnTo>
                <a:lnTo>
                  <a:pt x="19965" y="19200"/>
                </a:lnTo>
                <a:lnTo>
                  <a:pt x="19031" y="19200"/>
                </a:lnTo>
                <a:lnTo>
                  <a:pt x="19031" y="19705"/>
                </a:lnTo>
                <a:lnTo>
                  <a:pt x="18681" y="19200"/>
                </a:lnTo>
                <a:lnTo>
                  <a:pt x="17747" y="19705"/>
                </a:lnTo>
                <a:lnTo>
                  <a:pt x="16463" y="19705"/>
                </a:lnTo>
                <a:lnTo>
                  <a:pt x="16463" y="20211"/>
                </a:lnTo>
                <a:lnTo>
                  <a:pt x="15645" y="20211"/>
                </a:lnTo>
                <a:lnTo>
                  <a:pt x="15178" y="20589"/>
                </a:lnTo>
                <a:lnTo>
                  <a:pt x="15178" y="20211"/>
                </a:lnTo>
                <a:lnTo>
                  <a:pt x="14361" y="20211"/>
                </a:lnTo>
                <a:lnTo>
                  <a:pt x="13894" y="20589"/>
                </a:lnTo>
                <a:lnTo>
                  <a:pt x="13427" y="20589"/>
                </a:lnTo>
                <a:lnTo>
                  <a:pt x="12960" y="20211"/>
                </a:lnTo>
                <a:lnTo>
                  <a:pt x="12610" y="20211"/>
                </a:lnTo>
                <a:lnTo>
                  <a:pt x="12610" y="19705"/>
                </a:lnTo>
                <a:lnTo>
                  <a:pt x="12143" y="19705"/>
                </a:lnTo>
                <a:lnTo>
                  <a:pt x="12143" y="20211"/>
                </a:lnTo>
                <a:lnTo>
                  <a:pt x="10041" y="20211"/>
                </a:lnTo>
                <a:lnTo>
                  <a:pt x="9574" y="21600"/>
                </a:lnTo>
                <a:lnTo>
                  <a:pt x="9574" y="17811"/>
                </a:lnTo>
                <a:lnTo>
                  <a:pt x="8640" y="16926"/>
                </a:lnTo>
                <a:lnTo>
                  <a:pt x="8290" y="16421"/>
                </a:lnTo>
                <a:lnTo>
                  <a:pt x="7356" y="16421"/>
                </a:lnTo>
                <a:lnTo>
                  <a:pt x="7356" y="15916"/>
                </a:lnTo>
                <a:lnTo>
                  <a:pt x="7005" y="15916"/>
                </a:lnTo>
                <a:lnTo>
                  <a:pt x="6538" y="15537"/>
                </a:lnTo>
                <a:lnTo>
                  <a:pt x="6071" y="15537"/>
                </a:lnTo>
                <a:lnTo>
                  <a:pt x="6071" y="15032"/>
                </a:lnTo>
                <a:lnTo>
                  <a:pt x="4320" y="15032"/>
                </a:lnTo>
                <a:lnTo>
                  <a:pt x="4320" y="14526"/>
                </a:lnTo>
                <a:lnTo>
                  <a:pt x="3970" y="14147"/>
                </a:lnTo>
                <a:lnTo>
                  <a:pt x="2685" y="14147"/>
                </a:lnTo>
                <a:lnTo>
                  <a:pt x="2218" y="12253"/>
                </a:lnTo>
                <a:lnTo>
                  <a:pt x="934" y="10863"/>
                </a:lnTo>
                <a:lnTo>
                  <a:pt x="467" y="8463"/>
                </a:lnTo>
                <a:lnTo>
                  <a:pt x="0" y="6568"/>
                </a:lnTo>
                <a:lnTo>
                  <a:pt x="1751" y="6568"/>
                </a:lnTo>
                <a:lnTo>
                  <a:pt x="1751" y="6063"/>
                </a:lnTo>
                <a:lnTo>
                  <a:pt x="2685" y="5684"/>
                </a:lnTo>
                <a:lnTo>
                  <a:pt x="3036" y="5179"/>
                </a:lnTo>
                <a:lnTo>
                  <a:pt x="3036" y="4674"/>
                </a:lnTo>
                <a:lnTo>
                  <a:pt x="3503" y="4674"/>
                </a:lnTo>
                <a:lnTo>
                  <a:pt x="3036" y="4295"/>
                </a:lnTo>
                <a:lnTo>
                  <a:pt x="3036" y="3789"/>
                </a:lnTo>
                <a:lnTo>
                  <a:pt x="2685" y="3789"/>
                </a:lnTo>
                <a:lnTo>
                  <a:pt x="2685" y="3284"/>
                </a:lnTo>
                <a:lnTo>
                  <a:pt x="3036" y="2779"/>
                </a:lnTo>
                <a:lnTo>
                  <a:pt x="3503" y="2400"/>
                </a:lnTo>
                <a:lnTo>
                  <a:pt x="3036" y="1895"/>
                </a:lnTo>
                <a:lnTo>
                  <a:pt x="3036" y="1011"/>
                </a:lnTo>
                <a:lnTo>
                  <a:pt x="2685" y="1011"/>
                </a:lnTo>
                <a:lnTo>
                  <a:pt x="2685" y="505"/>
                </a:lnTo>
                <a:close/>
                <a:moveTo>
                  <a:pt x="2685" y="50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52" name="AutoShape 136"/>
          <p:cNvSpPr/>
          <p:nvPr/>
        </p:nvSpPr>
        <p:spPr bwMode="auto">
          <a:xfrm>
            <a:off x="6519989" y="4263741"/>
            <a:ext cx="36245" cy="3403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4582" y="3323"/>
                </a:moveTo>
                <a:lnTo>
                  <a:pt x="7200" y="3323"/>
                </a:lnTo>
                <a:lnTo>
                  <a:pt x="9164" y="0"/>
                </a:lnTo>
                <a:lnTo>
                  <a:pt x="11782" y="3323"/>
                </a:lnTo>
                <a:lnTo>
                  <a:pt x="14400" y="0"/>
                </a:lnTo>
                <a:lnTo>
                  <a:pt x="17018" y="3323"/>
                </a:lnTo>
                <a:lnTo>
                  <a:pt x="18982" y="3323"/>
                </a:lnTo>
                <a:lnTo>
                  <a:pt x="18982" y="9138"/>
                </a:lnTo>
                <a:lnTo>
                  <a:pt x="21600" y="12462"/>
                </a:lnTo>
                <a:lnTo>
                  <a:pt x="18982" y="14954"/>
                </a:lnTo>
                <a:lnTo>
                  <a:pt x="17018" y="18277"/>
                </a:lnTo>
                <a:lnTo>
                  <a:pt x="17018" y="14954"/>
                </a:lnTo>
                <a:lnTo>
                  <a:pt x="14400" y="14954"/>
                </a:lnTo>
                <a:lnTo>
                  <a:pt x="14400" y="12462"/>
                </a:lnTo>
                <a:lnTo>
                  <a:pt x="11782" y="12462"/>
                </a:lnTo>
                <a:lnTo>
                  <a:pt x="11782" y="14954"/>
                </a:lnTo>
                <a:lnTo>
                  <a:pt x="9164" y="18277"/>
                </a:lnTo>
                <a:lnTo>
                  <a:pt x="7200" y="21600"/>
                </a:lnTo>
                <a:lnTo>
                  <a:pt x="7200" y="18277"/>
                </a:lnTo>
                <a:lnTo>
                  <a:pt x="4582" y="21600"/>
                </a:lnTo>
                <a:lnTo>
                  <a:pt x="4582" y="18277"/>
                </a:lnTo>
                <a:lnTo>
                  <a:pt x="1964" y="18277"/>
                </a:lnTo>
                <a:lnTo>
                  <a:pt x="1964" y="14954"/>
                </a:lnTo>
                <a:lnTo>
                  <a:pt x="0" y="14954"/>
                </a:lnTo>
                <a:lnTo>
                  <a:pt x="0" y="18277"/>
                </a:lnTo>
                <a:lnTo>
                  <a:pt x="0" y="5815"/>
                </a:lnTo>
                <a:lnTo>
                  <a:pt x="1964" y="5815"/>
                </a:lnTo>
                <a:lnTo>
                  <a:pt x="4582" y="3323"/>
                </a:lnTo>
                <a:close/>
                <a:moveTo>
                  <a:pt x="4582" y="332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53" name="AutoShape 137"/>
          <p:cNvSpPr/>
          <p:nvPr/>
        </p:nvSpPr>
        <p:spPr bwMode="auto">
          <a:xfrm>
            <a:off x="6519989" y="4283418"/>
            <a:ext cx="36245" cy="430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64" y="21600"/>
                </a:moveTo>
                <a:lnTo>
                  <a:pt x="11782" y="21600"/>
                </a:lnTo>
                <a:lnTo>
                  <a:pt x="11782" y="18982"/>
                </a:lnTo>
                <a:lnTo>
                  <a:pt x="17018" y="17018"/>
                </a:lnTo>
                <a:lnTo>
                  <a:pt x="18982" y="14400"/>
                </a:lnTo>
                <a:lnTo>
                  <a:pt x="18982" y="11782"/>
                </a:lnTo>
                <a:lnTo>
                  <a:pt x="21600" y="11782"/>
                </a:lnTo>
                <a:lnTo>
                  <a:pt x="18982" y="9818"/>
                </a:lnTo>
                <a:lnTo>
                  <a:pt x="18982" y="7200"/>
                </a:lnTo>
                <a:lnTo>
                  <a:pt x="17018" y="7200"/>
                </a:lnTo>
                <a:lnTo>
                  <a:pt x="17018" y="1964"/>
                </a:lnTo>
                <a:lnTo>
                  <a:pt x="14400" y="1964"/>
                </a:lnTo>
                <a:lnTo>
                  <a:pt x="14400" y="0"/>
                </a:lnTo>
                <a:lnTo>
                  <a:pt x="11782" y="0"/>
                </a:lnTo>
                <a:lnTo>
                  <a:pt x="11782" y="1964"/>
                </a:lnTo>
                <a:lnTo>
                  <a:pt x="9164" y="4582"/>
                </a:lnTo>
                <a:lnTo>
                  <a:pt x="7200" y="7200"/>
                </a:lnTo>
                <a:lnTo>
                  <a:pt x="7200" y="4582"/>
                </a:lnTo>
                <a:lnTo>
                  <a:pt x="4582" y="7200"/>
                </a:lnTo>
                <a:lnTo>
                  <a:pt x="4582" y="4582"/>
                </a:lnTo>
                <a:lnTo>
                  <a:pt x="1964" y="4582"/>
                </a:lnTo>
                <a:lnTo>
                  <a:pt x="1964" y="1964"/>
                </a:lnTo>
                <a:lnTo>
                  <a:pt x="0" y="1964"/>
                </a:lnTo>
                <a:lnTo>
                  <a:pt x="0" y="11782"/>
                </a:lnTo>
                <a:lnTo>
                  <a:pt x="1964" y="21600"/>
                </a:lnTo>
                <a:close/>
                <a:moveTo>
                  <a:pt x="1964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54" name="AutoShape 138"/>
          <p:cNvSpPr/>
          <p:nvPr/>
        </p:nvSpPr>
        <p:spPr bwMode="auto">
          <a:xfrm>
            <a:off x="6211475" y="4136112"/>
            <a:ext cx="344760" cy="370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2791"/>
                </a:moveTo>
                <a:lnTo>
                  <a:pt x="274" y="12562"/>
                </a:lnTo>
                <a:lnTo>
                  <a:pt x="754" y="12562"/>
                </a:lnTo>
                <a:lnTo>
                  <a:pt x="549" y="11949"/>
                </a:lnTo>
                <a:lnTo>
                  <a:pt x="754" y="11949"/>
                </a:lnTo>
                <a:lnTo>
                  <a:pt x="1029" y="11719"/>
                </a:lnTo>
                <a:lnTo>
                  <a:pt x="1303" y="11413"/>
                </a:lnTo>
                <a:lnTo>
                  <a:pt x="1509" y="11413"/>
                </a:lnTo>
                <a:lnTo>
                  <a:pt x="1509" y="11719"/>
                </a:lnTo>
                <a:lnTo>
                  <a:pt x="1783" y="11719"/>
                </a:lnTo>
                <a:lnTo>
                  <a:pt x="2057" y="11413"/>
                </a:lnTo>
                <a:lnTo>
                  <a:pt x="2331" y="11413"/>
                </a:lnTo>
                <a:lnTo>
                  <a:pt x="2537" y="11106"/>
                </a:lnTo>
                <a:lnTo>
                  <a:pt x="2811" y="11106"/>
                </a:lnTo>
                <a:lnTo>
                  <a:pt x="2537" y="11413"/>
                </a:lnTo>
                <a:lnTo>
                  <a:pt x="2811" y="11413"/>
                </a:lnTo>
                <a:lnTo>
                  <a:pt x="2811" y="11719"/>
                </a:lnTo>
                <a:lnTo>
                  <a:pt x="3291" y="11719"/>
                </a:lnTo>
                <a:lnTo>
                  <a:pt x="3566" y="11413"/>
                </a:lnTo>
                <a:lnTo>
                  <a:pt x="4046" y="10800"/>
                </a:lnTo>
                <a:lnTo>
                  <a:pt x="4320" y="10570"/>
                </a:lnTo>
                <a:lnTo>
                  <a:pt x="4594" y="10264"/>
                </a:lnTo>
                <a:lnTo>
                  <a:pt x="4594" y="8809"/>
                </a:lnTo>
                <a:lnTo>
                  <a:pt x="4869" y="8579"/>
                </a:lnTo>
                <a:lnTo>
                  <a:pt x="5074" y="8272"/>
                </a:lnTo>
                <a:lnTo>
                  <a:pt x="5074" y="7966"/>
                </a:lnTo>
                <a:lnTo>
                  <a:pt x="5349" y="7736"/>
                </a:lnTo>
                <a:lnTo>
                  <a:pt x="5623" y="7430"/>
                </a:lnTo>
                <a:lnTo>
                  <a:pt x="5829" y="7430"/>
                </a:lnTo>
                <a:lnTo>
                  <a:pt x="6103" y="7123"/>
                </a:lnTo>
                <a:lnTo>
                  <a:pt x="6377" y="6587"/>
                </a:lnTo>
                <a:lnTo>
                  <a:pt x="6377" y="6281"/>
                </a:lnTo>
                <a:lnTo>
                  <a:pt x="6651" y="5974"/>
                </a:lnTo>
                <a:lnTo>
                  <a:pt x="6651" y="5745"/>
                </a:lnTo>
                <a:lnTo>
                  <a:pt x="6857" y="5438"/>
                </a:lnTo>
                <a:lnTo>
                  <a:pt x="6651" y="5438"/>
                </a:lnTo>
                <a:lnTo>
                  <a:pt x="6857" y="5132"/>
                </a:lnTo>
                <a:lnTo>
                  <a:pt x="6651" y="4902"/>
                </a:lnTo>
                <a:lnTo>
                  <a:pt x="6857" y="4596"/>
                </a:lnTo>
                <a:lnTo>
                  <a:pt x="6857" y="4289"/>
                </a:lnTo>
                <a:lnTo>
                  <a:pt x="7131" y="3983"/>
                </a:lnTo>
                <a:lnTo>
                  <a:pt x="6857" y="3447"/>
                </a:lnTo>
                <a:lnTo>
                  <a:pt x="7406" y="2911"/>
                </a:lnTo>
                <a:lnTo>
                  <a:pt x="7406" y="2604"/>
                </a:lnTo>
                <a:lnTo>
                  <a:pt x="7611" y="2604"/>
                </a:lnTo>
                <a:lnTo>
                  <a:pt x="7611" y="919"/>
                </a:lnTo>
                <a:lnTo>
                  <a:pt x="7886" y="919"/>
                </a:lnTo>
                <a:lnTo>
                  <a:pt x="7886" y="306"/>
                </a:lnTo>
                <a:lnTo>
                  <a:pt x="8914" y="306"/>
                </a:lnTo>
                <a:lnTo>
                  <a:pt x="9189" y="613"/>
                </a:lnTo>
                <a:lnTo>
                  <a:pt x="9394" y="613"/>
                </a:lnTo>
                <a:lnTo>
                  <a:pt x="9669" y="919"/>
                </a:lnTo>
                <a:lnTo>
                  <a:pt x="9943" y="919"/>
                </a:lnTo>
                <a:lnTo>
                  <a:pt x="10149" y="1149"/>
                </a:lnTo>
                <a:lnTo>
                  <a:pt x="11726" y="1149"/>
                </a:lnTo>
                <a:lnTo>
                  <a:pt x="11726" y="919"/>
                </a:lnTo>
                <a:lnTo>
                  <a:pt x="11931" y="613"/>
                </a:lnTo>
                <a:lnTo>
                  <a:pt x="13234" y="613"/>
                </a:lnTo>
                <a:lnTo>
                  <a:pt x="13440" y="306"/>
                </a:lnTo>
                <a:lnTo>
                  <a:pt x="15017" y="306"/>
                </a:lnTo>
                <a:lnTo>
                  <a:pt x="15223" y="0"/>
                </a:lnTo>
                <a:lnTo>
                  <a:pt x="16046" y="0"/>
                </a:lnTo>
                <a:lnTo>
                  <a:pt x="16251" y="306"/>
                </a:lnTo>
                <a:lnTo>
                  <a:pt x="16800" y="306"/>
                </a:lnTo>
                <a:lnTo>
                  <a:pt x="17006" y="0"/>
                </a:lnTo>
                <a:lnTo>
                  <a:pt x="17280" y="0"/>
                </a:lnTo>
                <a:lnTo>
                  <a:pt x="17554" y="306"/>
                </a:lnTo>
                <a:lnTo>
                  <a:pt x="17760" y="613"/>
                </a:lnTo>
                <a:lnTo>
                  <a:pt x="18034" y="613"/>
                </a:lnTo>
                <a:lnTo>
                  <a:pt x="18034" y="919"/>
                </a:lnTo>
                <a:lnTo>
                  <a:pt x="18309" y="919"/>
                </a:lnTo>
                <a:lnTo>
                  <a:pt x="18583" y="1149"/>
                </a:lnTo>
                <a:lnTo>
                  <a:pt x="18789" y="919"/>
                </a:lnTo>
                <a:lnTo>
                  <a:pt x="19543" y="919"/>
                </a:lnTo>
                <a:lnTo>
                  <a:pt x="19817" y="613"/>
                </a:lnTo>
                <a:lnTo>
                  <a:pt x="20091" y="613"/>
                </a:lnTo>
                <a:lnTo>
                  <a:pt x="20297" y="919"/>
                </a:lnTo>
                <a:lnTo>
                  <a:pt x="20571" y="1149"/>
                </a:lnTo>
                <a:lnTo>
                  <a:pt x="20846" y="1149"/>
                </a:lnTo>
                <a:lnTo>
                  <a:pt x="20846" y="1455"/>
                </a:lnTo>
                <a:lnTo>
                  <a:pt x="21120" y="1455"/>
                </a:lnTo>
                <a:lnTo>
                  <a:pt x="21120" y="1991"/>
                </a:lnTo>
                <a:lnTo>
                  <a:pt x="21600" y="1991"/>
                </a:lnTo>
                <a:lnTo>
                  <a:pt x="21600" y="2298"/>
                </a:lnTo>
                <a:lnTo>
                  <a:pt x="21326" y="2298"/>
                </a:lnTo>
                <a:lnTo>
                  <a:pt x="21326" y="3447"/>
                </a:lnTo>
                <a:lnTo>
                  <a:pt x="21600" y="3753"/>
                </a:lnTo>
                <a:lnTo>
                  <a:pt x="21600" y="3983"/>
                </a:lnTo>
                <a:lnTo>
                  <a:pt x="21120" y="4596"/>
                </a:lnTo>
                <a:lnTo>
                  <a:pt x="20571" y="5132"/>
                </a:lnTo>
                <a:lnTo>
                  <a:pt x="20091" y="5974"/>
                </a:lnTo>
                <a:lnTo>
                  <a:pt x="20091" y="6894"/>
                </a:lnTo>
                <a:lnTo>
                  <a:pt x="19817" y="7430"/>
                </a:lnTo>
                <a:lnTo>
                  <a:pt x="19817" y="7736"/>
                </a:lnTo>
                <a:lnTo>
                  <a:pt x="19543" y="7966"/>
                </a:lnTo>
                <a:lnTo>
                  <a:pt x="19337" y="7966"/>
                </a:lnTo>
                <a:lnTo>
                  <a:pt x="19337" y="9957"/>
                </a:lnTo>
                <a:lnTo>
                  <a:pt x="19817" y="12255"/>
                </a:lnTo>
                <a:lnTo>
                  <a:pt x="20091" y="13711"/>
                </a:lnTo>
                <a:lnTo>
                  <a:pt x="20846" y="14553"/>
                </a:lnTo>
                <a:lnTo>
                  <a:pt x="21120" y="15702"/>
                </a:lnTo>
                <a:lnTo>
                  <a:pt x="20846" y="15396"/>
                </a:lnTo>
                <a:lnTo>
                  <a:pt x="19063" y="15932"/>
                </a:lnTo>
                <a:lnTo>
                  <a:pt x="18583" y="16774"/>
                </a:lnTo>
                <a:lnTo>
                  <a:pt x="18583" y="17081"/>
                </a:lnTo>
                <a:lnTo>
                  <a:pt x="18789" y="17081"/>
                </a:lnTo>
                <a:lnTo>
                  <a:pt x="18789" y="18230"/>
                </a:lnTo>
                <a:lnTo>
                  <a:pt x="18583" y="18536"/>
                </a:lnTo>
                <a:lnTo>
                  <a:pt x="18583" y="19915"/>
                </a:lnTo>
                <a:lnTo>
                  <a:pt x="18789" y="20221"/>
                </a:lnTo>
                <a:lnTo>
                  <a:pt x="19063" y="20221"/>
                </a:lnTo>
                <a:lnTo>
                  <a:pt x="19063" y="20528"/>
                </a:lnTo>
                <a:lnTo>
                  <a:pt x="19543" y="20528"/>
                </a:lnTo>
                <a:lnTo>
                  <a:pt x="19543" y="20221"/>
                </a:lnTo>
                <a:lnTo>
                  <a:pt x="19817" y="20221"/>
                </a:lnTo>
                <a:lnTo>
                  <a:pt x="20091" y="21370"/>
                </a:lnTo>
                <a:lnTo>
                  <a:pt x="19817" y="21600"/>
                </a:lnTo>
                <a:lnTo>
                  <a:pt x="19817" y="21370"/>
                </a:lnTo>
                <a:lnTo>
                  <a:pt x="19543" y="21370"/>
                </a:lnTo>
                <a:lnTo>
                  <a:pt x="19337" y="21600"/>
                </a:lnTo>
                <a:lnTo>
                  <a:pt x="19063" y="21600"/>
                </a:lnTo>
                <a:lnTo>
                  <a:pt x="18789" y="21370"/>
                </a:lnTo>
                <a:lnTo>
                  <a:pt x="18583" y="21064"/>
                </a:lnTo>
                <a:lnTo>
                  <a:pt x="18583" y="20757"/>
                </a:lnTo>
                <a:lnTo>
                  <a:pt x="18309" y="20528"/>
                </a:lnTo>
                <a:lnTo>
                  <a:pt x="18034" y="20528"/>
                </a:lnTo>
                <a:lnTo>
                  <a:pt x="17554" y="20221"/>
                </a:lnTo>
                <a:lnTo>
                  <a:pt x="17280" y="20221"/>
                </a:lnTo>
                <a:lnTo>
                  <a:pt x="17280" y="19915"/>
                </a:lnTo>
                <a:lnTo>
                  <a:pt x="17006" y="19609"/>
                </a:lnTo>
                <a:lnTo>
                  <a:pt x="17006" y="19379"/>
                </a:lnTo>
                <a:lnTo>
                  <a:pt x="16800" y="19379"/>
                </a:lnTo>
                <a:lnTo>
                  <a:pt x="16526" y="19609"/>
                </a:lnTo>
                <a:lnTo>
                  <a:pt x="16526" y="19915"/>
                </a:lnTo>
                <a:lnTo>
                  <a:pt x="15497" y="19915"/>
                </a:lnTo>
                <a:lnTo>
                  <a:pt x="15223" y="19609"/>
                </a:lnTo>
                <a:lnTo>
                  <a:pt x="15017" y="19609"/>
                </a:lnTo>
                <a:lnTo>
                  <a:pt x="15017" y="19379"/>
                </a:lnTo>
                <a:lnTo>
                  <a:pt x="14743" y="19072"/>
                </a:lnTo>
                <a:lnTo>
                  <a:pt x="13989" y="19072"/>
                </a:lnTo>
                <a:lnTo>
                  <a:pt x="13989" y="19379"/>
                </a:lnTo>
                <a:lnTo>
                  <a:pt x="13714" y="19072"/>
                </a:lnTo>
                <a:lnTo>
                  <a:pt x="13714" y="18766"/>
                </a:lnTo>
                <a:lnTo>
                  <a:pt x="12960" y="18766"/>
                </a:lnTo>
                <a:lnTo>
                  <a:pt x="12686" y="19072"/>
                </a:lnTo>
                <a:lnTo>
                  <a:pt x="11931" y="19072"/>
                </a:lnTo>
                <a:lnTo>
                  <a:pt x="11931" y="18766"/>
                </a:lnTo>
                <a:lnTo>
                  <a:pt x="11726" y="18766"/>
                </a:lnTo>
                <a:lnTo>
                  <a:pt x="11726" y="19072"/>
                </a:lnTo>
                <a:lnTo>
                  <a:pt x="11451" y="19072"/>
                </a:lnTo>
                <a:lnTo>
                  <a:pt x="11451" y="17923"/>
                </a:lnTo>
                <a:lnTo>
                  <a:pt x="11177" y="17617"/>
                </a:lnTo>
                <a:lnTo>
                  <a:pt x="11451" y="17387"/>
                </a:lnTo>
                <a:lnTo>
                  <a:pt x="11177" y="17387"/>
                </a:lnTo>
                <a:lnTo>
                  <a:pt x="11177" y="17081"/>
                </a:lnTo>
                <a:lnTo>
                  <a:pt x="10903" y="16774"/>
                </a:lnTo>
                <a:lnTo>
                  <a:pt x="10903" y="14553"/>
                </a:lnTo>
                <a:lnTo>
                  <a:pt x="9669" y="14553"/>
                </a:lnTo>
                <a:lnTo>
                  <a:pt x="9669" y="13940"/>
                </a:lnTo>
                <a:lnTo>
                  <a:pt x="9394" y="13940"/>
                </a:lnTo>
                <a:lnTo>
                  <a:pt x="9394" y="14247"/>
                </a:lnTo>
                <a:lnTo>
                  <a:pt x="8366" y="14247"/>
                </a:lnTo>
                <a:lnTo>
                  <a:pt x="8366" y="14553"/>
                </a:lnTo>
                <a:lnTo>
                  <a:pt x="8160" y="14553"/>
                </a:lnTo>
                <a:lnTo>
                  <a:pt x="8160" y="15089"/>
                </a:lnTo>
                <a:lnTo>
                  <a:pt x="7406" y="15396"/>
                </a:lnTo>
                <a:lnTo>
                  <a:pt x="6103" y="15396"/>
                </a:lnTo>
                <a:lnTo>
                  <a:pt x="5829" y="14783"/>
                </a:lnTo>
                <a:lnTo>
                  <a:pt x="5623" y="14553"/>
                </a:lnTo>
                <a:lnTo>
                  <a:pt x="5623" y="13940"/>
                </a:lnTo>
                <a:lnTo>
                  <a:pt x="5349" y="13711"/>
                </a:lnTo>
                <a:lnTo>
                  <a:pt x="5349" y="12791"/>
                </a:lnTo>
                <a:lnTo>
                  <a:pt x="754" y="12791"/>
                </a:lnTo>
                <a:lnTo>
                  <a:pt x="754" y="13098"/>
                </a:lnTo>
                <a:lnTo>
                  <a:pt x="549" y="13098"/>
                </a:lnTo>
                <a:lnTo>
                  <a:pt x="549" y="12791"/>
                </a:lnTo>
                <a:lnTo>
                  <a:pt x="0" y="12791"/>
                </a:lnTo>
                <a:close/>
                <a:moveTo>
                  <a:pt x="0" y="1279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55" name="AutoShape 139"/>
          <p:cNvSpPr/>
          <p:nvPr/>
        </p:nvSpPr>
        <p:spPr bwMode="auto">
          <a:xfrm>
            <a:off x="6584713" y="4423810"/>
            <a:ext cx="56957" cy="15634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62" y="0"/>
                </a:moveTo>
                <a:lnTo>
                  <a:pt x="2908" y="0"/>
                </a:lnTo>
                <a:lnTo>
                  <a:pt x="2908" y="726"/>
                </a:lnTo>
                <a:lnTo>
                  <a:pt x="6231" y="726"/>
                </a:lnTo>
                <a:lnTo>
                  <a:pt x="7477" y="1452"/>
                </a:lnTo>
                <a:lnTo>
                  <a:pt x="10800" y="2723"/>
                </a:lnTo>
                <a:lnTo>
                  <a:pt x="10800" y="10891"/>
                </a:lnTo>
                <a:lnTo>
                  <a:pt x="13708" y="11435"/>
                </a:lnTo>
                <a:lnTo>
                  <a:pt x="15369" y="12161"/>
                </a:lnTo>
                <a:lnTo>
                  <a:pt x="18277" y="12887"/>
                </a:lnTo>
                <a:lnTo>
                  <a:pt x="18277" y="13613"/>
                </a:lnTo>
                <a:lnTo>
                  <a:pt x="19938" y="14158"/>
                </a:lnTo>
                <a:lnTo>
                  <a:pt x="19938" y="14884"/>
                </a:lnTo>
                <a:lnTo>
                  <a:pt x="21600" y="15610"/>
                </a:lnTo>
                <a:lnTo>
                  <a:pt x="19938" y="15610"/>
                </a:lnTo>
                <a:lnTo>
                  <a:pt x="19938" y="16155"/>
                </a:lnTo>
                <a:lnTo>
                  <a:pt x="18277" y="16155"/>
                </a:lnTo>
                <a:lnTo>
                  <a:pt x="19938" y="16155"/>
                </a:lnTo>
                <a:lnTo>
                  <a:pt x="18277" y="16881"/>
                </a:lnTo>
                <a:lnTo>
                  <a:pt x="19938" y="16881"/>
                </a:lnTo>
                <a:lnTo>
                  <a:pt x="19938" y="18151"/>
                </a:lnTo>
                <a:lnTo>
                  <a:pt x="18277" y="18877"/>
                </a:lnTo>
                <a:lnTo>
                  <a:pt x="17031" y="18877"/>
                </a:lnTo>
                <a:lnTo>
                  <a:pt x="17031" y="20329"/>
                </a:lnTo>
                <a:lnTo>
                  <a:pt x="15369" y="20874"/>
                </a:lnTo>
                <a:lnTo>
                  <a:pt x="15369" y="21600"/>
                </a:lnTo>
                <a:lnTo>
                  <a:pt x="13708" y="21600"/>
                </a:lnTo>
                <a:lnTo>
                  <a:pt x="13708" y="20874"/>
                </a:lnTo>
                <a:lnTo>
                  <a:pt x="10800" y="19603"/>
                </a:lnTo>
                <a:lnTo>
                  <a:pt x="9138" y="19603"/>
                </a:lnTo>
                <a:lnTo>
                  <a:pt x="9138" y="16881"/>
                </a:lnTo>
                <a:lnTo>
                  <a:pt x="10800" y="16155"/>
                </a:lnTo>
                <a:lnTo>
                  <a:pt x="12462" y="15610"/>
                </a:lnTo>
                <a:lnTo>
                  <a:pt x="12462" y="14884"/>
                </a:lnTo>
                <a:lnTo>
                  <a:pt x="10800" y="14158"/>
                </a:lnTo>
                <a:lnTo>
                  <a:pt x="4569" y="14158"/>
                </a:lnTo>
                <a:lnTo>
                  <a:pt x="4569" y="13613"/>
                </a:lnTo>
                <a:lnTo>
                  <a:pt x="2908" y="13613"/>
                </a:lnTo>
                <a:lnTo>
                  <a:pt x="2908" y="12887"/>
                </a:lnTo>
                <a:lnTo>
                  <a:pt x="1662" y="13613"/>
                </a:lnTo>
                <a:lnTo>
                  <a:pt x="1662" y="12887"/>
                </a:lnTo>
                <a:lnTo>
                  <a:pt x="0" y="12161"/>
                </a:lnTo>
                <a:lnTo>
                  <a:pt x="0" y="11435"/>
                </a:lnTo>
                <a:lnTo>
                  <a:pt x="1662" y="10891"/>
                </a:lnTo>
                <a:lnTo>
                  <a:pt x="1662" y="9439"/>
                </a:lnTo>
                <a:lnTo>
                  <a:pt x="2908" y="9439"/>
                </a:lnTo>
                <a:lnTo>
                  <a:pt x="4569" y="8894"/>
                </a:lnTo>
                <a:lnTo>
                  <a:pt x="4569" y="8168"/>
                </a:lnTo>
                <a:lnTo>
                  <a:pt x="2908" y="7442"/>
                </a:lnTo>
                <a:lnTo>
                  <a:pt x="4569" y="7442"/>
                </a:lnTo>
                <a:lnTo>
                  <a:pt x="2908" y="6716"/>
                </a:lnTo>
                <a:lnTo>
                  <a:pt x="4569" y="6716"/>
                </a:lnTo>
                <a:lnTo>
                  <a:pt x="4569" y="6171"/>
                </a:lnTo>
                <a:lnTo>
                  <a:pt x="2908" y="5445"/>
                </a:lnTo>
                <a:lnTo>
                  <a:pt x="2908" y="4719"/>
                </a:lnTo>
                <a:lnTo>
                  <a:pt x="4569" y="4175"/>
                </a:lnTo>
                <a:lnTo>
                  <a:pt x="6231" y="4175"/>
                </a:lnTo>
                <a:lnTo>
                  <a:pt x="6231" y="3449"/>
                </a:lnTo>
                <a:lnTo>
                  <a:pt x="2908" y="1997"/>
                </a:lnTo>
                <a:lnTo>
                  <a:pt x="4569" y="1452"/>
                </a:lnTo>
                <a:lnTo>
                  <a:pt x="2908" y="1452"/>
                </a:lnTo>
                <a:lnTo>
                  <a:pt x="2908" y="726"/>
                </a:lnTo>
                <a:lnTo>
                  <a:pt x="1662" y="726"/>
                </a:lnTo>
                <a:lnTo>
                  <a:pt x="1662" y="0"/>
                </a:lnTo>
                <a:close/>
                <a:moveTo>
                  <a:pt x="1662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56" name="AutoShape 140"/>
          <p:cNvSpPr/>
          <p:nvPr/>
        </p:nvSpPr>
        <p:spPr bwMode="auto">
          <a:xfrm>
            <a:off x="6385365" y="4400411"/>
            <a:ext cx="215744" cy="19942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4057" y="6253"/>
                </a:moveTo>
                <a:lnTo>
                  <a:pt x="4495" y="6253"/>
                </a:lnTo>
                <a:lnTo>
                  <a:pt x="4495" y="6821"/>
                </a:lnTo>
                <a:lnTo>
                  <a:pt x="4934" y="7389"/>
                </a:lnTo>
                <a:lnTo>
                  <a:pt x="4934" y="6821"/>
                </a:lnTo>
                <a:lnTo>
                  <a:pt x="6140" y="6821"/>
                </a:lnTo>
                <a:lnTo>
                  <a:pt x="6579" y="7389"/>
                </a:lnTo>
                <a:lnTo>
                  <a:pt x="6579" y="7816"/>
                </a:lnTo>
                <a:lnTo>
                  <a:pt x="6908" y="7816"/>
                </a:lnTo>
                <a:lnTo>
                  <a:pt x="7346" y="8384"/>
                </a:lnTo>
                <a:lnTo>
                  <a:pt x="8991" y="8384"/>
                </a:lnTo>
                <a:lnTo>
                  <a:pt x="8991" y="7816"/>
                </a:lnTo>
                <a:lnTo>
                  <a:pt x="9429" y="7389"/>
                </a:lnTo>
                <a:lnTo>
                  <a:pt x="9758" y="7389"/>
                </a:lnTo>
                <a:lnTo>
                  <a:pt x="9758" y="7816"/>
                </a:lnTo>
                <a:lnTo>
                  <a:pt x="10197" y="8384"/>
                </a:lnTo>
                <a:lnTo>
                  <a:pt x="10197" y="8953"/>
                </a:lnTo>
                <a:lnTo>
                  <a:pt x="10636" y="8953"/>
                </a:lnTo>
                <a:lnTo>
                  <a:pt x="11403" y="9521"/>
                </a:lnTo>
                <a:lnTo>
                  <a:pt x="11842" y="9521"/>
                </a:lnTo>
                <a:lnTo>
                  <a:pt x="12280" y="9947"/>
                </a:lnTo>
                <a:lnTo>
                  <a:pt x="12280" y="10516"/>
                </a:lnTo>
                <a:lnTo>
                  <a:pt x="12609" y="11084"/>
                </a:lnTo>
                <a:lnTo>
                  <a:pt x="13048" y="11511"/>
                </a:lnTo>
                <a:lnTo>
                  <a:pt x="13486" y="11511"/>
                </a:lnTo>
                <a:lnTo>
                  <a:pt x="13815" y="11084"/>
                </a:lnTo>
                <a:lnTo>
                  <a:pt x="14254" y="11084"/>
                </a:lnTo>
                <a:lnTo>
                  <a:pt x="14254" y="11511"/>
                </a:lnTo>
                <a:lnTo>
                  <a:pt x="14692" y="11084"/>
                </a:lnTo>
                <a:lnTo>
                  <a:pt x="14254" y="8953"/>
                </a:lnTo>
                <a:lnTo>
                  <a:pt x="13815" y="8953"/>
                </a:lnTo>
                <a:lnTo>
                  <a:pt x="13815" y="9521"/>
                </a:lnTo>
                <a:lnTo>
                  <a:pt x="13048" y="9521"/>
                </a:lnTo>
                <a:lnTo>
                  <a:pt x="13048" y="8953"/>
                </a:lnTo>
                <a:lnTo>
                  <a:pt x="12609" y="8953"/>
                </a:lnTo>
                <a:lnTo>
                  <a:pt x="12280" y="8384"/>
                </a:lnTo>
                <a:lnTo>
                  <a:pt x="12280" y="5826"/>
                </a:lnTo>
                <a:lnTo>
                  <a:pt x="12609" y="5258"/>
                </a:lnTo>
                <a:lnTo>
                  <a:pt x="12609" y="3126"/>
                </a:lnTo>
                <a:lnTo>
                  <a:pt x="12280" y="3126"/>
                </a:lnTo>
                <a:lnTo>
                  <a:pt x="12280" y="2558"/>
                </a:lnTo>
                <a:lnTo>
                  <a:pt x="13048" y="995"/>
                </a:lnTo>
                <a:lnTo>
                  <a:pt x="15898" y="0"/>
                </a:lnTo>
                <a:lnTo>
                  <a:pt x="16666" y="568"/>
                </a:lnTo>
                <a:lnTo>
                  <a:pt x="17543" y="568"/>
                </a:lnTo>
                <a:lnTo>
                  <a:pt x="17872" y="995"/>
                </a:lnTo>
                <a:lnTo>
                  <a:pt x="17872" y="1563"/>
                </a:lnTo>
                <a:lnTo>
                  <a:pt x="19517" y="1563"/>
                </a:lnTo>
                <a:lnTo>
                  <a:pt x="19517" y="2132"/>
                </a:lnTo>
                <a:lnTo>
                  <a:pt x="19955" y="2132"/>
                </a:lnTo>
                <a:lnTo>
                  <a:pt x="20394" y="2558"/>
                </a:lnTo>
                <a:lnTo>
                  <a:pt x="20394" y="3126"/>
                </a:lnTo>
                <a:lnTo>
                  <a:pt x="20723" y="3126"/>
                </a:lnTo>
                <a:lnTo>
                  <a:pt x="20723" y="3695"/>
                </a:lnTo>
                <a:lnTo>
                  <a:pt x="21161" y="3695"/>
                </a:lnTo>
                <a:lnTo>
                  <a:pt x="20723" y="4121"/>
                </a:lnTo>
                <a:lnTo>
                  <a:pt x="21600" y="5258"/>
                </a:lnTo>
                <a:lnTo>
                  <a:pt x="21600" y="5826"/>
                </a:lnTo>
                <a:lnTo>
                  <a:pt x="21161" y="5826"/>
                </a:lnTo>
                <a:lnTo>
                  <a:pt x="20723" y="6253"/>
                </a:lnTo>
                <a:lnTo>
                  <a:pt x="20723" y="6821"/>
                </a:lnTo>
                <a:lnTo>
                  <a:pt x="21161" y="7389"/>
                </a:lnTo>
                <a:lnTo>
                  <a:pt x="21161" y="7816"/>
                </a:lnTo>
                <a:lnTo>
                  <a:pt x="20723" y="7816"/>
                </a:lnTo>
                <a:lnTo>
                  <a:pt x="21161" y="8384"/>
                </a:lnTo>
                <a:lnTo>
                  <a:pt x="20723" y="8384"/>
                </a:lnTo>
                <a:lnTo>
                  <a:pt x="21161" y="8953"/>
                </a:lnTo>
                <a:lnTo>
                  <a:pt x="21161" y="9521"/>
                </a:lnTo>
                <a:lnTo>
                  <a:pt x="20723" y="9947"/>
                </a:lnTo>
                <a:lnTo>
                  <a:pt x="20394" y="9947"/>
                </a:lnTo>
                <a:lnTo>
                  <a:pt x="20394" y="11084"/>
                </a:lnTo>
                <a:lnTo>
                  <a:pt x="19955" y="11511"/>
                </a:lnTo>
                <a:lnTo>
                  <a:pt x="19955" y="12079"/>
                </a:lnTo>
                <a:lnTo>
                  <a:pt x="20394" y="12647"/>
                </a:lnTo>
                <a:lnTo>
                  <a:pt x="20394" y="13216"/>
                </a:lnTo>
                <a:lnTo>
                  <a:pt x="19955" y="13216"/>
                </a:lnTo>
                <a:lnTo>
                  <a:pt x="18749" y="13642"/>
                </a:lnTo>
                <a:lnTo>
                  <a:pt x="18311" y="13642"/>
                </a:lnTo>
                <a:lnTo>
                  <a:pt x="16666" y="14779"/>
                </a:lnTo>
                <a:lnTo>
                  <a:pt x="16337" y="14779"/>
                </a:lnTo>
                <a:lnTo>
                  <a:pt x="15460" y="15205"/>
                </a:lnTo>
                <a:lnTo>
                  <a:pt x="15460" y="16342"/>
                </a:lnTo>
                <a:lnTo>
                  <a:pt x="13048" y="16342"/>
                </a:lnTo>
                <a:lnTo>
                  <a:pt x="12609" y="16768"/>
                </a:lnTo>
                <a:lnTo>
                  <a:pt x="12609" y="17905"/>
                </a:lnTo>
                <a:lnTo>
                  <a:pt x="12280" y="17905"/>
                </a:lnTo>
                <a:lnTo>
                  <a:pt x="11842" y="18474"/>
                </a:lnTo>
                <a:lnTo>
                  <a:pt x="10636" y="18900"/>
                </a:lnTo>
                <a:lnTo>
                  <a:pt x="9758" y="20463"/>
                </a:lnTo>
                <a:lnTo>
                  <a:pt x="9429" y="21032"/>
                </a:lnTo>
                <a:lnTo>
                  <a:pt x="8991" y="21600"/>
                </a:lnTo>
                <a:lnTo>
                  <a:pt x="8552" y="21600"/>
                </a:lnTo>
                <a:lnTo>
                  <a:pt x="8223" y="21032"/>
                </a:lnTo>
                <a:lnTo>
                  <a:pt x="5702" y="21032"/>
                </a:lnTo>
                <a:lnTo>
                  <a:pt x="5702" y="20463"/>
                </a:lnTo>
                <a:lnTo>
                  <a:pt x="5373" y="20463"/>
                </a:lnTo>
                <a:lnTo>
                  <a:pt x="4934" y="20037"/>
                </a:lnTo>
                <a:lnTo>
                  <a:pt x="4495" y="20463"/>
                </a:lnTo>
                <a:lnTo>
                  <a:pt x="4057" y="20037"/>
                </a:lnTo>
                <a:lnTo>
                  <a:pt x="2522" y="20463"/>
                </a:lnTo>
                <a:lnTo>
                  <a:pt x="2083" y="20037"/>
                </a:lnTo>
                <a:lnTo>
                  <a:pt x="1645" y="19468"/>
                </a:lnTo>
                <a:lnTo>
                  <a:pt x="1316" y="19468"/>
                </a:lnTo>
                <a:lnTo>
                  <a:pt x="877" y="18900"/>
                </a:lnTo>
                <a:lnTo>
                  <a:pt x="877" y="18474"/>
                </a:lnTo>
                <a:lnTo>
                  <a:pt x="439" y="18474"/>
                </a:lnTo>
                <a:lnTo>
                  <a:pt x="0" y="17905"/>
                </a:lnTo>
                <a:lnTo>
                  <a:pt x="0" y="10516"/>
                </a:lnTo>
                <a:lnTo>
                  <a:pt x="4057" y="10516"/>
                </a:lnTo>
                <a:lnTo>
                  <a:pt x="4057" y="7389"/>
                </a:lnTo>
                <a:lnTo>
                  <a:pt x="3728" y="6821"/>
                </a:lnTo>
                <a:lnTo>
                  <a:pt x="4057" y="6821"/>
                </a:lnTo>
                <a:lnTo>
                  <a:pt x="4057" y="6253"/>
                </a:lnTo>
                <a:close/>
                <a:moveTo>
                  <a:pt x="4057" y="625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57" name="AutoShape 141"/>
          <p:cNvSpPr/>
          <p:nvPr/>
        </p:nvSpPr>
        <p:spPr bwMode="auto">
          <a:xfrm>
            <a:off x="6199393" y="4355741"/>
            <a:ext cx="226532" cy="24409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139" y="20671"/>
                </a:moveTo>
                <a:lnTo>
                  <a:pt x="19722" y="20323"/>
                </a:lnTo>
                <a:lnTo>
                  <a:pt x="19304" y="19858"/>
                </a:lnTo>
                <a:lnTo>
                  <a:pt x="18991" y="19858"/>
                </a:lnTo>
                <a:lnTo>
                  <a:pt x="18574" y="19394"/>
                </a:lnTo>
                <a:lnTo>
                  <a:pt x="18574" y="19045"/>
                </a:lnTo>
                <a:lnTo>
                  <a:pt x="18157" y="19045"/>
                </a:lnTo>
                <a:lnTo>
                  <a:pt x="17739" y="18581"/>
                </a:lnTo>
                <a:lnTo>
                  <a:pt x="17739" y="12542"/>
                </a:lnTo>
                <a:lnTo>
                  <a:pt x="21600" y="12542"/>
                </a:lnTo>
                <a:lnTo>
                  <a:pt x="21600" y="9987"/>
                </a:lnTo>
                <a:lnTo>
                  <a:pt x="21287" y="9523"/>
                </a:lnTo>
                <a:lnTo>
                  <a:pt x="21600" y="9523"/>
                </a:lnTo>
                <a:lnTo>
                  <a:pt x="21600" y="9058"/>
                </a:lnTo>
                <a:lnTo>
                  <a:pt x="20870" y="9058"/>
                </a:lnTo>
                <a:lnTo>
                  <a:pt x="20452" y="9523"/>
                </a:lnTo>
                <a:lnTo>
                  <a:pt x="19304" y="9523"/>
                </a:lnTo>
                <a:lnTo>
                  <a:pt x="19304" y="9058"/>
                </a:lnTo>
                <a:lnTo>
                  <a:pt x="18991" y="9058"/>
                </a:lnTo>
                <a:lnTo>
                  <a:pt x="18991" y="9523"/>
                </a:lnTo>
                <a:lnTo>
                  <a:pt x="18574" y="9523"/>
                </a:lnTo>
                <a:lnTo>
                  <a:pt x="18574" y="7781"/>
                </a:lnTo>
                <a:lnTo>
                  <a:pt x="18157" y="7316"/>
                </a:lnTo>
                <a:lnTo>
                  <a:pt x="18574" y="6968"/>
                </a:lnTo>
                <a:lnTo>
                  <a:pt x="18157" y="6968"/>
                </a:lnTo>
                <a:lnTo>
                  <a:pt x="18157" y="6503"/>
                </a:lnTo>
                <a:lnTo>
                  <a:pt x="17739" y="6039"/>
                </a:lnTo>
                <a:lnTo>
                  <a:pt x="17739" y="2671"/>
                </a:lnTo>
                <a:lnTo>
                  <a:pt x="15861" y="2671"/>
                </a:lnTo>
                <a:lnTo>
                  <a:pt x="15861" y="1742"/>
                </a:lnTo>
                <a:lnTo>
                  <a:pt x="15443" y="1742"/>
                </a:lnTo>
                <a:lnTo>
                  <a:pt x="15443" y="2206"/>
                </a:lnTo>
                <a:lnTo>
                  <a:pt x="13878" y="2206"/>
                </a:lnTo>
                <a:lnTo>
                  <a:pt x="13878" y="2671"/>
                </a:lnTo>
                <a:lnTo>
                  <a:pt x="13565" y="2671"/>
                </a:lnTo>
                <a:lnTo>
                  <a:pt x="13565" y="3484"/>
                </a:lnTo>
                <a:lnTo>
                  <a:pt x="12417" y="3948"/>
                </a:lnTo>
                <a:lnTo>
                  <a:pt x="10435" y="3948"/>
                </a:lnTo>
                <a:lnTo>
                  <a:pt x="10017" y="3019"/>
                </a:lnTo>
                <a:lnTo>
                  <a:pt x="9704" y="2671"/>
                </a:lnTo>
                <a:lnTo>
                  <a:pt x="9704" y="1742"/>
                </a:lnTo>
                <a:lnTo>
                  <a:pt x="9287" y="1394"/>
                </a:lnTo>
                <a:lnTo>
                  <a:pt x="9287" y="0"/>
                </a:lnTo>
                <a:lnTo>
                  <a:pt x="2296" y="0"/>
                </a:lnTo>
                <a:lnTo>
                  <a:pt x="2296" y="465"/>
                </a:lnTo>
                <a:lnTo>
                  <a:pt x="1565" y="465"/>
                </a:lnTo>
                <a:lnTo>
                  <a:pt x="1983" y="929"/>
                </a:lnTo>
                <a:lnTo>
                  <a:pt x="1983" y="1394"/>
                </a:lnTo>
                <a:lnTo>
                  <a:pt x="2713" y="2206"/>
                </a:lnTo>
                <a:lnTo>
                  <a:pt x="2713" y="3484"/>
                </a:lnTo>
                <a:lnTo>
                  <a:pt x="3443" y="4413"/>
                </a:lnTo>
                <a:lnTo>
                  <a:pt x="3130" y="4761"/>
                </a:lnTo>
                <a:lnTo>
                  <a:pt x="2713" y="5690"/>
                </a:lnTo>
                <a:lnTo>
                  <a:pt x="3130" y="5690"/>
                </a:lnTo>
                <a:lnTo>
                  <a:pt x="3130" y="7316"/>
                </a:lnTo>
                <a:lnTo>
                  <a:pt x="3861" y="8245"/>
                </a:lnTo>
                <a:lnTo>
                  <a:pt x="3861" y="8710"/>
                </a:lnTo>
                <a:lnTo>
                  <a:pt x="4278" y="9058"/>
                </a:lnTo>
                <a:lnTo>
                  <a:pt x="4278" y="10335"/>
                </a:lnTo>
                <a:lnTo>
                  <a:pt x="3443" y="11729"/>
                </a:lnTo>
                <a:lnTo>
                  <a:pt x="3130" y="11729"/>
                </a:lnTo>
                <a:lnTo>
                  <a:pt x="2296" y="12077"/>
                </a:lnTo>
                <a:lnTo>
                  <a:pt x="2296" y="12542"/>
                </a:lnTo>
                <a:lnTo>
                  <a:pt x="1565" y="13355"/>
                </a:lnTo>
                <a:lnTo>
                  <a:pt x="1565" y="14284"/>
                </a:lnTo>
                <a:lnTo>
                  <a:pt x="1148" y="14284"/>
                </a:lnTo>
                <a:lnTo>
                  <a:pt x="1148" y="15561"/>
                </a:lnTo>
                <a:lnTo>
                  <a:pt x="835" y="16374"/>
                </a:lnTo>
                <a:lnTo>
                  <a:pt x="835" y="16839"/>
                </a:lnTo>
                <a:lnTo>
                  <a:pt x="417" y="17303"/>
                </a:lnTo>
                <a:lnTo>
                  <a:pt x="417" y="19394"/>
                </a:lnTo>
                <a:lnTo>
                  <a:pt x="0" y="19858"/>
                </a:lnTo>
                <a:lnTo>
                  <a:pt x="0" y="20323"/>
                </a:lnTo>
                <a:lnTo>
                  <a:pt x="835" y="20323"/>
                </a:lnTo>
                <a:lnTo>
                  <a:pt x="835" y="19858"/>
                </a:lnTo>
                <a:lnTo>
                  <a:pt x="1148" y="19858"/>
                </a:lnTo>
                <a:lnTo>
                  <a:pt x="1565" y="20323"/>
                </a:lnTo>
                <a:lnTo>
                  <a:pt x="1565" y="19858"/>
                </a:lnTo>
                <a:lnTo>
                  <a:pt x="2296" y="19394"/>
                </a:lnTo>
                <a:lnTo>
                  <a:pt x="3130" y="19394"/>
                </a:lnTo>
                <a:lnTo>
                  <a:pt x="3130" y="19858"/>
                </a:lnTo>
                <a:lnTo>
                  <a:pt x="3443" y="19858"/>
                </a:lnTo>
                <a:lnTo>
                  <a:pt x="3861" y="20323"/>
                </a:lnTo>
                <a:lnTo>
                  <a:pt x="11583" y="20323"/>
                </a:lnTo>
                <a:lnTo>
                  <a:pt x="12000" y="20671"/>
                </a:lnTo>
                <a:lnTo>
                  <a:pt x="12417" y="20671"/>
                </a:lnTo>
                <a:lnTo>
                  <a:pt x="12730" y="21135"/>
                </a:lnTo>
                <a:lnTo>
                  <a:pt x="14713" y="21135"/>
                </a:lnTo>
                <a:lnTo>
                  <a:pt x="14713" y="20671"/>
                </a:lnTo>
                <a:lnTo>
                  <a:pt x="14713" y="21135"/>
                </a:lnTo>
                <a:lnTo>
                  <a:pt x="15443" y="21135"/>
                </a:lnTo>
                <a:lnTo>
                  <a:pt x="15443" y="21600"/>
                </a:lnTo>
                <a:lnTo>
                  <a:pt x="16278" y="21600"/>
                </a:lnTo>
                <a:lnTo>
                  <a:pt x="16278" y="21135"/>
                </a:lnTo>
                <a:lnTo>
                  <a:pt x="16591" y="21135"/>
                </a:lnTo>
                <a:lnTo>
                  <a:pt x="17009" y="21600"/>
                </a:lnTo>
                <a:lnTo>
                  <a:pt x="17426" y="21600"/>
                </a:lnTo>
                <a:lnTo>
                  <a:pt x="20139" y="20671"/>
                </a:lnTo>
                <a:close/>
                <a:moveTo>
                  <a:pt x="20139" y="2067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58" name="AutoShape 142"/>
          <p:cNvSpPr/>
          <p:nvPr/>
        </p:nvSpPr>
        <p:spPr bwMode="auto">
          <a:xfrm>
            <a:off x="6442321" y="4551439"/>
            <a:ext cx="142391" cy="13667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6854"/>
                </a:moveTo>
                <a:lnTo>
                  <a:pt x="3822" y="6854"/>
                </a:lnTo>
                <a:lnTo>
                  <a:pt x="4320" y="7685"/>
                </a:lnTo>
                <a:lnTo>
                  <a:pt x="4985" y="7685"/>
                </a:lnTo>
                <a:lnTo>
                  <a:pt x="5649" y="6854"/>
                </a:lnTo>
                <a:lnTo>
                  <a:pt x="6148" y="6023"/>
                </a:lnTo>
                <a:lnTo>
                  <a:pt x="7477" y="3738"/>
                </a:lnTo>
                <a:lnTo>
                  <a:pt x="9305" y="3115"/>
                </a:lnTo>
                <a:lnTo>
                  <a:pt x="9969" y="2285"/>
                </a:lnTo>
                <a:lnTo>
                  <a:pt x="10468" y="2285"/>
                </a:lnTo>
                <a:lnTo>
                  <a:pt x="10468" y="623"/>
                </a:lnTo>
                <a:lnTo>
                  <a:pt x="11132" y="0"/>
                </a:lnTo>
                <a:lnTo>
                  <a:pt x="14788" y="0"/>
                </a:lnTo>
                <a:lnTo>
                  <a:pt x="14788" y="623"/>
                </a:lnTo>
                <a:lnTo>
                  <a:pt x="16117" y="623"/>
                </a:lnTo>
                <a:lnTo>
                  <a:pt x="16117" y="1454"/>
                </a:lnTo>
                <a:lnTo>
                  <a:pt x="16615" y="1454"/>
                </a:lnTo>
                <a:lnTo>
                  <a:pt x="16615" y="623"/>
                </a:lnTo>
                <a:lnTo>
                  <a:pt x="17280" y="1454"/>
                </a:lnTo>
                <a:lnTo>
                  <a:pt x="18443" y="1454"/>
                </a:lnTo>
                <a:lnTo>
                  <a:pt x="18443" y="2285"/>
                </a:lnTo>
                <a:lnTo>
                  <a:pt x="20271" y="2285"/>
                </a:lnTo>
                <a:lnTo>
                  <a:pt x="20271" y="3115"/>
                </a:lnTo>
                <a:lnTo>
                  <a:pt x="20935" y="3738"/>
                </a:lnTo>
                <a:lnTo>
                  <a:pt x="21600" y="3738"/>
                </a:lnTo>
                <a:lnTo>
                  <a:pt x="21600" y="6023"/>
                </a:lnTo>
                <a:lnTo>
                  <a:pt x="20935" y="6854"/>
                </a:lnTo>
                <a:lnTo>
                  <a:pt x="20935" y="8515"/>
                </a:lnTo>
                <a:lnTo>
                  <a:pt x="21600" y="8515"/>
                </a:lnTo>
                <a:lnTo>
                  <a:pt x="20935" y="8515"/>
                </a:lnTo>
                <a:lnTo>
                  <a:pt x="20935" y="9969"/>
                </a:lnTo>
                <a:lnTo>
                  <a:pt x="20271" y="10800"/>
                </a:lnTo>
                <a:lnTo>
                  <a:pt x="20935" y="11423"/>
                </a:lnTo>
                <a:lnTo>
                  <a:pt x="20935" y="13915"/>
                </a:lnTo>
                <a:lnTo>
                  <a:pt x="20271" y="14538"/>
                </a:lnTo>
                <a:lnTo>
                  <a:pt x="19772" y="14538"/>
                </a:lnTo>
                <a:lnTo>
                  <a:pt x="19772" y="18485"/>
                </a:lnTo>
                <a:lnTo>
                  <a:pt x="16615" y="21600"/>
                </a:lnTo>
                <a:lnTo>
                  <a:pt x="16117" y="21600"/>
                </a:lnTo>
                <a:lnTo>
                  <a:pt x="14788" y="20769"/>
                </a:lnTo>
                <a:lnTo>
                  <a:pt x="14123" y="21600"/>
                </a:lnTo>
                <a:lnTo>
                  <a:pt x="13625" y="21600"/>
                </a:lnTo>
                <a:lnTo>
                  <a:pt x="12960" y="20769"/>
                </a:lnTo>
                <a:lnTo>
                  <a:pt x="11132" y="20769"/>
                </a:lnTo>
                <a:lnTo>
                  <a:pt x="10468" y="19938"/>
                </a:lnTo>
                <a:lnTo>
                  <a:pt x="10468" y="19315"/>
                </a:lnTo>
                <a:lnTo>
                  <a:pt x="9305" y="19315"/>
                </a:lnTo>
                <a:lnTo>
                  <a:pt x="8640" y="18485"/>
                </a:lnTo>
                <a:lnTo>
                  <a:pt x="7975" y="19315"/>
                </a:lnTo>
                <a:lnTo>
                  <a:pt x="7477" y="18485"/>
                </a:lnTo>
                <a:lnTo>
                  <a:pt x="6148" y="16823"/>
                </a:lnTo>
                <a:lnTo>
                  <a:pt x="6148" y="15369"/>
                </a:lnTo>
                <a:lnTo>
                  <a:pt x="5649" y="15369"/>
                </a:lnTo>
                <a:lnTo>
                  <a:pt x="5649" y="14538"/>
                </a:lnTo>
                <a:lnTo>
                  <a:pt x="4985" y="13915"/>
                </a:lnTo>
                <a:lnTo>
                  <a:pt x="4320" y="13915"/>
                </a:lnTo>
                <a:lnTo>
                  <a:pt x="3822" y="13085"/>
                </a:lnTo>
                <a:lnTo>
                  <a:pt x="3157" y="11423"/>
                </a:lnTo>
                <a:lnTo>
                  <a:pt x="2492" y="11423"/>
                </a:lnTo>
                <a:lnTo>
                  <a:pt x="2492" y="10800"/>
                </a:lnTo>
                <a:lnTo>
                  <a:pt x="1828" y="9969"/>
                </a:lnTo>
                <a:lnTo>
                  <a:pt x="1828" y="9138"/>
                </a:lnTo>
                <a:lnTo>
                  <a:pt x="1329" y="9138"/>
                </a:lnTo>
                <a:lnTo>
                  <a:pt x="1329" y="8515"/>
                </a:lnTo>
                <a:lnTo>
                  <a:pt x="665" y="8515"/>
                </a:lnTo>
                <a:lnTo>
                  <a:pt x="665" y="7685"/>
                </a:lnTo>
                <a:lnTo>
                  <a:pt x="0" y="7685"/>
                </a:lnTo>
                <a:lnTo>
                  <a:pt x="0" y="6854"/>
                </a:lnTo>
                <a:close/>
                <a:moveTo>
                  <a:pt x="0" y="6854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59" name="AutoShape 143"/>
          <p:cNvSpPr/>
          <p:nvPr/>
        </p:nvSpPr>
        <p:spPr bwMode="auto">
          <a:xfrm>
            <a:off x="6344805" y="4595046"/>
            <a:ext cx="170870" cy="17974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323" y="0"/>
                </a:moveTo>
                <a:lnTo>
                  <a:pt x="12323" y="631"/>
                </a:lnTo>
                <a:lnTo>
                  <a:pt x="12877" y="631"/>
                </a:lnTo>
                <a:lnTo>
                  <a:pt x="12877" y="1261"/>
                </a:lnTo>
                <a:lnTo>
                  <a:pt x="13431" y="1261"/>
                </a:lnTo>
                <a:lnTo>
                  <a:pt x="13431" y="1734"/>
                </a:lnTo>
                <a:lnTo>
                  <a:pt x="13846" y="1734"/>
                </a:lnTo>
                <a:lnTo>
                  <a:pt x="13846" y="2365"/>
                </a:lnTo>
                <a:lnTo>
                  <a:pt x="14400" y="2996"/>
                </a:lnTo>
                <a:lnTo>
                  <a:pt x="14400" y="3469"/>
                </a:lnTo>
                <a:lnTo>
                  <a:pt x="14954" y="3469"/>
                </a:lnTo>
                <a:lnTo>
                  <a:pt x="15508" y="4730"/>
                </a:lnTo>
                <a:lnTo>
                  <a:pt x="15923" y="5361"/>
                </a:lnTo>
                <a:lnTo>
                  <a:pt x="16477" y="5361"/>
                </a:lnTo>
                <a:lnTo>
                  <a:pt x="17031" y="5834"/>
                </a:lnTo>
                <a:lnTo>
                  <a:pt x="17031" y="6464"/>
                </a:lnTo>
                <a:lnTo>
                  <a:pt x="17446" y="6464"/>
                </a:lnTo>
                <a:lnTo>
                  <a:pt x="17446" y="7568"/>
                </a:lnTo>
                <a:lnTo>
                  <a:pt x="18554" y="8829"/>
                </a:lnTo>
                <a:lnTo>
                  <a:pt x="18969" y="9460"/>
                </a:lnTo>
                <a:lnTo>
                  <a:pt x="19523" y="8829"/>
                </a:lnTo>
                <a:lnTo>
                  <a:pt x="20077" y="9460"/>
                </a:lnTo>
                <a:lnTo>
                  <a:pt x="21046" y="9460"/>
                </a:lnTo>
                <a:lnTo>
                  <a:pt x="21046" y="9933"/>
                </a:lnTo>
                <a:lnTo>
                  <a:pt x="21600" y="10564"/>
                </a:lnTo>
                <a:lnTo>
                  <a:pt x="20631" y="10564"/>
                </a:lnTo>
                <a:lnTo>
                  <a:pt x="20631" y="11194"/>
                </a:lnTo>
                <a:lnTo>
                  <a:pt x="20077" y="11194"/>
                </a:lnTo>
                <a:lnTo>
                  <a:pt x="20077" y="11667"/>
                </a:lnTo>
                <a:lnTo>
                  <a:pt x="18554" y="11667"/>
                </a:lnTo>
                <a:lnTo>
                  <a:pt x="18000" y="12298"/>
                </a:lnTo>
                <a:lnTo>
                  <a:pt x="17446" y="12298"/>
                </a:lnTo>
                <a:lnTo>
                  <a:pt x="17446" y="12928"/>
                </a:lnTo>
                <a:lnTo>
                  <a:pt x="17031" y="12928"/>
                </a:lnTo>
                <a:lnTo>
                  <a:pt x="17031" y="13401"/>
                </a:lnTo>
                <a:lnTo>
                  <a:pt x="16477" y="13401"/>
                </a:lnTo>
                <a:lnTo>
                  <a:pt x="15508" y="14032"/>
                </a:lnTo>
                <a:lnTo>
                  <a:pt x="15508" y="14663"/>
                </a:lnTo>
                <a:lnTo>
                  <a:pt x="15923" y="15293"/>
                </a:lnTo>
                <a:lnTo>
                  <a:pt x="15508" y="15293"/>
                </a:lnTo>
                <a:lnTo>
                  <a:pt x="15508" y="15766"/>
                </a:lnTo>
                <a:lnTo>
                  <a:pt x="14954" y="15766"/>
                </a:lnTo>
                <a:lnTo>
                  <a:pt x="13846" y="17028"/>
                </a:lnTo>
                <a:lnTo>
                  <a:pt x="13431" y="17028"/>
                </a:lnTo>
                <a:lnTo>
                  <a:pt x="12877" y="17501"/>
                </a:lnTo>
                <a:lnTo>
                  <a:pt x="12877" y="19393"/>
                </a:lnTo>
                <a:lnTo>
                  <a:pt x="9831" y="19393"/>
                </a:lnTo>
                <a:lnTo>
                  <a:pt x="8723" y="18762"/>
                </a:lnTo>
                <a:lnTo>
                  <a:pt x="8308" y="18131"/>
                </a:lnTo>
                <a:lnTo>
                  <a:pt x="7200" y="18131"/>
                </a:lnTo>
                <a:lnTo>
                  <a:pt x="6785" y="18762"/>
                </a:lnTo>
                <a:lnTo>
                  <a:pt x="6231" y="19866"/>
                </a:lnTo>
                <a:lnTo>
                  <a:pt x="5677" y="20496"/>
                </a:lnTo>
                <a:lnTo>
                  <a:pt x="5123" y="20496"/>
                </a:lnTo>
                <a:lnTo>
                  <a:pt x="4708" y="21127"/>
                </a:lnTo>
                <a:lnTo>
                  <a:pt x="4154" y="21127"/>
                </a:lnTo>
                <a:lnTo>
                  <a:pt x="3600" y="21600"/>
                </a:lnTo>
                <a:lnTo>
                  <a:pt x="1662" y="21600"/>
                </a:lnTo>
                <a:lnTo>
                  <a:pt x="1662" y="19866"/>
                </a:lnTo>
                <a:lnTo>
                  <a:pt x="1108" y="18762"/>
                </a:lnTo>
                <a:lnTo>
                  <a:pt x="1108" y="18131"/>
                </a:lnTo>
                <a:lnTo>
                  <a:pt x="0" y="17501"/>
                </a:lnTo>
                <a:lnTo>
                  <a:pt x="0" y="17028"/>
                </a:lnTo>
                <a:lnTo>
                  <a:pt x="554" y="9933"/>
                </a:lnTo>
                <a:lnTo>
                  <a:pt x="2631" y="9933"/>
                </a:lnTo>
                <a:lnTo>
                  <a:pt x="3185" y="1261"/>
                </a:lnTo>
                <a:lnTo>
                  <a:pt x="6785" y="1261"/>
                </a:lnTo>
                <a:lnTo>
                  <a:pt x="7754" y="631"/>
                </a:lnTo>
                <a:lnTo>
                  <a:pt x="8308" y="631"/>
                </a:lnTo>
                <a:lnTo>
                  <a:pt x="8308" y="1734"/>
                </a:lnTo>
                <a:lnTo>
                  <a:pt x="9277" y="1261"/>
                </a:lnTo>
                <a:lnTo>
                  <a:pt x="9831" y="631"/>
                </a:lnTo>
                <a:lnTo>
                  <a:pt x="10246" y="0"/>
                </a:lnTo>
                <a:lnTo>
                  <a:pt x="10800" y="631"/>
                </a:lnTo>
                <a:lnTo>
                  <a:pt x="11354" y="0"/>
                </a:lnTo>
                <a:lnTo>
                  <a:pt x="12323" y="0"/>
                </a:lnTo>
                <a:close/>
                <a:moveTo>
                  <a:pt x="12323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60" name="AutoShape 144"/>
          <p:cNvSpPr/>
          <p:nvPr/>
        </p:nvSpPr>
        <p:spPr bwMode="auto">
          <a:xfrm>
            <a:off x="6199393" y="4574838"/>
            <a:ext cx="242928" cy="24994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941" y="14324"/>
                </a:moveTo>
                <a:lnTo>
                  <a:pt x="12941" y="13983"/>
                </a:lnTo>
                <a:lnTo>
                  <a:pt x="13330" y="8867"/>
                </a:lnTo>
                <a:lnTo>
                  <a:pt x="14789" y="8867"/>
                </a:lnTo>
                <a:lnTo>
                  <a:pt x="15178" y="2615"/>
                </a:lnTo>
                <a:lnTo>
                  <a:pt x="17708" y="2615"/>
                </a:lnTo>
                <a:lnTo>
                  <a:pt x="18389" y="2160"/>
                </a:lnTo>
                <a:lnTo>
                  <a:pt x="18778" y="2160"/>
                </a:lnTo>
                <a:lnTo>
                  <a:pt x="18778" y="2956"/>
                </a:lnTo>
                <a:lnTo>
                  <a:pt x="19459" y="2615"/>
                </a:lnTo>
                <a:lnTo>
                  <a:pt x="19849" y="2160"/>
                </a:lnTo>
                <a:lnTo>
                  <a:pt x="20141" y="1705"/>
                </a:lnTo>
                <a:lnTo>
                  <a:pt x="20530" y="2160"/>
                </a:lnTo>
                <a:lnTo>
                  <a:pt x="20919" y="1705"/>
                </a:lnTo>
                <a:lnTo>
                  <a:pt x="21600" y="1705"/>
                </a:lnTo>
                <a:lnTo>
                  <a:pt x="21600" y="1251"/>
                </a:lnTo>
                <a:lnTo>
                  <a:pt x="21308" y="1251"/>
                </a:lnTo>
                <a:lnTo>
                  <a:pt x="20919" y="909"/>
                </a:lnTo>
                <a:lnTo>
                  <a:pt x="20530" y="1251"/>
                </a:lnTo>
                <a:lnTo>
                  <a:pt x="20141" y="909"/>
                </a:lnTo>
                <a:lnTo>
                  <a:pt x="16249" y="2160"/>
                </a:lnTo>
                <a:lnTo>
                  <a:pt x="15859" y="2160"/>
                </a:lnTo>
                <a:lnTo>
                  <a:pt x="15470" y="1705"/>
                </a:lnTo>
                <a:lnTo>
                  <a:pt x="15178" y="1705"/>
                </a:lnTo>
                <a:lnTo>
                  <a:pt x="15178" y="2160"/>
                </a:lnTo>
                <a:lnTo>
                  <a:pt x="14400" y="2160"/>
                </a:lnTo>
                <a:lnTo>
                  <a:pt x="14400" y="1705"/>
                </a:lnTo>
                <a:lnTo>
                  <a:pt x="13719" y="1705"/>
                </a:lnTo>
                <a:lnTo>
                  <a:pt x="13719" y="1251"/>
                </a:lnTo>
                <a:lnTo>
                  <a:pt x="13719" y="1705"/>
                </a:lnTo>
                <a:lnTo>
                  <a:pt x="11870" y="1705"/>
                </a:lnTo>
                <a:lnTo>
                  <a:pt x="11578" y="1251"/>
                </a:lnTo>
                <a:lnTo>
                  <a:pt x="11189" y="1251"/>
                </a:lnTo>
                <a:lnTo>
                  <a:pt x="10800" y="909"/>
                </a:lnTo>
                <a:lnTo>
                  <a:pt x="3600" y="909"/>
                </a:lnTo>
                <a:lnTo>
                  <a:pt x="3211" y="455"/>
                </a:lnTo>
                <a:lnTo>
                  <a:pt x="2919" y="455"/>
                </a:lnTo>
                <a:lnTo>
                  <a:pt x="2919" y="0"/>
                </a:lnTo>
                <a:lnTo>
                  <a:pt x="2141" y="0"/>
                </a:lnTo>
                <a:lnTo>
                  <a:pt x="1459" y="455"/>
                </a:lnTo>
                <a:lnTo>
                  <a:pt x="1459" y="909"/>
                </a:lnTo>
                <a:lnTo>
                  <a:pt x="1070" y="455"/>
                </a:lnTo>
                <a:lnTo>
                  <a:pt x="778" y="455"/>
                </a:lnTo>
                <a:lnTo>
                  <a:pt x="778" y="909"/>
                </a:lnTo>
                <a:lnTo>
                  <a:pt x="0" y="909"/>
                </a:lnTo>
                <a:lnTo>
                  <a:pt x="389" y="2160"/>
                </a:lnTo>
                <a:lnTo>
                  <a:pt x="1070" y="3411"/>
                </a:lnTo>
                <a:lnTo>
                  <a:pt x="1849" y="4206"/>
                </a:lnTo>
                <a:lnTo>
                  <a:pt x="2530" y="5912"/>
                </a:lnTo>
                <a:lnTo>
                  <a:pt x="2530" y="6821"/>
                </a:lnTo>
                <a:lnTo>
                  <a:pt x="3211" y="8072"/>
                </a:lnTo>
                <a:lnTo>
                  <a:pt x="3211" y="8526"/>
                </a:lnTo>
                <a:lnTo>
                  <a:pt x="4378" y="9777"/>
                </a:lnTo>
                <a:lnTo>
                  <a:pt x="4378" y="10573"/>
                </a:lnTo>
                <a:lnTo>
                  <a:pt x="3989" y="10573"/>
                </a:lnTo>
                <a:lnTo>
                  <a:pt x="4378" y="11368"/>
                </a:lnTo>
                <a:lnTo>
                  <a:pt x="4378" y="12733"/>
                </a:lnTo>
                <a:lnTo>
                  <a:pt x="4670" y="13983"/>
                </a:lnTo>
                <a:lnTo>
                  <a:pt x="4670" y="14779"/>
                </a:lnTo>
                <a:lnTo>
                  <a:pt x="5059" y="15234"/>
                </a:lnTo>
                <a:lnTo>
                  <a:pt x="4670" y="15234"/>
                </a:lnTo>
                <a:lnTo>
                  <a:pt x="5059" y="15688"/>
                </a:lnTo>
                <a:lnTo>
                  <a:pt x="5059" y="16484"/>
                </a:lnTo>
                <a:lnTo>
                  <a:pt x="5449" y="16939"/>
                </a:lnTo>
                <a:lnTo>
                  <a:pt x="5059" y="16939"/>
                </a:lnTo>
                <a:lnTo>
                  <a:pt x="5059" y="17280"/>
                </a:lnTo>
                <a:lnTo>
                  <a:pt x="5449" y="17735"/>
                </a:lnTo>
                <a:lnTo>
                  <a:pt x="5449" y="18644"/>
                </a:lnTo>
                <a:lnTo>
                  <a:pt x="6519" y="19895"/>
                </a:lnTo>
                <a:lnTo>
                  <a:pt x="6519" y="20236"/>
                </a:lnTo>
                <a:lnTo>
                  <a:pt x="7200" y="20691"/>
                </a:lnTo>
                <a:lnTo>
                  <a:pt x="7589" y="20691"/>
                </a:lnTo>
                <a:lnTo>
                  <a:pt x="7589" y="20236"/>
                </a:lnTo>
                <a:lnTo>
                  <a:pt x="7978" y="19895"/>
                </a:lnTo>
                <a:lnTo>
                  <a:pt x="8659" y="19895"/>
                </a:lnTo>
                <a:lnTo>
                  <a:pt x="8659" y="21145"/>
                </a:lnTo>
                <a:lnTo>
                  <a:pt x="10800" y="21145"/>
                </a:lnTo>
                <a:lnTo>
                  <a:pt x="10800" y="21600"/>
                </a:lnTo>
                <a:lnTo>
                  <a:pt x="11189" y="21600"/>
                </a:lnTo>
                <a:lnTo>
                  <a:pt x="11189" y="21145"/>
                </a:lnTo>
                <a:lnTo>
                  <a:pt x="11578" y="20691"/>
                </a:lnTo>
                <a:lnTo>
                  <a:pt x="11870" y="20691"/>
                </a:lnTo>
                <a:lnTo>
                  <a:pt x="12259" y="20236"/>
                </a:lnTo>
                <a:lnTo>
                  <a:pt x="12941" y="20236"/>
                </a:lnTo>
                <a:lnTo>
                  <a:pt x="12941" y="14324"/>
                </a:lnTo>
                <a:close/>
                <a:moveTo>
                  <a:pt x="12941" y="14324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61" name="AutoShape 145"/>
          <p:cNvSpPr/>
          <p:nvPr/>
        </p:nvSpPr>
        <p:spPr bwMode="auto">
          <a:xfrm>
            <a:off x="6982114" y="4657797"/>
            <a:ext cx="12082" cy="1063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10800"/>
                </a:lnTo>
                <a:lnTo>
                  <a:pt x="5891" y="21600"/>
                </a:lnTo>
                <a:lnTo>
                  <a:pt x="21600" y="10800"/>
                </a:lnTo>
                <a:lnTo>
                  <a:pt x="13745" y="10800"/>
                </a:lnTo>
                <a:lnTo>
                  <a:pt x="13745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62" name="AutoShape 146"/>
          <p:cNvSpPr/>
          <p:nvPr/>
        </p:nvSpPr>
        <p:spPr bwMode="auto">
          <a:xfrm>
            <a:off x="6758603" y="4478052"/>
            <a:ext cx="138076" cy="278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4457" y="21600"/>
                </a:moveTo>
                <a:lnTo>
                  <a:pt x="5657" y="21600"/>
                </a:lnTo>
                <a:lnTo>
                  <a:pt x="7029" y="20785"/>
                </a:lnTo>
                <a:lnTo>
                  <a:pt x="10114" y="20785"/>
                </a:lnTo>
                <a:lnTo>
                  <a:pt x="10114" y="20377"/>
                </a:lnTo>
                <a:lnTo>
                  <a:pt x="10800" y="20377"/>
                </a:lnTo>
                <a:lnTo>
                  <a:pt x="11486" y="20072"/>
                </a:lnTo>
                <a:lnTo>
                  <a:pt x="11486" y="19257"/>
                </a:lnTo>
                <a:lnTo>
                  <a:pt x="12000" y="18951"/>
                </a:lnTo>
                <a:lnTo>
                  <a:pt x="12000" y="18543"/>
                </a:lnTo>
                <a:lnTo>
                  <a:pt x="12686" y="17728"/>
                </a:lnTo>
                <a:lnTo>
                  <a:pt x="13371" y="17423"/>
                </a:lnTo>
                <a:lnTo>
                  <a:pt x="14057" y="16302"/>
                </a:lnTo>
                <a:lnTo>
                  <a:pt x="14057" y="15894"/>
                </a:lnTo>
                <a:lnTo>
                  <a:pt x="14571" y="15487"/>
                </a:lnTo>
                <a:lnTo>
                  <a:pt x="14571" y="14774"/>
                </a:lnTo>
                <a:lnTo>
                  <a:pt x="15257" y="13958"/>
                </a:lnTo>
                <a:lnTo>
                  <a:pt x="15943" y="12838"/>
                </a:lnTo>
                <a:lnTo>
                  <a:pt x="16457" y="12532"/>
                </a:lnTo>
                <a:lnTo>
                  <a:pt x="16457" y="12125"/>
                </a:lnTo>
                <a:lnTo>
                  <a:pt x="17143" y="11309"/>
                </a:lnTo>
                <a:lnTo>
                  <a:pt x="17829" y="10596"/>
                </a:lnTo>
                <a:lnTo>
                  <a:pt x="18343" y="9883"/>
                </a:lnTo>
                <a:lnTo>
                  <a:pt x="18343" y="9068"/>
                </a:lnTo>
                <a:lnTo>
                  <a:pt x="19029" y="9068"/>
                </a:lnTo>
                <a:lnTo>
                  <a:pt x="19029" y="8660"/>
                </a:lnTo>
                <a:lnTo>
                  <a:pt x="18343" y="8355"/>
                </a:lnTo>
                <a:lnTo>
                  <a:pt x="19714" y="7540"/>
                </a:lnTo>
                <a:lnTo>
                  <a:pt x="19029" y="7234"/>
                </a:lnTo>
                <a:lnTo>
                  <a:pt x="19714" y="7234"/>
                </a:lnTo>
                <a:lnTo>
                  <a:pt x="19714" y="5298"/>
                </a:lnTo>
                <a:lnTo>
                  <a:pt x="20914" y="6011"/>
                </a:lnTo>
                <a:lnTo>
                  <a:pt x="20914" y="5706"/>
                </a:lnTo>
                <a:lnTo>
                  <a:pt x="21600" y="5706"/>
                </a:lnTo>
                <a:lnTo>
                  <a:pt x="21600" y="4891"/>
                </a:lnTo>
                <a:lnTo>
                  <a:pt x="20914" y="4585"/>
                </a:lnTo>
                <a:lnTo>
                  <a:pt x="20914" y="1528"/>
                </a:lnTo>
                <a:lnTo>
                  <a:pt x="20400" y="1121"/>
                </a:lnTo>
                <a:lnTo>
                  <a:pt x="20400" y="1528"/>
                </a:lnTo>
                <a:lnTo>
                  <a:pt x="19714" y="1121"/>
                </a:lnTo>
                <a:lnTo>
                  <a:pt x="19714" y="815"/>
                </a:lnTo>
                <a:lnTo>
                  <a:pt x="19029" y="815"/>
                </a:lnTo>
                <a:lnTo>
                  <a:pt x="19714" y="408"/>
                </a:lnTo>
                <a:lnTo>
                  <a:pt x="19029" y="0"/>
                </a:lnTo>
                <a:lnTo>
                  <a:pt x="18343" y="408"/>
                </a:lnTo>
                <a:lnTo>
                  <a:pt x="18343" y="815"/>
                </a:lnTo>
                <a:lnTo>
                  <a:pt x="17829" y="408"/>
                </a:lnTo>
                <a:lnTo>
                  <a:pt x="17143" y="408"/>
                </a:lnTo>
                <a:lnTo>
                  <a:pt x="17829" y="815"/>
                </a:lnTo>
                <a:lnTo>
                  <a:pt x="17829" y="1121"/>
                </a:lnTo>
                <a:lnTo>
                  <a:pt x="18343" y="1121"/>
                </a:lnTo>
                <a:lnTo>
                  <a:pt x="18343" y="1528"/>
                </a:lnTo>
                <a:lnTo>
                  <a:pt x="17829" y="1528"/>
                </a:lnTo>
                <a:lnTo>
                  <a:pt x="17829" y="2242"/>
                </a:lnTo>
                <a:lnTo>
                  <a:pt x="17143" y="2242"/>
                </a:lnTo>
                <a:lnTo>
                  <a:pt x="16457" y="2649"/>
                </a:lnTo>
                <a:lnTo>
                  <a:pt x="16457" y="3057"/>
                </a:lnTo>
                <a:lnTo>
                  <a:pt x="15943" y="3057"/>
                </a:lnTo>
                <a:lnTo>
                  <a:pt x="15943" y="2649"/>
                </a:lnTo>
                <a:lnTo>
                  <a:pt x="15257" y="2649"/>
                </a:lnTo>
                <a:lnTo>
                  <a:pt x="15257" y="3057"/>
                </a:lnTo>
                <a:lnTo>
                  <a:pt x="15943" y="3464"/>
                </a:lnTo>
                <a:lnTo>
                  <a:pt x="15257" y="3464"/>
                </a:lnTo>
                <a:lnTo>
                  <a:pt x="14571" y="3770"/>
                </a:lnTo>
                <a:lnTo>
                  <a:pt x="15257" y="4177"/>
                </a:lnTo>
                <a:lnTo>
                  <a:pt x="14571" y="4177"/>
                </a:lnTo>
                <a:lnTo>
                  <a:pt x="14571" y="4585"/>
                </a:lnTo>
                <a:lnTo>
                  <a:pt x="13371" y="4891"/>
                </a:lnTo>
                <a:lnTo>
                  <a:pt x="13371" y="4585"/>
                </a:lnTo>
                <a:lnTo>
                  <a:pt x="14057" y="4585"/>
                </a:lnTo>
                <a:lnTo>
                  <a:pt x="13371" y="4177"/>
                </a:lnTo>
                <a:lnTo>
                  <a:pt x="12686" y="4585"/>
                </a:lnTo>
                <a:lnTo>
                  <a:pt x="13371" y="4585"/>
                </a:lnTo>
                <a:lnTo>
                  <a:pt x="12686" y="4891"/>
                </a:lnTo>
                <a:lnTo>
                  <a:pt x="12686" y="5298"/>
                </a:lnTo>
                <a:lnTo>
                  <a:pt x="13371" y="5298"/>
                </a:lnTo>
                <a:lnTo>
                  <a:pt x="12686" y="5298"/>
                </a:lnTo>
                <a:lnTo>
                  <a:pt x="12000" y="5706"/>
                </a:lnTo>
                <a:lnTo>
                  <a:pt x="12000" y="4891"/>
                </a:lnTo>
                <a:lnTo>
                  <a:pt x="10800" y="5706"/>
                </a:lnTo>
                <a:lnTo>
                  <a:pt x="10800" y="6419"/>
                </a:lnTo>
                <a:lnTo>
                  <a:pt x="10114" y="6011"/>
                </a:lnTo>
                <a:lnTo>
                  <a:pt x="10114" y="5706"/>
                </a:lnTo>
                <a:lnTo>
                  <a:pt x="9600" y="6011"/>
                </a:lnTo>
                <a:lnTo>
                  <a:pt x="8229" y="5706"/>
                </a:lnTo>
                <a:lnTo>
                  <a:pt x="8229" y="6419"/>
                </a:lnTo>
                <a:lnTo>
                  <a:pt x="7714" y="6419"/>
                </a:lnTo>
                <a:lnTo>
                  <a:pt x="7714" y="6011"/>
                </a:lnTo>
                <a:lnTo>
                  <a:pt x="7029" y="6419"/>
                </a:lnTo>
                <a:lnTo>
                  <a:pt x="7029" y="6011"/>
                </a:lnTo>
                <a:lnTo>
                  <a:pt x="5657" y="6826"/>
                </a:lnTo>
                <a:lnTo>
                  <a:pt x="5143" y="6419"/>
                </a:lnTo>
                <a:lnTo>
                  <a:pt x="4457" y="6419"/>
                </a:lnTo>
                <a:lnTo>
                  <a:pt x="4457" y="7234"/>
                </a:lnTo>
                <a:lnTo>
                  <a:pt x="3771" y="7947"/>
                </a:lnTo>
                <a:lnTo>
                  <a:pt x="3257" y="8355"/>
                </a:lnTo>
                <a:lnTo>
                  <a:pt x="3257" y="9883"/>
                </a:lnTo>
                <a:lnTo>
                  <a:pt x="3771" y="11004"/>
                </a:lnTo>
                <a:lnTo>
                  <a:pt x="4457" y="11309"/>
                </a:lnTo>
                <a:lnTo>
                  <a:pt x="4457" y="11717"/>
                </a:lnTo>
                <a:lnTo>
                  <a:pt x="3771" y="12532"/>
                </a:lnTo>
                <a:lnTo>
                  <a:pt x="3257" y="12838"/>
                </a:lnTo>
                <a:lnTo>
                  <a:pt x="3257" y="13245"/>
                </a:lnTo>
                <a:lnTo>
                  <a:pt x="2571" y="13653"/>
                </a:lnTo>
                <a:lnTo>
                  <a:pt x="2571" y="14366"/>
                </a:lnTo>
                <a:lnTo>
                  <a:pt x="1371" y="14366"/>
                </a:lnTo>
                <a:lnTo>
                  <a:pt x="686" y="14774"/>
                </a:lnTo>
                <a:lnTo>
                  <a:pt x="686" y="15181"/>
                </a:lnTo>
                <a:lnTo>
                  <a:pt x="0" y="15487"/>
                </a:lnTo>
                <a:lnTo>
                  <a:pt x="686" y="15894"/>
                </a:lnTo>
                <a:lnTo>
                  <a:pt x="0" y="16302"/>
                </a:lnTo>
                <a:lnTo>
                  <a:pt x="686" y="16302"/>
                </a:lnTo>
                <a:lnTo>
                  <a:pt x="686" y="17015"/>
                </a:lnTo>
                <a:lnTo>
                  <a:pt x="1371" y="17423"/>
                </a:lnTo>
                <a:lnTo>
                  <a:pt x="1371" y="18136"/>
                </a:lnTo>
                <a:lnTo>
                  <a:pt x="1886" y="17728"/>
                </a:lnTo>
                <a:lnTo>
                  <a:pt x="1371" y="18136"/>
                </a:lnTo>
                <a:lnTo>
                  <a:pt x="686" y="18136"/>
                </a:lnTo>
                <a:lnTo>
                  <a:pt x="686" y="18543"/>
                </a:lnTo>
                <a:lnTo>
                  <a:pt x="1371" y="18951"/>
                </a:lnTo>
                <a:lnTo>
                  <a:pt x="686" y="19664"/>
                </a:lnTo>
                <a:lnTo>
                  <a:pt x="1371" y="19664"/>
                </a:lnTo>
                <a:lnTo>
                  <a:pt x="1371" y="20072"/>
                </a:lnTo>
                <a:lnTo>
                  <a:pt x="2571" y="20785"/>
                </a:lnTo>
                <a:lnTo>
                  <a:pt x="3771" y="20785"/>
                </a:lnTo>
                <a:lnTo>
                  <a:pt x="4457" y="21192"/>
                </a:lnTo>
                <a:lnTo>
                  <a:pt x="4457" y="21600"/>
                </a:lnTo>
                <a:close/>
                <a:moveTo>
                  <a:pt x="17143" y="1528"/>
                </a:moveTo>
                <a:lnTo>
                  <a:pt x="17143" y="1121"/>
                </a:lnTo>
                <a:lnTo>
                  <a:pt x="17143" y="1528"/>
                </a:lnTo>
                <a:close/>
                <a:moveTo>
                  <a:pt x="17143" y="1936"/>
                </a:moveTo>
                <a:lnTo>
                  <a:pt x="17143" y="2242"/>
                </a:lnTo>
                <a:lnTo>
                  <a:pt x="17143" y="1936"/>
                </a:lnTo>
                <a:close/>
                <a:moveTo>
                  <a:pt x="15943" y="1936"/>
                </a:moveTo>
                <a:lnTo>
                  <a:pt x="16457" y="1936"/>
                </a:lnTo>
                <a:lnTo>
                  <a:pt x="16457" y="2242"/>
                </a:lnTo>
                <a:lnTo>
                  <a:pt x="15943" y="2242"/>
                </a:lnTo>
                <a:lnTo>
                  <a:pt x="15943" y="1936"/>
                </a:lnTo>
                <a:close/>
                <a:moveTo>
                  <a:pt x="19714" y="7947"/>
                </a:moveTo>
                <a:lnTo>
                  <a:pt x="19714" y="7540"/>
                </a:lnTo>
                <a:lnTo>
                  <a:pt x="20400" y="7540"/>
                </a:lnTo>
                <a:lnTo>
                  <a:pt x="20400" y="7234"/>
                </a:lnTo>
                <a:lnTo>
                  <a:pt x="20400" y="7540"/>
                </a:lnTo>
                <a:lnTo>
                  <a:pt x="19714" y="7947"/>
                </a:lnTo>
                <a:close/>
                <a:moveTo>
                  <a:pt x="19714" y="7947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63" name="AutoShape 147"/>
          <p:cNvSpPr/>
          <p:nvPr/>
        </p:nvSpPr>
        <p:spPr bwMode="auto">
          <a:xfrm>
            <a:off x="6539838" y="4448804"/>
            <a:ext cx="185972" cy="32598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98" y="15852"/>
                </a:moveTo>
                <a:lnTo>
                  <a:pt x="3812" y="14545"/>
                </a:lnTo>
                <a:lnTo>
                  <a:pt x="3812" y="12890"/>
                </a:lnTo>
                <a:lnTo>
                  <a:pt x="4193" y="12890"/>
                </a:lnTo>
                <a:lnTo>
                  <a:pt x="4701" y="12629"/>
                </a:lnTo>
                <a:lnTo>
                  <a:pt x="4701" y="11584"/>
                </a:lnTo>
                <a:lnTo>
                  <a:pt x="4193" y="11323"/>
                </a:lnTo>
                <a:lnTo>
                  <a:pt x="4701" y="10974"/>
                </a:lnTo>
                <a:lnTo>
                  <a:pt x="4701" y="10365"/>
                </a:lnTo>
                <a:lnTo>
                  <a:pt x="5209" y="10365"/>
                </a:lnTo>
                <a:lnTo>
                  <a:pt x="4701" y="10365"/>
                </a:lnTo>
                <a:lnTo>
                  <a:pt x="4701" y="9668"/>
                </a:lnTo>
                <a:lnTo>
                  <a:pt x="5209" y="9319"/>
                </a:lnTo>
                <a:lnTo>
                  <a:pt x="5209" y="8361"/>
                </a:lnTo>
                <a:lnTo>
                  <a:pt x="4701" y="8361"/>
                </a:lnTo>
                <a:lnTo>
                  <a:pt x="4193" y="8100"/>
                </a:lnTo>
                <a:lnTo>
                  <a:pt x="4193" y="7752"/>
                </a:lnTo>
                <a:lnTo>
                  <a:pt x="2795" y="7752"/>
                </a:lnTo>
                <a:lnTo>
                  <a:pt x="2795" y="7403"/>
                </a:lnTo>
                <a:lnTo>
                  <a:pt x="1906" y="7403"/>
                </a:lnTo>
                <a:lnTo>
                  <a:pt x="1398" y="7055"/>
                </a:lnTo>
                <a:lnTo>
                  <a:pt x="1398" y="7403"/>
                </a:lnTo>
                <a:lnTo>
                  <a:pt x="1016" y="7403"/>
                </a:lnTo>
                <a:lnTo>
                  <a:pt x="1016" y="7055"/>
                </a:lnTo>
                <a:lnTo>
                  <a:pt x="0" y="7055"/>
                </a:lnTo>
                <a:lnTo>
                  <a:pt x="0" y="6097"/>
                </a:lnTo>
                <a:lnTo>
                  <a:pt x="1016" y="5835"/>
                </a:lnTo>
                <a:lnTo>
                  <a:pt x="1398" y="5835"/>
                </a:lnTo>
                <a:lnTo>
                  <a:pt x="3304" y="5139"/>
                </a:lnTo>
                <a:lnTo>
                  <a:pt x="3812" y="5139"/>
                </a:lnTo>
                <a:lnTo>
                  <a:pt x="5209" y="4877"/>
                </a:lnTo>
                <a:lnTo>
                  <a:pt x="5718" y="4877"/>
                </a:lnTo>
                <a:lnTo>
                  <a:pt x="6099" y="4529"/>
                </a:lnTo>
                <a:lnTo>
                  <a:pt x="6099" y="4877"/>
                </a:lnTo>
                <a:lnTo>
                  <a:pt x="6607" y="4877"/>
                </a:lnTo>
                <a:lnTo>
                  <a:pt x="6607" y="5139"/>
                </a:lnTo>
                <a:lnTo>
                  <a:pt x="8513" y="5139"/>
                </a:lnTo>
                <a:lnTo>
                  <a:pt x="9021" y="5487"/>
                </a:lnTo>
                <a:lnTo>
                  <a:pt x="9021" y="5835"/>
                </a:lnTo>
                <a:lnTo>
                  <a:pt x="8513" y="6097"/>
                </a:lnTo>
                <a:lnTo>
                  <a:pt x="8005" y="6445"/>
                </a:lnTo>
                <a:lnTo>
                  <a:pt x="8005" y="7752"/>
                </a:lnTo>
                <a:lnTo>
                  <a:pt x="8513" y="7752"/>
                </a:lnTo>
                <a:lnTo>
                  <a:pt x="9402" y="8361"/>
                </a:lnTo>
                <a:lnTo>
                  <a:pt x="9402" y="8710"/>
                </a:lnTo>
                <a:lnTo>
                  <a:pt x="9911" y="8710"/>
                </a:lnTo>
                <a:lnTo>
                  <a:pt x="9911" y="8361"/>
                </a:lnTo>
                <a:lnTo>
                  <a:pt x="10419" y="8100"/>
                </a:lnTo>
                <a:lnTo>
                  <a:pt x="10419" y="7403"/>
                </a:lnTo>
                <a:lnTo>
                  <a:pt x="10800" y="7403"/>
                </a:lnTo>
                <a:lnTo>
                  <a:pt x="11308" y="7055"/>
                </a:lnTo>
                <a:lnTo>
                  <a:pt x="11308" y="6445"/>
                </a:lnTo>
                <a:lnTo>
                  <a:pt x="10800" y="6445"/>
                </a:lnTo>
                <a:lnTo>
                  <a:pt x="11308" y="6097"/>
                </a:lnTo>
                <a:lnTo>
                  <a:pt x="10800" y="6097"/>
                </a:lnTo>
                <a:lnTo>
                  <a:pt x="11308" y="6097"/>
                </a:lnTo>
                <a:lnTo>
                  <a:pt x="11308" y="5835"/>
                </a:lnTo>
                <a:lnTo>
                  <a:pt x="11816" y="5835"/>
                </a:lnTo>
                <a:lnTo>
                  <a:pt x="11308" y="5487"/>
                </a:lnTo>
                <a:lnTo>
                  <a:pt x="11308" y="5139"/>
                </a:lnTo>
                <a:lnTo>
                  <a:pt x="10800" y="4877"/>
                </a:lnTo>
                <a:lnTo>
                  <a:pt x="10800" y="4529"/>
                </a:lnTo>
                <a:lnTo>
                  <a:pt x="9911" y="4181"/>
                </a:lnTo>
                <a:lnTo>
                  <a:pt x="9402" y="3832"/>
                </a:lnTo>
                <a:lnTo>
                  <a:pt x="8513" y="3571"/>
                </a:lnTo>
                <a:lnTo>
                  <a:pt x="8513" y="2613"/>
                </a:lnTo>
                <a:lnTo>
                  <a:pt x="9021" y="1306"/>
                </a:lnTo>
                <a:lnTo>
                  <a:pt x="11308" y="1306"/>
                </a:lnTo>
                <a:lnTo>
                  <a:pt x="11308" y="958"/>
                </a:lnTo>
                <a:lnTo>
                  <a:pt x="11816" y="958"/>
                </a:lnTo>
                <a:lnTo>
                  <a:pt x="11816" y="1306"/>
                </a:lnTo>
                <a:lnTo>
                  <a:pt x="12198" y="1306"/>
                </a:lnTo>
                <a:lnTo>
                  <a:pt x="12706" y="1568"/>
                </a:lnTo>
                <a:lnTo>
                  <a:pt x="13214" y="1568"/>
                </a:lnTo>
                <a:lnTo>
                  <a:pt x="13722" y="1306"/>
                </a:lnTo>
                <a:lnTo>
                  <a:pt x="14612" y="1306"/>
                </a:lnTo>
                <a:lnTo>
                  <a:pt x="14612" y="1568"/>
                </a:lnTo>
                <a:lnTo>
                  <a:pt x="15120" y="1306"/>
                </a:lnTo>
                <a:lnTo>
                  <a:pt x="16009" y="1306"/>
                </a:lnTo>
                <a:lnTo>
                  <a:pt x="16009" y="958"/>
                </a:lnTo>
                <a:lnTo>
                  <a:pt x="17407" y="958"/>
                </a:lnTo>
                <a:lnTo>
                  <a:pt x="18424" y="610"/>
                </a:lnTo>
                <a:lnTo>
                  <a:pt x="18805" y="958"/>
                </a:lnTo>
                <a:lnTo>
                  <a:pt x="18805" y="610"/>
                </a:lnTo>
                <a:lnTo>
                  <a:pt x="19821" y="610"/>
                </a:lnTo>
                <a:lnTo>
                  <a:pt x="19821" y="348"/>
                </a:lnTo>
                <a:lnTo>
                  <a:pt x="20711" y="348"/>
                </a:lnTo>
                <a:lnTo>
                  <a:pt x="20711" y="0"/>
                </a:lnTo>
                <a:lnTo>
                  <a:pt x="21600" y="0"/>
                </a:lnTo>
                <a:lnTo>
                  <a:pt x="21600" y="610"/>
                </a:lnTo>
                <a:lnTo>
                  <a:pt x="21219" y="958"/>
                </a:lnTo>
                <a:lnTo>
                  <a:pt x="21219" y="4877"/>
                </a:lnTo>
                <a:lnTo>
                  <a:pt x="20711" y="4877"/>
                </a:lnTo>
                <a:lnTo>
                  <a:pt x="21600" y="4877"/>
                </a:lnTo>
                <a:lnTo>
                  <a:pt x="21600" y="5487"/>
                </a:lnTo>
                <a:lnTo>
                  <a:pt x="21219" y="5835"/>
                </a:lnTo>
                <a:lnTo>
                  <a:pt x="20711" y="5835"/>
                </a:lnTo>
                <a:lnTo>
                  <a:pt x="20711" y="6097"/>
                </a:lnTo>
                <a:lnTo>
                  <a:pt x="21219" y="6097"/>
                </a:lnTo>
                <a:lnTo>
                  <a:pt x="20711" y="6445"/>
                </a:lnTo>
                <a:lnTo>
                  <a:pt x="20711" y="6794"/>
                </a:lnTo>
                <a:lnTo>
                  <a:pt x="20202" y="7055"/>
                </a:lnTo>
                <a:lnTo>
                  <a:pt x="19821" y="7403"/>
                </a:lnTo>
                <a:lnTo>
                  <a:pt x="19313" y="7403"/>
                </a:lnTo>
                <a:lnTo>
                  <a:pt x="19313" y="7752"/>
                </a:lnTo>
                <a:lnTo>
                  <a:pt x="17915" y="8361"/>
                </a:lnTo>
                <a:lnTo>
                  <a:pt x="16518" y="9058"/>
                </a:lnTo>
                <a:lnTo>
                  <a:pt x="16009" y="8710"/>
                </a:lnTo>
                <a:lnTo>
                  <a:pt x="16009" y="9058"/>
                </a:lnTo>
                <a:lnTo>
                  <a:pt x="15120" y="9058"/>
                </a:lnTo>
                <a:lnTo>
                  <a:pt x="14104" y="9319"/>
                </a:lnTo>
                <a:lnTo>
                  <a:pt x="13722" y="10016"/>
                </a:lnTo>
                <a:lnTo>
                  <a:pt x="13214" y="10016"/>
                </a:lnTo>
                <a:lnTo>
                  <a:pt x="13214" y="9668"/>
                </a:lnTo>
                <a:lnTo>
                  <a:pt x="13214" y="10016"/>
                </a:lnTo>
                <a:lnTo>
                  <a:pt x="12706" y="10016"/>
                </a:lnTo>
                <a:lnTo>
                  <a:pt x="12706" y="10365"/>
                </a:lnTo>
                <a:lnTo>
                  <a:pt x="11816" y="10626"/>
                </a:lnTo>
                <a:lnTo>
                  <a:pt x="11816" y="10974"/>
                </a:lnTo>
                <a:lnTo>
                  <a:pt x="11308" y="10974"/>
                </a:lnTo>
                <a:lnTo>
                  <a:pt x="9911" y="11584"/>
                </a:lnTo>
                <a:lnTo>
                  <a:pt x="9911" y="11932"/>
                </a:lnTo>
                <a:lnTo>
                  <a:pt x="9021" y="11932"/>
                </a:lnTo>
                <a:lnTo>
                  <a:pt x="9021" y="12281"/>
                </a:lnTo>
                <a:lnTo>
                  <a:pt x="8513" y="11932"/>
                </a:lnTo>
                <a:lnTo>
                  <a:pt x="8513" y="12890"/>
                </a:lnTo>
                <a:lnTo>
                  <a:pt x="8005" y="12890"/>
                </a:lnTo>
                <a:lnTo>
                  <a:pt x="9021" y="13587"/>
                </a:lnTo>
                <a:lnTo>
                  <a:pt x="9021" y="13848"/>
                </a:lnTo>
                <a:lnTo>
                  <a:pt x="8513" y="13848"/>
                </a:lnTo>
                <a:lnTo>
                  <a:pt x="9021" y="13848"/>
                </a:lnTo>
                <a:lnTo>
                  <a:pt x="9021" y="14545"/>
                </a:lnTo>
                <a:lnTo>
                  <a:pt x="9402" y="14894"/>
                </a:lnTo>
                <a:lnTo>
                  <a:pt x="9021" y="15503"/>
                </a:lnTo>
                <a:lnTo>
                  <a:pt x="9402" y="15852"/>
                </a:lnTo>
                <a:lnTo>
                  <a:pt x="9402" y="15155"/>
                </a:lnTo>
                <a:lnTo>
                  <a:pt x="9911" y="15503"/>
                </a:lnTo>
                <a:lnTo>
                  <a:pt x="9911" y="15852"/>
                </a:lnTo>
                <a:lnTo>
                  <a:pt x="9402" y="16113"/>
                </a:lnTo>
                <a:lnTo>
                  <a:pt x="9402" y="17071"/>
                </a:lnTo>
                <a:lnTo>
                  <a:pt x="9021" y="17419"/>
                </a:lnTo>
                <a:lnTo>
                  <a:pt x="9021" y="17768"/>
                </a:lnTo>
                <a:lnTo>
                  <a:pt x="9402" y="17419"/>
                </a:lnTo>
                <a:lnTo>
                  <a:pt x="9402" y="18116"/>
                </a:lnTo>
                <a:lnTo>
                  <a:pt x="8513" y="18726"/>
                </a:lnTo>
                <a:lnTo>
                  <a:pt x="7115" y="19074"/>
                </a:lnTo>
                <a:lnTo>
                  <a:pt x="5209" y="19335"/>
                </a:lnTo>
                <a:lnTo>
                  <a:pt x="4701" y="19684"/>
                </a:lnTo>
                <a:lnTo>
                  <a:pt x="3812" y="20032"/>
                </a:lnTo>
                <a:lnTo>
                  <a:pt x="3812" y="20381"/>
                </a:lnTo>
                <a:lnTo>
                  <a:pt x="3304" y="20642"/>
                </a:lnTo>
                <a:lnTo>
                  <a:pt x="2795" y="20642"/>
                </a:lnTo>
                <a:lnTo>
                  <a:pt x="3304" y="20990"/>
                </a:lnTo>
                <a:lnTo>
                  <a:pt x="3812" y="20990"/>
                </a:lnTo>
                <a:lnTo>
                  <a:pt x="3812" y="20642"/>
                </a:lnTo>
                <a:lnTo>
                  <a:pt x="3812" y="21600"/>
                </a:lnTo>
                <a:lnTo>
                  <a:pt x="2414" y="21600"/>
                </a:lnTo>
                <a:lnTo>
                  <a:pt x="2414" y="20990"/>
                </a:lnTo>
                <a:lnTo>
                  <a:pt x="1906" y="20642"/>
                </a:lnTo>
                <a:lnTo>
                  <a:pt x="1906" y="17071"/>
                </a:lnTo>
                <a:lnTo>
                  <a:pt x="1398" y="16810"/>
                </a:lnTo>
                <a:lnTo>
                  <a:pt x="1398" y="15852"/>
                </a:lnTo>
                <a:close/>
                <a:moveTo>
                  <a:pt x="1398" y="15852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64" name="AutoShape 148"/>
          <p:cNvSpPr/>
          <p:nvPr/>
        </p:nvSpPr>
        <p:spPr bwMode="auto">
          <a:xfrm>
            <a:off x="6535523" y="4756709"/>
            <a:ext cx="25026" cy="2871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843" y="2945"/>
                </a:moveTo>
                <a:lnTo>
                  <a:pt x="21600" y="6873"/>
                </a:lnTo>
                <a:lnTo>
                  <a:pt x="21600" y="13745"/>
                </a:lnTo>
                <a:lnTo>
                  <a:pt x="17843" y="13745"/>
                </a:lnTo>
                <a:lnTo>
                  <a:pt x="17843" y="21600"/>
                </a:lnTo>
                <a:lnTo>
                  <a:pt x="11270" y="21600"/>
                </a:lnTo>
                <a:lnTo>
                  <a:pt x="3757" y="17673"/>
                </a:lnTo>
                <a:lnTo>
                  <a:pt x="3757" y="13745"/>
                </a:lnTo>
                <a:lnTo>
                  <a:pt x="0" y="13745"/>
                </a:lnTo>
                <a:lnTo>
                  <a:pt x="0" y="6873"/>
                </a:lnTo>
                <a:lnTo>
                  <a:pt x="3757" y="2945"/>
                </a:lnTo>
                <a:lnTo>
                  <a:pt x="7513" y="0"/>
                </a:lnTo>
                <a:lnTo>
                  <a:pt x="11270" y="0"/>
                </a:lnTo>
                <a:lnTo>
                  <a:pt x="14087" y="2945"/>
                </a:lnTo>
                <a:lnTo>
                  <a:pt x="17843" y="2945"/>
                </a:lnTo>
                <a:close/>
                <a:moveTo>
                  <a:pt x="17843" y="294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65" name="AutoShape 149"/>
          <p:cNvSpPr/>
          <p:nvPr/>
        </p:nvSpPr>
        <p:spPr bwMode="auto">
          <a:xfrm>
            <a:off x="6280081" y="4682791"/>
            <a:ext cx="292550" cy="26855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588"/>
                </a:moveTo>
                <a:lnTo>
                  <a:pt x="324" y="10588"/>
                </a:lnTo>
                <a:lnTo>
                  <a:pt x="324" y="10165"/>
                </a:lnTo>
                <a:lnTo>
                  <a:pt x="647" y="9847"/>
                </a:lnTo>
                <a:lnTo>
                  <a:pt x="1213" y="9847"/>
                </a:lnTo>
                <a:lnTo>
                  <a:pt x="1213" y="11012"/>
                </a:lnTo>
                <a:lnTo>
                  <a:pt x="2993" y="11012"/>
                </a:lnTo>
                <a:lnTo>
                  <a:pt x="2993" y="11435"/>
                </a:lnTo>
                <a:lnTo>
                  <a:pt x="3317" y="11435"/>
                </a:lnTo>
                <a:lnTo>
                  <a:pt x="3317" y="11012"/>
                </a:lnTo>
                <a:lnTo>
                  <a:pt x="3640" y="10588"/>
                </a:lnTo>
                <a:lnTo>
                  <a:pt x="3883" y="10588"/>
                </a:lnTo>
                <a:lnTo>
                  <a:pt x="4207" y="10165"/>
                </a:lnTo>
                <a:lnTo>
                  <a:pt x="4773" y="10165"/>
                </a:lnTo>
                <a:lnTo>
                  <a:pt x="4773" y="4659"/>
                </a:lnTo>
                <a:lnTo>
                  <a:pt x="5420" y="5082"/>
                </a:lnTo>
                <a:lnTo>
                  <a:pt x="5420" y="5506"/>
                </a:lnTo>
                <a:lnTo>
                  <a:pt x="5744" y="6247"/>
                </a:lnTo>
                <a:lnTo>
                  <a:pt x="5744" y="7412"/>
                </a:lnTo>
                <a:lnTo>
                  <a:pt x="6876" y="7412"/>
                </a:lnTo>
                <a:lnTo>
                  <a:pt x="7200" y="7094"/>
                </a:lnTo>
                <a:lnTo>
                  <a:pt x="7524" y="7094"/>
                </a:lnTo>
                <a:lnTo>
                  <a:pt x="7766" y="6671"/>
                </a:lnTo>
                <a:lnTo>
                  <a:pt x="8090" y="6671"/>
                </a:lnTo>
                <a:lnTo>
                  <a:pt x="8413" y="6247"/>
                </a:lnTo>
                <a:lnTo>
                  <a:pt x="8737" y="5506"/>
                </a:lnTo>
                <a:lnTo>
                  <a:pt x="8980" y="5082"/>
                </a:lnTo>
                <a:lnTo>
                  <a:pt x="9627" y="5082"/>
                </a:lnTo>
                <a:lnTo>
                  <a:pt x="9870" y="5506"/>
                </a:lnTo>
                <a:lnTo>
                  <a:pt x="10517" y="5929"/>
                </a:lnTo>
                <a:lnTo>
                  <a:pt x="12297" y="5929"/>
                </a:lnTo>
                <a:lnTo>
                  <a:pt x="12297" y="4659"/>
                </a:lnTo>
                <a:lnTo>
                  <a:pt x="12620" y="4341"/>
                </a:lnTo>
                <a:lnTo>
                  <a:pt x="12863" y="4341"/>
                </a:lnTo>
                <a:lnTo>
                  <a:pt x="13510" y="3494"/>
                </a:lnTo>
                <a:lnTo>
                  <a:pt x="13834" y="3494"/>
                </a:lnTo>
                <a:lnTo>
                  <a:pt x="13834" y="3176"/>
                </a:lnTo>
                <a:lnTo>
                  <a:pt x="14076" y="3176"/>
                </a:lnTo>
                <a:lnTo>
                  <a:pt x="13834" y="2753"/>
                </a:lnTo>
                <a:lnTo>
                  <a:pt x="13834" y="2329"/>
                </a:lnTo>
                <a:lnTo>
                  <a:pt x="14400" y="1906"/>
                </a:lnTo>
                <a:lnTo>
                  <a:pt x="14724" y="1906"/>
                </a:lnTo>
                <a:lnTo>
                  <a:pt x="14724" y="1588"/>
                </a:lnTo>
                <a:lnTo>
                  <a:pt x="14966" y="1588"/>
                </a:lnTo>
                <a:lnTo>
                  <a:pt x="14966" y="1165"/>
                </a:lnTo>
                <a:lnTo>
                  <a:pt x="15290" y="1165"/>
                </a:lnTo>
                <a:lnTo>
                  <a:pt x="15613" y="741"/>
                </a:lnTo>
                <a:lnTo>
                  <a:pt x="16503" y="741"/>
                </a:lnTo>
                <a:lnTo>
                  <a:pt x="16503" y="424"/>
                </a:lnTo>
                <a:lnTo>
                  <a:pt x="16827" y="424"/>
                </a:lnTo>
                <a:lnTo>
                  <a:pt x="16827" y="0"/>
                </a:lnTo>
                <a:lnTo>
                  <a:pt x="18283" y="0"/>
                </a:lnTo>
                <a:lnTo>
                  <a:pt x="18607" y="424"/>
                </a:lnTo>
                <a:lnTo>
                  <a:pt x="18849" y="424"/>
                </a:lnTo>
                <a:lnTo>
                  <a:pt x="19173" y="0"/>
                </a:lnTo>
                <a:lnTo>
                  <a:pt x="19820" y="424"/>
                </a:lnTo>
                <a:lnTo>
                  <a:pt x="20063" y="424"/>
                </a:lnTo>
                <a:lnTo>
                  <a:pt x="20063" y="1588"/>
                </a:lnTo>
                <a:lnTo>
                  <a:pt x="20387" y="1906"/>
                </a:lnTo>
                <a:lnTo>
                  <a:pt x="20387" y="6247"/>
                </a:lnTo>
                <a:lnTo>
                  <a:pt x="20063" y="6247"/>
                </a:lnTo>
                <a:lnTo>
                  <a:pt x="19820" y="5929"/>
                </a:lnTo>
                <a:lnTo>
                  <a:pt x="19497" y="5929"/>
                </a:lnTo>
                <a:lnTo>
                  <a:pt x="19173" y="6247"/>
                </a:lnTo>
                <a:lnTo>
                  <a:pt x="18849" y="6671"/>
                </a:lnTo>
                <a:lnTo>
                  <a:pt x="18849" y="7412"/>
                </a:lnTo>
                <a:lnTo>
                  <a:pt x="19173" y="7412"/>
                </a:lnTo>
                <a:lnTo>
                  <a:pt x="19173" y="7835"/>
                </a:lnTo>
                <a:lnTo>
                  <a:pt x="19820" y="8259"/>
                </a:lnTo>
                <a:lnTo>
                  <a:pt x="20387" y="8259"/>
                </a:lnTo>
                <a:lnTo>
                  <a:pt x="20387" y="7412"/>
                </a:lnTo>
                <a:lnTo>
                  <a:pt x="21600" y="7412"/>
                </a:lnTo>
                <a:lnTo>
                  <a:pt x="21276" y="7835"/>
                </a:lnTo>
                <a:lnTo>
                  <a:pt x="21600" y="7835"/>
                </a:lnTo>
                <a:lnTo>
                  <a:pt x="21276" y="8682"/>
                </a:lnTo>
                <a:lnTo>
                  <a:pt x="21276" y="9000"/>
                </a:lnTo>
                <a:lnTo>
                  <a:pt x="20953" y="9424"/>
                </a:lnTo>
                <a:lnTo>
                  <a:pt x="20953" y="10165"/>
                </a:lnTo>
                <a:lnTo>
                  <a:pt x="20710" y="10165"/>
                </a:lnTo>
                <a:lnTo>
                  <a:pt x="20710" y="10588"/>
                </a:lnTo>
                <a:lnTo>
                  <a:pt x="20387" y="11012"/>
                </a:lnTo>
                <a:lnTo>
                  <a:pt x="20063" y="11012"/>
                </a:lnTo>
                <a:lnTo>
                  <a:pt x="20063" y="11435"/>
                </a:lnTo>
                <a:lnTo>
                  <a:pt x="19820" y="11435"/>
                </a:lnTo>
                <a:lnTo>
                  <a:pt x="19820" y="11753"/>
                </a:lnTo>
                <a:lnTo>
                  <a:pt x="19497" y="11753"/>
                </a:lnTo>
                <a:lnTo>
                  <a:pt x="18849" y="12600"/>
                </a:lnTo>
                <a:lnTo>
                  <a:pt x="18849" y="12918"/>
                </a:lnTo>
                <a:lnTo>
                  <a:pt x="18607" y="12918"/>
                </a:lnTo>
                <a:lnTo>
                  <a:pt x="18283" y="13341"/>
                </a:lnTo>
                <a:lnTo>
                  <a:pt x="17717" y="14506"/>
                </a:lnTo>
                <a:lnTo>
                  <a:pt x="17393" y="14929"/>
                </a:lnTo>
                <a:lnTo>
                  <a:pt x="17393" y="15671"/>
                </a:lnTo>
                <a:lnTo>
                  <a:pt x="17070" y="15671"/>
                </a:lnTo>
                <a:lnTo>
                  <a:pt x="16827" y="16094"/>
                </a:lnTo>
                <a:lnTo>
                  <a:pt x="16503" y="16094"/>
                </a:lnTo>
                <a:lnTo>
                  <a:pt x="15290" y="17682"/>
                </a:lnTo>
                <a:lnTo>
                  <a:pt x="14966" y="17682"/>
                </a:lnTo>
                <a:lnTo>
                  <a:pt x="14966" y="18106"/>
                </a:lnTo>
                <a:lnTo>
                  <a:pt x="13834" y="18847"/>
                </a:lnTo>
                <a:lnTo>
                  <a:pt x="13834" y="19271"/>
                </a:lnTo>
                <a:lnTo>
                  <a:pt x="13510" y="19271"/>
                </a:lnTo>
                <a:lnTo>
                  <a:pt x="12863" y="19588"/>
                </a:lnTo>
                <a:lnTo>
                  <a:pt x="11407" y="19588"/>
                </a:lnTo>
                <a:lnTo>
                  <a:pt x="11407" y="20435"/>
                </a:lnTo>
                <a:lnTo>
                  <a:pt x="11083" y="20435"/>
                </a:lnTo>
                <a:lnTo>
                  <a:pt x="10760" y="20012"/>
                </a:lnTo>
                <a:lnTo>
                  <a:pt x="10517" y="20012"/>
                </a:lnTo>
                <a:lnTo>
                  <a:pt x="10193" y="20435"/>
                </a:lnTo>
                <a:lnTo>
                  <a:pt x="10517" y="20435"/>
                </a:lnTo>
                <a:lnTo>
                  <a:pt x="10193" y="20859"/>
                </a:lnTo>
                <a:lnTo>
                  <a:pt x="9627" y="20435"/>
                </a:lnTo>
                <a:lnTo>
                  <a:pt x="8980" y="20012"/>
                </a:lnTo>
                <a:lnTo>
                  <a:pt x="8413" y="20435"/>
                </a:lnTo>
                <a:lnTo>
                  <a:pt x="7200" y="20435"/>
                </a:lnTo>
                <a:lnTo>
                  <a:pt x="6876" y="20859"/>
                </a:lnTo>
                <a:lnTo>
                  <a:pt x="6876" y="20435"/>
                </a:lnTo>
                <a:lnTo>
                  <a:pt x="6634" y="20435"/>
                </a:lnTo>
                <a:lnTo>
                  <a:pt x="6634" y="20859"/>
                </a:lnTo>
                <a:lnTo>
                  <a:pt x="4773" y="20859"/>
                </a:lnTo>
                <a:lnTo>
                  <a:pt x="4530" y="21176"/>
                </a:lnTo>
                <a:lnTo>
                  <a:pt x="4207" y="21176"/>
                </a:lnTo>
                <a:lnTo>
                  <a:pt x="4207" y="21600"/>
                </a:lnTo>
                <a:lnTo>
                  <a:pt x="3883" y="21600"/>
                </a:lnTo>
                <a:lnTo>
                  <a:pt x="3317" y="21176"/>
                </a:lnTo>
                <a:lnTo>
                  <a:pt x="2993" y="20859"/>
                </a:lnTo>
                <a:lnTo>
                  <a:pt x="2751" y="20859"/>
                </a:lnTo>
                <a:lnTo>
                  <a:pt x="2751" y="20435"/>
                </a:lnTo>
                <a:lnTo>
                  <a:pt x="2103" y="20435"/>
                </a:lnTo>
                <a:lnTo>
                  <a:pt x="2103" y="20859"/>
                </a:lnTo>
                <a:lnTo>
                  <a:pt x="1780" y="20859"/>
                </a:lnTo>
                <a:lnTo>
                  <a:pt x="1780" y="20435"/>
                </a:lnTo>
                <a:lnTo>
                  <a:pt x="2103" y="20012"/>
                </a:lnTo>
                <a:lnTo>
                  <a:pt x="1780" y="19588"/>
                </a:lnTo>
                <a:lnTo>
                  <a:pt x="2103" y="19271"/>
                </a:lnTo>
                <a:lnTo>
                  <a:pt x="1780" y="18847"/>
                </a:lnTo>
                <a:lnTo>
                  <a:pt x="1780" y="18424"/>
                </a:lnTo>
                <a:lnTo>
                  <a:pt x="1537" y="18106"/>
                </a:lnTo>
                <a:lnTo>
                  <a:pt x="1537" y="17682"/>
                </a:lnTo>
                <a:lnTo>
                  <a:pt x="2103" y="17682"/>
                </a:lnTo>
                <a:lnTo>
                  <a:pt x="2103" y="17259"/>
                </a:lnTo>
                <a:lnTo>
                  <a:pt x="1780" y="16518"/>
                </a:lnTo>
                <a:lnTo>
                  <a:pt x="2103" y="16518"/>
                </a:lnTo>
                <a:lnTo>
                  <a:pt x="1537" y="15671"/>
                </a:lnTo>
                <a:lnTo>
                  <a:pt x="1537" y="15353"/>
                </a:lnTo>
                <a:lnTo>
                  <a:pt x="1213" y="14506"/>
                </a:lnTo>
                <a:lnTo>
                  <a:pt x="890" y="13765"/>
                </a:lnTo>
                <a:lnTo>
                  <a:pt x="647" y="12918"/>
                </a:lnTo>
                <a:lnTo>
                  <a:pt x="890" y="12600"/>
                </a:lnTo>
                <a:lnTo>
                  <a:pt x="647" y="11435"/>
                </a:lnTo>
                <a:lnTo>
                  <a:pt x="0" y="11012"/>
                </a:lnTo>
                <a:lnTo>
                  <a:pt x="0" y="10588"/>
                </a:lnTo>
                <a:close/>
                <a:moveTo>
                  <a:pt x="14076" y="13765"/>
                </a:moveTo>
                <a:lnTo>
                  <a:pt x="14400" y="13765"/>
                </a:lnTo>
                <a:lnTo>
                  <a:pt x="14400" y="14082"/>
                </a:lnTo>
                <a:lnTo>
                  <a:pt x="14966" y="14082"/>
                </a:lnTo>
                <a:lnTo>
                  <a:pt x="15290" y="13765"/>
                </a:lnTo>
                <a:lnTo>
                  <a:pt x="15290" y="13341"/>
                </a:lnTo>
                <a:lnTo>
                  <a:pt x="16180" y="13341"/>
                </a:lnTo>
                <a:lnTo>
                  <a:pt x="16503" y="12918"/>
                </a:lnTo>
                <a:lnTo>
                  <a:pt x="16180" y="12600"/>
                </a:lnTo>
                <a:lnTo>
                  <a:pt x="16503" y="12600"/>
                </a:lnTo>
                <a:lnTo>
                  <a:pt x="16827" y="12176"/>
                </a:lnTo>
                <a:lnTo>
                  <a:pt x="16827" y="11753"/>
                </a:lnTo>
                <a:lnTo>
                  <a:pt x="16503" y="11012"/>
                </a:lnTo>
                <a:lnTo>
                  <a:pt x="15856" y="11012"/>
                </a:lnTo>
                <a:lnTo>
                  <a:pt x="15613" y="10588"/>
                </a:lnTo>
                <a:lnTo>
                  <a:pt x="15290" y="11012"/>
                </a:lnTo>
                <a:lnTo>
                  <a:pt x="14966" y="11012"/>
                </a:lnTo>
                <a:lnTo>
                  <a:pt x="14724" y="11435"/>
                </a:lnTo>
                <a:lnTo>
                  <a:pt x="14400" y="11435"/>
                </a:lnTo>
                <a:lnTo>
                  <a:pt x="14076" y="12176"/>
                </a:lnTo>
                <a:lnTo>
                  <a:pt x="13834" y="12176"/>
                </a:lnTo>
                <a:lnTo>
                  <a:pt x="13834" y="12600"/>
                </a:lnTo>
                <a:lnTo>
                  <a:pt x="14076" y="12918"/>
                </a:lnTo>
                <a:lnTo>
                  <a:pt x="14076" y="13765"/>
                </a:lnTo>
                <a:close/>
                <a:moveTo>
                  <a:pt x="14076" y="1376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66" name="AutoShape 150"/>
          <p:cNvSpPr/>
          <p:nvPr/>
        </p:nvSpPr>
        <p:spPr bwMode="auto">
          <a:xfrm>
            <a:off x="6467348" y="4814142"/>
            <a:ext cx="40560" cy="4360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51" y="19636"/>
                </a:moveTo>
                <a:lnTo>
                  <a:pt x="1751" y="14400"/>
                </a:lnTo>
                <a:lnTo>
                  <a:pt x="0" y="12436"/>
                </a:lnTo>
                <a:lnTo>
                  <a:pt x="0" y="9818"/>
                </a:lnTo>
                <a:lnTo>
                  <a:pt x="1751" y="9818"/>
                </a:lnTo>
                <a:lnTo>
                  <a:pt x="4086" y="5236"/>
                </a:lnTo>
                <a:lnTo>
                  <a:pt x="6422" y="5236"/>
                </a:lnTo>
                <a:lnTo>
                  <a:pt x="8173" y="2618"/>
                </a:lnTo>
                <a:lnTo>
                  <a:pt x="10508" y="2618"/>
                </a:lnTo>
                <a:lnTo>
                  <a:pt x="12843" y="0"/>
                </a:lnTo>
                <a:lnTo>
                  <a:pt x="14595" y="2618"/>
                </a:lnTo>
                <a:lnTo>
                  <a:pt x="19265" y="2618"/>
                </a:lnTo>
                <a:lnTo>
                  <a:pt x="21600" y="7200"/>
                </a:lnTo>
                <a:lnTo>
                  <a:pt x="21600" y="9818"/>
                </a:lnTo>
                <a:lnTo>
                  <a:pt x="19265" y="12436"/>
                </a:lnTo>
                <a:lnTo>
                  <a:pt x="16930" y="12436"/>
                </a:lnTo>
                <a:lnTo>
                  <a:pt x="19265" y="14400"/>
                </a:lnTo>
                <a:lnTo>
                  <a:pt x="16930" y="17018"/>
                </a:lnTo>
                <a:lnTo>
                  <a:pt x="10508" y="17018"/>
                </a:lnTo>
                <a:lnTo>
                  <a:pt x="10508" y="19636"/>
                </a:lnTo>
                <a:lnTo>
                  <a:pt x="8173" y="21600"/>
                </a:lnTo>
                <a:lnTo>
                  <a:pt x="4086" y="21600"/>
                </a:lnTo>
                <a:lnTo>
                  <a:pt x="4086" y="19636"/>
                </a:lnTo>
                <a:lnTo>
                  <a:pt x="1751" y="19636"/>
                </a:lnTo>
                <a:close/>
                <a:moveTo>
                  <a:pt x="1751" y="19636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67" name="AutoShape 151"/>
          <p:cNvSpPr/>
          <p:nvPr/>
        </p:nvSpPr>
        <p:spPr bwMode="auto">
          <a:xfrm>
            <a:off x="7999133" y="4454122"/>
            <a:ext cx="733531" cy="84820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242" y="10303"/>
                </a:moveTo>
                <a:cubicBezTo>
                  <a:pt x="21361" y="10055"/>
                  <a:pt x="21361" y="10055"/>
                  <a:pt x="21361" y="10055"/>
                </a:cubicBezTo>
                <a:cubicBezTo>
                  <a:pt x="21361" y="10179"/>
                  <a:pt x="21361" y="10179"/>
                  <a:pt x="21361" y="10179"/>
                </a:cubicBezTo>
                <a:cubicBezTo>
                  <a:pt x="21242" y="10303"/>
                  <a:pt x="21242" y="10303"/>
                  <a:pt x="21242" y="10303"/>
                </a:cubicBezTo>
                <a:close/>
                <a:moveTo>
                  <a:pt x="21361" y="9062"/>
                </a:moveTo>
                <a:cubicBezTo>
                  <a:pt x="21242" y="8938"/>
                  <a:pt x="21242" y="8938"/>
                  <a:pt x="21242" y="8938"/>
                </a:cubicBezTo>
                <a:cubicBezTo>
                  <a:pt x="21361" y="8814"/>
                  <a:pt x="21361" y="8814"/>
                  <a:pt x="21361" y="8814"/>
                </a:cubicBezTo>
                <a:cubicBezTo>
                  <a:pt x="21361" y="8690"/>
                  <a:pt x="21361" y="8690"/>
                  <a:pt x="21361" y="8690"/>
                </a:cubicBezTo>
                <a:cubicBezTo>
                  <a:pt x="21361" y="8566"/>
                  <a:pt x="21361" y="8566"/>
                  <a:pt x="21361" y="8566"/>
                </a:cubicBezTo>
                <a:cubicBezTo>
                  <a:pt x="21481" y="8441"/>
                  <a:pt x="21481" y="8441"/>
                  <a:pt x="21481" y="8441"/>
                </a:cubicBezTo>
                <a:cubicBezTo>
                  <a:pt x="21481" y="8441"/>
                  <a:pt x="21481" y="8441"/>
                  <a:pt x="21481" y="8441"/>
                </a:cubicBezTo>
                <a:cubicBezTo>
                  <a:pt x="21481" y="8317"/>
                  <a:pt x="21481" y="8317"/>
                  <a:pt x="21481" y="8317"/>
                </a:cubicBezTo>
                <a:cubicBezTo>
                  <a:pt x="21481" y="8317"/>
                  <a:pt x="21481" y="8317"/>
                  <a:pt x="21481" y="8317"/>
                </a:cubicBezTo>
                <a:cubicBezTo>
                  <a:pt x="21600" y="8441"/>
                  <a:pt x="21600" y="8441"/>
                  <a:pt x="21600" y="8441"/>
                </a:cubicBezTo>
                <a:cubicBezTo>
                  <a:pt x="21481" y="8566"/>
                  <a:pt x="21481" y="8566"/>
                  <a:pt x="21481" y="8566"/>
                </a:cubicBezTo>
                <a:cubicBezTo>
                  <a:pt x="21361" y="8814"/>
                  <a:pt x="21361" y="8814"/>
                  <a:pt x="21361" y="8814"/>
                </a:cubicBezTo>
                <a:cubicBezTo>
                  <a:pt x="21361" y="8938"/>
                  <a:pt x="21361" y="8938"/>
                  <a:pt x="21361" y="8938"/>
                </a:cubicBezTo>
                <a:cubicBezTo>
                  <a:pt x="21361" y="9062"/>
                  <a:pt x="21361" y="9062"/>
                  <a:pt x="21361" y="9062"/>
                </a:cubicBezTo>
                <a:cubicBezTo>
                  <a:pt x="21361" y="9062"/>
                  <a:pt x="21361" y="9062"/>
                  <a:pt x="21361" y="9062"/>
                </a:cubicBezTo>
                <a:close/>
                <a:moveTo>
                  <a:pt x="20407" y="7572"/>
                </a:moveTo>
                <a:cubicBezTo>
                  <a:pt x="20526" y="7697"/>
                  <a:pt x="20526" y="7697"/>
                  <a:pt x="20526" y="7697"/>
                </a:cubicBezTo>
                <a:cubicBezTo>
                  <a:pt x="20645" y="7821"/>
                  <a:pt x="20645" y="7821"/>
                  <a:pt x="20645" y="7821"/>
                </a:cubicBezTo>
                <a:cubicBezTo>
                  <a:pt x="20645" y="7697"/>
                  <a:pt x="20645" y="7697"/>
                  <a:pt x="20645" y="7697"/>
                </a:cubicBezTo>
                <a:cubicBezTo>
                  <a:pt x="20645" y="7697"/>
                  <a:pt x="20645" y="7697"/>
                  <a:pt x="20645" y="7697"/>
                </a:cubicBezTo>
                <a:cubicBezTo>
                  <a:pt x="20645" y="7572"/>
                  <a:pt x="20645" y="7572"/>
                  <a:pt x="20645" y="7572"/>
                </a:cubicBezTo>
                <a:cubicBezTo>
                  <a:pt x="20526" y="7572"/>
                  <a:pt x="20526" y="7572"/>
                  <a:pt x="20526" y="7572"/>
                </a:cubicBezTo>
                <a:cubicBezTo>
                  <a:pt x="20526" y="7572"/>
                  <a:pt x="20526" y="7572"/>
                  <a:pt x="20526" y="7572"/>
                </a:cubicBezTo>
                <a:cubicBezTo>
                  <a:pt x="20407" y="7572"/>
                  <a:pt x="20407" y="7572"/>
                  <a:pt x="20407" y="7572"/>
                </a:cubicBezTo>
                <a:close/>
                <a:moveTo>
                  <a:pt x="20287" y="6828"/>
                </a:moveTo>
                <a:cubicBezTo>
                  <a:pt x="20287" y="6828"/>
                  <a:pt x="20287" y="6828"/>
                  <a:pt x="20287" y="6828"/>
                </a:cubicBezTo>
                <a:cubicBezTo>
                  <a:pt x="20287" y="6828"/>
                  <a:pt x="20287" y="6828"/>
                  <a:pt x="20287" y="6828"/>
                </a:cubicBezTo>
                <a:cubicBezTo>
                  <a:pt x="20287" y="6828"/>
                  <a:pt x="20287" y="6828"/>
                  <a:pt x="20287" y="6828"/>
                </a:cubicBezTo>
                <a:close/>
                <a:moveTo>
                  <a:pt x="18259" y="4717"/>
                </a:moveTo>
                <a:cubicBezTo>
                  <a:pt x="18378" y="4593"/>
                  <a:pt x="18378" y="4593"/>
                  <a:pt x="18378" y="4593"/>
                </a:cubicBezTo>
                <a:cubicBezTo>
                  <a:pt x="18259" y="4469"/>
                  <a:pt x="18259" y="4469"/>
                  <a:pt x="18259" y="4469"/>
                </a:cubicBezTo>
                <a:cubicBezTo>
                  <a:pt x="18378" y="4469"/>
                  <a:pt x="18378" y="4469"/>
                  <a:pt x="18378" y="4469"/>
                </a:cubicBezTo>
                <a:cubicBezTo>
                  <a:pt x="18378" y="4469"/>
                  <a:pt x="18378" y="4469"/>
                  <a:pt x="18378" y="4469"/>
                </a:cubicBezTo>
                <a:cubicBezTo>
                  <a:pt x="18378" y="4593"/>
                  <a:pt x="18378" y="4593"/>
                  <a:pt x="18378" y="4593"/>
                </a:cubicBezTo>
                <a:cubicBezTo>
                  <a:pt x="18378" y="4717"/>
                  <a:pt x="18378" y="4717"/>
                  <a:pt x="18378" y="4717"/>
                </a:cubicBezTo>
                <a:cubicBezTo>
                  <a:pt x="18259" y="4717"/>
                  <a:pt x="18259" y="4717"/>
                  <a:pt x="18259" y="4717"/>
                </a:cubicBezTo>
                <a:close/>
                <a:moveTo>
                  <a:pt x="16588" y="0"/>
                </a:moveTo>
                <a:cubicBezTo>
                  <a:pt x="16588" y="0"/>
                  <a:pt x="16588" y="0"/>
                  <a:pt x="16588" y="0"/>
                </a:cubicBezTo>
                <a:cubicBezTo>
                  <a:pt x="16588" y="0"/>
                  <a:pt x="16588" y="0"/>
                  <a:pt x="16588" y="0"/>
                </a:cubicBezTo>
                <a:cubicBezTo>
                  <a:pt x="16588" y="0"/>
                  <a:pt x="16588" y="0"/>
                  <a:pt x="16588" y="0"/>
                </a:cubicBezTo>
                <a:close/>
                <a:moveTo>
                  <a:pt x="16469" y="248"/>
                </a:moveTo>
                <a:cubicBezTo>
                  <a:pt x="16469" y="372"/>
                  <a:pt x="16469" y="372"/>
                  <a:pt x="16469" y="372"/>
                </a:cubicBezTo>
                <a:cubicBezTo>
                  <a:pt x="16588" y="248"/>
                  <a:pt x="16588" y="248"/>
                  <a:pt x="16588" y="248"/>
                </a:cubicBezTo>
                <a:cubicBezTo>
                  <a:pt x="16588" y="248"/>
                  <a:pt x="16588" y="248"/>
                  <a:pt x="16588" y="248"/>
                </a:cubicBezTo>
                <a:cubicBezTo>
                  <a:pt x="16588" y="248"/>
                  <a:pt x="16588" y="248"/>
                  <a:pt x="16588" y="248"/>
                </a:cubicBezTo>
                <a:cubicBezTo>
                  <a:pt x="16469" y="248"/>
                  <a:pt x="16469" y="248"/>
                  <a:pt x="16469" y="248"/>
                </a:cubicBezTo>
                <a:close/>
                <a:moveTo>
                  <a:pt x="14798" y="3724"/>
                </a:moveTo>
                <a:cubicBezTo>
                  <a:pt x="14798" y="3848"/>
                  <a:pt x="14798" y="3848"/>
                  <a:pt x="14798" y="3848"/>
                </a:cubicBezTo>
                <a:cubicBezTo>
                  <a:pt x="14917" y="3848"/>
                  <a:pt x="14917" y="3848"/>
                  <a:pt x="14917" y="3848"/>
                </a:cubicBezTo>
                <a:cubicBezTo>
                  <a:pt x="14917" y="3724"/>
                  <a:pt x="14917" y="3724"/>
                  <a:pt x="14917" y="3724"/>
                </a:cubicBezTo>
                <a:cubicBezTo>
                  <a:pt x="14798" y="3724"/>
                  <a:pt x="14798" y="3724"/>
                  <a:pt x="14798" y="3724"/>
                </a:cubicBezTo>
                <a:close/>
                <a:moveTo>
                  <a:pt x="14678" y="3600"/>
                </a:moveTo>
                <a:cubicBezTo>
                  <a:pt x="14678" y="3600"/>
                  <a:pt x="14678" y="3600"/>
                  <a:pt x="14678" y="3600"/>
                </a:cubicBezTo>
                <a:cubicBezTo>
                  <a:pt x="14798" y="3600"/>
                  <a:pt x="14798" y="3600"/>
                  <a:pt x="14798" y="3600"/>
                </a:cubicBezTo>
                <a:cubicBezTo>
                  <a:pt x="14798" y="3476"/>
                  <a:pt x="14798" y="3476"/>
                  <a:pt x="14798" y="3476"/>
                </a:cubicBezTo>
                <a:cubicBezTo>
                  <a:pt x="14917" y="3476"/>
                  <a:pt x="14917" y="3476"/>
                  <a:pt x="14917" y="3476"/>
                </a:cubicBezTo>
                <a:cubicBezTo>
                  <a:pt x="14917" y="3476"/>
                  <a:pt x="14917" y="3476"/>
                  <a:pt x="14917" y="3476"/>
                </a:cubicBezTo>
                <a:cubicBezTo>
                  <a:pt x="14798" y="3476"/>
                  <a:pt x="14798" y="3476"/>
                  <a:pt x="14798" y="3476"/>
                </a:cubicBezTo>
                <a:cubicBezTo>
                  <a:pt x="14678" y="3476"/>
                  <a:pt x="14678" y="3476"/>
                  <a:pt x="14678" y="3476"/>
                </a:cubicBezTo>
                <a:cubicBezTo>
                  <a:pt x="14678" y="3476"/>
                  <a:pt x="14678" y="3600"/>
                  <a:pt x="14678" y="3600"/>
                </a:cubicBezTo>
                <a:close/>
                <a:moveTo>
                  <a:pt x="13604" y="3103"/>
                </a:moveTo>
                <a:cubicBezTo>
                  <a:pt x="13604" y="2979"/>
                  <a:pt x="13604" y="2979"/>
                  <a:pt x="13604" y="2979"/>
                </a:cubicBezTo>
                <a:cubicBezTo>
                  <a:pt x="13604" y="2979"/>
                  <a:pt x="13604" y="2979"/>
                  <a:pt x="13604" y="2979"/>
                </a:cubicBezTo>
                <a:cubicBezTo>
                  <a:pt x="13604" y="2979"/>
                  <a:pt x="13604" y="2979"/>
                  <a:pt x="13604" y="2979"/>
                </a:cubicBezTo>
                <a:cubicBezTo>
                  <a:pt x="13604" y="3103"/>
                  <a:pt x="13604" y="3103"/>
                  <a:pt x="13604" y="3103"/>
                </a:cubicBezTo>
                <a:close/>
                <a:moveTo>
                  <a:pt x="13246" y="1986"/>
                </a:moveTo>
                <a:cubicBezTo>
                  <a:pt x="13246" y="1986"/>
                  <a:pt x="13246" y="1986"/>
                  <a:pt x="13246" y="1986"/>
                </a:cubicBezTo>
                <a:cubicBezTo>
                  <a:pt x="13246" y="1986"/>
                  <a:pt x="13246" y="1986"/>
                  <a:pt x="13246" y="1986"/>
                </a:cubicBezTo>
                <a:cubicBezTo>
                  <a:pt x="13246" y="1986"/>
                  <a:pt x="13246" y="1986"/>
                  <a:pt x="13246" y="1986"/>
                </a:cubicBezTo>
                <a:cubicBezTo>
                  <a:pt x="13246" y="1862"/>
                  <a:pt x="13246" y="1862"/>
                  <a:pt x="13246" y="1862"/>
                </a:cubicBezTo>
                <a:cubicBezTo>
                  <a:pt x="13366" y="1986"/>
                  <a:pt x="13366" y="1986"/>
                  <a:pt x="13366" y="1986"/>
                </a:cubicBezTo>
                <a:cubicBezTo>
                  <a:pt x="13246" y="1986"/>
                  <a:pt x="13246" y="1986"/>
                  <a:pt x="13246" y="1986"/>
                </a:cubicBezTo>
                <a:close/>
                <a:moveTo>
                  <a:pt x="13366" y="2110"/>
                </a:moveTo>
                <a:cubicBezTo>
                  <a:pt x="13366" y="2234"/>
                  <a:pt x="13366" y="2234"/>
                  <a:pt x="13366" y="2234"/>
                </a:cubicBezTo>
                <a:cubicBezTo>
                  <a:pt x="13366" y="2234"/>
                  <a:pt x="13366" y="2234"/>
                  <a:pt x="13366" y="2234"/>
                </a:cubicBezTo>
                <a:cubicBezTo>
                  <a:pt x="13485" y="2110"/>
                  <a:pt x="13485" y="2110"/>
                  <a:pt x="13485" y="2110"/>
                </a:cubicBezTo>
                <a:cubicBezTo>
                  <a:pt x="13604" y="2234"/>
                  <a:pt x="13604" y="2234"/>
                  <a:pt x="13604" y="2234"/>
                </a:cubicBezTo>
                <a:cubicBezTo>
                  <a:pt x="13604" y="2110"/>
                  <a:pt x="13604" y="2110"/>
                  <a:pt x="13604" y="2110"/>
                </a:cubicBezTo>
                <a:cubicBezTo>
                  <a:pt x="13604" y="2110"/>
                  <a:pt x="13604" y="2110"/>
                  <a:pt x="13604" y="2110"/>
                </a:cubicBezTo>
                <a:cubicBezTo>
                  <a:pt x="13485" y="2110"/>
                  <a:pt x="13485" y="2110"/>
                  <a:pt x="13485" y="2110"/>
                </a:cubicBezTo>
                <a:cubicBezTo>
                  <a:pt x="13485" y="2110"/>
                  <a:pt x="13485" y="2110"/>
                  <a:pt x="13485" y="2110"/>
                </a:cubicBezTo>
                <a:cubicBezTo>
                  <a:pt x="13604" y="1986"/>
                  <a:pt x="13604" y="1986"/>
                  <a:pt x="13604" y="1986"/>
                </a:cubicBezTo>
                <a:cubicBezTo>
                  <a:pt x="13604" y="1986"/>
                  <a:pt x="13604" y="1986"/>
                  <a:pt x="13604" y="1986"/>
                </a:cubicBezTo>
                <a:cubicBezTo>
                  <a:pt x="13485" y="1986"/>
                  <a:pt x="13485" y="1986"/>
                  <a:pt x="13485" y="1986"/>
                </a:cubicBezTo>
                <a:cubicBezTo>
                  <a:pt x="13485" y="1862"/>
                  <a:pt x="13485" y="1862"/>
                  <a:pt x="13485" y="1862"/>
                </a:cubicBezTo>
                <a:cubicBezTo>
                  <a:pt x="13485" y="1986"/>
                  <a:pt x="13485" y="1986"/>
                  <a:pt x="13485" y="1986"/>
                </a:cubicBezTo>
                <a:cubicBezTo>
                  <a:pt x="13485" y="1986"/>
                  <a:pt x="13485" y="1986"/>
                  <a:pt x="13485" y="1986"/>
                </a:cubicBezTo>
                <a:cubicBezTo>
                  <a:pt x="13366" y="1986"/>
                  <a:pt x="13366" y="1986"/>
                  <a:pt x="13366" y="1986"/>
                </a:cubicBezTo>
                <a:cubicBezTo>
                  <a:pt x="13366" y="1986"/>
                  <a:pt x="13366" y="1986"/>
                  <a:pt x="13366" y="1986"/>
                </a:cubicBezTo>
                <a:cubicBezTo>
                  <a:pt x="13366" y="1986"/>
                  <a:pt x="13366" y="1986"/>
                  <a:pt x="13366" y="1986"/>
                </a:cubicBezTo>
                <a:cubicBezTo>
                  <a:pt x="13366" y="2110"/>
                  <a:pt x="13366" y="2110"/>
                  <a:pt x="13366" y="2110"/>
                </a:cubicBezTo>
                <a:close/>
                <a:moveTo>
                  <a:pt x="13485" y="621"/>
                </a:moveTo>
                <a:cubicBezTo>
                  <a:pt x="13485" y="621"/>
                  <a:pt x="13485" y="621"/>
                  <a:pt x="13485" y="621"/>
                </a:cubicBezTo>
                <a:cubicBezTo>
                  <a:pt x="13604" y="621"/>
                  <a:pt x="13604" y="621"/>
                  <a:pt x="13604" y="621"/>
                </a:cubicBezTo>
                <a:cubicBezTo>
                  <a:pt x="13604" y="497"/>
                  <a:pt x="13604" y="497"/>
                  <a:pt x="13604" y="497"/>
                </a:cubicBezTo>
                <a:cubicBezTo>
                  <a:pt x="13604" y="497"/>
                  <a:pt x="13604" y="497"/>
                  <a:pt x="13604" y="497"/>
                </a:cubicBezTo>
                <a:cubicBezTo>
                  <a:pt x="13485" y="497"/>
                  <a:pt x="13485" y="497"/>
                  <a:pt x="13485" y="497"/>
                </a:cubicBezTo>
                <a:cubicBezTo>
                  <a:pt x="13485" y="621"/>
                  <a:pt x="13485" y="621"/>
                  <a:pt x="13485" y="621"/>
                </a:cubicBezTo>
                <a:close/>
                <a:moveTo>
                  <a:pt x="13366" y="745"/>
                </a:moveTo>
                <a:cubicBezTo>
                  <a:pt x="13366" y="745"/>
                  <a:pt x="13366" y="745"/>
                  <a:pt x="13366" y="745"/>
                </a:cubicBezTo>
                <a:cubicBezTo>
                  <a:pt x="13366" y="621"/>
                  <a:pt x="13366" y="621"/>
                  <a:pt x="13366" y="621"/>
                </a:cubicBezTo>
                <a:cubicBezTo>
                  <a:pt x="13366" y="745"/>
                  <a:pt x="13366" y="745"/>
                  <a:pt x="13366" y="745"/>
                </a:cubicBezTo>
                <a:close/>
                <a:moveTo>
                  <a:pt x="13246" y="745"/>
                </a:moveTo>
                <a:cubicBezTo>
                  <a:pt x="13246" y="745"/>
                  <a:pt x="13246" y="745"/>
                  <a:pt x="13246" y="745"/>
                </a:cubicBezTo>
                <a:cubicBezTo>
                  <a:pt x="13366" y="745"/>
                  <a:pt x="13366" y="745"/>
                  <a:pt x="13366" y="745"/>
                </a:cubicBezTo>
                <a:cubicBezTo>
                  <a:pt x="13246" y="745"/>
                  <a:pt x="13246" y="745"/>
                  <a:pt x="13246" y="745"/>
                </a:cubicBezTo>
                <a:close/>
                <a:moveTo>
                  <a:pt x="13127" y="869"/>
                </a:moveTo>
                <a:cubicBezTo>
                  <a:pt x="13127" y="869"/>
                  <a:pt x="13127" y="869"/>
                  <a:pt x="13127" y="869"/>
                </a:cubicBezTo>
                <a:cubicBezTo>
                  <a:pt x="13127" y="745"/>
                  <a:pt x="13127" y="745"/>
                  <a:pt x="13127" y="745"/>
                </a:cubicBezTo>
                <a:cubicBezTo>
                  <a:pt x="13127" y="869"/>
                  <a:pt x="13127" y="869"/>
                  <a:pt x="13127" y="869"/>
                </a:cubicBezTo>
                <a:close/>
                <a:moveTo>
                  <a:pt x="12888" y="993"/>
                </a:moveTo>
                <a:cubicBezTo>
                  <a:pt x="12888" y="869"/>
                  <a:pt x="12888" y="869"/>
                  <a:pt x="12888" y="869"/>
                </a:cubicBezTo>
                <a:cubicBezTo>
                  <a:pt x="13008" y="869"/>
                  <a:pt x="13008" y="869"/>
                  <a:pt x="13008" y="869"/>
                </a:cubicBezTo>
                <a:cubicBezTo>
                  <a:pt x="13127" y="869"/>
                  <a:pt x="13127" y="869"/>
                  <a:pt x="13127" y="869"/>
                </a:cubicBezTo>
                <a:cubicBezTo>
                  <a:pt x="13127" y="869"/>
                  <a:pt x="13127" y="869"/>
                  <a:pt x="13127" y="869"/>
                </a:cubicBezTo>
                <a:cubicBezTo>
                  <a:pt x="13008" y="869"/>
                  <a:pt x="13008" y="869"/>
                  <a:pt x="13008" y="869"/>
                </a:cubicBezTo>
                <a:cubicBezTo>
                  <a:pt x="12888" y="993"/>
                  <a:pt x="12888" y="993"/>
                  <a:pt x="12888" y="993"/>
                </a:cubicBezTo>
                <a:close/>
                <a:moveTo>
                  <a:pt x="12769" y="993"/>
                </a:moveTo>
                <a:cubicBezTo>
                  <a:pt x="12769" y="993"/>
                  <a:pt x="12769" y="993"/>
                  <a:pt x="12769" y="993"/>
                </a:cubicBezTo>
                <a:cubicBezTo>
                  <a:pt x="12888" y="993"/>
                  <a:pt x="12888" y="993"/>
                  <a:pt x="12888" y="993"/>
                </a:cubicBezTo>
                <a:cubicBezTo>
                  <a:pt x="12888" y="993"/>
                  <a:pt x="12888" y="993"/>
                  <a:pt x="12888" y="993"/>
                </a:cubicBezTo>
                <a:cubicBezTo>
                  <a:pt x="12769" y="993"/>
                  <a:pt x="12769" y="993"/>
                  <a:pt x="12769" y="993"/>
                </a:cubicBezTo>
                <a:close/>
                <a:moveTo>
                  <a:pt x="11456" y="621"/>
                </a:moveTo>
                <a:cubicBezTo>
                  <a:pt x="11337" y="497"/>
                  <a:pt x="11337" y="497"/>
                  <a:pt x="11337" y="497"/>
                </a:cubicBezTo>
                <a:cubicBezTo>
                  <a:pt x="11337" y="497"/>
                  <a:pt x="11337" y="497"/>
                  <a:pt x="11337" y="497"/>
                </a:cubicBezTo>
                <a:cubicBezTo>
                  <a:pt x="11456" y="372"/>
                  <a:pt x="11456" y="372"/>
                  <a:pt x="11456" y="372"/>
                </a:cubicBezTo>
                <a:cubicBezTo>
                  <a:pt x="11456" y="497"/>
                  <a:pt x="11456" y="497"/>
                  <a:pt x="11456" y="497"/>
                </a:cubicBezTo>
                <a:cubicBezTo>
                  <a:pt x="11456" y="621"/>
                  <a:pt x="11456" y="621"/>
                  <a:pt x="11456" y="621"/>
                </a:cubicBezTo>
                <a:close/>
                <a:moveTo>
                  <a:pt x="10263" y="497"/>
                </a:moveTo>
                <a:cubicBezTo>
                  <a:pt x="10263" y="621"/>
                  <a:pt x="10263" y="621"/>
                  <a:pt x="10263" y="621"/>
                </a:cubicBezTo>
                <a:cubicBezTo>
                  <a:pt x="10382" y="745"/>
                  <a:pt x="10382" y="745"/>
                  <a:pt x="10382" y="745"/>
                </a:cubicBezTo>
                <a:cubicBezTo>
                  <a:pt x="10382" y="869"/>
                  <a:pt x="10382" y="869"/>
                  <a:pt x="10382" y="869"/>
                </a:cubicBezTo>
                <a:cubicBezTo>
                  <a:pt x="10621" y="869"/>
                  <a:pt x="10621" y="869"/>
                  <a:pt x="10621" y="869"/>
                </a:cubicBezTo>
                <a:cubicBezTo>
                  <a:pt x="10740" y="745"/>
                  <a:pt x="10740" y="745"/>
                  <a:pt x="10740" y="745"/>
                </a:cubicBezTo>
                <a:cubicBezTo>
                  <a:pt x="10740" y="745"/>
                  <a:pt x="10740" y="745"/>
                  <a:pt x="10740" y="745"/>
                </a:cubicBezTo>
                <a:cubicBezTo>
                  <a:pt x="10860" y="745"/>
                  <a:pt x="10860" y="745"/>
                  <a:pt x="10860" y="745"/>
                </a:cubicBezTo>
                <a:cubicBezTo>
                  <a:pt x="10860" y="621"/>
                  <a:pt x="10860" y="621"/>
                  <a:pt x="10860" y="621"/>
                </a:cubicBezTo>
                <a:cubicBezTo>
                  <a:pt x="10860" y="621"/>
                  <a:pt x="10860" y="621"/>
                  <a:pt x="10860" y="621"/>
                </a:cubicBezTo>
                <a:cubicBezTo>
                  <a:pt x="10740" y="497"/>
                  <a:pt x="10740" y="497"/>
                  <a:pt x="10740" y="497"/>
                </a:cubicBezTo>
                <a:cubicBezTo>
                  <a:pt x="10740" y="497"/>
                  <a:pt x="10740" y="497"/>
                  <a:pt x="10740" y="497"/>
                </a:cubicBezTo>
                <a:cubicBezTo>
                  <a:pt x="10621" y="621"/>
                  <a:pt x="10621" y="621"/>
                  <a:pt x="10621" y="621"/>
                </a:cubicBezTo>
                <a:cubicBezTo>
                  <a:pt x="10502" y="621"/>
                  <a:pt x="10502" y="621"/>
                  <a:pt x="10502" y="621"/>
                </a:cubicBezTo>
                <a:cubicBezTo>
                  <a:pt x="10502" y="621"/>
                  <a:pt x="10502" y="621"/>
                  <a:pt x="10502" y="621"/>
                </a:cubicBezTo>
                <a:cubicBezTo>
                  <a:pt x="10382" y="621"/>
                  <a:pt x="10382" y="621"/>
                  <a:pt x="10382" y="621"/>
                </a:cubicBezTo>
                <a:cubicBezTo>
                  <a:pt x="10382" y="621"/>
                  <a:pt x="10382" y="621"/>
                  <a:pt x="10382" y="621"/>
                </a:cubicBezTo>
                <a:cubicBezTo>
                  <a:pt x="10382" y="621"/>
                  <a:pt x="10382" y="621"/>
                  <a:pt x="10382" y="621"/>
                </a:cubicBezTo>
                <a:cubicBezTo>
                  <a:pt x="10263" y="497"/>
                  <a:pt x="10263" y="497"/>
                  <a:pt x="10263" y="497"/>
                </a:cubicBezTo>
                <a:cubicBezTo>
                  <a:pt x="10263" y="497"/>
                  <a:pt x="10263" y="497"/>
                  <a:pt x="10263" y="497"/>
                </a:cubicBezTo>
                <a:cubicBezTo>
                  <a:pt x="10263" y="497"/>
                  <a:pt x="10263" y="497"/>
                  <a:pt x="10263" y="497"/>
                </a:cubicBezTo>
                <a:close/>
                <a:moveTo>
                  <a:pt x="10263" y="621"/>
                </a:moveTo>
                <a:cubicBezTo>
                  <a:pt x="10263" y="745"/>
                  <a:pt x="10263" y="745"/>
                  <a:pt x="10263" y="745"/>
                </a:cubicBezTo>
                <a:cubicBezTo>
                  <a:pt x="10382" y="745"/>
                  <a:pt x="10382" y="745"/>
                  <a:pt x="10382" y="745"/>
                </a:cubicBezTo>
                <a:cubicBezTo>
                  <a:pt x="10382" y="869"/>
                  <a:pt x="10382" y="869"/>
                  <a:pt x="10382" y="869"/>
                </a:cubicBezTo>
                <a:cubicBezTo>
                  <a:pt x="10263" y="745"/>
                  <a:pt x="10263" y="745"/>
                  <a:pt x="10263" y="745"/>
                </a:cubicBezTo>
                <a:cubicBezTo>
                  <a:pt x="10144" y="745"/>
                  <a:pt x="10144" y="745"/>
                  <a:pt x="10144" y="745"/>
                </a:cubicBezTo>
                <a:cubicBezTo>
                  <a:pt x="10144" y="745"/>
                  <a:pt x="10144" y="745"/>
                  <a:pt x="10144" y="745"/>
                </a:cubicBezTo>
                <a:cubicBezTo>
                  <a:pt x="10144" y="745"/>
                  <a:pt x="10144" y="745"/>
                  <a:pt x="10144" y="745"/>
                </a:cubicBezTo>
                <a:cubicBezTo>
                  <a:pt x="10144" y="745"/>
                  <a:pt x="10144" y="745"/>
                  <a:pt x="10144" y="745"/>
                </a:cubicBezTo>
                <a:cubicBezTo>
                  <a:pt x="10144" y="745"/>
                  <a:pt x="10144" y="745"/>
                  <a:pt x="10144" y="745"/>
                </a:cubicBezTo>
                <a:cubicBezTo>
                  <a:pt x="10144" y="745"/>
                  <a:pt x="10144" y="745"/>
                  <a:pt x="10144" y="745"/>
                </a:cubicBezTo>
                <a:cubicBezTo>
                  <a:pt x="10144" y="621"/>
                  <a:pt x="10144" y="621"/>
                  <a:pt x="10144" y="621"/>
                </a:cubicBezTo>
                <a:cubicBezTo>
                  <a:pt x="10144" y="621"/>
                  <a:pt x="10144" y="621"/>
                  <a:pt x="10144" y="621"/>
                </a:cubicBezTo>
                <a:cubicBezTo>
                  <a:pt x="10144" y="621"/>
                  <a:pt x="10144" y="621"/>
                  <a:pt x="10144" y="621"/>
                </a:cubicBezTo>
                <a:cubicBezTo>
                  <a:pt x="10263" y="621"/>
                  <a:pt x="10263" y="621"/>
                  <a:pt x="10263" y="621"/>
                </a:cubicBezTo>
                <a:close/>
                <a:moveTo>
                  <a:pt x="6802" y="2731"/>
                </a:moveTo>
                <a:cubicBezTo>
                  <a:pt x="6922" y="2731"/>
                  <a:pt x="6922" y="2731"/>
                  <a:pt x="6922" y="2731"/>
                </a:cubicBezTo>
                <a:cubicBezTo>
                  <a:pt x="6922" y="2731"/>
                  <a:pt x="6922" y="2731"/>
                  <a:pt x="6922" y="2731"/>
                </a:cubicBezTo>
                <a:cubicBezTo>
                  <a:pt x="6922" y="2607"/>
                  <a:pt x="6922" y="2607"/>
                  <a:pt x="6922" y="2607"/>
                </a:cubicBezTo>
                <a:cubicBezTo>
                  <a:pt x="6922" y="2607"/>
                  <a:pt x="6802" y="2731"/>
                  <a:pt x="6802" y="2731"/>
                </a:cubicBezTo>
                <a:close/>
                <a:moveTo>
                  <a:pt x="6802" y="3103"/>
                </a:moveTo>
                <a:cubicBezTo>
                  <a:pt x="6802" y="2979"/>
                  <a:pt x="6802" y="2979"/>
                  <a:pt x="6802" y="2979"/>
                </a:cubicBezTo>
                <a:cubicBezTo>
                  <a:pt x="6802" y="2855"/>
                  <a:pt x="6802" y="2855"/>
                  <a:pt x="6802" y="2855"/>
                </a:cubicBezTo>
                <a:cubicBezTo>
                  <a:pt x="6802" y="2979"/>
                  <a:pt x="6802" y="2979"/>
                  <a:pt x="6802" y="2979"/>
                </a:cubicBezTo>
                <a:cubicBezTo>
                  <a:pt x="6802" y="3103"/>
                  <a:pt x="6802" y="3103"/>
                  <a:pt x="6802" y="3103"/>
                </a:cubicBezTo>
                <a:close/>
                <a:moveTo>
                  <a:pt x="7280" y="2359"/>
                </a:moveTo>
                <a:cubicBezTo>
                  <a:pt x="7280" y="2359"/>
                  <a:pt x="7280" y="2359"/>
                  <a:pt x="7280" y="2359"/>
                </a:cubicBezTo>
                <a:cubicBezTo>
                  <a:pt x="7280" y="2234"/>
                  <a:pt x="7280" y="2234"/>
                  <a:pt x="7280" y="2234"/>
                </a:cubicBezTo>
                <a:cubicBezTo>
                  <a:pt x="7280" y="2234"/>
                  <a:pt x="7280" y="2234"/>
                  <a:pt x="7280" y="2234"/>
                </a:cubicBezTo>
                <a:cubicBezTo>
                  <a:pt x="7280" y="2359"/>
                  <a:pt x="7280" y="2359"/>
                  <a:pt x="7280" y="2359"/>
                </a:cubicBezTo>
                <a:close/>
                <a:moveTo>
                  <a:pt x="1671" y="5710"/>
                </a:moveTo>
                <a:cubicBezTo>
                  <a:pt x="1671" y="5710"/>
                  <a:pt x="1671" y="5710"/>
                  <a:pt x="1671" y="5710"/>
                </a:cubicBezTo>
                <a:cubicBezTo>
                  <a:pt x="1790" y="5586"/>
                  <a:pt x="1790" y="5586"/>
                  <a:pt x="1790" y="5586"/>
                </a:cubicBezTo>
                <a:cubicBezTo>
                  <a:pt x="1790" y="5710"/>
                  <a:pt x="1790" y="5710"/>
                  <a:pt x="1790" y="5710"/>
                </a:cubicBezTo>
                <a:cubicBezTo>
                  <a:pt x="1671" y="5710"/>
                  <a:pt x="1671" y="5710"/>
                  <a:pt x="1671" y="5710"/>
                </a:cubicBezTo>
                <a:close/>
                <a:moveTo>
                  <a:pt x="119" y="8317"/>
                </a:moveTo>
                <a:cubicBezTo>
                  <a:pt x="119" y="8069"/>
                  <a:pt x="119" y="8069"/>
                  <a:pt x="119" y="8069"/>
                </a:cubicBezTo>
                <a:cubicBezTo>
                  <a:pt x="119" y="8193"/>
                  <a:pt x="119" y="8193"/>
                  <a:pt x="119" y="8193"/>
                </a:cubicBezTo>
                <a:cubicBezTo>
                  <a:pt x="119" y="8193"/>
                  <a:pt x="119" y="8317"/>
                  <a:pt x="119" y="8317"/>
                </a:cubicBezTo>
                <a:close/>
                <a:moveTo>
                  <a:pt x="119" y="8690"/>
                </a:moveTo>
                <a:cubicBezTo>
                  <a:pt x="0" y="8566"/>
                  <a:pt x="0" y="8566"/>
                  <a:pt x="0" y="8566"/>
                </a:cubicBezTo>
                <a:cubicBezTo>
                  <a:pt x="119" y="8441"/>
                  <a:pt x="119" y="8441"/>
                  <a:pt x="119" y="8441"/>
                </a:cubicBezTo>
                <a:cubicBezTo>
                  <a:pt x="119" y="8566"/>
                  <a:pt x="119" y="8566"/>
                  <a:pt x="119" y="8566"/>
                </a:cubicBezTo>
                <a:cubicBezTo>
                  <a:pt x="119" y="8690"/>
                  <a:pt x="119" y="8690"/>
                  <a:pt x="119" y="8690"/>
                </a:cubicBezTo>
                <a:close/>
                <a:moveTo>
                  <a:pt x="11814" y="15145"/>
                </a:moveTo>
                <a:cubicBezTo>
                  <a:pt x="11814" y="15269"/>
                  <a:pt x="11814" y="15269"/>
                  <a:pt x="11814" y="15269"/>
                </a:cubicBezTo>
                <a:cubicBezTo>
                  <a:pt x="11814" y="15269"/>
                  <a:pt x="11814" y="15269"/>
                  <a:pt x="11814" y="15269"/>
                </a:cubicBezTo>
                <a:cubicBezTo>
                  <a:pt x="11934" y="15269"/>
                  <a:pt x="11934" y="15269"/>
                  <a:pt x="11934" y="15269"/>
                </a:cubicBezTo>
                <a:cubicBezTo>
                  <a:pt x="11814" y="15393"/>
                  <a:pt x="11814" y="15393"/>
                  <a:pt x="11814" y="15393"/>
                </a:cubicBezTo>
                <a:cubicBezTo>
                  <a:pt x="11934" y="15393"/>
                  <a:pt x="11934" y="15393"/>
                  <a:pt x="11934" y="15393"/>
                </a:cubicBezTo>
                <a:cubicBezTo>
                  <a:pt x="12053" y="15269"/>
                  <a:pt x="12053" y="15269"/>
                  <a:pt x="12053" y="15269"/>
                </a:cubicBezTo>
                <a:cubicBezTo>
                  <a:pt x="12053" y="15393"/>
                  <a:pt x="12053" y="15393"/>
                  <a:pt x="12053" y="15393"/>
                </a:cubicBezTo>
                <a:cubicBezTo>
                  <a:pt x="12053" y="15393"/>
                  <a:pt x="12053" y="15393"/>
                  <a:pt x="12053" y="15393"/>
                </a:cubicBezTo>
                <a:cubicBezTo>
                  <a:pt x="11814" y="15393"/>
                  <a:pt x="11814" y="15393"/>
                  <a:pt x="11814" y="15393"/>
                </a:cubicBezTo>
                <a:cubicBezTo>
                  <a:pt x="11814" y="15393"/>
                  <a:pt x="11814" y="15393"/>
                  <a:pt x="11814" y="15393"/>
                </a:cubicBezTo>
                <a:cubicBezTo>
                  <a:pt x="11695" y="15393"/>
                  <a:pt x="11695" y="15393"/>
                  <a:pt x="11695" y="15393"/>
                </a:cubicBezTo>
                <a:cubicBezTo>
                  <a:pt x="11695" y="15517"/>
                  <a:pt x="11695" y="15517"/>
                  <a:pt x="11695" y="15517"/>
                </a:cubicBezTo>
                <a:cubicBezTo>
                  <a:pt x="11695" y="15517"/>
                  <a:pt x="11695" y="15517"/>
                  <a:pt x="11695" y="15517"/>
                </a:cubicBezTo>
                <a:cubicBezTo>
                  <a:pt x="11695" y="15393"/>
                  <a:pt x="11695" y="15393"/>
                  <a:pt x="11695" y="15393"/>
                </a:cubicBezTo>
                <a:cubicBezTo>
                  <a:pt x="11576" y="15393"/>
                  <a:pt x="11576" y="15393"/>
                  <a:pt x="11576" y="15393"/>
                </a:cubicBezTo>
                <a:cubicBezTo>
                  <a:pt x="11456" y="15393"/>
                  <a:pt x="11456" y="15393"/>
                  <a:pt x="11456" y="15393"/>
                </a:cubicBezTo>
                <a:cubicBezTo>
                  <a:pt x="11456" y="15393"/>
                  <a:pt x="11456" y="15393"/>
                  <a:pt x="11456" y="15393"/>
                </a:cubicBezTo>
                <a:cubicBezTo>
                  <a:pt x="11337" y="15393"/>
                  <a:pt x="11337" y="15393"/>
                  <a:pt x="11337" y="15393"/>
                </a:cubicBezTo>
                <a:cubicBezTo>
                  <a:pt x="11218" y="15393"/>
                  <a:pt x="11218" y="15393"/>
                  <a:pt x="11218" y="15393"/>
                </a:cubicBezTo>
                <a:cubicBezTo>
                  <a:pt x="11218" y="15269"/>
                  <a:pt x="11218" y="15269"/>
                  <a:pt x="11218" y="15269"/>
                </a:cubicBezTo>
                <a:cubicBezTo>
                  <a:pt x="11337" y="15269"/>
                  <a:pt x="11337" y="15269"/>
                  <a:pt x="11337" y="15269"/>
                </a:cubicBezTo>
                <a:cubicBezTo>
                  <a:pt x="11695" y="15145"/>
                  <a:pt x="11695" y="15145"/>
                  <a:pt x="11695" y="15145"/>
                </a:cubicBezTo>
                <a:cubicBezTo>
                  <a:pt x="11695" y="15145"/>
                  <a:pt x="11695" y="15145"/>
                  <a:pt x="11695" y="15145"/>
                </a:cubicBezTo>
                <a:cubicBezTo>
                  <a:pt x="11814" y="15145"/>
                  <a:pt x="11814" y="15145"/>
                  <a:pt x="11814" y="15145"/>
                </a:cubicBezTo>
                <a:close/>
                <a:moveTo>
                  <a:pt x="15275" y="17503"/>
                </a:moveTo>
                <a:cubicBezTo>
                  <a:pt x="15394" y="17503"/>
                  <a:pt x="15394" y="17503"/>
                  <a:pt x="15394" y="17503"/>
                </a:cubicBezTo>
                <a:cubicBezTo>
                  <a:pt x="15394" y="17503"/>
                  <a:pt x="15394" y="17503"/>
                  <a:pt x="15394" y="17503"/>
                </a:cubicBezTo>
                <a:cubicBezTo>
                  <a:pt x="15394" y="17628"/>
                  <a:pt x="15394" y="17628"/>
                  <a:pt x="15394" y="17628"/>
                </a:cubicBezTo>
                <a:cubicBezTo>
                  <a:pt x="15275" y="17503"/>
                  <a:pt x="15275" y="17503"/>
                  <a:pt x="15275" y="17503"/>
                </a:cubicBezTo>
                <a:close/>
                <a:moveTo>
                  <a:pt x="15872" y="17876"/>
                </a:moveTo>
                <a:cubicBezTo>
                  <a:pt x="15872" y="17876"/>
                  <a:pt x="15872" y="17876"/>
                  <a:pt x="15872" y="17876"/>
                </a:cubicBezTo>
                <a:cubicBezTo>
                  <a:pt x="15872" y="17876"/>
                  <a:pt x="15872" y="17876"/>
                  <a:pt x="15872" y="17876"/>
                </a:cubicBezTo>
                <a:cubicBezTo>
                  <a:pt x="15872" y="17876"/>
                  <a:pt x="15872" y="17876"/>
                  <a:pt x="15872" y="17876"/>
                </a:cubicBezTo>
                <a:close/>
                <a:moveTo>
                  <a:pt x="14559" y="19241"/>
                </a:moveTo>
                <a:cubicBezTo>
                  <a:pt x="14559" y="19241"/>
                  <a:pt x="14559" y="19241"/>
                  <a:pt x="14559" y="19241"/>
                </a:cubicBezTo>
                <a:cubicBezTo>
                  <a:pt x="14678" y="19241"/>
                  <a:pt x="14678" y="19241"/>
                  <a:pt x="14678" y="19241"/>
                </a:cubicBezTo>
                <a:cubicBezTo>
                  <a:pt x="14678" y="19241"/>
                  <a:pt x="14678" y="19241"/>
                  <a:pt x="14678" y="19241"/>
                </a:cubicBezTo>
                <a:cubicBezTo>
                  <a:pt x="14678" y="19117"/>
                  <a:pt x="14678" y="19117"/>
                  <a:pt x="14678" y="19117"/>
                </a:cubicBezTo>
                <a:cubicBezTo>
                  <a:pt x="14559" y="19241"/>
                  <a:pt x="14559" y="19241"/>
                  <a:pt x="14559" y="19241"/>
                </a:cubicBezTo>
                <a:close/>
                <a:moveTo>
                  <a:pt x="14559" y="18993"/>
                </a:moveTo>
                <a:cubicBezTo>
                  <a:pt x="14559" y="19117"/>
                  <a:pt x="14559" y="19117"/>
                  <a:pt x="14559" y="19117"/>
                </a:cubicBezTo>
                <a:cubicBezTo>
                  <a:pt x="14678" y="19117"/>
                  <a:pt x="14678" y="19117"/>
                  <a:pt x="14678" y="19117"/>
                </a:cubicBezTo>
                <a:cubicBezTo>
                  <a:pt x="14678" y="18993"/>
                  <a:pt x="14678" y="18993"/>
                  <a:pt x="14678" y="18993"/>
                </a:cubicBezTo>
                <a:cubicBezTo>
                  <a:pt x="14559" y="18993"/>
                  <a:pt x="14559" y="18993"/>
                  <a:pt x="14559" y="18993"/>
                </a:cubicBezTo>
                <a:close/>
                <a:moveTo>
                  <a:pt x="14559" y="19117"/>
                </a:moveTo>
                <a:cubicBezTo>
                  <a:pt x="14440" y="19117"/>
                  <a:pt x="14440" y="19117"/>
                  <a:pt x="14440" y="19117"/>
                </a:cubicBezTo>
                <a:cubicBezTo>
                  <a:pt x="14440" y="18993"/>
                  <a:pt x="14440" y="18993"/>
                  <a:pt x="14440" y="18993"/>
                </a:cubicBezTo>
                <a:cubicBezTo>
                  <a:pt x="14559" y="18993"/>
                  <a:pt x="14559" y="18993"/>
                  <a:pt x="14559" y="18993"/>
                </a:cubicBezTo>
                <a:cubicBezTo>
                  <a:pt x="14559" y="19117"/>
                  <a:pt x="14559" y="19117"/>
                  <a:pt x="14559" y="19117"/>
                </a:cubicBezTo>
                <a:cubicBezTo>
                  <a:pt x="14559" y="19117"/>
                  <a:pt x="14559" y="19117"/>
                  <a:pt x="14559" y="19117"/>
                </a:cubicBezTo>
                <a:close/>
                <a:moveTo>
                  <a:pt x="14201" y="18745"/>
                </a:moveTo>
                <a:cubicBezTo>
                  <a:pt x="14201" y="18745"/>
                  <a:pt x="14201" y="18745"/>
                  <a:pt x="14201" y="18745"/>
                </a:cubicBezTo>
                <a:cubicBezTo>
                  <a:pt x="14201" y="18621"/>
                  <a:pt x="14201" y="18621"/>
                  <a:pt x="14201" y="18621"/>
                </a:cubicBezTo>
                <a:cubicBezTo>
                  <a:pt x="14201" y="18497"/>
                  <a:pt x="14201" y="18497"/>
                  <a:pt x="14201" y="18497"/>
                </a:cubicBezTo>
                <a:cubicBezTo>
                  <a:pt x="14201" y="18497"/>
                  <a:pt x="14201" y="18497"/>
                  <a:pt x="14201" y="18497"/>
                </a:cubicBezTo>
                <a:cubicBezTo>
                  <a:pt x="14320" y="18372"/>
                  <a:pt x="14320" y="18372"/>
                  <a:pt x="14320" y="18372"/>
                </a:cubicBezTo>
                <a:cubicBezTo>
                  <a:pt x="14320" y="18372"/>
                  <a:pt x="14320" y="18372"/>
                  <a:pt x="14320" y="18372"/>
                </a:cubicBezTo>
                <a:cubicBezTo>
                  <a:pt x="14440" y="18372"/>
                  <a:pt x="14440" y="18372"/>
                  <a:pt x="14440" y="18372"/>
                </a:cubicBezTo>
                <a:cubicBezTo>
                  <a:pt x="14440" y="18497"/>
                  <a:pt x="14440" y="18497"/>
                  <a:pt x="14440" y="18497"/>
                </a:cubicBezTo>
                <a:cubicBezTo>
                  <a:pt x="14440" y="18621"/>
                  <a:pt x="14440" y="18621"/>
                  <a:pt x="14440" y="18621"/>
                </a:cubicBezTo>
                <a:cubicBezTo>
                  <a:pt x="14320" y="18621"/>
                  <a:pt x="14320" y="18621"/>
                  <a:pt x="14320" y="18621"/>
                </a:cubicBezTo>
                <a:cubicBezTo>
                  <a:pt x="14320" y="18745"/>
                  <a:pt x="14320" y="18745"/>
                  <a:pt x="14320" y="18745"/>
                </a:cubicBezTo>
                <a:cubicBezTo>
                  <a:pt x="14201" y="18745"/>
                  <a:pt x="14201" y="18745"/>
                  <a:pt x="14201" y="18745"/>
                </a:cubicBezTo>
                <a:cubicBezTo>
                  <a:pt x="14201" y="18745"/>
                  <a:pt x="14201" y="18745"/>
                  <a:pt x="14201" y="18745"/>
                </a:cubicBezTo>
                <a:close/>
                <a:moveTo>
                  <a:pt x="16230" y="18993"/>
                </a:moveTo>
                <a:cubicBezTo>
                  <a:pt x="16469" y="18869"/>
                  <a:pt x="16469" y="18869"/>
                  <a:pt x="16469" y="18869"/>
                </a:cubicBezTo>
                <a:cubicBezTo>
                  <a:pt x="16469" y="18869"/>
                  <a:pt x="16469" y="18869"/>
                  <a:pt x="16469" y="18869"/>
                </a:cubicBezTo>
                <a:cubicBezTo>
                  <a:pt x="16349" y="18621"/>
                  <a:pt x="16349" y="18621"/>
                  <a:pt x="16349" y="18621"/>
                </a:cubicBezTo>
                <a:cubicBezTo>
                  <a:pt x="16230" y="18745"/>
                  <a:pt x="16230" y="18745"/>
                  <a:pt x="16230" y="18745"/>
                </a:cubicBezTo>
                <a:cubicBezTo>
                  <a:pt x="16230" y="18745"/>
                  <a:pt x="16230" y="18745"/>
                  <a:pt x="16230" y="18745"/>
                </a:cubicBezTo>
                <a:cubicBezTo>
                  <a:pt x="16230" y="18869"/>
                  <a:pt x="16230" y="18869"/>
                  <a:pt x="16230" y="18869"/>
                </a:cubicBezTo>
                <a:cubicBezTo>
                  <a:pt x="16230" y="18993"/>
                  <a:pt x="16230" y="18993"/>
                  <a:pt x="16230" y="18993"/>
                </a:cubicBezTo>
                <a:cubicBezTo>
                  <a:pt x="16230" y="18993"/>
                  <a:pt x="16230" y="18993"/>
                  <a:pt x="16230" y="18993"/>
                </a:cubicBezTo>
                <a:close/>
                <a:moveTo>
                  <a:pt x="16230" y="19117"/>
                </a:moveTo>
                <a:cubicBezTo>
                  <a:pt x="16230" y="19241"/>
                  <a:pt x="16230" y="19241"/>
                  <a:pt x="16230" y="19241"/>
                </a:cubicBezTo>
                <a:cubicBezTo>
                  <a:pt x="16349" y="19241"/>
                  <a:pt x="16349" y="19241"/>
                  <a:pt x="16349" y="19241"/>
                </a:cubicBezTo>
                <a:cubicBezTo>
                  <a:pt x="16469" y="19241"/>
                  <a:pt x="16469" y="19241"/>
                  <a:pt x="16469" y="19241"/>
                </a:cubicBezTo>
                <a:cubicBezTo>
                  <a:pt x="16469" y="19117"/>
                  <a:pt x="16469" y="19117"/>
                  <a:pt x="16469" y="19117"/>
                </a:cubicBezTo>
                <a:cubicBezTo>
                  <a:pt x="16349" y="19117"/>
                  <a:pt x="16349" y="19117"/>
                  <a:pt x="16349" y="19117"/>
                </a:cubicBezTo>
                <a:cubicBezTo>
                  <a:pt x="16230" y="19117"/>
                  <a:pt x="16230" y="19117"/>
                  <a:pt x="16230" y="19117"/>
                </a:cubicBezTo>
                <a:cubicBezTo>
                  <a:pt x="16230" y="19117"/>
                  <a:pt x="16230" y="19117"/>
                  <a:pt x="16230" y="19117"/>
                </a:cubicBezTo>
                <a:close/>
                <a:moveTo>
                  <a:pt x="16230" y="19366"/>
                </a:moveTo>
                <a:cubicBezTo>
                  <a:pt x="16230" y="19366"/>
                  <a:pt x="16230" y="19366"/>
                  <a:pt x="16230" y="19366"/>
                </a:cubicBezTo>
                <a:cubicBezTo>
                  <a:pt x="16349" y="19241"/>
                  <a:pt x="16349" y="19241"/>
                  <a:pt x="16349" y="19241"/>
                </a:cubicBezTo>
                <a:cubicBezTo>
                  <a:pt x="16230" y="19366"/>
                  <a:pt x="16230" y="19366"/>
                  <a:pt x="16230" y="19366"/>
                </a:cubicBezTo>
                <a:close/>
                <a:moveTo>
                  <a:pt x="15752" y="20979"/>
                </a:moveTo>
                <a:cubicBezTo>
                  <a:pt x="15752" y="20855"/>
                  <a:pt x="15752" y="20855"/>
                  <a:pt x="15752" y="20855"/>
                </a:cubicBezTo>
                <a:cubicBezTo>
                  <a:pt x="15752" y="20979"/>
                  <a:pt x="15752" y="20979"/>
                  <a:pt x="15752" y="20979"/>
                </a:cubicBezTo>
                <a:cubicBezTo>
                  <a:pt x="15752" y="20979"/>
                  <a:pt x="15752" y="20979"/>
                  <a:pt x="15752" y="20979"/>
                </a:cubicBezTo>
                <a:close/>
                <a:moveTo>
                  <a:pt x="15156" y="21600"/>
                </a:moveTo>
                <a:cubicBezTo>
                  <a:pt x="15036" y="21476"/>
                  <a:pt x="15036" y="21476"/>
                  <a:pt x="15036" y="21476"/>
                </a:cubicBezTo>
                <a:cubicBezTo>
                  <a:pt x="15156" y="21352"/>
                  <a:pt x="15156" y="21352"/>
                  <a:pt x="15156" y="21352"/>
                </a:cubicBezTo>
                <a:cubicBezTo>
                  <a:pt x="15156" y="21352"/>
                  <a:pt x="15156" y="21352"/>
                  <a:pt x="15156" y="21352"/>
                </a:cubicBezTo>
                <a:cubicBezTo>
                  <a:pt x="15156" y="21352"/>
                  <a:pt x="15156" y="21352"/>
                  <a:pt x="15156" y="21352"/>
                </a:cubicBezTo>
                <a:cubicBezTo>
                  <a:pt x="15156" y="21352"/>
                  <a:pt x="15156" y="21352"/>
                  <a:pt x="15156" y="21352"/>
                </a:cubicBezTo>
                <a:cubicBezTo>
                  <a:pt x="15156" y="21352"/>
                  <a:pt x="15156" y="21352"/>
                  <a:pt x="15156" y="21352"/>
                </a:cubicBezTo>
                <a:cubicBezTo>
                  <a:pt x="15156" y="21600"/>
                  <a:pt x="15156" y="21600"/>
                  <a:pt x="15156" y="21600"/>
                </a:cubicBezTo>
                <a:close/>
                <a:moveTo>
                  <a:pt x="14440" y="21476"/>
                </a:moveTo>
                <a:cubicBezTo>
                  <a:pt x="14440" y="21352"/>
                  <a:pt x="14440" y="21352"/>
                  <a:pt x="14440" y="21352"/>
                </a:cubicBezTo>
                <a:cubicBezTo>
                  <a:pt x="14440" y="21352"/>
                  <a:pt x="14440" y="21352"/>
                  <a:pt x="14440" y="21352"/>
                </a:cubicBezTo>
                <a:cubicBezTo>
                  <a:pt x="14320" y="21352"/>
                  <a:pt x="14320" y="21352"/>
                  <a:pt x="14320" y="21352"/>
                </a:cubicBezTo>
                <a:cubicBezTo>
                  <a:pt x="14320" y="21228"/>
                  <a:pt x="14320" y="21228"/>
                  <a:pt x="14320" y="21228"/>
                </a:cubicBezTo>
                <a:cubicBezTo>
                  <a:pt x="14320" y="21103"/>
                  <a:pt x="14320" y="21103"/>
                  <a:pt x="14320" y="21103"/>
                </a:cubicBezTo>
                <a:cubicBezTo>
                  <a:pt x="14320" y="21103"/>
                  <a:pt x="14320" y="21103"/>
                  <a:pt x="14320" y="21103"/>
                </a:cubicBezTo>
                <a:cubicBezTo>
                  <a:pt x="14320" y="20855"/>
                  <a:pt x="14320" y="20855"/>
                  <a:pt x="14320" y="20855"/>
                </a:cubicBezTo>
                <a:cubicBezTo>
                  <a:pt x="14320" y="20731"/>
                  <a:pt x="14320" y="20731"/>
                  <a:pt x="14320" y="20731"/>
                </a:cubicBezTo>
                <a:cubicBezTo>
                  <a:pt x="14320" y="20731"/>
                  <a:pt x="14320" y="20731"/>
                  <a:pt x="14320" y="20731"/>
                </a:cubicBezTo>
                <a:cubicBezTo>
                  <a:pt x="14201" y="20483"/>
                  <a:pt x="14201" y="20483"/>
                  <a:pt x="14201" y="20483"/>
                </a:cubicBezTo>
                <a:cubicBezTo>
                  <a:pt x="14320" y="20483"/>
                  <a:pt x="14320" y="20483"/>
                  <a:pt x="14320" y="20483"/>
                </a:cubicBezTo>
                <a:cubicBezTo>
                  <a:pt x="14440" y="20483"/>
                  <a:pt x="14440" y="20483"/>
                  <a:pt x="14440" y="20483"/>
                </a:cubicBezTo>
                <a:cubicBezTo>
                  <a:pt x="14559" y="20483"/>
                  <a:pt x="14559" y="20483"/>
                  <a:pt x="14559" y="20483"/>
                </a:cubicBezTo>
                <a:cubicBezTo>
                  <a:pt x="14440" y="20483"/>
                  <a:pt x="14440" y="20483"/>
                  <a:pt x="14440" y="20483"/>
                </a:cubicBezTo>
                <a:cubicBezTo>
                  <a:pt x="14440" y="20359"/>
                  <a:pt x="14440" y="20359"/>
                  <a:pt x="14440" y="20359"/>
                </a:cubicBezTo>
                <a:cubicBezTo>
                  <a:pt x="14320" y="20359"/>
                  <a:pt x="14320" y="20359"/>
                  <a:pt x="14320" y="20359"/>
                </a:cubicBezTo>
                <a:cubicBezTo>
                  <a:pt x="14440" y="20234"/>
                  <a:pt x="14440" y="20234"/>
                  <a:pt x="14440" y="20234"/>
                </a:cubicBezTo>
                <a:cubicBezTo>
                  <a:pt x="14320" y="19986"/>
                  <a:pt x="14320" y="19986"/>
                  <a:pt x="14320" y="19986"/>
                </a:cubicBezTo>
                <a:cubicBezTo>
                  <a:pt x="14320" y="19862"/>
                  <a:pt x="14320" y="19862"/>
                  <a:pt x="14320" y="19862"/>
                </a:cubicBezTo>
                <a:cubicBezTo>
                  <a:pt x="14320" y="19738"/>
                  <a:pt x="14320" y="19738"/>
                  <a:pt x="14320" y="19738"/>
                </a:cubicBezTo>
                <a:cubicBezTo>
                  <a:pt x="14320" y="19490"/>
                  <a:pt x="14320" y="19490"/>
                  <a:pt x="14320" y="19490"/>
                </a:cubicBezTo>
                <a:cubicBezTo>
                  <a:pt x="14320" y="19366"/>
                  <a:pt x="14320" y="19366"/>
                  <a:pt x="14320" y="19366"/>
                </a:cubicBezTo>
                <a:cubicBezTo>
                  <a:pt x="14320" y="19366"/>
                  <a:pt x="14320" y="19366"/>
                  <a:pt x="14320" y="19366"/>
                </a:cubicBezTo>
                <a:cubicBezTo>
                  <a:pt x="14440" y="19241"/>
                  <a:pt x="14440" y="19241"/>
                  <a:pt x="14440" y="19241"/>
                </a:cubicBezTo>
                <a:cubicBezTo>
                  <a:pt x="14440" y="19241"/>
                  <a:pt x="14440" y="19241"/>
                  <a:pt x="14440" y="19241"/>
                </a:cubicBezTo>
                <a:cubicBezTo>
                  <a:pt x="14559" y="19241"/>
                  <a:pt x="14559" y="19241"/>
                  <a:pt x="14559" y="19241"/>
                </a:cubicBezTo>
                <a:cubicBezTo>
                  <a:pt x="14678" y="19366"/>
                  <a:pt x="14678" y="19366"/>
                  <a:pt x="14678" y="19366"/>
                </a:cubicBezTo>
                <a:cubicBezTo>
                  <a:pt x="14678" y="19366"/>
                  <a:pt x="14678" y="19366"/>
                  <a:pt x="14678" y="19366"/>
                </a:cubicBezTo>
                <a:cubicBezTo>
                  <a:pt x="14678" y="19366"/>
                  <a:pt x="14678" y="19366"/>
                  <a:pt x="14678" y="19366"/>
                </a:cubicBezTo>
                <a:cubicBezTo>
                  <a:pt x="14798" y="19241"/>
                  <a:pt x="14798" y="19241"/>
                  <a:pt x="14798" y="19241"/>
                </a:cubicBezTo>
                <a:cubicBezTo>
                  <a:pt x="14798" y="19366"/>
                  <a:pt x="14798" y="19366"/>
                  <a:pt x="14798" y="19366"/>
                </a:cubicBezTo>
                <a:cubicBezTo>
                  <a:pt x="14917" y="19490"/>
                  <a:pt x="14917" y="19490"/>
                  <a:pt x="14917" y="19490"/>
                </a:cubicBezTo>
                <a:cubicBezTo>
                  <a:pt x="15036" y="19614"/>
                  <a:pt x="15036" y="19614"/>
                  <a:pt x="15036" y="19614"/>
                </a:cubicBezTo>
                <a:cubicBezTo>
                  <a:pt x="15156" y="19738"/>
                  <a:pt x="15156" y="19738"/>
                  <a:pt x="15156" y="19738"/>
                </a:cubicBezTo>
                <a:cubicBezTo>
                  <a:pt x="15275" y="19614"/>
                  <a:pt x="15275" y="19614"/>
                  <a:pt x="15275" y="19614"/>
                </a:cubicBezTo>
                <a:cubicBezTo>
                  <a:pt x="15394" y="19614"/>
                  <a:pt x="15394" y="19614"/>
                  <a:pt x="15394" y="19614"/>
                </a:cubicBezTo>
                <a:cubicBezTo>
                  <a:pt x="15394" y="19738"/>
                  <a:pt x="15394" y="19738"/>
                  <a:pt x="15394" y="19738"/>
                </a:cubicBezTo>
                <a:cubicBezTo>
                  <a:pt x="15394" y="19614"/>
                  <a:pt x="15394" y="19614"/>
                  <a:pt x="15394" y="19614"/>
                </a:cubicBezTo>
                <a:cubicBezTo>
                  <a:pt x="15514" y="19614"/>
                  <a:pt x="15514" y="19614"/>
                  <a:pt x="15514" y="19614"/>
                </a:cubicBezTo>
                <a:cubicBezTo>
                  <a:pt x="15872" y="19614"/>
                  <a:pt x="15872" y="19614"/>
                  <a:pt x="15872" y="19614"/>
                </a:cubicBezTo>
                <a:cubicBezTo>
                  <a:pt x="15872" y="19614"/>
                  <a:pt x="15872" y="19614"/>
                  <a:pt x="15872" y="19614"/>
                </a:cubicBezTo>
                <a:cubicBezTo>
                  <a:pt x="15991" y="19490"/>
                  <a:pt x="15991" y="19490"/>
                  <a:pt x="15991" y="19490"/>
                </a:cubicBezTo>
                <a:cubicBezTo>
                  <a:pt x="15991" y="19490"/>
                  <a:pt x="15991" y="19490"/>
                  <a:pt x="15991" y="19490"/>
                </a:cubicBezTo>
                <a:cubicBezTo>
                  <a:pt x="15991" y="19490"/>
                  <a:pt x="15991" y="19490"/>
                  <a:pt x="15991" y="19490"/>
                </a:cubicBezTo>
                <a:cubicBezTo>
                  <a:pt x="16110" y="19490"/>
                  <a:pt x="16110" y="19490"/>
                  <a:pt x="16110" y="19490"/>
                </a:cubicBezTo>
                <a:cubicBezTo>
                  <a:pt x="16110" y="19490"/>
                  <a:pt x="16110" y="19490"/>
                  <a:pt x="16110" y="19490"/>
                </a:cubicBezTo>
                <a:cubicBezTo>
                  <a:pt x="16230" y="19490"/>
                  <a:pt x="16230" y="19490"/>
                  <a:pt x="16230" y="19490"/>
                </a:cubicBezTo>
                <a:cubicBezTo>
                  <a:pt x="16230" y="19614"/>
                  <a:pt x="16230" y="19614"/>
                  <a:pt x="16230" y="19614"/>
                </a:cubicBezTo>
                <a:cubicBezTo>
                  <a:pt x="16230" y="19862"/>
                  <a:pt x="16230" y="19862"/>
                  <a:pt x="16230" y="19862"/>
                </a:cubicBezTo>
                <a:cubicBezTo>
                  <a:pt x="16110" y="19986"/>
                  <a:pt x="16110" y="19986"/>
                  <a:pt x="16110" y="19986"/>
                </a:cubicBezTo>
                <a:cubicBezTo>
                  <a:pt x="16110" y="20234"/>
                  <a:pt x="16110" y="20234"/>
                  <a:pt x="16110" y="20234"/>
                </a:cubicBezTo>
                <a:cubicBezTo>
                  <a:pt x="15991" y="20234"/>
                  <a:pt x="15991" y="20234"/>
                  <a:pt x="15991" y="20234"/>
                </a:cubicBezTo>
                <a:cubicBezTo>
                  <a:pt x="15991" y="20359"/>
                  <a:pt x="15991" y="20359"/>
                  <a:pt x="15991" y="20359"/>
                </a:cubicBezTo>
                <a:cubicBezTo>
                  <a:pt x="15991" y="20483"/>
                  <a:pt x="15991" y="20483"/>
                  <a:pt x="15991" y="20483"/>
                </a:cubicBezTo>
                <a:cubicBezTo>
                  <a:pt x="15991" y="20483"/>
                  <a:pt x="15991" y="20483"/>
                  <a:pt x="15991" y="20483"/>
                </a:cubicBezTo>
                <a:cubicBezTo>
                  <a:pt x="15991" y="20607"/>
                  <a:pt x="15991" y="20607"/>
                  <a:pt x="15991" y="20607"/>
                </a:cubicBezTo>
                <a:cubicBezTo>
                  <a:pt x="15991" y="20607"/>
                  <a:pt x="15991" y="20607"/>
                  <a:pt x="15991" y="20607"/>
                </a:cubicBezTo>
                <a:cubicBezTo>
                  <a:pt x="15872" y="20483"/>
                  <a:pt x="15872" y="20483"/>
                  <a:pt x="15872" y="20483"/>
                </a:cubicBezTo>
                <a:cubicBezTo>
                  <a:pt x="15872" y="20483"/>
                  <a:pt x="15872" y="20483"/>
                  <a:pt x="15872" y="20483"/>
                </a:cubicBezTo>
                <a:cubicBezTo>
                  <a:pt x="15752" y="20607"/>
                  <a:pt x="15752" y="20607"/>
                  <a:pt x="15752" y="20607"/>
                </a:cubicBezTo>
                <a:cubicBezTo>
                  <a:pt x="15752" y="20731"/>
                  <a:pt x="15752" y="20731"/>
                  <a:pt x="15752" y="20731"/>
                </a:cubicBezTo>
                <a:cubicBezTo>
                  <a:pt x="15752" y="20855"/>
                  <a:pt x="15752" y="20855"/>
                  <a:pt x="15752" y="20855"/>
                </a:cubicBezTo>
                <a:cubicBezTo>
                  <a:pt x="15633" y="20855"/>
                  <a:pt x="15633" y="20855"/>
                  <a:pt x="15633" y="20855"/>
                </a:cubicBezTo>
                <a:cubicBezTo>
                  <a:pt x="15633" y="20979"/>
                  <a:pt x="15633" y="20979"/>
                  <a:pt x="15633" y="20979"/>
                </a:cubicBezTo>
                <a:cubicBezTo>
                  <a:pt x="15514" y="20979"/>
                  <a:pt x="15514" y="20979"/>
                  <a:pt x="15514" y="20979"/>
                </a:cubicBezTo>
                <a:cubicBezTo>
                  <a:pt x="15633" y="21103"/>
                  <a:pt x="15633" y="21103"/>
                  <a:pt x="15633" y="21103"/>
                </a:cubicBezTo>
                <a:cubicBezTo>
                  <a:pt x="15633" y="21103"/>
                  <a:pt x="15633" y="21103"/>
                  <a:pt x="15633" y="21103"/>
                </a:cubicBezTo>
                <a:cubicBezTo>
                  <a:pt x="15514" y="21352"/>
                  <a:pt x="15514" y="21352"/>
                  <a:pt x="15514" y="21352"/>
                </a:cubicBezTo>
                <a:cubicBezTo>
                  <a:pt x="15514" y="21352"/>
                  <a:pt x="15514" y="21352"/>
                  <a:pt x="15514" y="21352"/>
                </a:cubicBezTo>
                <a:cubicBezTo>
                  <a:pt x="15394" y="21352"/>
                  <a:pt x="15394" y="21352"/>
                  <a:pt x="15394" y="21352"/>
                </a:cubicBezTo>
                <a:cubicBezTo>
                  <a:pt x="15394" y="21228"/>
                  <a:pt x="15394" y="21228"/>
                  <a:pt x="15394" y="21228"/>
                </a:cubicBezTo>
                <a:cubicBezTo>
                  <a:pt x="15514" y="21228"/>
                  <a:pt x="15514" y="21228"/>
                  <a:pt x="15514" y="21228"/>
                </a:cubicBezTo>
                <a:cubicBezTo>
                  <a:pt x="15514" y="21103"/>
                  <a:pt x="15514" y="21103"/>
                  <a:pt x="15514" y="21103"/>
                </a:cubicBezTo>
                <a:cubicBezTo>
                  <a:pt x="15514" y="21103"/>
                  <a:pt x="15514" y="21103"/>
                  <a:pt x="15514" y="21103"/>
                </a:cubicBezTo>
                <a:cubicBezTo>
                  <a:pt x="15394" y="21103"/>
                  <a:pt x="15394" y="21103"/>
                  <a:pt x="15394" y="21103"/>
                </a:cubicBezTo>
                <a:cubicBezTo>
                  <a:pt x="15275" y="21228"/>
                  <a:pt x="15275" y="21228"/>
                  <a:pt x="15275" y="21228"/>
                </a:cubicBezTo>
                <a:cubicBezTo>
                  <a:pt x="15275" y="21228"/>
                  <a:pt x="15275" y="21228"/>
                  <a:pt x="15275" y="21228"/>
                </a:cubicBezTo>
                <a:cubicBezTo>
                  <a:pt x="15275" y="21103"/>
                  <a:pt x="15275" y="21103"/>
                  <a:pt x="15275" y="21103"/>
                </a:cubicBezTo>
                <a:cubicBezTo>
                  <a:pt x="15156" y="21228"/>
                  <a:pt x="15156" y="21228"/>
                  <a:pt x="15156" y="21228"/>
                </a:cubicBezTo>
                <a:cubicBezTo>
                  <a:pt x="15156" y="21228"/>
                  <a:pt x="15156" y="21228"/>
                  <a:pt x="15156" y="21228"/>
                </a:cubicBezTo>
                <a:cubicBezTo>
                  <a:pt x="15036" y="21352"/>
                  <a:pt x="15036" y="21352"/>
                  <a:pt x="15036" y="21352"/>
                </a:cubicBezTo>
                <a:cubicBezTo>
                  <a:pt x="15036" y="21228"/>
                  <a:pt x="15036" y="21228"/>
                  <a:pt x="15036" y="21228"/>
                </a:cubicBezTo>
                <a:cubicBezTo>
                  <a:pt x="14917" y="21352"/>
                  <a:pt x="14917" y="21352"/>
                  <a:pt x="14917" y="21352"/>
                </a:cubicBezTo>
                <a:cubicBezTo>
                  <a:pt x="14917" y="21476"/>
                  <a:pt x="14917" y="21476"/>
                  <a:pt x="14917" y="21476"/>
                </a:cubicBezTo>
                <a:cubicBezTo>
                  <a:pt x="14798" y="21600"/>
                  <a:pt x="14798" y="21600"/>
                  <a:pt x="14798" y="21600"/>
                </a:cubicBezTo>
                <a:cubicBezTo>
                  <a:pt x="14798" y="21600"/>
                  <a:pt x="14798" y="21600"/>
                  <a:pt x="14798" y="21600"/>
                </a:cubicBezTo>
                <a:cubicBezTo>
                  <a:pt x="14678" y="21600"/>
                  <a:pt x="14678" y="21600"/>
                  <a:pt x="14678" y="21600"/>
                </a:cubicBezTo>
                <a:cubicBezTo>
                  <a:pt x="14678" y="21476"/>
                  <a:pt x="14678" y="21476"/>
                  <a:pt x="14678" y="21476"/>
                </a:cubicBezTo>
                <a:cubicBezTo>
                  <a:pt x="14678" y="21600"/>
                  <a:pt x="14678" y="21600"/>
                  <a:pt x="14678" y="21600"/>
                </a:cubicBezTo>
                <a:cubicBezTo>
                  <a:pt x="14559" y="21476"/>
                  <a:pt x="14559" y="21476"/>
                  <a:pt x="14559" y="21476"/>
                </a:cubicBezTo>
                <a:cubicBezTo>
                  <a:pt x="14440" y="21476"/>
                  <a:pt x="14440" y="21476"/>
                  <a:pt x="14440" y="21476"/>
                </a:cubicBezTo>
                <a:cubicBezTo>
                  <a:pt x="14440" y="21476"/>
                  <a:pt x="14440" y="21476"/>
                  <a:pt x="14440" y="21476"/>
                </a:cubicBezTo>
                <a:close/>
                <a:moveTo>
                  <a:pt x="239" y="13655"/>
                </a:moveTo>
                <a:cubicBezTo>
                  <a:pt x="358" y="13779"/>
                  <a:pt x="358" y="13779"/>
                  <a:pt x="358" y="13779"/>
                </a:cubicBezTo>
                <a:cubicBezTo>
                  <a:pt x="477" y="13779"/>
                  <a:pt x="477" y="13779"/>
                  <a:pt x="477" y="13779"/>
                </a:cubicBezTo>
                <a:cubicBezTo>
                  <a:pt x="716" y="14028"/>
                  <a:pt x="716" y="14028"/>
                  <a:pt x="716" y="14028"/>
                </a:cubicBezTo>
                <a:cubicBezTo>
                  <a:pt x="716" y="14028"/>
                  <a:pt x="716" y="14028"/>
                  <a:pt x="716" y="14028"/>
                </a:cubicBezTo>
                <a:cubicBezTo>
                  <a:pt x="716" y="14152"/>
                  <a:pt x="716" y="14152"/>
                  <a:pt x="716" y="14152"/>
                </a:cubicBezTo>
                <a:cubicBezTo>
                  <a:pt x="835" y="14152"/>
                  <a:pt x="835" y="14152"/>
                  <a:pt x="835" y="14152"/>
                </a:cubicBezTo>
                <a:cubicBezTo>
                  <a:pt x="835" y="14152"/>
                  <a:pt x="835" y="14152"/>
                  <a:pt x="835" y="14152"/>
                </a:cubicBezTo>
                <a:cubicBezTo>
                  <a:pt x="1074" y="14152"/>
                  <a:pt x="1074" y="14152"/>
                  <a:pt x="1074" y="14152"/>
                </a:cubicBezTo>
                <a:cubicBezTo>
                  <a:pt x="1074" y="14152"/>
                  <a:pt x="1074" y="14152"/>
                  <a:pt x="1074" y="14152"/>
                </a:cubicBezTo>
                <a:cubicBezTo>
                  <a:pt x="1074" y="14276"/>
                  <a:pt x="1074" y="14276"/>
                  <a:pt x="1074" y="14276"/>
                </a:cubicBezTo>
                <a:cubicBezTo>
                  <a:pt x="1193" y="14276"/>
                  <a:pt x="1193" y="14276"/>
                  <a:pt x="1193" y="14276"/>
                </a:cubicBezTo>
                <a:cubicBezTo>
                  <a:pt x="1313" y="14276"/>
                  <a:pt x="1313" y="14276"/>
                  <a:pt x="1313" y="14276"/>
                </a:cubicBezTo>
                <a:cubicBezTo>
                  <a:pt x="1432" y="14276"/>
                  <a:pt x="1432" y="14276"/>
                  <a:pt x="1432" y="14276"/>
                </a:cubicBezTo>
                <a:cubicBezTo>
                  <a:pt x="1432" y="14276"/>
                  <a:pt x="1432" y="14276"/>
                  <a:pt x="1432" y="14276"/>
                </a:cubicBezTo>
                <a:cubicBezTo>
                  <a:pt x="1551" y="14276"/>
                  <a:pt x="1551" y="14276"/>
                  <a:pt x="1551" y="14276"/>
                </a:cubicBezTo>
                <a:cubicBezTo>
                  <a:pt x="1671" y="14276"/>
                  <a:pt x="1671" y="14276"/>
                  <a:pt x="1671" y="14276"/>
                </a:cubicBezTo>
                <a:cubicBezTo>
                  <a:pt x="1790" y="14276"/>
                  <a:pt x="1790" y="14276"/>
                  <a:pt x="1790" y="14276"/>
                </a:cubicBezTo>
                <a:cubicBezTo>
                  <a:pt x="1790" y="14152"/>
                  <a:pt x="1790" y="14152"/>
                  <a:pt x="1790" y="14152"/>
                </a:cubicBezTo>
                <a:cubicBezTo>
                  <a:pt x="1909" y="14152"/>
                  <a:pt x="1909" y="14152"/>
                  <a:pt x="1909" y="14152"/>
                </a:cubicBezTo>
                <a:cubicBezTo>
                  <a:pt x="1909" y="14028"/>
                  <a:pt x="1909" y="14028"/>
                  <a:pt x="1909" y="14028"/>
                </a:cubicBezTo>
                <a:cubicBezTo>
                  <a:pt x="2148" y="14028"/>
                  <a:pt x="2148" y="14028"/>
                  <a:pt x="2148" y="14028"/>
                </a:cubicBezTo>
                <a:cubicBezTo>
                  <a:pt x="2148" y="14028"/>
                  <a:pt x="2148" y="14028"/>
                  <a:pt x="2148" y="14028"/>
                </a:cubicBezTo>
                <a:cubicBezTo>
                  <a:pt x="2267" y="13903"/>
                  <a:pt x="2267" y="13903"/>
                  <a:pt x="2267" y="13903"/>
                </a:cubicBezTo>
                <a:cubicBezTo>
                  <a:pt x="2267" y="13903"/>
                  <a:pt x="2267" y="13903"/>
                  <a:pt x="2267" y="13903"/>
                </a:cubicBezTo>
                <a:cubicBezTo>
                  <a:pt x="2387" y="14028"/>
                  <a:pt x="2387" y="14028"/>
                  <a:pt x="2387" y="14028"/>
                </a:cubicBezTo>
                <a:cubicBezTo>
                  <a:pt x="2506" y="13903"/>
                  <a:pt x="2506" y="13903"/>
                  <a:pt x="2506" y="13903"/>
                </a:cubicBezTo>
                <a:cubicBezTo>
                  <a:pt x="2506" y="13903"/>
                  <a:pt x="2506" y="13903"/>
                  <a:pt x="2506" y="13903"/>
                </a:cubicBezTo>
                <a:cubicBezTo>
                  <a:pt x="2506" y="13903"/>
                  <a:pt x="2506" y="13903"/>
                  <a:pt x="2506" y="13903"/>
                </a:cubicBezTo>
                <a:cubicBezTo>
                  <a:pt x="2625" y="13779"/>
                  <a:pt x="2625" y="13779"/>
                  <a:pt x="2625" y="13779"/>
                </a:cubicBezTo>
                <a:cubicBezTo>
                  <a:pt x="2864" y="13531"/>
                  <a:pt x="2864" y="13531"/>
                  <a:pt x="2864" y="13531"/>
                </a:cubicBezTo>
                <a:cubicBezTo>
                  <a:pt x="2983" y="13655"/>
                  <a:pt x="2983" y="13655"/>
                  <a:pt x="2983" y="13655"/>
                </a:cubicBezTo>
                <a:cubicBezTo>
                  <a:pt x="3103" y="13655"/>
                  <a:pt x="3103" y="13655"/>
                  <a:pt x="3103" y="13655"/>
                </a:cubicBezTo>
                <a:cubicBezTo>
                  <a:pt x="3103" y="13531"/>
                  <a:pt x="3103" y="13531"/>
                  <a:pt x="3103" y="13531"/>
                </a:cubicBezTo>
                <a:cubicBezTo>
                  <a:pt x="3461" y="13531"/>
                  <a:pt x="3461" y="13531"/>
                  <a:pt x="3461" y="13531"/>
                </a:cubicBezTo>
                <a:cubicBezTo>
                  <a:pt x="3461" y="13531"/>
                  <a:pt x="3461" y="13531"/>
                  <a:pt x="3461" y="13531"/>
                </a:cubicBezTo>
                <a:cubicBezTo>
                  <a:pt x="3699" y="13531"/>
                  <a:pt x="3699" y="13531"/>
                  <a:pt x="3699" y="13531"/>
                </a:cubicBezTo>
                <a:cubicBezTo>
                  <a:pt x="3699" y="13531"/>
                  <a:pt x="3699" y="13531"/>
                  <a:pt x="3699" y="13531"/>
                </a:cubicBezTo>
                <a:cubicBezTo>
                  <a:pt x="3819" y="13531"/>
                  <a:pt x="3819" y="13531"/>
                  <a:pt x="3819" y="13531"/>
                </a:cubicBezTo>
                <a:cubicBezTo>
                  <a:pt x="3938" y="13531"/>
                  <a:pt x="3938" y="13531"/>
                  <a:pt x="3938" y="13531"/>
                </a:cubicBezTo>
                <a:cubicBezTo>
                  <a:pt x="3938" y="13655"/>
                  <a:pt x="3938" y="13655"/>
                  <a:pt x="3938" y="13655"/>
                </a:cubicBezTo>
                <a:cubicBezTo>
                  <a:pt x="4057" y="13655"/>
                  <a:pt x="4057" y="13655"/>
                  <a:pt x="4057" y="13655"/>
                </a:cubicBezTo>
                <a:cubicBezTo>
                  <a:pt x="4057" y="13655"/>
                  <a:pt x="4057" y="13655"/>
                  <a:pt x="4057" y="13655"/>
                </a:cubicBezTo>
                <a:cubicBezTo>
                  <a:pt x="4177" y="13655"/>
                  <a:pt x="4177" y="13655"/>
                  <a:pt x="4177" y="13655"/>
                </a:cubicBezTo>
                <a:cubicBezTo>
                  <a:pt x="4177" y="13655"/>
                  <a:pt x="4177" y="13655"/>
                  <a:pt x="4177" y="13655"/>
                </a:cubicBezTo>
                <a:cubicBezTo>
                  <a:pt x="4415" y="13655"/>
                  <a:pt x="4415" y="13655"/>
                  <a:pt x="4415" y="13655"/>
                </a:cubicBezTo>
                <a:cubicBezTo>
                  <a:pt x="4415" y="13655"/>
                  <a:pt x="4415" y="13655"/>
                  <a:pt x="4415" y="13655"/>
                </a:cubicBezTo>
                <a:cubicBezTo>
                  <a:pt x="4415" y="13655"/>
                  <a:pt x="4415" y="13655"/>
                  <a:pt x="4415" y="13655"/>
                </a:cubicBezTo>
                <a:cubicBezTo>
                  <a:pt x="4535" y="13655"/>
                  <a:pt x="4535" y="13655"/>
                  <a:pt x="4535" y="13655"/>
                </a:cubicBezTo>
                <a:cubicBezTo>
                  <a:pt x="4654" y="13655"/>
                  <a:pt x="4654" y="13655"/>
                  <a:pt x="4654" y="13655"/>
                </a:cubicBezTo>
                <a:cubicBezTo>
                  <a:pt x="4773" y="13531"/>
                  <a:pt x="4773" y="13531"/>
                  <a:pt x="4773" y="13531"/>
                </a:cubicBezTo>
                <a:cubicBezTo>
                  <a:pt x="4893" y="13407"/>
                  <a:pt x="4893" y="13407"/>
                  <a:pt x="4893" y="13407"/>
                </a:cubicBezTo>
                <a:cubicBezTo>
                  <a:pt x="4893" y="13407"/>
                  <a:pt x="4893" y="13407"/>
                  <a:pt x="4893" y="13407"/>
                </a:cubicBezTo>
                <a:cubicBezTo>
                  <a:pt x="5012" y="13283"/>
                  <a:pt x="5012" y="13283"/>
                  <a:pt x="5012" y="13283"/>
                </a:cubicBezTo>
                <a:cubicBezTo>
                  <a:pt x="5131" y="13159"/>
                  <a:pt x="5131" y="13159"/>
                  <a:pt x="5131" y="13159"/>
                </a:cubicBezTo>
                <a:cubicBezTo>
                  <a:pt x="5251" y="13034"/>
                  <a:pt x="5251" y="13034"/>
                  <a:pt x="5251" y="13034"/>
                </a:cubicBezTo>
                <a:cubicBezTo>
                  <a:pt x="5370" y="13034"/>
                  <a:pt x="5370" y="13034"/>
                  <a:pt x="5370" y="13034"/>
                </a:cubicBezTo>
                <a:cubicBezTo>
                  <a:pt x="5490" y="13034"/>
                  <a:pt x="5490" y="13034"/>
                  <a:pt x="5490" y="13034"/>
                </a:cubicBezTo>
                <a:cubicBezTo>
                  <a:pt x="5609" y="12910"/>
                  <a:pt x="5609" y="12910"/>
                  <a:pt x="5609" y="12910"/>
                </a:cubicBezTo>
                <a:cubicBezTo>
                  <a:pt x="5967" y="12786"/>
                  <a:pt x="5967" y="12786"/>
                  <a:pt x="5967" y="12786"/>
                </a:cubicBezTo>
                <a:cubicBezTo>
                  <a:pt x="6086" y="12662"/>
                  <a:pt x="6086" y="12662"/>
                  <a:pt x="6086" y="12662"/>
                </a:cubicBezTo>
                <a:cubicBezTo>
                  <a:pt x="6206" y="12662"/>
                  <a:pt x="6206" y="12662"/>
                  <a:pt x="6206" y="12662"/>
                </a:cubicBezTo>
                <a:cubicBezTo>
                  <a:pt x="6325" y="12662"/>
                  <a:pt x="6325" y="12662"/>
                  <a:pt x="6325" y="12662"/>
                </a:cubicBezTo>
                <a:cubicBezTo>
                  <a:pt x="6325" y="12662"/>
                  <a:pt x="6325" y="12662"/>
                  <a:pt x="6325" y="12662"/>
                </a:cubicBezTo>
                <a:cubicBezTo>
                  <a:pt x="6564" y="12662"/>
                  <a:pt x="6564" y="12662"/>
                  <a:pt x="6564" y="12662"/>
                </a:cubicBezTo>
                <a:cubicBezTo>
                  <a:pt x="6683" y="12662"/>
                  <a:pt x="6683" y="12662"/>
                  <a:pt x="6683" y="12662"/>
                </a:cubicBezTo>
                <a:cubicBezTo>
                  <a:pt x="6802" y="12662"/>
                  <a:pt x="6802" y="12662"/>
                  <a:pt x="6802" y="12662"/>
                </a:cubicBezTo>
                <a:cubicBezTo>
                  <a:pt x="6922" y="12662"/>
                  <a:pt x="6922" y="12662"/>
                  <a:pt x="6922" y="12662"/>
                </a:cubicBezTo>
                <a:cubicBezTo>
                  <a:pt x="7280" y="12538"/>
                  <a:pt x="7280" y="12538"/>
                  <a:pt x="7280" y="12538"/>
                </a:cubicBezTo>
                <a:cubicBezTo>
                  <a:pt x="7399" y="12538"/>
                  <a:pt x="7399" y="12538"/>
                  <a:pt x="7399" y="12538"/>
                </a:cubicBezTo>
                <a:cubicBezTo>
                  <a:pt x="7518" y="12414"/>
                  <a:pt x="7518" y="12414"/>
                  <a:pt x="7518" y="12414"/>
                </a:cubicBezTo>
                <a:cubicBezTo>
                  <a:pt x="7638" y="12414"/>
                  <a:pt x="7638" y="12414"/>
                  <a:pt x="7638" y="12414"/>
                </a:cubicBezTo>
                <a:cubicBezTo>
                  <a:pt x="7757" y="12290"/>
                  <a:pt x="7757" y="12290"/>
                  <a:pt x="7757" y="12290"/>
                </a:cubicBezTo>
                <a:cubicBezTo>
                  <a:pt x="7996" y="12290"/>
                  <a:pt x="7996" y="12290"/>
                  <a:pt x="7996" y="12290"/>
                </a:cubicBezTo>
                <a:cubicBezTo>
                  <a:pt x="8592" y="12290"/>
                  <a:pt x="8592" y="12290"/>
                  <a:pt x="8592" y="12290"/>
                </a:cubicBezTo>
                <a:cubicBezTo>
                  <a:pt x="8831" y="12290"/>
                  <a:pt x="8831" y="12290"/>
                  <a:pt x="8831" y="12290"/>
                </a:cubicBezTo>
                <a:cubicBezTo>
                  <a:pt x="8950" y="12290"/>
                  <a:pt x="8950" y="12290"/>
                  <a:pt x="8950" y="12290"/>
                </a:cubicBezTo>
                <a:cubicBezTo>
                  <a:pt x="9070" y="12290"/>
                  <a:pt x="9070" y="12290"/>
                  <a:pt x="9070" y="12290"/>
                </a:cubicBezTo>
                <a:cubicBezTo>
                  <a:pt x="9189" y="12290"/>
                  <a:pt x="9189" y="12290"/>
                  <a:pt x="9189" y="12290"/>
                </a:cubicBezTo>
                <a:cubicBezTo>
                  <a:pt x="9308" y="12414"/>
                  <a:pt x="9308" y="12414"/>
                  <a:pt x="9308" y="12414"/>
                </a:cubicBezTo>
                <a:cubicBezTo>
                  <a:pt x="9428" y="12662"/>
                  <a:pt x="9428" y="12662"/>
                  <a:pt x="9428" y="12662"/>
                </a:cubicBezTo>
                <a:cubicBezTo>
                  <a:pt x="9547" y="12662"/>
                  <a:pt x="9547" y="12662"/>
                  <a:pt x="9547" y="12662"/>
                </a:cubicBezTo>
                <a:cubicBezTo>
                  <a:pt x="9666" y="12662"/>
                  <a:pt x="9666" y="12662"/>
                  <a:pt x="9666" y="12662"/>
                </a:cubicBezTo>
                <a:cubicBezTo>
                  <a:pt x="9666" y="12538"/>
                  <a:pt x="9666" y="12538"/>
                  <a:pt x="9666" y="12538"/>
                </a:cubicBezTo>
                <a:cubicBezTo>
                  <a:pt x="9786" y="12662"/>
                  <a:pt x="9786" y="12662"/>
                  <a:pt x="9786" y="12662"/>
                </a:cubicBezTo>
                <a:cubicBezTo>
                  <a:pt x="9786" y="12662"/>
                  <a:pt x="9786" y="12662"/>
                  <a:pt x="9786" y="12662"/>
                </a:cubicBezTo>
                <a:cubicBezTo>
                  <a:pt x="9905" y="12662"/>
                  <a:pt x="9905" y="12662"/>
                  <a:pt x="9905" y="12662"/>
                </a:cubicBezTo>
                <a:cubicBezTo>
                  <a:pt x="10024" y="12786"/>
                  <a:pt x="10024" y="12786"/>
                  <a:pt x="10024" y="12786"/>
                </a:cubicBezTo>
                <a:cubicBezTo>
                  <a:pt x="10144" y="12786"/>
                  <a:pt x="10144" y="12786"/>
                  <a:pt x="10144" y="12786"/>
                </a:cubicBezTo>
                <a:cubicBezTo>
                  <a:pt x="10263" y="12786"/>
                  <a:pt x="10263" y="12786"/>
                  <a:pt x="10263" y="12786"/>
                </a:cubicBezTo>
                <a:cubicBezTo>
                  <a:pt x="10502" y="12910"/>
                  <a:pt x="10502" y="12910"/>
                  <a:pt x="10502" y="12910"/>
                </a:cubicBezTo>
                <a:cubicBezTo>
                  <a:pt x="10382" y="13034"/>
                  <a:pt x="10382" y="13034"/>
                  <a:pt x="10382" y="13034"/>
                </a:cubicBezTo>
                <a:cubicBezTo>
                  <a:pt x="10502" y="13034"/>
                  <a:pt x="10502" y="13034"/>
                  <a:pt x="10502" y="13034"/>
                </a:cubicBezTo>
                <a:cubicBezTo>
                  <a:pt x="10621" y="13034"/>
                  <a:pt x="10621" y="13034"/>
                  <a:pt x="10621" y="13034"/>
                </a:cubicBezTo>
                <a:cubicBezTo>
                  <a:pt x="10502" y="13159"/>
                  <a:pt x="10502" y="13159"/>
                  <a:pt x="10502" y="13159"/>
                </a:cubicBezTo>
                <a:cubicBezTo>
                  <a:pt x="10502" y="13159"/>
                  <a:pt x="10502" y="13159"/>
                  <a:pt x="10502" y="13159"/>
                </a:cubicBezTo>
                <a:cubicBezTo>
                  <a:pt x="10502" y="13283"/>
                  <a:pt x="10502" y="13283"/>
                  <a:pt x="10502" y="13283"/>
                </a:cubicBezTo>
                <a:cubicBezTo>
                  <a:pt x="10502" y="13407"/>
                  <a:pt x="10502" y="13407"/>
                  <a:pt x="10502" y="13407"/>
                </a:cubicBezTo>
                <a:cubicBezTo>
                  <a:pt x="10621" y="13407"/>
                  <a:pt x="10621" y="13407"/>
                  <a:pt x="10621" y="13407"/>
                </a:cubicBezTo>
                <a:cubicBezTo>
                  <a:pt x="10740" y="13531"/>
                  <a:pt x="10740" y="13531"/>
                  <a:pt x="10740" y="13531"/>
                </a:cubicBezTo>
                <a:cubicBezTo>
                  <a:pt x="10740" y="13655"/>
                  <a:pt x="10740" y="13655"/>
                  <a:pt x="10740" y="13655"/>
                </a:cubicBezTo>
                <a:cubicBezTo>
                  <a:pt x="10740" y="13779"/>
                  <a:pt x="10740" y="13779"/>
                  <a:pt x="10740" y="13779"/>
                </a:cubicBezTo>
                <a:cubicBezTo>
                  <a:pt x="10860" y="14028"/>
                  <a:pt x="10860" y="14028"/>
                  <a:pt x="10860" y="14028"/>
                </a:cubicBezTo>
                <a:cubicBezTo>
                  <a:pt x="10860" y="14152"/>
                  <a:pt x="10860" y="14152"/>
                  <a:pt x="10860" y="14152"/>
                </a:cubicBezTo>
                <a:cubicBezTo>
                  <a:pt x="10860" y="14152"/>
                  <a:pt x="10860" y="14152"/>
                  <a:pt x="10860" y="14152"/>
                </a:cubicBezTo>
                <a:cubicBezTo>
                  <a:pt x="10860" y="14276"/>
                  <a:pt x="10860" y="14276"/>
                  <a:pt x="10860" y="14276"/>
                </a:cubicBezTo>
                <a:cubicBezTo>
                  <a:pt x="10860" y="14400"/>
                  <a:pt x="10860" y="14400"/>
                  <a:pt x="10860" y="14400"/>
                </a:cubicBezTo>
                <a:cubicBezTo>
                  <a:pt x="10740" y="14400"/>
                  <a:pt x="10740" y="14400"/>
                  <a:pt x="10740" y="14400"/>
                </a:cubicBezTo>
                <a:cubicBezTo>
                  <a:pt x="10740" y="14400"/>
                  <a:pt x="10740" y="14400"/>
                  <a:pt x="10740" y="14400"/>
                </a:cubicBezTo>
                <a:cubicBezTo>
                  <a:pt x="10860" y="14524"/>
                  <a:pt x="10860" y="14524"/>
                  <a:pt x="10860" y="14524"/>
                </a:cubicBezTo>
                <a:cubicBezTo>
                  <a:pt x="10860" y="14524"/>
                  <a:pt x="10860" y="14524"/>
                  <a:pt x="10860" y="14524"/>
                </a:cubicBezTo>
                <a:cubicBezTo>
                  <a:pt x="10979" y="14648"/>
                  <a:pt x="10979" y="14648"/>
                  <a:pt x="10979" y="14648"/>
                </a:cubicBezTo>
                <a:cubicBezTo>
                  <a:pt x="10979" y="14648"/>
                  <a:pt x="10979" y="14648"/>
                  <a:pt x="10979" y="14648"/>
                </a:cubicBezTo>
                <a:cubicBezTo>
                  <a:pt x="11098" y="14648"/>
                  <a:pt x="11098" y="14648"/>
                  <a:pt x="11098" y="14648"/>
                </a:cubicBezTo>
                <a:cubicBezTo>
                  <a:pt x="11098" y="14524"/>
                  <a:pt x="11098" y="14524"/>
                  <a:pt x="11098" y="14524"/>
                </a:cubicBezTo>
                <a:cubicBezTo>
                  <a:pt x="11098" y="14524"/>
                  <a:pt x="11098" y="14524"/>
                  <a:pt x="11098" y="14524"/>
                </a:cubicBezTo>
                <a:cubicBezTo>
                  <a:pt x="11098" y="14400"/>
                  <a:pt x="11098" y="14400"/>
                  <a:pt x="11098" y="14400"/>
                </a:cubicBezTo>
                <a:cubicBezTo>
                  <a:pt x="11218" y="14400"/>
                  <a:pt x="11218" y="14400"/>
                  <a:pt x="11218" y="14400"/>
                </a:cubicBezTo>
                <a:cubicBezTo>
                  <a:pt x="11218" y="14276"/>
                  <a:pt x="11218" y="14276"/>
                  <a:pt x="11218" y="14276"/>
                </a:cubicBezTo>
                <a:cubicBezTo>
                  <a:pt x="11337" y="14276"/>
                  <a:pt x="11337" y="14276"/>
                  <a:pt x="11337" y="14276"/>
                </a:cubicBezTo>
                <a:cubicBezTo>
                  <a:pt x="11337" y="14152"/>
                  <a:pt x="11337" y="14152"/>
                  <a:pt x="11337" y="14152"/>
                </a:cubicBezTo>
                <a:cubicBezTo>
                  <a:pt x="11456" y="14152"/>
                  <a:pt x="11456" y="14152"/>
                  <a:pt x="11456" y="14152"/>
                </a:cubicBezTo>
                <a:cubicBezTo>
                  <a:pt x="11576" y="14028"/>
                  <a:pt x="11576" y="14028"/>
                  <a:pt x="11576" y="14028"/>
                </a:cubicBezTo>
                <a:cubicBezTo>
                  <a:pt x="11695" y="13903"/>
                  <a:pt x="11695" y="13903"/>
                  <a:pt x="11695" y="13903"/>
                </a:cubicBezTo>
                <a:cubicBezTo>
                  <a:pt x="11814" y="13779"/>
                  <a:pt x="11814" y="13779"/>
                  <a:pt x="11814" y="13779"/>
                </a:cubicBezTo>
                <a:cubicBezTo>
                  <a:pt x="11814" y="13779"/>
                  <a:pt x="11814" y="13779"/>
                  <a:pt x="11814" y="13779"/>
                </a:cubicBezTo>
                <a:cubicBezTo>
                  <a:pt x="11934" y="13779"/>
                  <a:pt x="11934" y="13779"/>
                  <a:pt x="11934" y="13779"/>
                </a:cubicBezTo>
                <a:cubicBezTo>
                  <a:pt x="12053" y="13655"/>
                  <a:pt x="12053" y="13655"/>
                  <a:pt x="12053" y="13655"/>
                </a:cubicBezTo>
                <a:cubicBezTo>
                  <a:pt x="12172" y="13407"/>
                  <a:pt x="12172" y="13407"/>
                  <a:pt x="12172" y="13407"/>
                </a:cubicBezTo>
                <a:cubicBezTo>
                  <a:pt x="12292" y="13407"/>
                  <a:pt x="12292" y="13407"/>
                  <a:pt x="12292" y="13407"/>
                </a:cubicBezTo>
                <a:cubicBezTo>
                  <a:pt x="12411" y="13283"/>
                  <a:pt x="12411" y="13283"/>
                  <a:pt x="12411" y="13283"/>
                </a:cubicBezTo>
                <a:cubicBezTo>
                  <a:pt x="12292" y="13159"/>
                  <a:pt x="12292" y="13159"/>
                  <a:pt x="12292" y="13159"/>
                </a:cubicBezTo>
                <a:cubicBezTo>
                  <a:pt x="12411" y="13034"/>
                  <a:pt x="12411" y="13034"/>
                  <a:pt x="12411" y="13034"/>
                </a:cubicBezTo>
                <a:cubicBezTo>
                  <a:pt x="12411" y="13159"/>
                  <a:pt x="12411" y="13159"/>
                  <a:pt x="12411" y="13159"/>
                </a:cubicBezTo>
                <a:cubicBezTo>
                  <a:pt x="12411" y="13283"/>
                  <a:pt x="12411" y="13283"/>
                  <a:pt x="12411" y="13283"/>
                </a:cubicBezTo>
                <a:cubicBezTo>
                  <a:pt x="12411" y="13407"/>
                  <a:pt x="12411" y="13407"/>
                  <a:pt x="12411" y="13407"/>
                </a:cubicBezTo>
                <a:cubicBezTo>
                  <a:pt x="12411" y="13531"/>
                  <a:pt x="12411" y="13531"/>
                  <a:pt x="12411" y="13531"/>
                </a:cubicBezTo>
                <a:cubicBezTo>
                  <a:pt x="12292" y="13779"/>
                  <a:pt x="12292" y="13779"/>
                  <a:pt x="12292" y="13779"/>
                </a:cubicBezTo>
                <a:cubicBezTo>
                  <a:pt x="12172" y="13903"/>
                  <a:pt x="12172" y="13903"/>
                  <a:pt x="12172" y="13903"/>
                </a:cubicBezTo>
                <a:cubicBezTo>
                  <a:pt x="12053" y="14028"/>
                  <a:pt x="12053" y="14028"/>
                  <a:pt x="12053" y="14028"/>
                </a:cubicBezTo>
                <a:cubicBezTo>
                  <a:pt x="12053" y="14152"/>
                  <a:pt x="12053" y="14152"/>
                  <a:pt x="12053" y="14152"/>
                </a:cubicBezTo>
                <a:cubicBezTo>
                  <a:pt x="12053" y="14276"/>
                  <a:pt x="12053" y="14276"/>
                  <a:pt x="12053" y="14276"/>
                </a:cubicBezTo>
                <a:cubicBezTo>
                  <a:pt x="11934" y="14400"/>
                  <a:pt x="11934" y="14400"/>
                  <a:pt x="11934" y="14400"/>
                </a:cubicBezTo>
                <a:cubicBezTo>
                  <a:pt x="11934" y="14400"/>
                  <a:pt x="11934" y="14400"/>
                  <a:pt x="11934" y="14400"/>
                </a:cubicBezTo>
                <a:cubicBezTo>
                  <a:pt x="11814" y="14648"/>
                  <a:pt x="11814" y="14648"/>
                  <a:pt x="11814" y="14648"/>
                </a:cubicBezTo>
                <a:cubicBezTo>
                  <a:pt x="11576" y="14648"/>
                  <a:pt x="11576" y="14648"/>
                  <a:pt x="11576" y="14648"/>
                </a:cubicBezTo>
                <a:cubicBezTo>
                  <a:pt x="11576" y="14772"/>
                  <a:pt x="11576" y="14772"/>
                  <a:pt x="11576" y="14772"/>
                </a:cubicBezTo>
                <a:cubicBezTo>
                  <a:pt x="11456" y="14897"/>
                  <a:pt x="11456" y="14897"/>
                  <a:pt x="11456" y="14897"/>
                </a:cubicBezTo>
                <a:cubicBezTo>
                  <a:pt x="11456" y="14897"/>
                  <a:pt x="11456" y="14897"/>
                  <a:pt x="11456" y="14897"/>
                </a:cubicBezTo>
                <a:cubicBezTo>
                  <a:pt x="11695" y="14897"/>
                  <a:pt x="11695" y="14897"/>
                  <a:pt x="11695" y="14897"/>
                </a:cubicBezTo>
                <a:cubicBezTo>
                  <a:pt x="11814" y="14897"/>
                  <a:pt x="11814" y="14897"/>
                  <a:pt x="11814" y="14897"/>
                </a:cubicBezTo>
                <a:cubicBezTo>
                  <a:pt x="11934" y="14897"/>
                  <a:pt x="11934" y="14897"/>
                  <a:pt x="11934" y="14897"/>
                </a:cubicBezTo>
                <a:cubicBezTo>
                  <a:pt x="12172" y="14648"/>
                  <a:pt x="12172" y="14648"/>
                  <a:pt x="12172" y="14648"/>
                </a:cubicBezTo>
                <a:cubicBezTo>
                  <a:pt x="12172" y="14400"/>
                  <a:pt x="12172" y="14400"/>
                  <a:pt x="12172" y="14400"/>
                </a:cubicBezTo>
                <a:cubicBezTo>
                  <a:pt x="12292" y="14276"/>
                  <a:pt x="12292" y="14276"/>
                  <a:pt x="12292" y="14276"/>
                </a:cubicBezTo>
                <a:cubicBezTo>
                  <a:pt x="12411" y="14276"/>
                  <a:pt x="12411" y="14276"/>
                  <a:pt x="12411" y="14276"/>
                </a:cubicBezTo>
                <a:cubicBezTo>
                  <a:pt x="12411" y="14524"/>
                  <a:pt x="12411" y="14524"/>
                  <a:pt x="12411" y="14524"/>
                </a:cubicBezTo>
                <a:cubicBezTo>
                  <a:pt x="12411" y="14648"/>
                  <a:pt x="12411" y="14648"/>
                  <a:pt x="12411" y="14648"/>
                </a:cubicBezTo>
                <a:cubicBezTo>
                  <a:pt x="12411" y="14648"/>
                  <a:pt x="12411" y="14648"/>
                  <a:pt x="12411" y="14648"/>
                </a:cubicBezTo>
                <a:cubicBezTo>
                  <a:pt x="12411" y="14897"/>
                  <a:pt x="12411" y="14897"/>
                  <a:pt x="12411" y="14897"/>
                </a:cubicBezTo>
                <a:cubicBezTo>
                  <a:pt x="12292" y="15145"/>
                  <a:pt x="12292" y="15145"/>
                  <a:pt x="12292" y="15145"/>
                </a:cubicBezTo>
                <a:cubicBezTo>
                  <a:pt x="12053" y="15145"/>
                  <a:pt x="12053" y="15145"/>
                  <a:pt x="12053" y="15145"/>
                </a:cubicBezTo>
                <a:cubicBezTo>
                  <a:pt x="12172" y="15269"/>
                  <a:pt x="12172" y="15269"/>
                  <a:pt x="12172" y="15269"/>
                </a:cubicBezTo>
                <a:cubicBezTo>
                  <a:pt x="12292" y="15269"/>
                  <a:pt x="12292" y="15269"/>
                  <a:pt x="12292" y="15269"/>
                </a:cubicBezTo>
                <a:cubicBezTo>
                  <a:pt x="12411" y="15269"/>
                  <a:pt x="12411" y="15269"/>
                  <a:pt x="12411" y="15269"/>
                </a:cubicBezTo>
                <a:cubicBezTo>
                  <a:pt x="12411" y="15145"/>
                  <a:pt x="12411" y="15145"/>
                  <a:pt x="12411" y="15145"/>
                </a:cubicBezTo>
                <a:cubicBezTo>
                  <a:pt x="12530" y="15145"/>
                  <a:pt x="12530" y="15145"/>
                  <a:pt x="12530" y="15145"/>
                </a:cubicBezTo>
                <a:cubicBezTo>
                  <a:pt x="12650" y="15021"/>
                  <a:pt x="12650" y="15021"/>
                  <a:pt x="12650" y="15021"/>
                </a:cubicBezTo>
                <a:cubicBezTo>
                  <a:pt x="12769" y="15145"/>
                  <a:pt x="12769" y="15145"/>
                  <a:pt x="12769" y="15145"/>
                </a:cubicBezTo>
                <a:cubicBezTo>
                  <a:pt x="12769" y="15021"/>
                  <a:pt x="12769" y="15021"/>
                  <a:pt x="12769" y="15021"/>
                </a:cubicBezTo>
                <a:cubicBezTo>
                  <a:pt x="12769" y="15145"/>
                  <a:pt x="12769" y="15145"/>
                  <a:pt x="12769" y="15145"/>
                </a:cubicBezTo>
                <a:cubicBezTo>
                  <a:pt x="12650" y="15269"/>
                  <a:pt x="12650" y="15269"/>
                  <a:pt x="12650" y="15269"/>
                </a:cubicBezTo>
                <a:cubicBezTo>
                  <a:pt x="12650" y="15269"/>
                  <a:pt x="12650" y="15269"/>
                  <a:pt x="12650" y="15269"/>
                </a:cubicBezTo>
                <a:cubicBezTo>
                  <a:pt x="12530" y="15269"/>
                  <a:pt x="12530" y="15269"/>
                  <a:pt x="12530" y="15269"/>
                </a:cubicBezTo>
                <a:cubicBezTo>
                  <a:pt x="12650" y="15393"/>
                  <a:pt x="12650" y="15393"/>
                  <a:pt x="12650" y="15393"/>
                </a:cubicBezTo>
                <a:cubicBezTo>
                  <a:pt x="12769" y="15517"/>
                  <a:pt x="12769" y="15517"/>
                  <a:pt x="12769" y="15517"/>
                </a:cubicBezTo>
                <a:cubicBezTo>
                  <a:pt x="12769" y="15641"/>
                  <a:pt x="12769" y="15641"/>
                  <a:pt x="12769" y="15641"/>
                </a:cubicBezTo>
                <a:cubicBezTo>
                  <a:pt x="12769" y="15890"/>
                  <a:pt x="12769" y="15890"/>
                  <a:pt x="12769" y="15890"/>
                </a:cubicBezTo>
                <a:cubicBezTo>
                  <a:pt x="12769" y="16138"/>
                  <a:pt x="12769" y="16138"/>
                  <a:pt x="12769" y="16138"/>
                </a:cubicBezTo>
                <a:cubicBezTo>
                  <a:pt x="12650" y="16262"/>
                  <a:pt x="12650" y="16262"/>
                  <a:pt x="12650" y="16262"/>
                </a:cubicBezTo>
                <a:cubicBezTo>
                  <a:pt x="12650" y="16262"/>
                  <a:pt x="12650" y="16262"/>
                  <a:pt x="12650" y="16262"/>
                </a:cubicBezTo>
                <a:cubicBezTo>
                  <a:pt x="12650" y="16510"/>
                  <a:pt x="12650" y="16510"/>
                  <a:pt x="12650" y="16510"/>
                </a:cubicBezTo>
                <a:cubicBezTo>
                  <a:pt x="12769" y="16510"/>
                  <a:pt x="12769" y="16510"/>
                  <a:pt x="12769" y="16510"/>
                </a:cubicBezTo>
                <a:cubicBezTo>
                  <a:pt x="12769" y="16634"/>
                  <a:pt x="12769" y="16634"/>
                  <a:pt x="12769" y="16634"/>
                </a:cubicBezTo>
                <a:cubicBezTo>
                  <a:pt x="12888" y="16883"/>
                  <a:pt x="12888" y="16883"/>
                  <a:pt x="12888" y="16883"/>
                </a:cubicBezTo>
                <a:cubicBezTo>
                  <a:pt x="13008" y="17131"/>
                  <a:pt x="13008" y="17131"/>
                  <a:pt x="13008" y="17131"/>
                </a:cubicBezTo>
                <a:cubicBezTo>
                  <a:pt x="13127" y="17131"/>
                  <a:pt x="13127" y="17131"/>
                  <a:pt x="13127" y="17131"/>
                </a:cubicBezTo>
                <a:cubicBezTo>
                  <a:pt x="13246" y="17131"/>
                  <a:pt x="13246" y="17131"/>
                  <a:pt x="13246" y="17131"/>
                </a:cubicBezTo>
                <a:cubicBezTo>
                  <a:pt x="13366" y="17255"/>
                  <a:pt x="13366" y="17255"/>
                  <a:pt x="13366" y="17255"/>
                </a:cubicBezTo>
                <a:cubicBezTo>
                  <a:pt x="13485" y="17255"/>
                  <a:pt x="13485" y="17255"/>
                  <a:pt x="13485" y="17255"/>
                </a:cubicBezTo>
                <a:cubicBezTo>
                  <a:pt x="13485" y="17255"/>
                  <a:pt x="13485" y="17255"/>
                  <a:pt x="13485" y="17255"/>
                </a:cubicBezTo>
                <a:cubicBezTo>
                  <a:pt x="13485" y="17255"/>
                  <a:pt x="13485" y="17255"/>
                  <a:pt x="13485" y="17255"/>
                </a:cubicBezTo>
                <a:cubicBezTo>
                  <a:pt x="13604" y="17255"/>
                  <a:pt x="13604" y="17255"/>
                  <a:pt x="13604" y="17255"/>
                </a:cubicBezTo>
                <a:cubicBezTo>
                  <a:pt x="13724" y="17379"/>
                  <a:pt x="13724" y="17379"/>
                  <a:pt x="13724" y="17379"/>
                </a:cubicBezTo>
                <a:cubicBezTo>
                  <a:pt x="13843" y="17379"/>
                  <a:pt x="13843" y="17379"/>
                  <a:pt x="13843" y="17379"/>
                </a:cubicBezTo>
                <a:cubicBezTo>
                  <a:pt x="13962" y="17503"/>
                  <a:pt x="13962" y="17503"/>
                  <a:pt x="13962" y="17503"/>
                </a:cubicBezTo>
                <a:cubicBezTo>
                  <a:pt x="14082" y="17628"/>
                  <a:pt x="14082" y="17628"/>
                  <a:pt x="14082" y="17628"/>
                </a:cubicBezTo>
                <a:cubicBezTo>
                  <a:pt x="14082" y="17628"/>
                  <a:pt x="14082" y="17628"/>
                  <a:pt x="14082" y="17628"/>
                </a:cubicBezTo>
                <a:cubicBezTo>
                  <a:pt x="14201" y="17752"/>
                  <a:pt x="14201" y="17752"/>
                  <a:pt x="14201" y="17752"/>
                </a:cubicBezTo>
                <a:cubicBezTo>
                  <a:pt x="14320" y="17752"/>
                  <a:pt x="14320" y="17752"/>
                  <a:pt x="14320" y="17752"/>
                </a:cubicBezTo>
                <a:cubicBezTo>
                  <a:pt x="14320" y="17752"/>
                  <a:pt x="14320" y="17752"/>
                  <a:pt x="14320" y="17752"/>
                </a:cubicBezTo>
                <a:cubicBezTo>
                  <a:pt x="14559" y="17628"/>
                  <a:pt x="14559" y="17628"/>
                  <a:pt x="14559" y="17628"/>
                </a:cubicBezTo>
                <a:cubicBezTo>
                  <a:pt x="14678" y="17503"/>
                  <a:pt x="14678" y="17503"/>
                  <a:pt x="14678" y="17503"/>
                </a:cubicBezTo>
                <a:cubicBezTo>
                  <a:pt x="14798" y="17503"/>
                  <a:pt x="14798" y="17503"/>
                  <a:pt x="14798" y="17503"/>
                </a:cubicBezTo>
                <a:cubicBezTo>
                  <a:pt x="14917" y="17379"/>
                  <a:pt x="14917" y="17379"/>
                  <a:pt x="14917" y="17379"/>
                </a:cubicBezTo>
                <a:cubicBezTo>
                  <a:pt x="15036" y="17379"/>
                  <a:pt x="15036" y="17379"/>
                  <a:pt x="15036" y="17379"/>
                </a:cubicBezTo>
                <a:cubicBezTo>
                  <a:pt x="15036" y="17379"/>
                  <a:pt x="15036" y="17379"/>
                  <a:pt x="15036" y="17379"/>
                </a:cubicBezTo>
                <a:cubicBezTo>
                  <a:pt x="15036" y="17379"/>
                  <a:pt x="15036" y="17379"/>
                  <a:pt x="15036" y="17379"/>
                </a:cubicBezTo>
                <a:cubicBezTo>
                  <a:pt x="14917" y="17255"/>
                  <a:pt x="14917" y="17255"/>
                  <a:pt x="14917" y="17255"/>
                </a:cubicBezTo>
                <a:cubicBezTo>
                  <a:pt x="14917" y="17255"/>
                  <a:pt x="14917" y="17255"/>
                  <a:pt x="14917" y="17255"/>
                </a:cubicBezTo>
                <a:cubicBezTo>
                  <a:pt x="15156" y="17131"/>
                  <a:pt x="15156" y="17131"/>
                  <a:pt x="15156" y="17131"/>
                </a:cubicBezTo>
                <a:cubicBezTo>
                  <a:pt x="15275" y="17255"/>
                  <a:pt x="15275" y="17255"/>
                  <a:pt x="15275" y="17255"/>
                </a:cubicBezTo>
                <a:cubicBezTo>
                  <a:pt x="15275" y="17379"/>
                  <a:pt x="15275" y="17379"/>
                  <a:pt x="15275" y="17379"/>
                </a:cubicBezTo>
                <a:cubicBezTo>
                  <a:pt x="15156" y="17379"/>
                  <a:pt x="15156" y="17379"/>
                  <a:pt x="15156" y="17379"/>
                </a:cubicBezTo>
                <a:cubicBezTo>
                  <a:pt x="15156" y="17503"/>
                  <a:pt x="15156" y="17503"/>
                  <a:pt x="15156" y="17503"/>
                </a:cubicBezTo>
                <a:cubicBezTo>
                  <a:pt x="15156" y="17503"/>
                  <a:pt x="15156" y="17503"/>
                  <a:pt x="15156" y="17503"/>
                </a:cubicBezTo>
                <a:cubicBezTo>
                  <a:pt x="15275" y="17503"/>
                  <a:pt x="15275" y="17503"/>
                  <a:pt x="15275" y="17503"/>
                </a:cubicBezTo>
                <a:cubicBezTo>
                  <a:pt x="15394" y="17379"/>
                  <a:pt x="15394" y="17379"/>
                  <a:pt x="15394" y="17379"/>
                </a:cubicBezTo>
                <a:cubicBezTo>
                  <a:pt x="15514" y="17503"/>
                  <a:pt x="15514" y="17503"/>
                  <a:pt x="15514" y="17503"/>
                </a:cubicBezTo>
                <a:cubicBezTo>
                  <a:pt x="15514" y="17503"/>
                  <a:pt x="15514" y="17503"/>
                  <a:pt x="15514" y="17503"/>
                </a:cubicBezTo>
                <a:cubicBezTo>
                  <a:pt x="15394" y="17503"/>
                  <a:pt x="15394" y="17503"/>
                  <a:pt x="15394" y="17503"/>
                </a:cubicBezTo>
                <a:cubicBezTo>
                  <a:pt x="15275" y="17628"/>
                  <a:pt x="15275" y="17628"/>
                  <a:pt x="15275" y="17628"/>
                </a:cubicBezTo>
                <a:cubicBezTo>
                  <a:pt x="15514" y="17752"/>
                  <a:pt x="15514" y="17752"/>
                  <a:pt x="15514" y="17752"/>
                </a:cubicBezTo>
                <a:cubicBezTo>
                  <a:pt x="15514" y="18000"/>
                  <a:pt x="15514" y="18000"/>
                  <a:pt x="15514" y="18000"/>
                </a:cubicBezTo>
                <a:cubicBezTo>
                  <a:pt x="15514" y="17876"/>
                  <a:pt x="15514" y="17876"/>
                  <a:pt x="15514" y="17876"/>
                </a:cubicBezTo>
                <a:cubicBezTo>
                  <a:pt x="15633" y="18000"/>
                  <a:pt x="15633" y="18000"/>
                  <a:pt x="15633" y="18000"/>
                </a:cubicBezTo>
                <a:cubicBezTo>
                  <a:pt x="15633" y="18000"/>
                  <a:pt x="15633" y="18000"/>
                  <a:pt x="15633" y="18000"/>
                </a:cubicBezTo>
                <a:cubicBezTo>
                  <a:pt x="15752" y="18124"/>
                  <a:pt x="15752" y="18124"/>
                  <a:pt x="15752" y="18124"/>
                </a:cubicBezTo>
                <a:cubicBezTo>
                  <a:pt x="15752" y="18000"/>
                  <a:pt x="15752" y="18000"/>
                  <a:pt x="15752" y="18000"/>
                </a:cubicBezTo>
                <a:cubicBezTo>
                  <a:pt x="15752" y="17876"/>
                  <a:pt x="15752" y="17876"/>
                  <a:pt x="15752" y="17876"/>
                </a:cubicBezTo>
                <a:cubicBezTo>
                  <a:pt x="15633" y="18000"/>
                  <a:pt x="15633" y="18000"/>
                  <a:pt x="15633" y="18000"/>
                </a:cubicBezTo>
                <a:cubicBezTo>
                  <a:pt x="15633" y="17876"/>
                  <a:pt x="15633" y="17876"/>
                  <a:pt x="15633" y="17876"/>
                </a:cubicBezTo>
                <a:cubicBezTo>
                  <a:pt x="15752" y="17876"/>
                  <a:pt x="15752" y="17876"/>
                  <a:pt x="15752" y="17876"/>
                </a:cubicBezTo>
                <a:cubicBezTo>
                  <a:pt x="15991" y="17876"/>
                  <a:pt x="15991" y="17876"/>
                  <a:pt x="15991" y="17876"/>
                </a:cubicBezTo>
                <a:cubicBezTo>
                  <a:pt x="15991" y="17876"/>
                  <a:pt x="15991" y="17876"/>
                  <a:pt x="15991" y="17876"/>
                </a:cubicBezTo>
                <a:cubicBezTo>
                  <a:pt x="16110" y="17876"/>
                  <a:pt x="16110" y="17876"/>
                  <a:pt x="16110" y="17876"/>
                </a:cubicBezTo>
                <a:cubicBezTo>
                  <a:pt x="16230" y="17628"/>
                  <a:pt x="16230" y="17628"/>
                  <a:pt x="16230" y="17628"/>
                </a:cubicBezTo>
                <a:cubicBezTo>
                  <a:pt x="16469" y="17503"/>
                  <a:pt x="16469" y="17503"/>
                  <a:pt x="16469" y="17503"/>
                </a:cubicBezTo>
                <a:cubicBezTo>
                  <a:pt x="16588" y="17379"/>
                  <a:pt x="16588" y="17379"/>
                  <a:pt x="16588" y="17379"/>
                </a:cubicBezTo>
                <a:cubicBezTo>
                  <a:pt x="16588" y="17379"/>
                  <a:pt x="16588" y="17379"/>
                  <a:pt x="16588" y="17379"/>
                </a:cubicBezTo>
                <a:cubicBezTo>
                  <a:pt x="16469" y="17379"/>
                  <a:pt x="16469" y="17379"/>
                  <a:pt x="16469" y="17379"/>
                </a:cubicBezTo>
                <a:cubicBezTo>
                  <a:pt x="16469" y="17379"/>
                  <a:pt x="16469" y="17379"/>
                  <a:pt x="16469" y="17379"/>
                </a:cubicBezTo>
                <a:cubicBezTo>
                  <a:pt x="16349" y="17379"/>
                  <a:pt x="16349" y="17379"/>
                  <a:pt x="16349" y="17379"/>
                </a:cubicBezTo>
                <a:cubicBezTo>
                  <a:pt x="16469" y="17379"/>
                  <a:pt x="16469" y="17379"/>
                  <a:pt x="16469" y="17379"/>
                </a:cubicBezTo>
                <a:cubicBezTo>
                  <a:pt x="16588" y="17379"/>
                  <a:pt x="16588" y="17379"/>
                  <a:pt x="16588" y="17379"/>
                </a:cubicBezTo>
                <a:cubicBezTo>
                  <a:pt x="16827" y="17255"/>
                  <a:pt x="16827" y="17255"/>
                  <a:pt x="16827" y="17255"/>
                </a:cubicBezTo>
                <a:cubicBezTo>
                  <a:pt x="17304" y="17255"/>
                  <a:pt x="17304" y="17255"/>
                  <a:pt x="17304" y="17255"/>
                </a:cubicBezTo>
                <a:cubicBezTo>
                  <a:pt x="17543" y="17255"/>
                  <a:pt x="17543" y="17255"/>
                  <a:pt x="17543" y="17255"/>
                </a:cubicBezTo>
                <a:cubicBezTo>
                  <a:pt x="17662" y="17131"/>
                  <a:pt x="17662" y="17131"/>
                  <a:pt x="17662" y="17131"/>
                </a:cubicBezTo>
                <a:cubicBezTo>
                  <a:pt x="17662" y="17131"/>
                  <a:pt x="17662" y="17131"/>
                  <a:pt x="17662" y="17131"/>
                </a:cubicBezTo>
                <a:cubicBezTo>
                  <a:pt x="17781" y="17131"/>
                  <a:pt x="17781" y="17131"/>
                  <a:pt x="17781" y="17131"/>
                </a:cubicBezTo>
                <a:cubicBezTo>
                  <a:pt x="17901" y="17007"/>
                  <a:pt x="17901" y="17007"/>
                  <a:pt x="17901" y="17007"/>
                </a:cubicBezTo>
                <a:cubicBezTo>
                  <a:pt x="18020" y="16883"/>
                  <a:pt x="18020" y="16883"/>
                  <a:pt x="18020" y="16883"/>
                </a:cubicBezTo>
                <a:cubicBezTo>
                  <a:pt x="18020" y="16634"/>
                  <a:pt x="18020" y="16634"/>
                  <a:pt x="18020" y="16634"/>
                </a:cubicBezTo>
                <a:cubicBezTo>
                  <a:pt x="17901" y="16510"/>
                  <a:pt x="17901" y="16510"/>
                  <a:pt x="17901" y="16510"/>
                </a:cubicBezTo>
                <a:cubicBezTo>
                  <a:pt x="18139" y="16386"/>
                  <a:pt x="18139" y="16386"/>
                  <a:pt x="18139" y="16386"/>
                </a:cubicBezTo>
                <a:cubicBezTo>
                  <a:pt x="18139" y="16138"/>
                  <a:pt x="18139" y="16138"/>
                  <a:pt x="18139" y="16138"/>
                </a:cubicBezTo>
                <a:cubicBezTo>
                  <a:pt x="18259" y="16014"/>
                  <a:pt x="18259" y="16014"/>
                  <a:pt x="18259" y="16014"/>
                </a:cubicBezTo>
                <a:cubicBezTo>
                  <a:pt x="18259" y="15766"/>
                  <a:pt x="18259" y="15766"/>
                  <a:pt x="18259" y="15766"/>
                </a:cubicBezTo>
                <a:cubicBezTo>
                  <a:pt x="18378" y="15766"/>
                  <a:pt x="18378" y="15766"/>
                  <a:pt x="18378" y="15766"/>
                </a:cubicBezTo>
                <a:cubicBezTo>
                  <a:pt x="18378" y="15641"/>
                  <a:pt x="18378" y="15641"/>
                  <a:pt x="18378" y="15641"/>
                </a:cubicBezTo>
                <a:cubicBezTo>
                  <a:pt x="18617" y="15269"/>
                  <a:pt x="18617" y="15269"/>
                  <a:pt x="18617" y="15269"/>
                </a:cubicBezTo>
                <a:cubicBezTo>
                  <a:pt x="18736" y="15269"/>
                  <a:pt x="18736" y="15269"/>
                  <a:pt x="18736" y="15269"/>
                </a:cubicBezTo>
                <a:cubicBezTo>
                  <a:pt x="18855" y="15021"/>
                  <a:pt x="18855" y="15021"/>
                  <a:pt x="18855" y="15021"/>
                </a:cubicBezTo>
                <a:cubicBezTo>
                  <a:pt x="18975" y="14897"/>
                  <a:pt x="18975" y="14897"/>
                  <a:pt x="18975" y="14897"/>
                </a:cubicBezTo>
                <a:cubicBezTo>
                  <a:pt x="18975" y="14648"/>
                  <a:pt x="18975" y="14648"/>
                  <a:pt x="18975" y="14648"/>
                </a:cubicBezTo>
                <a:cubicBezTo>
                  <a:pt x="19213" y="14524"/>
                  <a:pt x="19213" y="14524"/>
                  <a:pt x="19213" y="14524"/>
                </a:cubicBezTo>
                <a:cubicBezTo>
                  <a:pt x="19094" y="14400"/>
                  <a:pt x="19094" y="14400"/>
                  <a:pt x="19094" y="14400"/>
                </a:cubicBezTo>
                <a:cubicBezTo>
                  <a:pt x="19213" y="14400"/>
                  <a:pt x="19213" y="14400"/>
                  <a:pt x="19213" y="14400"/>
                </a:cubicBezTo>
                <a:cubicBezTo>
                  <a:pt x="19333" y="14276"/>
                  <a:pt x="19333" y="14276"/>
                  <a:pt x="19333" y="14276"/>
                </a:cubicBezTo>
                <a:cubicBezTo>
                  <a:pt x="19213" y="14152"/>
                  <a:pt x="19213" y="14152"/>
                  <a:pt x="19213" y="14152"/>
                </a:cubicBezTo>
                <a:cubicBezTo>
                  <a:pt x="19452" y="14028"/>
                  <a:pt x="19452" y="14028"/>
                  <a:pt x="19452" y="14028"/>
                </a:cubicBezTo>
                <a:cubicBezTo>
                  <a:pt x="19571" y="13903"/>
                  <a:pt x="19571" y="13903"/>
                  <a:pt x="19571" y="13903"/>
                </a:cubicBezTo>
                <a:cubicBezTo>
                  <a:pt x="19571" y="13903"/>
                  <a:pt x="19571" y="13903"/>
                  <a:pt x="19571" y="13903"/>
                </a:cubicBezTo>
                <a:cubicBezTo>
                  <a:pt x="19691" y="13655"/>
                  <a:pt x="19691" y="13655"/>
                  <a:pt x="19691" y="13655"/>
                </a:cubicBezTo>
                <a:cubicBezTo>
                  <a:pt x="19810" y="13655"/>
                  <a:pt x="19810" y="13655"/>
                  <a:pt x="19810" y="13655"/>
                </a:cubicBezTo>
                <a:cubicBezTo>
                  <a:pt x="19929" y="13655"/>
                  <a:pt x="19929" y="13655"/>
                  <a:pt x="19929" y="13655"/>
                </a:cubicBezTo>
                <a:cubicBezTo>
                  <a:pt x="19810" y="13655"/>
                  <a:pt x="19810" y="13655"/>
                  <a:pt x="19810" y="13655"/>
                </a:cubicBezTo>
                <a:cubicBezTo>
                  <a:pt x="19810" y="13531"/>
                  <a:pt x="19810" y="13531"/>
                  <a:pt x="19810" y="13531"/>
                </a:cubicBezTo>
                <a:cubicBezTo>
                  <a:pt x="20049" y="13531"/>
                  <a:pt x="20049" y="13531"/>
                  <a:pt x="20049" y="13531"/>
                </a:cubicBezTo>
                <a:cubicBezTo>
                  <a:pt x="20168" y="13407"/>
                  <a:pt x="20168" y="13407"/>
                  <a:pt x="20168" y="13407"/>
                </a:cubicBezTo>
                <a:cubicBezTo>
                  <a:pt x="20168" y="13283"/>
                  <a:pt x="20168" y="13283"/>
                  <a:pt x="20168" y="13283"/>
                </a:cubicBezTo>
                <a:cubicBezTo>
                  <a:pt x="20168" y="13283"/>
                  <a:pt x="20168" y="13283"/>
                  <a:pt x="20168" y="13283"/>
                </a:cubicBezTo>
                <a:cubicBezTo>
                  <a:pt x="20168" y="13159"/>
                  <a:pt x="20168" y="13159"/>
                  <a:pt x="20168" y="13159"/>
                </a:cubicBezTo>
                <a:cubicBezTo>
                  <a:pt x="20407" y="13034"/>
                  <a:pt x="20407" y="13034"/>
                  <a:pt x="20407" y="13034"/>
                </a:cubicBezTo>
                <a:cubicBezTo>
                  <a:pt x="20407" y="12910"/>
                  <a:pt x="20407" y="12910"/>
                  <a:pt x="20407" y="12910"/>
                </a:cubicBezTo>
                <a:cubicBezTo>
                  <a:pt x="20526" y="12910"/>
                  <a:pt x="20526" y="12910"/>
                  <a:pt x="20526" y="12910"/>
                </a:cubicBezTo>
                <a:cubicBezTo>
                  <a:pt x="20645" y="12662"/>
                  <a:pt x="20645" y="12662"/>
                  <a:pt x="20645" y="12662"/>
                </a:cubicBezTo>
                <a:cubicBezTo>
                  <a:pt x="20645" y="12662"/>
                  <a:pt x="20645" y="12662"/>
                  <a:pt x="20645" y="12662"/>
                </a:cubicBezTo>
                <a:cubicBezTo>
                  <a:pt x="20645" y="12414"/>
                  <a:pt x="20645" y="12414"/>
                  <a:pt x="20645" y="12414"/>
                </a:cubicBezTo>
                <a:cubicBezTo>
                  <a:pt x="20645" y="12414"/>
                  <a:pt x="20645" y="12414"/>
                  <a:pt x="20645" y="12414"/>
                </a:cubicBezTo>
                <a:cubicBezTo>
                  <a:pt x="20645" y="12290"/>
                  <a:pt x="20645" y="12290"/>
                  <a:pt x="20645" y="12290"/>
                </a:cubicBezTo>
                <a:cubicBezTo>
                  <a:pt x="20765" y="12041"/>
                  <a:pt x="20765" y="12041"/>
                  <a:pt x="20765" y="12041"/>
                </a:cubicBezTo>
                <a:cubicBezTo>
                  <a:pt x="20765" y="11793"/>
                  <a:pt x="20765" y="11793"/>
                  <a:pt x="20765" y="11793"/>
                </a:cubicBezTo>
                <a:cubicBezTo>
                  <a:pt x="21003" y="11545"/>
                  <a:pt x="21003" y="11545"/>
                  <a:pt x="21003" y="11545"/>
                </a:cubicBezTo>
                <a:cubicBezTo>
                  <a:pt x="21003" y="11421"/>
                  <a:pt x="21003" y="11421"/>
                  <a:pt x="21003" y="11421"/>
                </a:cubicBezTo>
                <a:cubicBezTo>
                  <a:pt x="21123" y="11172"/>
                  <a:pt x="21123" y="11172"/>
                  <a:pt x="21123" y="11172"/>
                </a:cubicBezTo>
                <a:cubicBezTo>
                  <a:pt x="21242" y="11048"/>
                  <a:pt x="21242" y="11048"/>
                  <a:pt x="21242" y="11048"/>
                </a:cubicBezTo>
                <a:cubicBezTo>
                  <a:pt x="21242" y="10924"/>
                  <a:pt x="21242" y="10924"/>
                  <a:pt x="21242" y="10924"/>
                </a:cubicBezTo>
                <a:cubicBezTo>
                  <a:pt x="21242" y="10800"/>
                  <a:pt x="21242" y="10800"/>
                  <a:pt x="21242" y="10800"/>
                </a:cubicBezTo>
                <a:cubicBezTo>
                  <a:pt x="21361" y="10676"/>
                  <a:pt x="21361" y="10676"/>
                  <a:pt x="21361" y="10676"/>
                </a:cubicBezTo>
                <a:cubicBezTo>
                  <a:pt x="21242" y="10428"/>
                  <a:pt x="21242" y="10428"/>
                  <a:pt x="21242" y="10428"/>
                </a:cubicBezTo>
                <a:cubicBezTo>
                  <a:pt x="21242" y="10303"/>
                  <a:pt x="21242" y="10303"/>
                  <a:pt x="21242" y="10303"/>
                </a:cubicBezTo>
                <a:cubicBezTo>
                  <a:pt x="21242" y="10179"/>
                  <a:pt x="21242" y="10179"/>
                  <a:pt x="21242" y="10179"/>
                </a:cubicBezTo>
                <a:cubicBezTo>
                  <a:pt x="21123" y="10055"/>
                  <a:pt x="21123" y="10055"/>
                  <a:pt x="21123" y="10055"/>
                </a:cubicBezTo>
                <a:cubicBezTo>
                  <a:pt x="21123" y="9931"/>
                  <a:pt x="21123" y="9931"/>
                  <a:pt x="21123" y="9931"/>
                </a:cubicBezTo>
                <a:cubicBezTo>
                  <a:pt x="21242" y="9931"/>
                  <a:pt x="21242" y="9931"/>
                  <a:pt x="21242" y="9931"/>
                </a:cubicBezTo>
                <a:cubicBezTo>
                  <a:pt x="21242" y="9807"/>
                  <a:pt x="21242" y="9807"/>
                  <a:pt x="21242" y="9807"/>
                </a:cubicBezTo>
                <a:cubicBezTo>
                  <a:pt x="21242" y="9683"/>
                  <a:pt x="21242" y="9683"/>
                  <a:pt x="21242" y="9683"/>
                </a:cubicBezTo>
                <a:cubicBezTo>
                  <a:pt x="21242" y="9559"/>
                  <a:pt x="21242" y="9559"/>
                  <a:pt x="21242" y="9559"/>
                </a:cubicBezTo>
                <a:cubicBezTo>
                  <a:pt x="21242" y="9310"/>
                  <a:pt x="21242" y="9310"/>
                  <a:pt x="21242" y="9310"/>
                </a:cubicBezTo>
                <a:cubicBezTo>
                  <a:pt x="21361" y="9186"/>
                  <a:pt x="21361" y="9186"/>
                  <a:pt x="21361" y="9186"/>
                </a:cubicBezTo>
                <a:cubicBezTo>
                  <a:pt x="21242" y="9186"/>
                  <a:pt x="21242" y="9186"/>
                  <a:pt x="21242" y="9186"/>
                </a:cubicBezTo>
                <a:cubicBezTo>
                  <a:pt x="21242" y="9062"/>
                  <a:pt x="21242" y="9062"/>
                  <a:pt x="21242" y="9062"/>
                </a:cubicBezTo>
                <a:cubicBezTo>
                  <a:pt x="21242" y="8814"/>
                  <a:pt x="21242" y="8814"/>
                  <a:pt x="21242" y="8814"/>
                </a:cubicBezTo>
                <a:cubicBezTo>
                  <a:pt x="21242" y="8814"/>
                  <a:pt x="21242" y="8814"/>
                  <a:pt x="21242" y="8814"/>
                </a:cubicBezTo>
                <a:cubicBezTo>
                  <a:pt x="21242" y="8690"/>
                  <a:pt x="21242" y="8690"/>
                  <a:pt x="21242" y="8690"/>
                </a:cubicBezTo>
                <a:cubicBezTo>
                  <a:pt x="21123" y="8690"/>
                  <a:pt x="21123" y="8690"/>
                  <a:pt x="21123" y="8690"/>
                </a:cubicBezTo>
                <a:cubicBezTo>
                  <a:pt x="21123" y="8566"/>
                  <a:pt x="21123" y="8566"/>
                  <a:pt x="21123" y="8566"/>
                </a:cubicBezTo>
                <a:cubicBezTo>
                  <a:pt x="21123" y="8441"/>
                  <a:pt x="21123" y="8441"/>
                  <a:pt x="21123" y="8441"/>
                </a:cubicBezTo>
                <a:cubicBezTo>
                  <a:pt x="21003" y="8441"/>
                  <a:pt x="21003" y="8441"/>
                  <a:pt x="21003" y="8441"/>
                </a:cubicBezTo>
                <a:cubicBezTo>
                  <a:pt x="20884" y="8193"/>
                  <a:pt x="20884" y="8193"/>
                  <a:pt x="20884" y="8193"/>
                </a:cubicBezTo>
                <a:cubicBezTo>
                  <a:pt x="20884" y="8069"/>
                  <a:pt x="20884" y="8069"/>
                  <a:pt x="20884" y="8069"/>
                </a:cubicBezTo>
                <a:cubicBezTo>
                  <a:pt x="20884" y="7945"/>
                  <a:pt x="20884" y="7945"/>
                  <a:pt x="20884" y="7945"/>
                </a:cubicBezTo>
                <a:cubicBezTo>
                  <a:pt x="20765" y="7945"/>
                  <a:pt x="20765" y="7945"/>
                  <a:pt x="20765" y="7945"/>
                </a:cubicBezTo>
                <a:cubicBezTo>
                  <a:pt x="20645" y="8069"/>
                  <a:pt x="20645" y="8069"/>
                  <a:pt x="20645" y="8069"/>
                </a:cubicBezTo>
                <a:cubicBezTo>
                  <a:pt x="20645" y="7945"/>
                  <a:pt x="20645" y="7945"/>
                  <a:pt x="20645" y="7945"/>
                </a:cubicBezTo>
                <a:cubicBezTo>
                  <a:pt x="20645" y="7821"/>
                  <a:pt x="20645" y="7821"/>
                  <a:pt x="20645" y="7821"/>
                </a:cubicBezTo>
                <a:cubicBezTo>
                  <a:pt x="20526" y="7821"/>
                  <a:pt x="20526" y="7821"/>
                  <a:pt x="20526" y="7821"/>
                </a:cubicBezTo>
                <a:cubicBezTo>
                  <a:pt x="20526" y="7697"/>
                  <a:pt x="20526" y="7697"/>
                  <a:pt x="20526" y="7697"/>
                </a:cubicBezTo>
                <a:cubicBezTo>
                  <a:pt x="20407" y="7572"/>
                  <a:pt x="20407" y="7572"/>
                  <a:pt x="20407" y="7572"/>
                </a:cubicBezTo>
                <a:cubicBezTo>
                  <a:pt x="20287" y="7572"/>
                  <a:pt x="20287" y="7572"/>
                  <a:pt x="20287" y="7572"/>
                </a:cubicBezTo>
                <a:cubicBezTo>
                  <a:pt x="20407" y="7448"/>
                  <a:pt x="20407" y="7448"/>
                  <a:pt x="20407" y="7448"/>
                </a:cubicBezTo>
                <a:cubicBezTo>
                  <a:pt x="20287" y="7324"/>
                  <a:pt x="20287" y="7324"/>
                  <a:pt x="20287" y="7324"/>
                </a:cubicBezTo>
                <a:cubicBezTo>
                  <a:pt x="20407" y="7200"/>
                  <a:pt x="20407" y="7200"/>
                  <a:pt x="20407" y="7200"/>
                </a:cubicBezTo>
                <a:cubicBezTo>
                  <a:pt x="20407" y="7076"/>
                  <a:pt x="20407" y="7076"/>
                  <a:pt x="20407" y="7076"/>
                </a:cubicBezTo>
                <a:cubicBezTo>
                  <a:pt x="20407" y="7076"/>
                  <a:pt x="20407" y="7076"/>
                  <a:pt x="20407" y="7076"/>
                </a:cubicBezTo>
                <a:cubicBezTo>
                  <a:pt x="20407" y="6952"/>
                  <a:pt x="20407" y="6952"/>
                  <a:pt x="20407" y="6952"/>
                </a:cubicBezTo>
                <a:cubicBezTo>
                  <a:pt x="20287" y="6952"/>
                  <a:pt x="20287" y="6952"/>
                  <a:pt x="20287" y="6952"/>
                </a:cubicBezTo>
                <a:cubicBezTo>
                  <a:pt x="20287" y="6952"/>
                  <a:pt x="20287" y="6952"/>
                  <a:pt x="20287" y="6952"/>
                </a:cubicBezTo>
                <a:cubicBezTo>
                  <a:pt x="20287" y="6952"/>
                  <a:pt x="20287" y="6952"/>
                  <a:pt x="20287" y="6952"/>
                </a:cubicBezTo>
                <a:cubicBezTo>
                  <a:pt x="20287" y="7076"/>
                  <a:pt x="20287" y="7076"/>
                  <a:pt x="20287" y="7076"/>
                </a:cubicBezTo>
                <a:cubicBezTo>
                  <a:pt x="20049" y="6828"/>
                  <a:pt x="20049" y="6828"/>
                  <a:pt x="20049" y="6828"/>
                </a:cubicBezTo>
                <a:cubicBezTo>
                  <a:pt x="20049" y="6703"/>
                  <a:pt x="20049" y="6703"/>
                  <a:pt x="20049" y="6703"/>
                </a:cubicBezTo>
                <a:cubicBezTo>
                  <a:pt x="19929" y="6703"/>
                  <a:pt x="19929" y="6703"/>
                  <a:pt x="19929" y="6703"/>
                </a:cubicBezTo>
                <a:cubicBezTo>
                  <a:pt x="19929" y="6828"/>
                  <a:pt x="19929" y="6828"/>
                  <a:pt x="19929" y="6828"/>
                </a:cubicBezTo>
                <a:cubicBezTo>
                  <a:pt x="19929" y="6952"/>
                  <a:pt x="19929" y="6952"/>
                  <a:pt x="19929" y="6952"/>
                </a:cubicBezTo>
                <a:cubicBezTo>
                  <a:pt x="20049" y="7076"/>
                  <a:pt x="20049" y="7076"/>
                  <a:pt x="20049" y="7076"/>
                </a:cubicBezTo>
                <a:cubicBezTo>
                  <a:pt x="19929" y="6952"/>
                  <a:pt x="19929" y="6952"/>
                  <a:pt x="19929" y="6952"/>
                </a:cubicBezTo>
                <a:cubicBezTo>
                  <a:pt x="19810" y="6952"/>
                  <a:pt x="19810" y="6952"/>
                  <a:pt x="19810" y="6952"/>
                </a:cubicBezTo>
                <a:cubicBezTo>
                  <a:pt x="19810" y="6828"/>
                  <a:pt x="19810" y="6828"/>
                  <a:pt x="19810" y="6828"/>
                </a:cubicBezTo>
                <a:cubicBezTo>
                  <a:pt x="19810" y="6828"/>
                  <a:pt x="19810" y="6828"/>
                  <a:pt x="19810" y="6828"/>
                </a:cubicBezTo>
                <a:cubicBezTo>
                  <a:pt x="19810" y="6579"/>
                  <a:pt x="19810" y="6579"/>
                  <a:pt x="19810" y="6579"/>
                </a:cubicBezTo>
                <a:cubicBezTo>
                  <a:pt x="19810" y="6455"/>
                  <a:pt x="19810" y="6455"/>
                  <a:pt x="19810" y="6455"/>
                </a:cubicBezTo>
                <a:cubicBezTo>
                  <a:pt x="19810" y="6455"/>
                  <a:pt x="19810" y="6455"/>
                  <a:pt x="19810" y="6455"/>
                </a:cubicBezTo>
                <a:cubicBezTo>
                  <a:pt x="19691" y="6331"/>
                  <a:pt x="19691" y="6331"/>
                  <a:pt x="19691" y="6331"/>
                </a:cubicBezTo>
                <a:cubicBezTo>
                  <a:pt x="19691" y="6331"/>
                  <a:pt x="19691" y="6331"/>
                  <a:pt x="19691" y="6331"/>
                </a:cubicBezTo>
                <a:cubicBezTo>
                  <a:pt x="19691" y="6207"/>
                  <a:pt x="19691" y="6207"/>
                  <a:pt x="19691" y="6207"/>
                </a:cubicBezTo>
                <a:cubicBezTo>
                  <a:pt x="19691" y="6083"/>
                  <a:pt x="19691" y="6083"/>
                  <a:pt x="19691" y="6083"/>
                </a:cubicBezTo>
                <a:cubicBezTo>
                  <a:pt x="19571" y="5959"/>
                  <a:pt x="19571" y="5959"/>
                  <a:pt x="19571" y="5959"/>
                </a:cubicBezTo>
                <a:cubicBezTo>
                  <a:pt x="19452" y="5959"/>
                  <a:pt x="19452" y="5959"/>
                  <a:pt x="19452" y="5959"/>
                </a:cubicBezTo>
                <a:cubicBezTo>
                  <a:pt x="19452" y="5834"/>
                  <a:pt x="19452" y="5834"/>
                  <a:pt x="19452" y="5834"/>
                </a:cubicBezTo>
                <a:cubicBezTo>
                  <a:pt x="19571" y="5834"/>
                  <a:pt x="19571" y="5834"/>
                  <a:pt x="19571" y="5834"/>
                </a:cubicBezTo>
                <a:cubicBezTo>
                  <a:pt x="19571" y="5710"/>
                  <a:pt x="19571" y="5710"/>
                  <a:pt x="19571" y="5710"/>
                </a:cubicBezTo>
                <a:cubicBezTo>
                  <a:pt x="19452" y="5586"/>
                  <a:pt x="19452" y="5586"/>
                  <a:pt x="19452" y="5586"/>
                </a:cubicBezTo>
                <a:cubicBezTo>
                  <a:pt x="19452" y="5586"/>
                  <a:pt x="19452" y="5586"/>
                  <a:pt x="19452" y="5586"/>
                </a:cubicBezTo>
                <a:cubicBezTo>
                  <a:pt x="19333" y="5586"/>
                  <a:pt x="19333" y="5586"/>
                  <a:pt x="19333" y="5586"/>
                </a:cubicBezTo>
                <a:cubicBezTo>
                  <a:pt x="19213" y="5462"/>
                  <a:pt x="19213" y="5462"/>
                  <a:pt x="19213" y="5462"/>
                </a:cubicBezTo>
                <a:cubicBezTo>
                  <a:pt x="19094" y="5462"/>
                  <a:pt x="19094" y="5462"/>
                  <a:pt x="19094" y="5462"/>
                </a:cubicBezTo>
                <a:cubicBezTo>
                  <a:pt x="19094" y="5338"/>
                  <a:pt x="19094" y="5338"/>
                  <a:pt x="19094" y="5338"/>
                </a:cubicBezTo>
                <a:cubicBezTo>
                  <a:pt x="18975" y="5462"/>
                  <a:pt x="18975" y="5462"/>
                  <a:pt x="18975" y="5462"/>
                </a:cubicBezTo>
                <a:cubicBezTo>
                  <a:pt x="18975" y="5338"/>
                  <a:pt x="18975" y="5338"/>
                  <a:pt x="18975" y="5338"/>
                </a:cubicBezTo>
                <a:cubicBezTo>
                  <a:pt x="18855" y="5338"/>
                  <a:pt x="18855" y="5338"/>
                  <a:pt x="18855" y="5338"/>
                </a:cubicBezTo>
                <a:cubicBezTo>
                  <a:pt x="18736" y="5338"/>
                  <a:pt x="18736" y="5338"/>
                  <a:pt x="18736" y="5338"/>
                </a:cubicBezTo>
                <a:cubicBezTo>
                  <a:pt x="18855" y="5338"/>
                  <a:pt x="18855" y="5338"/>
                  <a:pt x="18855" y="5338"/>
                </a:cubicBezTo>
                <a:cubicBezTo>
                  <a:pt x="18975" y="5214"/>
                  <a:pt x="18975" y="5214"/>
                  <a:pt x="18975" y="5214"/>
                </a:cubicBezTo>
                <a:cubicBezTo>
                  <a:pt x="18975" y="5214"/>
                  <a:pt x="18975" y="5214"/>
                  <a:pt x="18975" y="5214"/>
                </a:cubicBezTo>
                <a:cubicBezTo>
                  <a:pt x="18855" y="5090"/>
                  <a:pt x="18855" y="5090"/>
                  <a:pt x="18855" y="5090"/>
                </a:cubicBezTo>
                <a:cubicBezTo>
                  <a:pt x="18736" y="5214"/>
                  <a:pt x="18736" y="5214"/>
                  <a:pt x="18736" y="5214"/>
                </a:cubicBezTo>
                <a:cubicBezTo>
                  <a:pt x="18736" y="5090"/>
                  <a:pt x="18736" y="5090"/>
                  <a:pt x="18736" y="5090"/>
                </a:cubicBezTo>
                <a:cubicBezTo>
                  <a:pt x="18617" y="5090"/>
                  <a:pt x="18617" y="5090"/>
                  <a:pt x="18617" y="5090"/>
                </a:cubicBezTo>
                <a:cubicBezTo>
                  <a:pt x="18617" y="5090"/>
                  <a:pt x="18617" y="5090"/>
                  <a:pt x="18617" y="5090"/>
                </a:cubicBezTo>
                <a:cubicBezTo>
                  <a:pt x="18378" y="4966"/>
                  <a:pt x="18378" y="4966"/>
                  <a:pt x="18378" y="4966"/>
                </a:cubicBezTo>
                <a:cubicBezTo>
                  <a:pt x="18259" y="4841"/>
                  <a:pt x="18259" y="4841"/>
                  <a:pt x="18259" y="4841"/>
                </a:cubicBezTo>
                <a:cubicBezTo>
                  <a:pt x="18259" y="4593"/>
                  <a:pt x="18259" y="4593"/>
                  <a:pt x="18259" y="4593"/>
                </a:cubicBezTo>
                <a:cubicBezTo>
                  <a:pt x="18259" y="4469"/>
                  <a:pt x="18259" y="4469"/>
                  <a:pt x="18259" y="4469"/>
                </a:cubicBezTo>
                <a:cubicBezTo>
                  <a:pt x="18259" y="4345"/>
                  <a:pt x="18259" y="4345"/>
                  <a:pt x="18259" y="4345"/>
                </a:cubicBezTo>
                <a:cubicBezTo>
                  <a:pt x="18259" y="4345"/>
                  <a:pt x="18259" y="4345"/>
                  <a:pt x="18259" y="4345"/>
                </a:cubicBezTo>
                <a:cubicBezTo>
                  <a:pt x="18259" y="4221"/>
                  <a:pt x="18259" y="4221"/>
                  <a:pt x="18259" y="4221"/>
                </a:cubicBezTo>
                <a:cubicBezTo>
                  <a:pt x="18259" y="3972"/>
                  <a:pt x="18259" y="3972"/>
                  <a:pt x="18259" y="3972"/>
                </a:cubicBezTo>
                <a:cubicBezTo>
                  <a:pt x="18139" y="3848"/>
                  <a:pt x="18139" y="3848"/>
                  <a:pt x="18139" y="3848"/>
                </a:cubicBezTo>
                <a:cubicBezTo>
                  <a:pt x="18259" y="3724"/>
                  <a:pt x="18259" y="3724"/>
                  <a:pt x="18259" y="3724"/>
                </a:cubicBezTo>
                <a:cubicBezTo>
                  <a:pt x="18139" y="3724"/>
                  <a:pt x="18139" y="3724"/>
                  <a:pt x="18139" y="3724"/>
                </a:cubicBezTo>
                <a:cubicBezTo>
                  <a:pt x="18139" y="3724"/>
                  <a:pt x="18139" y="3724"/>
                  <a:pt x="18139" y="3724"/>
                </a:cubicBezTo>
                <a:cubicBezTo>
                  <a:pt x="18020" y="3476"/>
                  <a:pt x="18020" y="3476"/>
                  <a:pt x="18020" y="3476"/>
                </a:cubicBezTo>
                <a:cubicBezTo>
                  <a:pt x="18020" y="3228"/>
                  <a:pt x="18020" y="3228"/>
                  <a:pt x="18020" y="3228"/>
                </a:cubicBezTo>
                <a:cubicBezTo>
                  <a:pt x="18020" y="3228"/>
                  <a:pt x="18020" y="3228"/>
                  <a:pt x="18020" y="3228"/>
                </a:cubicBezTo>
                <a:cubicBezTo>
                  <a:pt x="18020" y="3228"/>
                  <a:pt x="18020" y="3228"/>
                  <a:pt x="18020" y="3228"/>
                </a:cubicBezTo>
                <a:cubicBezTo>
                  <a:pt x="18020" y="3103"/>
                  <a:pt x="18020" y="3103"/>
                  <a:pt x="18020" y="3103"/>
                </a:cubicBezTo>
                <a:cubicBezTo>
                  <a:pt x="18020" y="2855"/>
                  <a:pt x="18020" y="2855"/>
                  <a:pt x="18020" y="2855"/>
                </a:cubicBezTo>
                <a:cubicBezTo>
                  <a:pt x="18020" y="2731"/>
                  <a:pt x="18020" y="2731"/>
                  <a:pt x="18020" y="2731"/>
                </a:cubicBezTo>
                <a:cubicBezTo>
                  <a:pt x="18020" y="2607"/>
                  <a:pt x="18020" y="2607"/>
                  <a:pt x="18020" y="2607"/>
                </a:cubicBezTo>
                <a:cubicBezTo>
                  <a:pt x="18020" y="2607"/>
                  <a:pt x="18020" y="2607"/>
                  <a:pt x="18020" y="2607"/>
                </a:cubicBezTo>
                <a:cubicBezTo>
                  <a:pt x="18020" y="2483"/>
                  <a:pt x="18020" y="2483"/>
                  <a:pt x="18020" y="2483"/>
                </a:cubicBezTo>
                <a:cubicBezTo>
                  <a:pt x="17781" y="2359"/>
                  <a:pt x="17781" y="2359"/>
                  <a:pt x="17781" y="2359"/>
                </a:cubicBezTo>
                <a:cubicBezTo>
                  <a:pt x="17662" y="2359"/>
                  <a:pt x="17662" y="2359"/>
                  <a:pt x="17662" y="2359"/>
                </a:cubicBezTo>
                <a:cubicBezTo>
                  <a:pt x="17781" y="2234"/>
                  <a:pt x="17781" y="2234"/>
                  <a:pt x="17781" y="2234"/>
                </a:cubicBezTo>
                <a:cubicBezTo>
                  <a:pt x="17662" y="2110"/>
                  <a:pt x="17662" y="2110"/>
                  <a:pt x="17662" y="2110"/>
                </a:cubicBezTo>
                <a:cubicBezTo>
                  <a:pt x="17543" y="2234"/>
                  <a:pt x="17543" y="2234"/>
                  <a:pt x="17543" y="2234"/>
                </a:cubicBezTo>
                <a:cubicBezTo>
                  <a:pt x="17423" y="2234"/>
                  <a:pt x="17423" y="2234"/>
                  <a:pt x="17423" y="2234"/>
                </a:cubicBezTo>
                <a:cubicBezTo>
                  <a:pt x="17423" y="2234"/>
                  <a:pt x="17423" y="2234"/>
                  <a:pt x="17423" y="2234"/>
                </a:cubicBezTo>
                <a:cubicBezTo>
                  <a:pt x="17304" y="2359"/>
                  <a:pt x="17304" y="2359"/>
                  <a:pt x="17304" y="2359"/>
                </a:cubicBezTo>
                <a:cubicBezTo>
                  <a:pt x="17185" y="2110"/>
                  <a:pt x="17185" y="2110"/>
                  <a:pt x="17185" y="2110"/>
                </a:cubicBezTo>
                <a:cubicBezTo>
                  <a:pt x="17185" y="2110"/>
                  <a:pt x="17185" y="2110"/>
                  <a:pt x="17185" y="2110"/>
                </a:cubicBezTo>
                <a:cubicBezTo>
                  <a:pt x="17185" y="1862"/>
                  <a:pt x="17185" y="1862"/>
                  <a:pt x="17185" y="1862"/>
                </a:cubicBezTo>
                <a:cubicBezTo>
                  <a:pt x="17185" y="1738"/>
                  <a:pt x="17185" y="1738"/>
                  <a:pt x="17185" y="1738"/>
                </a:cubicBezTo>
                <a:cubicBezTo>
                  <a:pt x="17185" y="1490"/>
                  <a:pt x="17185" y="1490"/>
                  <a:pt x="17185" y="1490"/>
                </a:cubicBezTo>
                <a:cubicBezTo>
                  <a:pt x="17185" y="1490"/>
                  <a:pt x="17185" y="1490"/>
                  <a:pt x="17185" y="1490"/>
                </a:cubicBezTo>
                <a:cubicBezTo>
                  <a:pt x="17065" y="1490"/>
                  <a:pt x="17065" y="1490"/>
                  <a:pt x="17065" y="1490"/>
                </a:cubicBezTo>
                <a:cubicBezTo>
                  <a:pt x="17185" y="1366"/>
                  <a:pt x="17185" y="1366"/>
                  <a:pt x="17185" y="1366"/>
                </a:cubicBezTo>
                <a:cubicBezTo>
                  <a:pt x="17065" y="1241"/>
                  <a:pt x="17065" y="1241"/>
                  <a:pt x="17065" y="1241"/>
                </a:cubicBezTo>
                <a:cubicBezTo>
                  <a:pt x="17065" y="1117"/>
                  <a:pt x="17065" y="1117"/>
                  <a:pt x="17065" y="1117"/>
                </a:cubicBezTo>
                <a:cubicBezTo>
                  <a:pt x="16946" y="1117"/>
                  <a:pt x="16946" y="1117"/>
                  <a:pt x="16946" y="1117"/>
                </a:cubicBezTo>
                <a:cubicBezTo>
                  <a:pt x="16946" y="993"/>
                  <a:pt x="16946" y="993"/>
                  <a:pt x="16946" y="993"/>
                </a:cubicBezTo>
                <a:cubicBezTo>
                  <a:pt x="17065" y="993"/>
                  <a:pt x="17065" y="993"/>
                  <a:pt x="17065" y="993"/>
                </a:cubicBezTo>
                <a:cubicBezTo>
                  <a:pt x="16946" y="869"/>
                  <a:pt x="16946" y="869"/>
                  <a:pt x="16946" y="869"/>
                </a:cubicBezTo>
                <a:cubicBezTo>
                  <a:pt x="16946" y="993"/>
                  <a:pt x="16946" y="993"/>
                  <a:pt x="16946" y="993"/>
                </a:cubicBezTo>
                <a:cubicBezTo>
                  <a:pt x="16827" y="869"/>
                  <a:pt x="16827" y="869"/>
                  <a:pt x="16827" y="869"/>
                </a:cubicBezTo>
                <a:cubicBezTo>
                  <a:pt x="16827" y="621"/>
                  <a:pt x="16827" y="621"/>
                  <a:pt x="16827" y="621"/>
                </a:cubicBezTo>
                <a:cubicBezTo>
                  <a:pt x="16827" y="621"/>
                  <a:pt x="16827" y="621"/>
                  <a:pt x="16827" y="621"/>
                </a:cubicBezTo>
                <a:cubicBezTo>
                  <a:pt x="16827" y="497"/>
                  <a:pt x="16827" y="497"/>
                  <a:pt x="16827" y="497"/>
                </a:cubicBezTo>
                <a:cubicBezTo>
                  <a:pt x="16707" y="372"/>
                  <a:pt x="16707" y="372"/>
                  <a:pt x="16707" y="372"/>
                </a:cubicBezTo>
                <a:cubicBezTo>
                  <a:pt x="16707" y="372"/>
                  <a:pt x="16707" y="372"/>
                  <a:pt x="16707" y="372"/>
                </a:cubicBezTo>
                <a:cubicBezTo>
                  <a:pt x="16588" y="372"/>
                  <a:pt x="16588" y="372"/>
                  <a:pt x="16588" y="372"/>
                </a:cubicBezTo>
                <a:cubicBezTo>
                  <a:pt x="16469" y="497"/>
                  <a:pt x="16469" y="497"/>
                  <a:pt x="16469" y="497"/>
                </a:cubicBezTo>
                <a:cubicBezTo>
                  <a:pt x="16469" y="621"/>
                  <a:pt x="16469" y="621"/>
                  <a:pt x="16469" y="621"/>
                </a:cubicBezTo>
                <a:cubicBezTo>
                  <a:pt x="16469" y="869"/>
                  <a:pt x="16469" y="869"/>
                  <a:pt x="16469" y="869"/>
                </a:cubicBezTo>
                <a:cubicBezTo>
                  <a:pt x="16469" y="869"/>
                  <a:pt x="16469" y="869"/>
                  <a:pt x="16469" y="869"/>
                </a:cubicBezTo>
                <a:cubicBezTo>
                  <a:pt x="16469" y="993"/>
                  <a:pt x="16469" y="993"/>
                  <a:pt x="16469" y="993"/>
                </a:cubicBezTo>
                <a:cubicBezTo>
                  <a:pt x="16349" y="993"/>
                  <a:pt x="16349" y="993"/>
                  <a:pt x="16349" y="993"/>
                </a:cubicBezTo>
                <a:cubicBezTo>
                  <a:pt x="16349" y="1117"/>
                  <a:pt x="16349" y="1117"/>
                  <a:pt x="16349" y="1117"/>
                </a:cubicBezTo>
                <a:cubicBezTo>
                  <a:pt x="16230" y="1241"/>
                  <a:pt x="16230" y="1241"/>
                  <a:pt x="16230" y="1241"/>
                </a:cubicBezTo>
                <a:cubicBezTo>
                  <a:pt x="16349" y="1241"/>
                  <a:pt x="16349" y="1241"/>
                  <a:pt x="16349" y="1241"/>
                </a:cubicBezTo>
                <a:cubicBezTo>
                  <a:pt x="16349" y="1366"/>
                  <a:pt x="16349" y="1366"/>
                  <a:pt x="16349" y="1366"/>
                </a:cubicBezTo>
                <a:cubicBezTo>
                  <a:pt x="16349" y="1366"/>
                  <a:pt x="16349" y="1366"/>
                  <a:pt x="16349" y="1366"/>
                </a:cubicBezTo>
                <a:cubicBezTo>
                  <a:pt x="16230" y="1366"/>
                  <a:pt x="16230" y="1366"/>
                  <a:pt x="16230" y="1366"/>
                </a:cubicBezTo>
                <a:cubicBezTo>
                  <a:pt x="16230" y="1490"/>
                  <a:pt x="16230" y="1490"/>
                  <a:pt x="16230" y="1490"/>
                </a:cubicBezTo>
                <a:cubicBezTo>
                  <a:pt x="16110" y="1614"/>
                  <a:pt x="16110" y="1614"/>
                  <a:pt x="16110" y="1614"/>
                </a:cubicBezTo>
                <a:cubicBezTo>
                  <a:pt x="16230" y="1738"/>
                  <a:pt x="16230" y="1738"/>
                  <a:pt x="16230" y="1738"/>
                </a:cubicBezTo>
                <a:cubicBezTo>
                  <a:pt x="16230" y="1738"/>
                  <a:pt x="16230" y="1738"/>
                  <a:pt x="16230" y="1738"/>
                </a:cubicBezTo>
                <a:cubicBezTo>
                  <a:pt x="16230" y="1738"/>
                  <a:pt x="16230" y="1738"/>
                  <a:pt x="16230" y="1738"/>
                </a:cubicBezTo>
                <a:cubicBezTo>
                  <a:pt x="16110" y="1862"/>
                  <a:pt x="16110" y="1862"/>
                  <a:pt x="16110" y="1862"/>
                </a:cubicBezTo>
                <a:cubicBezTo>
                  <a:pt x="16110" y="2110"/>
                  <a:pt x="16110" y="2110"/>
                  <a:pt x="16110" y="2110"/>
                </a:cubicBezTo>
                <a:cubicBezTo>
                  <a:pt x="16110" y="2234"/>
                  <a:pt x="16110" y="2234"/>
                  <a:pt x="16110" y="2234"/>
                </a:cubicBezTo>
                <a:cubicBezTo>
                  <a:pt x="16110" y="2359"/>
                  <a:pt x="16110" y="2359"/>
                  <a:pt x="16110" y="2359"/>
                </a:cubicBezTo>
                <a:cubicBezTo>
                  <a:pt x="16110" y="2483"/>
                  <a:pt x="16110" y="2483"/>
                  <a:pt x="16110" y="2483"/>
                </a:cubicBezTo>
                <a:cubicBezTo>
                  <a:pt x="16110" y="2731"/>
                  <a:pt x="16110" y="2731"/>
                  <a:pt x="16110" y="2731"/>
                </a:cubicBezTo>
                <a:cubicBezTo>
                  <a:pt x="15991" y="2731"/>
                  <a:pt x="15991" y="2731"/>
                  <a:pt x="15991" y="2731"/>
                </a:cubicBezTo>
                <a:cubicBezTo>
                  <a:pt x="15991" y="2855"/>
                  <a:pt x="15991" y="2855"/>
                  <a:pt x="15991" y="2855"/>
                </a:cubicBezTo>
                <a:cubicBezTo>
                  <a:pt x="15872" y="2979"/>
                  <a:pt x="15872" y="2979"/>
                  <a:pt x="15872" y="2979"/>
                </a:cubicBezTo>
                <a:cubicBezTo>
                  <a:pt x="15872" y="3352"/>
                  <a:pt x="15872" y="3352"/>
                  <a:pt x="15872" y="3352"/>
                </a:cubicBezTo>
                <a:cubicBezTo>
                  <a:pt x="15752" y="3476"/>
                  <a:pt x="15752" y="3476"/>
                  <a:pt x="15752" y="3476"/>
                </a:cubicBezTo>
                <a:cubicBezTo>
                  <a:pt x="15872" y="3476"/>
                  <a:pt x="15872" y="3476"/>
                  <a:pt x="15872" y="3476"/>
                </a:cubicBezTo>
                <a:cubicBezTo>
                  <a:pt x="15752" y="3724"/>
                  <a:pt x="15752" y="3724"/>
                  <a:pt x="15752" y="3724"/>
                </a:cubicBezTo>
                <a:cubicBezTo>
                  <a:pt x="15633" y="3724"/>
                  <a:pt x="15633" y="3724"/>
                  <a:pt x="15633" y="3724"/>
                </a:cubicBezTo>
                <a:cubicBezTo>
                  <a:pt x="15633" y="3972"/>
                  <a:pt x="15633" y="3972"/>
                  <a:pt x="15633" y="3972"/>
                </a:cubicBezTo>
                <a:cubicBezTo>
                  <a:pt x="15514" y="4097"/>
                  <a:pt x="15514" y="4097"/>
                  <a:pt x="15514" y="4097"/>
                </a:cubicBezTo>
                <a:cubicBezTo>
                  <a:pt x="15156" y="4221"/>
                  <a:pt x="15156" y="4221"/>
                  <a:pt x="15156" y="4221"/>
                </a:cubicBezTo>
                <a:cubicBezTo>
                  <a:pt x="15036" y="4097"/>
                  <a:pt x="15036" y="4097"/>
                  <a:pt x="15036" y="4097"/>
                </a:cubicBezTo>
                <a:cubicBezTo>
                  <a:pt x="14917" y="4097"/>
                  <a:pt x="14917" y="4097"/>
                  <a:pt x="14917" y="4097"/>
                </a:cubicBezTo>
                <a:cubicBezTo>
                  <a:pt x="14798" y="3972"/>
                  <a:pt x="14798" y="3972"/>
                  <a:pt x="14798" y="3972"/>
                </a:cubicBezTo>
                <a:cubicBezTo>
                  <a:pt x="14678" y="3848"/>
                  <a:pt x="14678" y="3848"/>
                  <a:pt x="14678" y="3848"/>
                </a:cubicBezTo>
                <a:cubicBezTo>
                  <a:pt x="14678" y="3848"/>
                  <a:pt x="14678" y="3848"/>
                  <a:pt x="14678" y="3848"/>
                </a:cubicBezTo>
                <a:cubicBezTo>
                  <a:pt x="14678" y="3848"/>
                  <a:pt x="14678" y="3848"/>
                  <a:pt x="14678" y="3848"/>
                </a:cubicBezTo>
                <a:cubicBezTo>
                  <a:pt x="14559" y="3724"/>
                  <a:pt x="14559" y="3724"/>
                  <a:pt x="14559" y="3724"/>
                </a:cubicBezTo>
                <a:cubicBezTo>
                  <a:pt x="14440" y="3724"/>
                  <a:pt x="14440" y="3724"/>
                  <a:pt x="14440" y="3724"/>
                </a:cubicBezTo>
                <a:cubicBezTo>
                  <a:pt x="14440" y="3600"/>
                  <a:pt x="14440" y="3600"/>
                  <a:pt x="14440" y="3600"/>
                </a:cubicBezTo>
                <a:cubicBezTo>
                  <a:pt x="14201" y="3600"/>
                  <a:pt x="14201" y="3600"/>
                  <a:pt x="14201" y="3600"/>
                </a:cubicBezTo>
                <a:cubicBezTo>
                  <a:pt x="14082" y="3476"/>
                  <a:pt x="14082" y="3476"/>
                  <a:pt x="14082" y="3476"/>
                </a:cubicBezTo>
                <a:cubicBezTo>
                  <a:pt x="14082" y="3476"/>
                  <a:pt x="14082" y="3476"/>
                  <a:pt x="14082" y="3476"/>
                </a:cubicBezTo>
                <a:cubicBezTo>
                  <a:pt x="13962" y="3352"/>
                  <a:pt x="13962" y="3352"/>
                  <a:pt x="13962" y="3352"/>
                </a:cubicBezTo>
                <a:cubicBezTo>
                  <a:pt x="13843" y="3352"/>
                  <a:pt x="13843" y="3352"/>
                  <a:pt x="13843" y="3352"/>
                </a:cubicBezTo>
                <a:cubicBezTo>
                  <a:pt x="13724" y="3228"/>
                  <a:pt x="13724" y="3228"/>
                  <a:pt x="13724" y="3228"/>
                </a:cubicBezTo>
                <a:cubicBezTo>
                  <a:pt x="13604" y="3103"/>
                  <a:pt x="13604" y="3103"/>
                  <a:pt x="13604" y="3103"/>
                </a:cubicBezTo>
                <a:cubicBezTo>
                  <a:pt x="13604" y="3103"/>
                  <a:pt x="13604" y="3103"/>
                  <a:pt x="13604" y="3103"/>
                </a:cubicBezTo>
                <a:cubicBezTo>
                  <a:pt x="13485" y="3103"/>
                  <a:pt x="13485" y="3103"/>
                  <a:pt x="13485" y="3103"/>
                </a:cubicBezTo>
                <a:cubicBezTo>
                  <a:pt x="13366" y="3103"/>
                  <a:pt x="13366" y="3103"/>
                  <a:pt x="13366" y="3103"/>
                </a:cubicBezTo>
                <a:cubicBezTo>
                  <a:pt x="13366" y="3103"/>
                  <a:pt x="13366" y="3103"/>
                  <a:pt x="13366" y="3103"/>
                </a:cubicBezTo>
                <a:cubicBezTo>
                  <a:pt x="13366" y="3103"/>
                  <a:pt x="13366" y="3103"/>
                  <a:pt x="13366" y="3103"/>
                </a:cubicBezTo>
                <a:cubicBezTo>
                  <a:pt x="13246" y="2979"/>
                  <a:pt x="13246" y="2979"/>
                  <a:pt x="13246" y="2979"/>
                </a:cubicBezTo>
                <a:cubicBezTo>
                  <a:pt x="13246" y="2855"/>
                  <a:pt x="13246" y="2855"/>
                  <a:pt x="13246" y="2855"/>
                </a:cubicBezTo>
                <a:cubicBezTo>
                  <a:pt x="13008" y="2731"/>
                  <a:pt x="13008" y="2731"/>
                  <a:pt x="13008" y="2731"/>
                </a:cubicBezTo>
                <a:cubicBezTo>
                  <a:pt x="13008" y="2731"/>
                  <a:pt x="13008" y="2731"/>
                  <a:pt x="13008" y="2731"/>
                </a:cubicBezTo>
                <a:cubicBezTo>
                  <a:pt x="12888" y="2607"/>
                  <a:pt x="12888" y="2607"/>
                  <a:pt x="12888" y="2607"/>
                </a:cubicBezTo>
                <a:cubicBezTo>
                  <a:pt x="12888" y="2483"/>
                  <a:pt x="12888" y="2483"/>
                  <a:pt x="12888" y="2483"/>
                </a:cubicBezTo>
                <a:cubicBezTo>
                  <a:pt x="12888" y="2359"/>
                  <a:pt x="12888" y="2359"/>
                  <a:pt x="12888" y="2359"/>
                </a:cubicBezTo>
                <a:cubicBezTo>
                  <a:pt x="13008" y="2234"/>
                  <a:pt x="13008" y="2234"/>
                  <a:pt x="13008" y="2234"/>
                </a:cubicBezTo>
                <a:cubicBezTo>
                  <a:pt x="13127" y="2110"/>
                  <a:pt x="13127" y="2110"/>
                  <a:pt x="13127" y="2110"/>
                </a:cubicBezTo>
                <a:cubicBezTo>
                  <a:pt x="13127" y="1986"/>
                  <a:pt x="13127" y="1986"/>
                  <a:pt x="13127" y="1986"/>
                </a:cubicBezTo>
                <a:cubicBezTo>
                  <a:pt x="13127" y="1862"/>
                  <a:pt x="13127" y="1862"/>
                  <a:pt x="13127" y="1862"/>
                </a:cubicBezTo>
                <a:cubicBezTo>
                  <a:pt x="13008" y="1986"/>
                  <a:pt x="13008" y="1986"/>
                  <a:pt x="13008" y="1986"/>
                </a:cubicBezTo>
                <a:cubicBezTo>
                  <a:pt x="13008" y="1862"/>
                  <a:pt x="13008" y="1862"/>
                  <a:pt x="13008" y="1862"/>
                </a:cubicBezTo>
                <a:cubicBezTo>
                  <a:pt x="13127" y="1738"/>
                  <a:pt x="13127" y="1738"/>
                  <a:pt x="13127" y="1738"/>
                </a:cubicBezTo>
                <a:cubicBezTo>
                  <a:pt x="13127" y="1614"/>
                  <a:pt x="13127" y="1614"/>
                  <a:pt x="13127" y="1614"/>
                </a:cubicBezTo>
                <a:cubicBezTo>
                  <a:pt x="13127" y="1614"/>
                  <a:pt x="13127" y="1614"/>
                  <a:pt x="13127" y="1614"/>
                </a:cubicBezTo>
                <a:cubicBezTo>
                  <a:pt x="13246" y="1614"/>
                  <a:pt x="13246" y="1614"/>
                  <a:pt x="13246" y="1614"/>
                </a:cubicBezTo>
                <a:cubicBezTo>
                  <a:pt x="13246" y="1614"/>
                  <a:pt x="13246" y="1614"/>
                  <a:pt x="13246" y="1614"/>
                </a:cubicBezTo>
                <a:cubicBezTo>
                  <a:pt x="13366" y="1614"/>
                  <a:pt x="13366" y="1614"/>
                  <a:pt x="13366" y="1614"/>
                </a:cubicBezTo>
                <a:cubicBezTo>
                  <a:pt x="13485" y="1614"/>
                  <a:pt x="13485" y="1614"/>
                  <a:pt x="13485" y="1614"/>
                </a:cubicBezTo>
                <a:cubicBezTo>
                  <a:pt x="13485" y="1490"/>
                  <a:pt x="13485" y="1490"/>
                  <a:pt x="13485" y="1490"/>
                </a:cubicBezTo>
                <a:cubicBezTo>
                  <a:pt x="13366" y="1490"/>
                  <a:pt x="13366" y="1490"/>
                  <a:pt x="13366" y="1490"/>
                </a:cubicBezTo>
                <a:cubicBezTo>
                  <a:pt x="13485" y="1366"/>
                  <a:pt x="13485" y="1366"/>
                  <a:pt x="13485" y="1366"/>
                </a:cubicBezTo>
                <a:cubicBezTo>
                  <a:pt x="13485" y="1366"/>
                  <a:pt x="13485" y="1366"/>
                  <a:pt x="13485" y="1366"/>
                </a:cubicBezTo>
                <a:cubicBezTo>
                  <a:pt x="13604" y="1241"/>
                  <a:pt x="13604" y="1241"/>
                  <a:pt x="13604" y="1241"/>
                </a:cubicBezTo>
                <a:cubicBezTo>
                  <a:pt x="13724" y="1241"/>
                  <a:pt x="13724" y="1241"/>
                  <a:pt x="13724" y="1241"/>
                </a:cubicBezTo>
                <a:cubicBezTo>
                  <a:pt x="13724" y="1117"/>
                  <a:pt x="13724" y="1117"/>
                  <a:pt x="13724" y="1117"/>
                </a:cubicBezTo>
                <a:cubicBezTo>
                  <a:pt x="13724" y="993"/>
                  <a:pt x="13724" y="993"/>
                  <a:pt x="13724" y="993"/>
                </a:cubicBezTo>
                <a:cubicBezTo>
                  <a:pt x="13604" y="993"/>
                  <a:pt x="13604" y="993"/>
                  <a:pt x="13604" y="993"/>
                </a:cubicBezTo>
                <a:cubicBezTo>
                  <a:pt x="13604" y="1117"/>
                  <a:pt x="13604" y="1117"/>
                  <a:pt x="13604" y="1117"/>
                </a:cubicBezTo>
                <a:cubicBezTo>
                  <a:pt x="13485" y="993"/>
                  <a:pt x="13485" y="993"/>
                  <a:pt x="13485" y="993"/>
                </a:cubicBezTo>
                <a:cubicBezTo>
                  <a:pt x="13485" y="869"/>
                  <a:pt x="13485" y="869"/>
                  <a:pt x="13485" y="869"/>
                </a:cubicBezTo>
                <a:cubicBezTo>
                  <a:pt x="13366" y="869"/>
                  <a:pt x="13366" y="869"/>
                  <a:pt x="13366" y="869"/>
                </a:cubicBezTo>
                <a:cubicBezTo>
                  <a:pt x="13246" y="1117"/>
                  <a:pt x="13246" y="1117"/>
                  <a:pt x="13246" y="1117"/>
                </a:cubicBezTo>
                <a:cubicBezTo>
                  <a:pt x="13366" y="1117"/>
                  <a:pt x="13366" y="1117"/>
                  <a:pt x="13366" y="1117"/>
                </a:cubicBezTo>
                <a:cubicBezTo>
                  <a:pt x="13366" y="1117"/>
                  <a:pt x="13366" y="1117"/>
                  <a:pt x="13366" y="1117"/>
                </a:cubicBezTo>
                <a:cubicBezTo>
                  <a:pt x="13246" y="1241"/>
                  <a:pt x="13246" y="1241"/>
                  <a:pt x="13246" y="1241"/>
                </a:cubicBezTo>
                <a:cubicBezTo>
                  <a:pt x="13127" y="1117"/>
                  <a:pt x="13127" y="1117"/>
                  <a:pt x="13127" y="1117"/>
                </a:cubicBezTo>
                <a:cubicBezTo>
                  <a:pt x="13127" y="1117"/>
                  <a:pt x="13127" y="1117"/>
                  <a:pt x="13127" y="1117"/>
                </a:cubicBezTo>
                <a:cubicBezTo>
                  <a:pt x="13127" y="993"/>
                  <a:pt x="13127" y="993"/>
                  <a:pt x="13127" y="993"/>
                </a:cubicBezTo>
                <a:cubicBezTo>
                  <a:pt x="13008" y="1117"/>
                  <a:pt x="13008" y="1117"/>
                  <a:pt x="13008" y="1117"/>
                </a:cubicBezTo>
                <a:cubicBezTo>
                  <a:pt x="13008" y="1117"/>
                  <a:pt x="13008" y="1117"/>
                  <a:pt x="13008" y="1117"/>
                </a:cubicBezTo>
                <a:cubicBezTo>
                  <a:pt x="13008" y="993"/>
                  <a:pt x="13008" y="993"/>
                  <a:pt x="13008" y="993"/>
                </a:cubicBezTo>
                <a:cubicBezTo>
                  <a:pt x="13008" y="993"/>
                  <a:pt x="13008" y="993"/>
                  <a:pt x="13008" y="993"/>
                </a:cubicBezTo>
                <a:cubicBezTo>
                  <a:pt x="13127" y="993"/>
                  <a:pt x="13127" y="993"/>
                  <a:pt x="13127" y="993"/>
                </a:cubicBezTo>
                <a:cubicBezTo>
                  <a:pt x="13008" y="993"/>
                  <a:pt x="13008" y="993"/>
                  <a:pt x="13008" y="993"/>
                </a:cubicBezTo>
                <a:cubicBezTo>
                  <a:pt x="12888" y="993"/>
                  <a:pt x="12888" y="993"/>
                  <a:pt x="12888" y="993"/>
                </a:cubicBezTo>
                <a:cubicBezTo>
                  <a:pt x="12769" y="1117"/>
                  <a:pt x="12769" y="1117"/>
                  <a:pt x="12769" y="1117"/>
                </a:cubicBezTo>
                <a:cubicBezTo>
                  <a:pt x="12769" y="1117"/>
                  <a:pt x="12769" y="1117"/>
                  <a:pt x="12769" y="1117"/>
                </a:cubicBezTo>
                <a:cubicBezTo>
                  <a:pt x="12769" y="1117"/>
                  <a:pt x="12769" y="1117"/>
                  <a:pt x="12769" y="1117"/>
                </a:cubicBezTo>
                <a:cubicBezTo>
                  <a:pt x="12769" y="1117"/>
                  <a:pt x="12769" y="1117"/>
                  <a:pt x="12769" y="1117"/>
                </a:cubicBezTo>
                <a:cubicBezTo>
                  <a:pt x="12650" y="1117"/>
                  <a:pt x="12650" y="1117"/>
                  <a:pt x="12650" y="1117"/>
                </a:cubicBezTo>
                <a:cubicBezTo>
                  <a:pt x="12650" y="993"/>
                  <a:pt x="12650" y="993"/>
                  <a:pt x="12650" y="993"/>
                </a:cubicBezTo>
                <a:cubicBezTo>
                  <a:pt x="12530" y="869"/>
                  <a:pt x="12530" y="869"/>
                  <a:pt x="12530" y="869"/>
                </a:cubicBezTo>
                <a:cubicBezTo>
                  <a:pt x="12530" y="869"/>
                  <a:pt x="12530" y="869"/>
                  <a:pt x="12530" y="869"/>
                </a:cubicBezTo>
                <a:cubicBezTo>
                  <a:pt x="12411" y="993"/>
                  <a:pt x="12411" y="993"/>
                  <a:pt x="12411" y="993"/>
                </a:cubicBezTo>
                <a:cubicBezTo>
                  <a:pt x="12292" y="993"/>
                  <a:pt x="12292" y="993"/>
                  <a:pt x="12292" y="993"/>
                </a:cubicBezTo>
                <a:cubicBezTo>
                  <a:pt x="12172" y="993"/>
                  <a:pt x="12172" y="993"/>
                  <a:pt x="12172" y="993"/>
                </a:cubicBezTo>
                <a:cubicBezTo>
                  <a:pt x="12172" y="869"/>
                  <a:pt x="12172" y="869"/>
                  <a:pt x="12172" y="869"/>
                </a:cubicBezTo>
                <a:cubicBezTo>
                  <a:pt x="12172" y="869"/>
                  <a:pt x="12172" y="869"/>
                  <a:pt x="12172" y="869"/>
                </a:cubicBezTo>
                <a:cubicBezTo>
                  <a:pt x="12053" y="745"/>
                  <a:pt x="12053" y="745"/>
                  <a:pt x="12053" y="745"/>
                </a:cubicBezTo>
                <a:cubicBezTo>
                  <a:pt x="11934" y="869"/>
                  <a:pt x="11934" y="869"/>
                  <a:pt x="11934" y="869"/>
                </a:cubicBezTo>
                <a:cubicBezTo>
                  <a:pt x="11814" y="869"/>
                  <a:pt x="11814" y="869"/>
                  <a:pt x="11814" y="869"/>
                </a:cubicBezTo>
                <a:cubicBezTo>
                  <a:pt x="11695" y="745"/>
                  <a:pt x="11695" y="745"/>
                  <a:pt x="11695" y="745"/>
                </a:cubicBezTo>
                <a:cubicBezTo>
                  <a:pt x="11695" y="745"/>
                  <a:pt x="11695" y="745"/>
                  <a:pt x="11695" y="745"/>
                </a:cubicBezTo>
                <a:cubicBezTo>
                  <a:pt x="11695" y="621"/>
                  <a:pt x="11695" y="621"/>
                  <a:pt x="11695" y="621"/>
                </a:cubicBezTo>
                <a:cubicBezTo>
                  <a:pt x="11576" y="621"/>
                  <a:pt x="11576" y="621"/>
                  <a:pt x="11576" y="621"/>
                </a:cubicBezTo>
                <a:cubicBezTo>
                  <a:pt x="11576" y="621"/>
                  <a:pt x="11576" y="621"/>
                  <a:pt x="11576" y="621"/>
                </a:cubicBezTo>
                <a:cubicBezTo>
                  <a:pt x="11456" y="745"/>
                  <a:pt x="11456" y="745"/>
                  <a:pt x="11456" y="745"/>
                </a:cubicBezTo>
                <a:cubicBezTo>
                  <a:pt x="11456" y="621"/>
                  <a:pt x="11456" y="621"/>
                  <a:pt x="11456" y="621"/>
                </a:cubicBezTo>
                <a:cubicBezTo>
                  <a:pt x="11337" y="621"/>
                  <a:pt x="11337" y="621"/>
                  <a:pt x="11337" y="621"/>
                </a:cubicBezTo>
                <a:cubicBezTo>
                  <a:pt x="11218" y="497"/>
                  <a:pt x="11218" y="497"/>
                  <a:pt x="11218" y="497"/>
                </a:cubicBezTo>
                <a:cubicBezTo>
                  <a:pt x="11098" y="497"/>
                  <a:pt x="11098" y="497"/>
                  <a:pt x="11098" y="497"/>
                </a:cubicBezTo>
                <a:cubicBezTo>
                  <a:pt x="11098" y="497"/>
                  <a:pt x="11098" y="497"/>
                  <a:pt x="11098" y="497"/>
                </a:cubicBezTo>
                <a:cubicBezTo>
                  <a:pt x="10979" y="497"/>
                  <a:pt x="10979" y="497"/>
                  <a:pt x="10979" y="497"/>
                </a:cubicBezTo>
                <a:cubicBezTo>
                  <a:pt x="11098" y="621"/>
                  <a:pt x="11098" y="621"/>
                  <a:pt x="11098" y="621"/>
                </a:cubicBezTo>
                <a:cubicBezTo>
                  <a:pt x="11098" y="621"/>
                  <a:pt x="11098" y="621"/>
                  <a:pt x="11098" y="621"/>
                </a:cubicBezTo>
                <a:cubicBezTo>
                  <a:pt x="11218" y="621"/>
                  <a:pt x="11218" y="621"/>
                  <a:pt x="11218" y="621"/>
                </a:cubicBezTo>
                <a:cubicBezTo>
                  <a:pt x="11218" y="621"/>
                  <a:pt x="11218" y="621"/>
                  <a:pt x="11218" y="621"/>
                </a:cubicBezTo>
                <a:cubicBezTo>
                  <a:pt x="11456" y="745"/>
                  <a:pt x="11456" y="745"/>
                  <a:pt x="11456" y="745"/>
                </a:cubicBezTo>
                <a:cubicBezTo>
                  <a:pt x="11337" y="869"/>
                  <a:pt x="11337" y="869"/>
                  <a:pt x="11337" y="869"/>
                </a:cubicBezTo>
                <a:cubicBezTo>
                  <a:pt x="11456" y="993"/>
                  <a:pt x="11456" y="993"/>
                  <a:pt x="11456" y="993"/>
                </a:cubicBezTo>
                <a:cubicBezTo>
                  <a:pt x="11337" y="993"/>
                  <a:pt x="11337" y="993"/>
                  <a:pt x="11337" y="993"/>
                </a:cubicBezTo>
                <a:cubicBezTo>
                  <a:pt x="11218" y="1117"/>
                  <a:pt x="11218" y="1117"/>
                  <a:pt x="11218" y="1117"/>
                </a:cubicBezTo>
                <a:cubicBezTo>
                  <a:pt x="11218" y="993"/>
                  <a:pt x="11218" y="993"/>
                  <a:pt x="11218" y="993"/>
                </a:cubicBezTo>
                <a:cubicBezTo>
                  <a:pt x="11218" y="993"/>
                  <a:pt x="11218" y="993"/>
                  <a:pt x="11218" y="993"/>
                </a:cubicBezTo>
                <a:cubicBezTo>
                  <a:pt x="11098" y="1117"/>
                  <a:pt x="11098" y="1117"/>
                  <a:pt x="11098" y="1117"/>
                </a:cubicBezTo>
                <a:cubicBezTo>
                  <a:pt x="10740" y="1117"/>
                  <a:pt x="10740" y="1117"/>
                  <a:pt x="10740" y="1117"/>
                </a:cubicBezTo>
                <a:cubicBezTo>
                  <a:pt x="10621" y="993"/>
                  <a:pt x="10621" y="993"/>
                  <a:pt x="10621" y="993"/>
                </a:cubicBezTo>
                <a:cubicBezTo>
                  <a:pt x="10621" y="993"/>
                  <a:pt x="10621" y="993"/>
                  <a:pt x="10621" y="993"/>
                </a:cubicBezTo>
                <a:cubicBezTo>
                  <a:pt x="10502" y="1117"/>
                  <a:pt x="10502" y="1117"/>
                  <a:pt x="10502" y="1117"/>
                </a:cubicBezTo>
                <a:cubicBezTo>
                  <a:pt x="10502" y="1117"/>
                  <a:pt x="10502" y="1117"/>
                  <a:pt x="10502" y="1117"/>
                </a:cubicBezTo>
                <a:cubicBezTo>
                  <a:pt x="10382" y="1117"/>
                  <a:pt x="10382" y="1117"/>
                  <a:pt x="10382" y="1117"/>
                </a:cubicBezTo>
                <a:cubicBezTo>
                  <a:pt x="10502" y="1241"/>
                  <a:pt x="10502" y="1241"/>
                  <a:pt x="10502" y="1241"/>
                </a:cubicBezTo>
                <a:cubicBezTo>
                  <a:pt x="10382" y="1241"/>
                  <a:pt x="10382" y="1241"/>
                  <a:pt x="10382" y="1241"/>
                </a:cubicBezTo>
                <a:cubicBezTo>
                  <a:pt x="10263" y="1241"/>
                  <a:pt x="10263" y="1241"/>
                  <a:pt x="10263" y="1241"/>
                </a:cubicBezTo>
                <a:cubicBezTo>
                  <a:pt x="10263" y="1241"/>
                  <a:pt x="10263" y="1241"/>
                  <a:pt x="10263" y="1241"/>
                </a:cubicBezTo>
                <a:cubicBezTo>
                  <a:pt x="10263" y="1366"/>
                  <a:pt x="10263" y="1366"/>
                  <a:pt x="10263" y="1366"/>
                </a:cubicBezTo>
                <a:cubicBezTo>
                  <a:pt x="10263" y="1366"/>
                  <a:pt x="10263" y="1366"/>
                  <a:pt x="10263" y="1366"/>
                </a:cubicBezTo>
                <a:cubicBezTo>
                  <a:pt x="10144" y="1366"/>
                  <a:pt x="10144" y="1366"/>
                  <a:pt x="10144" y="1366"/>
                </a:cubicBezTo>
                <a:cubicBezTo>
                  <a:pt x="10144" y="1366"/>
                  <a:pt x="10144" y="1366"/>
                  <a:pt x="10144" y="1366"/>
                </a:cubicBezTo>
                <a:cubicBezTo>
                  <a:pt x="10144" y="1490"/>
                  <a:pt x="10144" y="1490"/>
                  <a:pt x="10144" y="1490"/>
                </a:cubicBezTo>
                <a:cubicBezTo>
                  <a:pt x="10144" y="1490"/>
                  <a:pt x="10144" y="1490"/>
                  <a:pt x="10144" y="1490"/>
                </a:cubicBezTo>
                <a:cubicBezTo>
                  <a:pt x="10024" y="1490"/>
                  <a:pt x="10024" y="1490"/>
                  <a:pt x="10024" y="1490"/>
                </a:cubicBezTo>
                <a:cubicBezTo>
                  <a:pt x="10024" y="1614"/>
                  <a:pt x="10024" y="1614"/>
                  <a:pt x="10024" y="1614"/>
                </a:cubicBezTo>
                <a:cubicBezTo>
                  <a:pt x="10144" y="1614"/>
                  <a:pt x="10144" y="1614"/>
                  <a:pt x="10144" y="1614"/>
                </a:cubicBezTo>
                <a:cubicBezTo>
                  <a:pt x="10144" y="1738"/>
                  <a:pt x="10144" y="1738"/>
                  <a:pt x="10144" y="1738"/>
                </a:cubicBezTo>
                <a:cubicBezTo>
                  <a:pt x="10024" y="1614"/>
                  <a:pt x="10024" y="1614"/>
                  <a:pt x="10024" y="1614"/>
                </a:cubicBezTo>
                <a:cubicBezTo>
                  <a:pt x="9905" y="1738"/>
                  <a:pt x="9905" y="1738"/>
                  <a:pt x="9905" y="1738"/>
                </a:cubicBezTo>
                <a:cubicBezTo>
                  <a:pt x="9905" y="1738"/>
                  <a:pt x="9905" y="1738"/>
                  <a:pt x="9905" y="1738"/>
                </a:cubicBezTo>
                <a:cubicBezTo>
                  <a:pt x="9786" y="1862"/>
                  <a:pt x="9786" y="1862"/>
                  <a:pt x="9786" y="1862"/>
                </a:cubicBezTo>
                <a:cubicBezTo>
                  <a:pt x="9666" y="1986"/>
                  <a:pt x="9666" y="1986"/>
                  <a:pt x="9666" y="1986"/>
                </a:cubicBezTo>
                <a:cubicBezTo>
                  <a:pt x="9666" y="1986"/>
                  <a:pt x="9666" y="1986"/>
                  <a:pt x="9666" y="1986"/>
                </a:cubicBezTo>
                <a:cubicBezTo>
                  <a:pt x="9547" y="2234"/>
                  <a:pt x="9547" y="2234"/>
                  <a:pt x="9547" y="2234"/>
                </a:cubicBezTo>
                <a:cubicBezTo>
                  <a:pt x="9547" y="2234"/>
                  <a:pt x="9547" y="2234"/>
                  <a:pt x="9547" y="2234"/>
                </a:cubicBezTo>
                <a:cubicBezTo>
                  <a:pt x="9547" y="2234"/>
                  <a:pt x="9547" y="2234"/>
                  <a:pt x="9547" y="2234"/>
                </a:cubicBezTo>
                <a:cubicBezTo>
                  <a:pt x="9786" y="2359"/>
                  <a:pt x="9786" y="2359"/>
                  <a:pt x="9786" y="2359"/>
                </a:cubicBezTo>
                <a:cubicBezTo>
                  <a:pt x="9666" y="2359"/>
                  <a:pt x="9666" y="2359"/>
                  <a:pt x="9666" y="2359"/>
                </a:cubicBezTo>
                <a:cubicBezTo>
                  <a:pt x="9666" y="2359"/>
                  <a:pt x="9666" y="2359"/>
                  <a:pt x="9666" y="2359"/>
                </a:cubicBezTo>
                <a:cubicBezTo>
                  <a:pt x="9905" y="2483"/>
                  <a:pt x="9905" y="2483"/>
                  <a:pt x="9905" y="2483"/>
                </a:cubicBezTo>
                <a:cubicBezTo>
                  <a:pt x="9786" y="2483"/>
                  <a:pt x="9786" y="2483"/>
                  <a:pt x="9786" y="2483"/>
                </a:cubicBezTo>
                <a:cubicBezTo>
                  <a:pt x="9666" y="2483"/>
                  <a:pt x="9666" y="2483"/>
                  <a:pt x="9666" y="2483"/>
                </a:cubicBezTo>
                <a:cubicBezTo>
                  <a:pt x="9547" y="2483"/>
                  <a:pt x="9547" y="2483"/>
                  <a:pt x="9547" y="2483"/>
                </a:cubicBezTo>
                <a:cubicBezTo>
                  <a:pt x="9547" y="2483"/>
                  <a:pt x="9547" y="2483"/>
                  <a:pt x="9547" y="2483"/>
                </a:cubicBezTo>
                <a:cubicBezTo>
                  <a:pt x="9666" y="2607"/>
                  <a:pt x="9666" y="2607"/>
                  <a:pt x="9666" y="2607"/>
                </a:cubicBezTo>
                <a:cubicBezTo>
                  <a:pt x="9666" y="2731"/>
                  <a:pt x="9666" y="2731"/>
                  <a:pt x="9666" y="2731"/>
                </a:cubicBezTo>
                <a:cubicBezTo>
                  <a:pt x="9786" y="2731"/>
                  <a:pt x="9786" y="2731"/>
                  <a:pt x="9786" y="2731"/>
                </a:cubicBezTo>
                <a:cubicBezTo>
                  <a:pt x="9666" y="2731"/>
                  <a:pt x="9666" y="2731"/>
                  <a:pt x="9666" y="2731"/>
                </a:cubicBezTo>
                <a:cubicBezTo>
                  <a:pt x="9547" y="2483"/>
                  <a:pt x="9547" y="2483"/>
                  <a:pt x="9547" y="2483"/>
                </a:cubicBezTo>
                <a:cubicBezTo>
                  <a:pt x="9428" y="2483"/>
                  <a:pt x="9428" y="2483"/>
                  <a:pt x="9428" y="2483"/>
                </a:cubicBezTo>
                <a:cubicBezTo>
                  <a:pt x="9428" y="2607"/>
                  <a:pt x="9428" y="2607"/>
                  <a:pt x="9428" y="2607"/>
                </a:cubicBezTo>
                <a:cubicBezTo>
                  <a:pt x="9428" y="2607"/>
                  <a:pt x="9428" y="2607"/>
                  <a:pt x="9428" y="2607"/>
                </a:cubicBezTo>
                <a:cubicBezTo>
                  <a:pt x="9428" y="2607"/>
                  <a:pt x="9428" y="2607"/>
                  <a:pt x="9428" y="2607"/>
                </a:cubicBezTo>
                <a:cubicBezTo>
                  <a:pt x="9189" y="2483"/>
                  <a:pt x="9189" y="2483"/>
                  <a:pt x="9189" y="2483"/>
                </a:cubicBezTo>
                <a:cubicBezTo>
                  <a:pt x="8950" y="2483"/>
                  <a:pt x="8950" y="2483"/>
                  <a:pt x="8950" y="2483"/>
                </a:cubicBezTo>
                <a:cubicBezTo>
                  <a:pt x="9070" y="2483"/>
                  <a:pt x="9070" y="2483"/>
                  <a:pt x="9070" y="2483"/>
                </a:cubicBezTo>
                <a:cubicBezTo>
                  <a:pt x="8950" y="2607"/>
                  <a:pt x="8950" y="2607"/>
                  <a:pt x="8950" y="2607"/>
                </a:cubicBezTo>
                <a:cubicBezTo>
                  <a:pt x="8950" y="2483"/>
                  <a:pt x="8950" y="2483"/>
                  <a:pt x="8950" y="2483"/>
                </a:cubicBezTo>
                <a:cubicBezTo>
                  <a:pt x="8950" y="2483"/>
                  <a:pt x="8950" y="2483"/>
                  <a:pt x="8950" y="2483"/>
                </a:cubicBezTo>
                <a:cubicBezTo>
                  <a:pt x="8831" y="2607"/>
                  <a:pt x="8831" y="2607"/>
                  <a:pt x="8831" y="2607"/>
                </a:cubicBezTo>
                <a:cubicBezTo>
                  <a:pt x="8950" y="2731"/>
                  <a:pt x="8950" y="2731"/>
                  <a:pt x="8950" y="2731"/>
                </a:cubicBezTo>
                <a:cubicBezTo>
                  <a:pt x="8950" y="2731"/>
                  <a:pt x="8950" y="2731"/>
                  <a:pt x="8950" y="2731"/>
                </a:cubicBezTo>
                <a:cubicBezTo>
                  <a:pt x="8950" y="2731"/>
                  <a:pt x="8950" y="2731"/>
                  <a:pt x="8950" y="2731"/>
                </a:cubicBezTo>
                <a:cubicBezTo>
                  <a:pt x="8831" y="2731"/>
                  <a:pt x="8831" y="2731"/>
                  <a:pt x="8831" y="2731"/>
                </a:cubicBezTo>
                <a:cubicBezTo>
                  <a:pt x="8831" y="2731"/>
                  <a:pt x="8831" y="2731"/>
                  <a:pt x="8831" y="2731"/>
                </a:cubicBezTo>
                <a:cubicBezTo>
                  <a:pt x="8712" y="2855"/>
                  <a:pt x="8712" y="2855"/>
                  <a:pt x="8712" y="2855"/>
                </a:cubicBezTo>
                <a:cubicBezTo>
                  <a:pt x="8592" y="2855"/>
                  <a:pt x="8592" y="2855"/>
                  <a:pt x="8592" y="2855"/>
                </a:cubicBezTo>
                <a:cubicBezTo>
                  <a:pt x="8712" y="2855"/>
                  <a:pt x="8712" y="2855"/>
                  <a:pt x="8712" y="2855"/>
                </a:cubicBezTo>
                <a:cubicBezTo>
                  <a:pt x="8831" y="2731"/>
                  <a:pt x="8831" y="2731"/>
                  <a:pt x="8831" y="2731"/>
                </a:cubicBezTo>
                <a:cubicBezTo>
                  <a:pt x="8831" y="2483"/>
                  <a:pt x="8831" y="2483"/>
                  <a:pt x="8831" y="2483"/>
                </a:cubicBezTo>
                <a:cubicBezTo>
                  <a:pt x="8831" y="2483"/>
                  <a:pt x="8831" y="2483"/>
                  <a:pt x="8831" y="2483"/>
                </a:cubicBezTo>
                <a:cubicBezTo>
                  <a:pt x="8831" y="2359"/>
                  <a:pt x="8831" y="2359"/>
                  <a:pt x="8831" y="2359"/>
                </a:cubicBezTo>
                <a:cubicBezTo>
                  <a:pt x="8712" y="2359"/>
                  <a:pt x="8712" y="2359"/>
                  <a:pt x="8712" y="2359"/>
                </a:cubicBezTo>
                <a:cubicBezTo>
                  <a:pt x="8592" y="2110"/>
                  <a:pt x="8592" y="2110"/>
                  <a:pt x="8592" y="2110"/>
                </a:cubicBezTo>
                <a:cubicBezTo>
                  <a:pt x="8473" y="1986"/>
                  <a:pt x="8473" y="1986"/>
                  <a:pt x="8473" y="1986"/>
                </a:cubicBezTo>
                <a:cubicBezTo>
                  <a:pt x="8354" y="1986"/>
                  <a:pt x="8354" y="1986"/>
                  <a:pt x="8354" y="1986"/>
                </a:cubicBezTo>
                <a:cubicBezTo>
                  <a:pt x="8234" y="1862"/>
                  <a:pt x="8234" y="1862"/>
                  <a:pt x="8234" y="1862"/>
                </a:cubicBezTo>
                <a:cubicBezTo>
                  <a:pt x="8234" y="1986"/>
                  <a:pt x="8234" y="1986"/>
                  <a:pt x="8234" y="1986"/>
                </a:cubicBezTo>
                <a:cubicBezTo>
                  <a:pt x="8234" y="1986"/>
                  <a:pt x="8234" y="1986"/>
                  <a:pt x="8234" y="1986"/>
                </a:cubicBezTo>
                <a:cubicBezTo>
                  <a:pt x="8115" y="1986"/>
                  <a:pt x="8115" y="1986"/>
                  <a:pt x="8115" y="1986"/>
                </a:cubicBezTo>
                <a:cubicBezTo>
                  <a:pt x="8115" y="2110"/>
                  <a:pt x="8115" y="2110"/>
                  <a:pt x="8115" y="2110"/>
                </a:cubicBezTo>
                <a:cubicBezTo>
                  <a:pt x="7996" y="2110"/>
                  <a:pt x="7996" y="2110"/>
                  <a:pt x="7996" y="2110"/>
                </a:cubicBezTo>
                <a:cubicBezTo>
                  <a:pt x="7996" y="1986"/>
                  <a:pt x="7996" y="1986"/>
                  <a:pt x="7996" y="1986"/>
                </a:cubicBezTo>
                <a:cubicBezTo>
                  <a:pt x="7996" y="2110"/>
                  <a:pt x="7996" y="2110"/>
                  <a:pt x="7996" y="2110"/>
                </a:cubicBezTo>
                <a:cubicBezTo>
                  <a:pt x="7876" y="2110"/>
                  <a:pt x="7876" y="2110"/>
                  <a:pt x="7876" y="2110"/>
                </a:cubicBezTo>
                <a:cubicBezTo>
                  <a:pt x="7876" y="1986"/>
                  <a:pt x="7876" y="1986"/>
                  <a:pt x="7876" y="1986"/>
                </a:cubicBezTo>
                <a:cubicBezTo>
                  <a:pt x="7757" y="1986"/>
                  <a:pt x="7757" y="1986"/>
                  <a:pt x="7757" y="1986"/>
                </a:cubicBezTo>
                <a:cubicBezTo>
                  <a:pt x="7757" y="2110"/>
                  <a:pt x="7757" y="2110"/>
                  <a:pt x="7757" y="2110"/>
                </a:cubicBezTo>
                <a:cubicBezTo>
                  <a:pt x="7876" y="2110"/>
                  <a:pt x="7876" y="2110"/>
                  <a:pt x="7876" y="2110"/>
                </a:cubicBezTo>
                <a:cubicBezTo>
                  <a:pt x="7757" y="2110"/>
                  <a:pt x="7757" y="2110"/>
                  <a:pt x="7757" y="2110"/>
                </a:cubicBezTo>
                <a:cubicBezTo>
                  <a:pt x="7757" y="2234"/>
                  <a:pt x="7757" y="2234"/>
                  <a:pt x="7757" y="2234"/>
                </a:cubicBezTo>
                <a:cubicBezTo>
                  <a:pt x="7757" y="2359"/>
                  <a:pt x="7757" y="2359"/>
                  <a:pt x="7757" y="2359"/>
                </a:cubicBezTo>
                <a:cubicBezTo>
                  <a:pt x="7638" y="2359"/>
                  <a:pt x="7638" y="2359"/>
                  <a:pt x="7638" y="2359"/>
                </a:cubicBezTo>
                <a:cubicBezTo>
                  <a:pt x="7638" y="2359"/>
                  <a:pt x="7638" y="2359"/>
                  <a:pt x="7638" y="2359"/>
                </a:cubicBezTo>
                <a:cubicBezTo>
                  <a:pt x="7518" y="2359"/>
                  <a:pt x="7518" y="2359"/>
                  <a:pt x="7518" y="2359"/>
                </a:cubicBezTo>
                <a:cubicBezTo>
                  <a:pt x="7518" y="2234"/>
                  <a:pt x="7518" y="2234"/>
                  <a:pt x="7518" y="2234"/>
                </a:cubicBezTo>
                <a:cubicBezTo>
                  <a:pt x="7638" y="2234"/>
                  <a:pt x="7638" y="2234"/>
                  <a:pt x="7638" y="2234"/>
                </a:cubicBezTo>
                <a:cubicBezTo>
                  <a:pt x="7518" y="2234"/>
                  <a:pt x="7518" y="2234"/>
                  <a:pt x="7518" y="2234"/>
                </a:cubicBezTo>
                <a:cubicBezTo>
                  <a:pt x="7518" y="2234"/>
                  <a:pt x="7518" y="2234"/>
                  <a:pt x="7518" y="2234"/>
                </a:cubicBezTo>
                <a:cubicBezTo>
                  <a:pt x="7399" y="2359"/>
                  <a:pt x="7399" y="2359"/>
                  <a:pt x="7399" y="2359"/>
                </a:cubicBezTo>
                <a:cubicBezTo>
                  <a:pt x="7280" y="2359"/>
                  <a:pt x="7280" y="2359"/>
                  <a:pt x="7280" y="2359"/>
                </a:cubicBezTo>
                <a:cubicBezTo>
                  <a:pt x="7280" y="2483"/>
                  <a:pt x="7280" y="2483"/>
                  <a:pt x="7280" y="2483"/>
                </a:cubicBezTo>
                <a:cubicBezTo>
                  <a:pt x="7399" y="2483"/>
                  <a:pt x="7399" y="2483"/>
                  <a:pt x="7399" y="2483"/>
                </a:cubicBezTo>
                <a:cubicBezTo>
                  <a:pt x="7280" y="2607"/>
                  <a:pt x="7280" y="2607"/>
                  <a:pt x="7280" y="2607"/>
                </a:cubicBezTo>
                <a:cubicBezTo>
                  <a:pt x="7160" y="2607"/>
                  <a:pt x="7160" y="2607"/>
                  <a:pt x="7160" y="2607"/>
                </a:cubicBezTo>
                <a:cubicBezTo>
                  <a:pt x="7041" y="2607"/>
                  <a:pt x="7041" y="2607"/>
                  <a:pt x="7041" y="2607"/>
                </a:cubicBezTo>
                <a:cubicBezTo>
                  <a:pt x="7160" y="2731"/>
                  <a:pt x="7160" y="2731"/>
                  <a:pt x="7160" y="2731"/>
                </a:cubicBezTo>
                <a:cubicBezTo>
                  <a:pt x="7280" y="2731"/>
                  <a:pt x="7280" y="2731"/>
                  <a:pt x="7280" y="2731"/>
                </a:cubicBezTo>
                <a:cubicBezTo>
                  <a:pt x="7160" y="2855"/>
                  <a:pt x="7160" y="2855"/>
                  <a:pt x="7160" y="2855"/>
                </a:cubicBezTo>
                <a:cubicBezTo>
                  <a:pt x="7160" y="2855"/>
                  <a:pt x="7160" y="2855"/>
                  <a:pt x="7160" y="2855"/>
                </a:cubicBezTo>
                <a:cubicBezTo>
                  <a:pt x="7041" y="2731"/>
                  <a:pt x="7041" y="2731"/>
                  <a:pt x="7041" y="2731"/>
                </a:cubicBezTo>
                <a:cubicBezTo>
                  <a:pt x="6922" y="2855"/>
                  <a:pt x="6922" y="2855"/>
                  <a:pt x="6922" y="2855"/>
                </a:cubicBezTo>
                <a:cubicBezTo>
                  <a:pt x="6802" y="2855"/>
                  <a:pt x="6802" y="2855"/>
                  <a:pt x="6802" y="2855"/>
                </a:cubicBezTo>
                <a:cubicBezTo>
                  <a:pt x="6922" y="2855"/>
                  <a:pt x="6922" y="2855"/>
                  <a:pt x="6922" y="2855"/>
                </a:cubicBezTo>
                <a:cubicBezTo>
                  <a:pt x="6922" y="2979"/>
                  <a:pt x="6922" y="2979"/>
                  <a:pt x="6922" y="2979"/>
                </a:cubicBezTo>
                <a:cubicBezTo>
                  <a:pt x="6922" y="2979"/>
                  <a:pt x="6922" y="2979"/>
                  <a:pt x="6922" y="2979"/>
                </a:cubicBezTo>
                <a:cubicBezTo>
                  <a:pt x="6922" y="2979"/>
                  <a:pt x="6922" y="2979"/>
                  <a:pt x="6922" y="2979"/>
                </a:cubicBezTo>
                <a:cubicBezTo>
                  <a:pt x="6922" y="3103"/>
                  <a:pt x="6922" y="3103"/>
                  <a:pt x="6922" y="3103"/>
                </a:cubicBezTo>
                <a:cubicBezTo>
                  <a:pt x="6922" y="3228"/>
                  <a:pt x="6922" y="3228"/>
                  <a:pt x="6922" y="3228"/>
                </a:cubicBezTo>
                <a:cubicBezTo>
                  <a:pt x="6802" y="3228"/>
                  <a:pt x="6802" y="3228"/>
                  <a:pt x="6802" y="3228"/>
                </a:cubicBezTo>
                <a:cubicBezTo>
                  <a:pt x="6802" y="3352"/>
                  <a:pt x="6802" y="3352"/>
                  <a:pt x="6802" y="3352"/>
                </a:cubicBezTo>
                <a:cubicBezTo>
                  <a:pt x="6922" y="3352"/>
                  <a:pt x="6922" y="3352"/>
                  <a:pt x="6922" y="3352"/>
                </a:cubicBezTo>
                <a:cubicBezTo>
                  <a:pt x="6802" y="3352"/>
                  <a:pt x="6802" y="3352"/>
                  <a:pt x="6802" y="3352"/>
                </a:cubicBezTo>
                <a:cubicBezTo>
                  <a:pt x="6802" y="3476"/>
                  <a:pt x="6802" y="3476"/>
                  <a:pt x="6802" y="3476"/>
                </a:cubicBezTo>
                <a:cubicBezTo>
                  <a:pt x="6683" y="3352"/>
                  <a:pt x="6683" y="3352"/>
                  <a:pt x="6683" y="3352"/>
                </a:cubicBezTo>
                <a:cubicBezTo>
                  <a:pt x="6683" y="3352"/>
                  <a:pt x="6683" y="3352"/>
                  <a:pt x="6683" y="3352"/>
                </a:cubicBezTo>
                <a:cubicBezTo>
                  <a:pt x="6564" y="3228"/>
                  <a:pt x="6564" y="3228"/>
                  <a:pt x="6564" y="3228"/>
                </a:cubicBezTo>
                <a:cubicBezTo>
                  <a:pt x="6564" y="3352"/>
                  <a:pt x="6564" y="3352"/>
                  <a:pt x="6564" y="3352"/>
                </a:cubicBezTo>
                <a:cubicBezTo>
                  <a:pt x="6444" y="3228"/>
                  <a:pt x="6444" y="3228"/>
                  <a:pt x="6444" y="3228"/>
                </a:cubicBezTo>
                <a:cubicBezTo>
                  <a:pt x="6325" y="3228"/>
                  <a:pt x="6325" y="3228"/>
                  <a:pt x="6325" y="3228"/>
                </a:cubicBezTo>
                <a:cubicBezTo>
                  <a:pt x="6325" y="3228"/>
                  <a:pt x="6325" y="3228"/>
                  <a:pt x="6325" y="3228"/>
                </a:cubicBezTo>
                <a:cubicBezTo>
                  <a:pt x="6444" y="3352"/>
                  <a:pt x="6444" y="3352"/>
                  <a:pt x="6444" y="3352"/>
                </a:cubicBezTo>
                <a:cubicBezTo>
                  <a:pt x="6444" y="3352"/>
                  <a:pt x="6444" y="3352"/>
                  <a:pt x="6444" y="3352"/>
                </a:cubicBezTo>
                <a:cubicBezTo>
                  <a:pt x="6325" y="3476"/>
                  <a:pt x="6325" y="3476"/>
                  <a:pt x="6325" y="3476"/>
                </a:cubicBezTo>
                <a:cubicBezTo>
                  <a:pt x="6444" y="3600"/>
                  <a:pt x="6444" y="3600"/>
                  <a:pt x="6444" y="3600"/>
                </a:cubicBezTo>
                <a:cubicBezTo>
                  <a:pt x="6564" y="3600"/>
                  <a:pt x="6564" y="3600"/>
                  <a:pt x="6564" y="3600"/>
                </a:cubicBezTo>
                <a:cubicBezTo>
                  <a:pt x="6444" y="3600"/>
                  <a:pt x="6444" y="3600"/>
                  <a:pt x="6444" y="3600"/>
                </a:cubicBezTo>
                <a:cubicBezTo>
                  <a:pt x="6444" y="3724"/>
                  <a:pt x="6444" y="3724"/>
                  <a:pt x="6444" y="3724"/>
                </a:cubicBezTo>
                <a:cubicBezTo>
                  <a:pt x="6444" y="3724"/>
                  <a:pt x="6444" y="3724"/>
                  <a:pt x="6444" y="3724"/>
                </a:cubicBezTo>
                <a:cubicBezTo>
                  <a:pt x="6444" y="3724"/>
                  <a:pt x="6444" y="3724"/>
                  <a:pt x="6444" y="3724"/>
                </a:cubicBezTo>
                <a:cubicBezTo>
                  <a:pt x="6444" y="3848"/>
                  <a:pt x="6444" y="3848"/>
                  <a:pt x="6444" y="3848"/>
                </a:cubicBezTo>
                <a:cubicBezTo>
                  <a:pt x="6325" y="3972"/>
                  <a:pt x="6325" y="3972"/>
                  <a:pt x="6325" y="3972"/>
                </a:cubicBezTo>
                <a:cubicBezTo>
                  <a:pt x="6325" y="4097"/>
                  <a:pt x="6325" y="4097"/>
                  <a:pt x="6325" y="4097"/>
                </a:cubicBezTo>
                <a:cubicBezTo>
                  <a:pt x="6206" y="3724"/>
                  <a:pt x="6206" y="3724"/>
                  <a:pt x="6206" y="3724"/>
                </a:cubicBezTo>
                <a:cubicBezTo>
                  <a:pt x="6086" y="3476"/>
                  <a:pt x="6086" y="3476"/>
                  <a:pt x="6086" y="3476"/>
                </a:cubicBezTo>
                <a:cubicBezTo>
                  <a:pt x="5967" y="3476"/>
                  <a:pt x="5967" y="3476"/>
                  <a:pt x="5967" y="3476"/>
                </a:cubicBezTo>
                <a:cubicBezTo>
                  <a:pt x="6086" y="3352"/>
                  <a:pt x="6086" y="3352"/>
                  <a:pt x="6086" y="3352"/>
                </a:cubicBezTo>
                <a:cubicBezTo>
                  <a:pt x="5967" y="3352"/>
                  <a:pt x="5967" y="3352"/>
                  <a:pt x="5967" y="3352"/>
                </a:cubicBezTo>
                <a:cubicBezTo>
                  <a:pt x="5848" y="3476"/>
                  <a:pt x="5848" y="3476"/>
                  <a:pt x="5848" y="3476"/>
                </a:cubicBezTo>
                <a:cubicBezTo>
                  <a:pt x="5848" y="3600"/>
                  <a:pt x="5848" y="3600"/>
                  <a:pt x="5848" y="3600"/>
                </a:cubicBezTo>
                <a:cubicBezTo>
                  <a:pt x="5728" y="3600"/>
                  <a:pt x="5728" y="3600"/>
                  <a:pt x="5728" y="3600"/>
                </a:cubicBezTo>
                <a:cubicBezTo>
                  <a:pt x="5728" y="3600"/>
                  <a:pt x="5728" y="3600"/>
                  <a:pt x="5728" y="3600"/>
                </a:cubicBezTo>
                <a:cubicBezTo>
                  <a:pt x="5609" y="3600"/>
                  <a:pt x="5609" y="3600"/>
                  <a:pt x="5609" y="3600"/>
                </a:cubicBezTo>
                <a:cubicBezTo>
                  <a:pt x="5609" y="3724"/>
                  <a:pt x="5609" y="3724"/>
                  <a:pt x="5609" y="3724"/>
                </a:cubicBezTo>
                <a:cubicBezTo>
                  <a:pt x="5490" y="3724"/>
                  <a:pt x="5490" y="3724"/>
                  <a:pt x="5490" y="3724"/>
                </a:cubicBezTo>
                <a:cubicBezTo>
                  <a:pt x="5490" y="3848"/>
                  <a:pt x="5490" y="3848"/>
                  <a:pt x="5490" y="3848"/>
                </a:cubicBezTo>
                <a:cubicBezTo>
                  <a:pt x="5490" y="4221"/>
                  <a:pt x="5490" y="4221"/>
                  <a:pt x="5490" y="4221"/>
                </a:cubicBezTo>
                <a:cubicBezTo>
                  <a:pt x="5609" y="4221"/>
                  <a:pt x="5609" y="4221"/>
                  <a:pt x="5609" y="4221"/>
                </a:cubicBezTo>
                <a:cubicBezTo>
                  <a:pt x="5609" y="4345"/>
                  <a:pt x="5609" y="4345"/>
                  <a:pt x="5609" y="4345"/>
                </a:cubicBezTo>
                <a:cubicBezTo>
                  <a:pt x="5490" y="4345"/>
                  <a:pt x="5490" y="4345"/>
                  <a:pt x="5490" y="4345"/>
                </a:cubicBezTo>
                <a:cubicBezTo>
                  <a:pt x="5490" y="4469"/>
                  <a:pt x="5490" y="4469"/>
                  <a:pt x="5490" y="4469"/>
                </a:cubicBezTo>
                <a:cubicBezTo>
                  <a:pt x="5251" y="4469"/>
                  <a:pt x="5251" y="4469"/>
                  <a:pt x="5251" y="4469"/>
                </a:cubicBezTo>
                <a:cubicBezTo>
                  <a:pt x="5251" y="4469"/>
                  <a:pt x="5251" y="4469"/>
                  <a:pt x="5251" y="4469"/>
                </a:cubicBezTo>
                <a:cubicBezTo>
                  <a:pt x="5131" y="4593"/>
                  <a:pt x="5131" y="4593"/>
                  <a:pt x="5131" y="4593"/>
                </a:cubicBezTo>
                <a:cubicBezTo>
                  <a:pt x="5131" y="4717"/>
                  <a:pt x="5131" y="4717"/>
                  <a:pt x="5131" y="4717"/>
                </a:cubicBezTo>
                <a:cubicBezTo>
                  <a:pt x="5131" y="4841"/>
                  <a:pt x="5131" y="4841"/>
                  <a:pt x="5131" y="4841"/>
                </a:cubicBezTo>
                <a:cubicBezTo>
                  <a:pt x="4893" y="4966"/>
                  <a:pt x="4893" y="4966"/>
                  <a:pt x="4893" y="4966"/>
                </a:cubicBezTo>
                <a:cubicBezTo>
                  <a:pt x="4654" y="5214"/>
                  <a:pt x="4654" y="5214"/>
                  <a:pt x="4654" y="5214"/>
                </a:cubicBezTo>
                <a:cubicBezTo>
                  <a:pt x="4415" y="5214"/>
                  <a:pt x="4415" y="5214"/>
                  <a:pt x="4415" y="5214"/>
                </a:cubicBezTo>
                <a:cubicBezTo>
                  <a:pt x="4296" y="5214"/>
                  <a:pt x="4296" y="5214"/>
                  <a:pt x="4296" y="5214"/>
                </a:cubicBezTo>
                <a:cubicBezTo>
                  <a:pt x="4057" y="5214"/>
                  <a:pt x="4057" y="5214"/>
                  <a:pt x="4057" y="5214"/>
                </a:cubicBezTo>
                <a:cubicBezTo>
                  <a:pt x="3938" y="5338"/>
                  <a:pt x="3938" y="5338"/>
                  <a:pt x="3938" y="5338"/>
                </a:cubicBezTo>
                <a:cubicBezTo>
                  <a:pt x="3819" y="5214"/>
                  <a:pt x="3819" y="5214"/>
                  <a:pt x="3819" y="5214"/>
                </a:cubicBezTo>
                <a:cubicBezTo>
                  <a:pt x="3699" y="5338"/>
                  <a:pt x="3699" y="5338"/>
                  <a:pt x="3699" y="5338"/>
                </a:cubicBezTo>
                <a:cubicBezTo>
                  <a:pt x="3699" y="5462"/>
                  <a:pt x="3699" y="5462"/>
                  <a:pt x="3699" y="5462"/>
                </a:cubicBezTo>
                <a:cubicBezTo>
                  <a:pt x="3580" y="5462"/>
                  <a:pt x="3580" y="5462"/>
                  <a:pt x="3580" y="5462"/>
                </a:cubicBezTo>
                <a:cubicBezTo>
                  <a:pt x="3222" y="5462"/>
                  <a:pt x="3222" y="5462"/>
                  <a:pt x="3222" y="5462"/>
                </a:cubicBezTo>
                <a:cubicBezTo>
                  <a:pt x="3103" y="5462"/>
                  <a:pt x="3103" y="5462"/>
                  <a:pt x="3103" y="5462"/>
                </a:cubicBezTo>
                <a:cubicBezTo>
                  <a:pt x="3103" y="5586"/>
                  <a:pt x="3103" y="5586"/>
                  <a:pt x="3103" y="5586"/>
                </a:cubicBezTo>
                <a:cubicBezTo>
                  <a:pt x="2864" y="5710"/>
                  <a:pt x="2864" y="5710"/>
                  <a:pt x="2864" y="5710"/>
                </a:cubicBezTo>
                <a:cubicBezTo>
                  <a:pt x="2745" y="5710"/>
                  <a:pt x="2745" y="5710"/>
                  <a:pt x="2745" y="5710"/>
                </a:cubicBezTo>
                <a:cubicBezTo>
                  <a:pt x="2625" y="5586"/>
                  <a:pt x="2625" y="5586"/>
                  <a:pt x="2625" y="5586"/>
                </a:cubicBezTo>
                <a:cubicBezTo>
                  <a:pt x="2506" y="5586"/>
                  <a:pt x="2506" y="5586"/>
                  <a:pt x="2506" y="5586"/>
                </a:cubicBezTo>
                <a:cubicBezTo>
                  <a:pt x="2506" y="5586"/>
                  <a:pt x="2506" y="5586"/>
                  <a:pt x="2506" y="5586"/>
                </a:cubicBezTo>
                <a:cubicBezTo>
                  <a:pt x="2387" y="5586"/>
                  <a:pt x="2387" y="5586"/>
                  <a:pt x="2387" y="5586"/>
                </a:cubicBezTo>
                <a:cubicBezTo>
                  <a:pt x="2267" y="5710"/>
                  <a:pt x="2267" y="5710"/>
                  <a:pt x="2267" y="5710"/>
                </a:cubicBezTo>
                <a:cubicBezTo>
                  <a:pt x="2148" y="5834"/>
                  <a:pt x="2148" y="5834"/>
                  <a:pt x="2148" y="5834"/>
                </a:cubicBezTo>
                <a:cubicBezTo>
                  <a:pt x="2029" y="5834"/>
                  <a:pt x="2029" y="5834"/>
                  <a:pt x="2029" y="5834"/>
                </a:cubicBezTo>
                <a:cubicBezTo>
                  <a:pt x="2029" y="5834"/>
                  <a:pt x="2029" y="5834"/>
                  <a:pt x="2029" y="5834"/>
                </a:cubicBezTo>
                <a:cubicBezTo>
                  <a:pt x="1790" y="5959"/>
                  <a:pt x="1790" y="5959"/>
                  <a:pt x="1790" y="5959"/>
                </a:cubicBezTo>
                <a:cubicBezTo>
                  <a:pt x="1671" y="6083"/>
                  <a:pt x="1671" y="6083"/>
                  <a:pt x="1671" y="6083"/>
                </a:cubicBezTo>
                <a:cubicBezTo>
                  <a:pt x="1313" y="6207"/>
                  <a:pt x="1313" y="6207"/>
                  <a:pt x="1313" y="6207"/>
                </a:cubicBezTo>
                <a:cubicBezTo>
                  <a:pt x="1193" y="6331"/>
                  <a:pt x="1193" y="6331"/>
                  <a:pt x="1193" y="6331"/>
                </a:cubicBezTo>
                <a:cubicBezTo>
                  <a:pt x="1193" y="6455"/>
                  <a:pt x="1193" y="6455"/>
                  <a:pt x="1193" y="6455"/>
                </a:cubicBezTo>
                <a:cubicBezTo>
                  <a:pt x="1074" y="6579"/>
                  <a:pt x="1074" y="6579"/>
                  <a:pt x="1074" y="6579"/>
                </a:cubicBezTo>
                <a:cubicBezTo>
                  <a:pt x="955" y="6579"/>
                  <a:pt x="955" y="6579"/>
                  <a:pt x="955" y="6579"/>
                </a:cubicBezTo>
                <a:cubicBezTo>
                  <a:pt x="1074" y="6455"/>
                  <a:pt x="1074" y="6455"/>
                  <a:pt x="1074" y="6455"/>
                </a:cubicBezTo>
                <a:cubicBezTo>
                  <a:pt x="955" y="6455"/>
                  <a:pt x="955" y="6455"/>
                  <a:pt x="955" y="6455"/>
                </a:cubicBezTo>
                <a:cubicBezTo>
                  <a:pt x="1074" y="6331"/>
                  <a:pt x="1074" y="6331"/>
                  <a:pt x="1074" y="6331"/>
                </a:cubicBezTo>
                <a:cubicBezTo>
                  <a:pt x="1074" y="6207"/>
                  <a:pt x="1074" y="6207"/>
                  <a:pt x="1074" y="6207"/>
                </a:cubicBezTo>
                <a:cubicBezTo>
                  <a:pt x="835" y="6331"/>
                  <a:pt x="835" y="6331"/>
                  <a:pt x="835" y="6331"/>
                </a:cubicBezTo>
                <a:cubicBezTo>
                  <a:pt x="835" y="6455"/>
                  <a:pt x="835" y="6455"/>
                  <a:pt x="835" y="6455"/>
                </a:cubicBezTo>
                <a:cubicBezTo>
                  <a:pt x="716" y="6703"/>
                  <a:pt x="716" y="6703"/>
                  <a:pt x="716" y="6703"/>
                </a:cubicBezTo>
                <a:cubicBezTo>
                  <a:pt x="835" y="6828"/>
                  <a:pt x="835" y="6828"/>
                  <a:pt x="835" y="6828"/>
                </a:cubicBezTo>
                <a:cubicBezTo>
                  <a:pt x="716" y="6952"/>
                  <a:pt x="716" y="6952"/>
                  <a:pt x="716" y="6952"/>
                </a:cubicBezTo>
                <a:cubicBezTo>
                  <a:pt x="716" y="7200"/>
                  <a:pt x="716" y="7200"/>
                  <a:pt x="716" y="7200"/>
                </a:cubicBezTo>
                <a:cubicBezTo>
                  <a:pt x="597" y="7448"/>
                  <a:pt x="597" y="7448"/>
                  <a:pt x="597" y="7448"/>
                </a:cubicBezTo>
                <a:cubicBezTo>
                  <a:pt x="477" y="7697"/>
                  <a:pt x="477" y="7697"/>
                  <a:pt x="477" y="7697"/>
                </a:cubicBezTo>
                <a:cubicBezTo>
                  <a:pt x="477" y="7945"/>
                  <a:pt x="477" y="7945"/>
                  <a:pt x="477" y="7945"/>
                </a:cubicBezTo>
                <a:cubicBezTo>
                  <a:pt x="477" y="8193"/>
                  <a:pt x="477" y="8193"/>
                  <a:pt x="477" y="8193"/>
                </a:cubicBezTo>
                <a:cubicBezTo>
                  <a:pt x="716" y="8441"/>
                  <a:pt x="716" y="8441"/>
                  <a:pt x="716" y="8441"/>
                </a:cubicBezTo>
                <a:cubicBezTo>
                  <a:pt x="716" y="8566"/>
                  <a:pt x="716" y="8566"/>
                  <a:pt x="716" y="8566"/>
                </a:cubicBezTo>
                <a:cubicBezTo>
                  <a:pt x="716" y="8690"/>
                  <a:pt x="716" y="8690"/>
                  <a:pt x="716" y="8690"/>
                </a:cubicBezTo>
                <a:cubicBezTo>
                  <a:pt x="716" y="8814"/>
                  <a:pt x="716" y="8814"/>
                  <a:pt x="716" y="8814"/>
                </a:cubicBezTo>
                <a:cubicBezTo>
                  <a:pt x="716" y="8938"/>
                  <a:pt x="716" y="8938"/>
                  <a:pt x="716" y="8938"/>
                </a:cubicBezTo>
                <a:cubicBezTo>
                  <a:pt x="597" y="8938"/>
                  <a:pt x="597" y="8938"/>
                  <a:pt x="597" y="8938"/>
                </a:cubicBezTo>
                <a:cubicBezTo>
                  <a:pt x="597" y="8814"/>
                  <a:pt x="597" y="8814"/>
                  <a:pt x="597" y="8814"/>
                </a:cubicBezTo>
                <a:cubicBezTo>
                  <a:pt x="597" y="8690"/>
                  <a:pt x="597" y="8690"/>
                  <a:pt x="597" y="8690"/>
                </a:cubicBezTo>
                <a:cubicBezTo>
                  <a:pt x="477" y="8814"/>
                  <a:pt x="477" y="8814"/>
                  <a:pt x="477" y="8814"/>
                </a:cubicBezTo>
                <a:cubicBezTo>
                  <a:pt x="477" y="8814"/>
                  <a:pt x="477" y="8814"/>
                  <a:pt x="477" y="8814"/>
                </a:cubicBezTo>
                <a:cubicBezTo>
                  <a:pt x="477" y="8566"/>
                  <a:pt x="477" y="8566"/>
                  <a:pt x="477" y="8566"/>
                </a:cubicBezTo>
                <a:cubicBezTo>
                  <a:pt x="358" y="8441"/>
                  <a:pt x="358" y="8441"/>
                  <a:pt x="358" y="8441"/>
                </a:cubicBezTo>
                <a:cubicBezTo>
                  <a:pt x="358" y="8441"/>
                  <a:pt x="358" y="8441"/>
                  <a:pt x="358" y="8441"/>
                </a:cubicBezTo>
                <a:cubicBezTo>
                  <a:pt x="358" y="8690"/>
                  <a:pt x="358" y="8690"/>
                  <a:pt x="358" y="8690"/>
                </a:cubicBezTo>
                <a:cubicBezTo>
                  <a:pt x="477" y="8814"/>
                  <a:pt x="477" y="8814"/>
                  <a:pt x="477" y="8814"/>
                </a:cubicBezTo>
                <a:cubicBezTo>
                  <a:pt x="597" y="9062"/>
                  <a:pt x="597" y="9062"/>
                  <a:pt x="597" y="9062"/>
                </a:cubicBezTo>
                <a:cubicBezTo>
                  <a:pt x="477" y="9062"/>
                  <a:pt x="477" y="9062"/>
                  <a:pt x="477" y="9062"/>
                </a:cubicBezTo>
                <a:cubicBezTo>
                  <a:pt x="358" y="8938"/>
                  <a:pt x="358" y="8938"/>
                  <a:pt x="358" y="8938"/>
                </a:cubicBezTo>
                <a:cubicBezTo>
                  <a:pt x="239" y="8690"/>
                  <a:pt x="239" y="8690"/>
                  <a:pt x="239" y="8690"/>
                </a:cubicBezTo>
                <a:cubicBezTo>
                  <a:pt x="239" y="8814"/>
                  <a:pt x="239" y="8814"/>
                  <a:pt x="239" y="8814"/>
                </a:cubicBezTo>
                <a:cubicBezTo>
                  <a:pt x="119" y="8814"/>
                  <a:pt x="119" y="8814"/>
                  <a:pt x="119" y="8814"/>
                </a:cubicBezTo>
                <a:cubicBezTo>
                  <a:pt x="239" y="9062"/>
                  <a:pt x="239" y="9062"/>
                  <a:pt x="239" y="9062"/>
                </a:cubicBezTo>
                <a:cubicBezTo>
                  <a:pt x="477" y="9186"/>
                  <a:pt x="477" y="9186"/>
                  <a:pt x="477" y="9186"/>
                </a:cubicBezTo>
                <a:cubicBezTo>
                  <a:pt x="597" y="9559"/>
                  <a:pt x="597" y="9559"/>
                  <a:pt x="597" y="9559"/>
                </a:cubicBezTo>
                <a:cubicBezTo>
                  <a:pt x="477" y="10055"/>
                  <a:pt x="477" y="10055"/>
                  <a:pt x="477" y="10055"/>
                </a:cubicBezTo>
                <a:cubicBezTo>
                  <a:pt x="597" y="10055"/>
                  <a:pt x="597" y="10055"/>
                  <a:pt x="597" y="10055"/>
                </a:cubicBezTo>
                <a:cubicBezTo>
                  <a:pt x="716" y="10428"/>
                  <a:pt x="716" y="10428"/>
                  <a:pt x="716" y="10428"/>
                </a:cubicBezTo>
                <a:cubicBezTo>
                  <a:pt x="835" y="10800"/>
                  <a:pt x="835" y="10800"/>
                  <a:pt x="835" y="10800"/>
                </a:cubicBezTo>
                <a:cubicBezTo>
                  <a:pt x="716" y="10924"/>
                  <a:pt x="716" y="10924"/>
                  <a:pt x="716" y="10924"/>
                </a:cubicBezTo>
                <a:cubicBezTo>
                  <a:pt x="835" y="11421"/>
                  <a:pt x="835" y="11421"/>
                  <a:pt x="835" y="11421"/>
                </a:cubicBezTo>
                <a:cubicBezTo>
                  <a:pt x="716" y="11545"/>
                  <a:pt x="716" y="11545"/>
                  <a:pt x="716" y="11545"/>
                </a:cubicBezTo>
                <a:cubicBezTo>
                  <a:pt x="835" y="11669"/>
                  <a:pt x="835" y="11669"/>
                  <a:pt x="835" y="11669"/>
                </a:cubicBezTo>
                <a:cubicBezTo>
                  <a:pt x="835" y="11793"/>
                  <a:pt x="835" y="11793"/>
                  <a:pt x="835" y="11793"/>
                </a:cubicBezTo>
                <a:cubicBezTo>
                  <a:pt x="955" y="12041"/>
                  <a:pt x="955" y="12041"/>
                  <a:pt x="955" y="12041"/>
                </a:cubicBezTo>
                <a:cubicBezTo>
                  <a:pt x="955" y="12166"/>
                  <a:pt x="955" y="12166"/>
                  <a:pt x="955" y="12166"/>
                </a:cubicBezTo>
                <a:cubicBezTo>
                  <a:pt x="835" y="12290"/>
                  <a:pt x="835" y="12290"/>
                  <a:pt x="835" y="12290"/>
                </a:cubicBezTo>
                <a:cubicBezTo>
                  <a:pt x="835" y="12290"/>
                  <a:pt x="835" y="12290"/>
                  <a:pt x="835" y="12290"/>
                </a:cubicBezTo>
                <a:cubicBezTo>
                  <a:pt x="835" y="12414"/>
                  <a:pt x="835" y="12414"/>
                  <a:pt x="835" y="12414"/>
                </a:cubicBezTo>
                <a:cubicBezTo>
                  <a:pt x="835" y="12662"/>
                  <a:pt x="835" y="12662"/>
                  <a:pt x="835" y="12662"/>
                </a:cubicBezTo>
                <a:cubicBezTo>
                  <a:pt x="716" y="12786"/>
                  <a:pt x="716" y="12786"/>
                  <a:pt x="716" y="12786"/>
                </a:cubicBezTo>
                <a:cubicBezTo>
                  <a:pt x="716" y="12786"/>
                  <a:pt x="716" y="12786"/>
                  <a:pt x="716" y="12786"/>
                </a:cubicBezTo>
                <a:cubicBezTo>
                  <a:pt x="716" y="12910"/>
                  <a:pt x="716" y="12910"/>
                  <a:pt x="716" y="12910"/>
                </a:cubicBezTo>
                <a:cubicBezTo>
                  <a:pt x="597" y="13034"/>
                  <a:pt x="597" y="13034"/>
                  <a:pt x="597" y="13034"/>
                </a:cubicBezTo>
                <a:cubicBezTo>
                  <a:pt x="716" y="13159"/>
                  <a:pt x="716" y="13159"/>
                  <a:pt x="716" y="13159"/>
                </a:cubicBezTo>
                <a:cubicBezTo>
                  <a:pt x="477" y="13283"/>
                  <a:pt x="477" y="13283"/>
                  <a:pt x="477" y="13283"/>
                </a:cubicBezTo>
                <a:cubicBezTo>
                  <a:pt x="358" y="13159"/>
                  <a:pt x="358" y="13159"/>
                  <a:pt x="358" y="13159"/>
                </a:cubicBezTo>
                <a:cubicBezTo>
                  <a:pt x="239" y="13407"/>
                  <a:pt x="239" y="13407"/>
                  <a:pt x="239" y="13407"/>
                </a:cubicBezTo>
                <a:lnTo>
                  <a:pt x="239" y="13655"/>
                </a:lnTo>
                <a:close/>
                <a:moveTo>
                  <a:pt x="239" y="1365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68" name="AutoShape 152"/>
          <p:cNvSpPr/>
          <p:nvPr/>
        </p:nvSpPr>
        <p:spPr bwMode="auto">
          <a:xfrm>
            <a:off x="5635437" y="2674225"/>
            <a:ext cx="158788" cy="1063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7746" y="21600"/>
                </a:moveTo>
                <a:lnTo>
                  <a:pt x="7746" y="20800"/>
                </a:lnTo>
                <a:lnTo>
                  <a:pt x="7746" y="21600"/>
                </a:lnTo>
                <a:close/>
                <a:moveTo>
                  <a:pt x="6703" y="18667"/>
                </a:moveTo>
                <a:lnTo>
                  <a:pt x="7299" y="17600"/>
                </a:lnTo>
                <a:lnTo>
                  <a:pt x="7299" y="18667"/>
                </a:lnTo>
                <a:lnTo>
                  <a:pt x="7746" y="19733"/>
                </a:lnTo>
                <a:lnTo>
                  <a:pt x="8938" y="19733"/>
                </a:lnTo>
                <a:lnTo>
                  <a:pt x="9385" y="20800"/>
                </a:lnTo>
                <a:lnTo>
                  <a:pt x="11619" y="20800"/>
                </a:lnTo>
                <a:lnTo>
                  <a:pt x="11619" y="19733"/>
                </a:lnTo>
                <a:lnTo>
                  <a:pt x="12215" y="20800"/>
                </a:lnTo>
                <a:lnTo>
                  <a:pt x="12811" y="19733"/>
                </a:lnTo>
                <a:lnTo>
                  <a:pt x="12811" y="18667"/>
                </a:lnTo>
                <a:lnTo>
                  <a:pt x="13854" y="18667"/>
                </a:lnTo>
                <a:lnTo>
                  <a:pt x="14450" y="17600"/>
                </a:lnTo>
                <a:lnTo>
                  <a:pt x="15492" y="17600"/>
                </a:lnTo>
                <a:lnTo>
                  <a:pt x="16684" y="16800"/>
                </a:lnTo>
                <a:lnTo>
                  <a:pt x="17131" y="15733"/>
                </a:lnTo>
                <a:lnTo>
                  <a:pt x="18323" y="14667"/>
                </a:lnTo>
                <a:lnTo>
                  <a:pt x="18323" y="13867"/>
                </a:lnTo>
                <a:lnTo>
                  <a:pt x="18770" y="13867"/>
                </a:lnTo>
                <a:lnTo>
                  <a:pt x="18770" y="14667"/>
                </a:lnTo>
                <a:lnTo>
                  <a:pt x="19366" y="14667"/>
                </a:lnTo>
                <a:lnTo>
                  <a:pt x="19961" y="13867"/>
                </a:lnTo>
                <a:lnTo>
                  <a:pt x="19366" y="13867"/>
                </a:lnTo>
                <a:lnTo>
                  <a:pt x="19366" y="12800"/>
                </a:lnTo>
                <a:lnTo>
                  <a:pt x="19961" y="12800"/>
                </a:lnTo>
                <a:lnTo>
                  <a:pt x="19961" y="11733"/>
                </a:lnTo>
                <a:lnTo>
                  <a:pt x="20408" y="11733"/>
                </a:lnTo>
                <a:lnTo>
                  <a:pt x="20408" y="12800"/>
                </a:lnTo>
                <a:lnTo>
                  <a:pt x="21004" y="12800"/>
                </a:lnTo>
                <a:lnTo>
                  <a:pt x="21004" y="10667"/>
                </a:lnTo>
                <a:lnTo>
                  <a:pt x="20408" y="9867"/>
                </a:lnTo>
                <a:lnTo>
                  <a:pt x="20408" y="7733"/>
                </a:lnTo>
                <a:lnTo>
                  <a:pt x="21600" y="7733"/>
                </a:lnTo>
                <a:lnTo>
                  <a:pt x="21600" y="6933"/>
                </a:lnTo>
                <a:lnTo>
                  <a:pt x="19961" y="6933"/>
                </a:lnTo>
                <a:lnTo>
                  <a:pt x="20408" y="5867"/>
                </a:lnTo>
                <a:lnTo>
                  <a:pt x="19366" y="5867"/>
                </a:lnTo>
                <a:lnTo>
                  <a:pt x="19366" y="4800"/>
                </a:lnTo>
                <a:lnTo>
                  <a:pt x="19961" y="4800"/>
                </a:lnTo>
                <a:lnTo>
                  <a:pt x="19961" y="2933"/>
                </a:lnTo>
                <a:lnTo>
                  <a:pt x="18770" y="2933"/>
                </a:lnTo>
                <a:lnTo>
                  <a:pt x="18770" y="1867"/>
                </a:lnTo>
                <a:lnTo>
                  <a:pt x="19366" y="1867"/>
                </a:lnTo>
                <a:lnTo>
                  <a:pt x="19366" y="800"/>
                </a:lnTo>
                <a:lnTo>
                  <a:pt x="19961" y="800"/>
                </a:lnTo>
                <a:lnTo>
                  <a:pt x="19366" y="800"/>
                </a:lnTo>
                <a:lnTo>
                  <a:pt x="18323" y="1867"/>
                </a:lnTo>
                <a:lnTo>
                  <a:pt x="18323" y="2933"/>
                </a:lnTo>
                <a:lnTo>
                  <a:pt x="17727" y="2933"/>
                </a:lnTo>
                <a:lnTo>
                  <a:pt x="17727" y="0"/>
                </a:lnTo>
                <a:lnTo>
                  <a:pt x="17131" y="0"/>
                </a:lnTo>
                <a:lnTo>
                  <a:pt x="16684" y="800"/>
                </a:lnTo>
                <a:lnTo>
                  <a:pt x="16684" y="0"/>
                </a:lnTo>
                <a:lnTo>
                  <a:pt x="16088" y="800"/>
                </a:lnTo>
                <a:lnTo>
                  <a:pt x="16088" y="1867"/>
                </a:lnTo>
                <a:lnTo>
                  <a:pt x="15492" y="1867"/>
                </a:lnTo>
                <a:lnTo>
                  <a:pt x="14897" y="2933"/>
                </a:lnTo>
                <a:lnTo>
                  <a:pt x="14897" y="1867"/>
                </a:lnTo>
                <a:lnTo>
                  <a:pt x="14450" y="2933"/>
                </a:lnTo>
                <a:lnTo>
                  <a:pt x="14450" y="3733"/>
                </a:lnTo>
                <a:lnTo>
                  <a:pt x="13854" y="3733"/>
                </a:lnTo>
                <a:lnTo>
                  <a:pt x="13258" y="1867"/>
                </a:lnTo>
                <a:lnTo>
                  <a:pt x="12811" y="1867"/>
                </a:lnTo>
                <a:lnTo>
                  <a:pt x="12215" y="3733"/>
                </a:lnTo>
                <a:lnTo>
                  <a:pt x="12811" y="4800"/>
                </a:lnTo>
                <a:lnTo>
                  <a:pt x="12215" y="6933"/>
                </a:lnTo>
                <a:lnTo>
                  <a:pt x="12811" y="4800"/>
                </a:lnTo>
                <a:lnTo>
                  <a:pt x="12215" y="3733"/>
                </a:lnTo>
                <a:lnTo>
                  <a:pt x="12215" y="2933"/>
                </a:lnTo>
                <a:lnTo>
                  <a:pt x="11619" y="2933"/>
                </a:lnTo>
                <a:lnTo>
                  <a:pt x="11619" y="1867"/>
                </a:lnTo>
                <a:lnTo>
                  <a:pt x="10577" y="2933"/>
                </a:lnTo>
                <a:lnTo>
                  <a:pt x="10577" y="3733"/>
                </a:lnTo>
                <a:lnTo>
                  <a:pt x="9981" y="4800"/>
                </a:lnTo>
                <a:lnTo>
                  <a:pt x="9385" y="4800"/>
                </a:lnTo>
                <a:lnTo>
                  <a:pt x="9385" y="1867"/>
                </a:lnTo>
                <a:lnTo>
                  <a:pt x="8938" y="1867"/>
                </a:lnTo>
                <a:lnTo>
                  <a:pt x="8342" y="2933"/>
                </a:lnTo>
                <a:lnTo>
                  <a:pt x="8342" y="4800"/>
                </a:lnTo>
                <a:lnTo>
                  <a:pt x="8938" y="4800"/>
                </a:lnTo>
                <a:lnTo>
                  <a:pt x="8342" y="5867"/>
                </a:lnTo>
                <a:lnTo>
                  <a:pt x="8342" y="6933"/>
                </a:lnTo>
                <a:lnTo>
                  <a:pt x="7746" y="6933"/>
                </a:lnTo>
                <a:lnTo>
                  <a:pt x="7746" y="5867"/>
                </a:lnTo>
                <a:lnTo>
                  <a:pt x="7299" y="6933"/>
                </a:lnTo>
                <a:lnTo>
                  <a:pt x="6703" y="7733"/>
                </a:lnTo>
                <a:lnTo>
                  <a:pt x="6703" y="8800"/>
                </a:lnTo>
                <a:lnTo>
                  <a:pt x="6703" y="7733"/>
                </a:lnTo>
                <a:lnTo>
                  <a:pt x="6108" y="7733"/>
                </a:lnTo>
                <a:lnTo>
                  <a:pt x="6108" y="6933"/>
                </a:lnTo>
                <a:lnTo>
                  <a:pt x="6703" y="5867"/>
                </a:lnTo>
                <a:lnTo>
                  <a:pt x="6108" y="5867"/>
                </a:lnTo>
                <a:lnTo>
                  <a:pt x="6108" y="4800"/>
                </a:lnTo>
                <a:lnTo>
                  <a:pt x="6703" y="3733"/>
                </a:lnTo>
                <a:lnTo>
                  <a:pt x="6108" y="2933"/>
                </a:lnTo>
                <a:lnTo>
                  <a:pt x="6703" y="2933"/>
                </a:lnTo>
                <a:lnTo>
                  <a:pt x="6108" y="1867"/>
                </a:lnTo>
                <a:lnTo>
                  <a:pt x="5512" y="1867"/>
                </a:lnTo>
                <a:lnTo>
                  <a:pt x="5065" y="800"/>
                </a:lnTo>
                <a:lnTo>
                  <a:pt x="5065" y="0"/>
                </a:lnTo>
                <a:lnTo>
                  <a:pt x="3426" y="0"/>
                </a:lnTo>
                <a:lnTo>
                  <a:pt x="3426" y="800"/>
                </a:lnTo>
                <a:lnTo>
                  <a:pt x="3873" y="0"/>
                </a:lnTo>
                <a:lnTo>
                  <a:pt x="4469" y="800"/>
                </a:lnTo>
                <a:lnTo>
                  <a:pt x="3873" y="800"/>
                </a:lnTo>
                <a:lnTo>
                  <a:pt x="5065" y="2933"/>
                </a:lnTo>
                <a:lnTo>
                  <a:pt x="4469" y="2933"/>
                </a:lnTo>
                <a:lnTo>
                  <a:pt x="4469" y="3733"/>
                </a:lnTo>
                <a:lnTo>
                  <a:pt x="4469" y="2933"/>
                </a:lnTo>
                <a:lnTo>
                  <a:pt x="3873" y="1867"/>
                </a:lnTo>
                <a:lnTo>
                  <a:pt x="3426" y="2933"/>
                </a:lnTo>
                <a:lnTo>
                  <a:pt x="3426" y="1867"/>
                </a:lnTo>
                <a:lnTo>
                  <a:pt x="2830" y="1867"/>
                </a:lnTo>
                <a:lnTo>
                  <a:pt x="2830" y="800"/>
                </a:lnTo>
                <a:lnTo>
                  <a:pt x="2234" y="1867"/>
                </a:lnTo>
                <a:lnTo>
                  <a:pt x="2830" y="1867"/>
                </a:lnTo>
                <a:lnTo>
                  <a:pt x="2234" y="2933"/>
                </a:lnTo>
                <a:lnTo>
                  <a:pt x="2234" y="1867"/>
                </a:lnTo>
                <a:lnTo>
                  <a:pt x="1788" y="1867"/>
                </a:lnTo>
                <a:lnTo>
                  <a:pt x="1788" y="2933"/>
                </a:lnTo>
                <a:lnTo>
                  <a:pt x="2234" y="2933"/>
                </a:lnTo>
                <a:lnTo>
                  <a:pt x="2234" y="3733"/>
                </a:lnTo>
                <a:lnTo>
                  <a:pt x="1788" y="2933"/>
                </a:lnTo>
                <a:lnTo>
                  <a:pt x="1788" y="3733"/>
                </a:lnTo>
                <a:lnTo>
                  <a:pt x="2234" y="3733"/>
                </a:lnTo>
                <a:lnTo>
                  <a:pt x="2234" y="4800"/>
                </a:lnTo>
                <a:lnTo>
                  <a:pt x="1788" y="4800"/>
                </a:lnTo>
                <a:lnTo>
                  <a:pt x="1192" y="3733"/>
                </a:lnTo>
                <a:lnTo>
                  <a:pt x="596" y="4800"/>
                </a:lnTo>
                <a:lnTo>
                  <a:pt x="1192" y="4800"/>
                </a:lnTo>
                <a:lnTo>
                  <a:pt x="1192" y="5867"/>
                </a:lnTo>
                <a:lnTo>
                  <a:pt x="596" y="4800"/>
                </a:lnTo>
                <a:lnTo>
                  <a:pt x="0" y="5867"/>
                </a:lnTo>
                <a:lnTo>
                  <a:pt x="596" y="5867"/>
                </a:lnTo>
                <a:lnTo>
                  <a:pt x="1192" y="6933"/>
                </a:lnTo>
                <a:lnTo>
                  <a:pt x="1788" y="6933"/>
                </a:lnTo>
                <a:lnTo>
                  <a:pt x="1788" y="5867"/>
                </a:lnTo>
                <a:lnTo>
                  <a:pt x="2234" y="5867"/>
                </a:lnTo>
                <a:lnTo>
                  <a:pt x="2830" y="4800"/>
                </a:lnTo>
                <a:lnTo>
                  <a:pt x="2830" y="5867"/>
                </a:lnTo>
                <a:lnTo>
                  <a:pt x="3426" y="5867"/>
                </a:lnTo>
                <a:lnTo>
                  <a:pt x="3426" y="6933"/>
                </a:lnTo>
                <a:lnTo>
                  <a:pt x="3873" y="6933"/>
                </a:lnTo>
                <a:lnTo>
                  <a:pt x="3873" y="5867"/>
                </a:lnTo>
                <a:lnTo>
                  <a:pt x="5065" y="5867"/>
                </a:lnTo>
                <a:lnTo>
                  <a:pt x="4469" y="6933"/>
                </a:lnTo>
                <a:lnTo>
                  <a:pt x="5065" y="6933"/>
                </a:lnTo>
                <a:lnTo>
                  <a:pt x="5065" y="7733"/>
                </a:lnTo>
                <a:lnTo>
                  <a:pt x="3873" y="7733"/>
                </a:lnTo>
                <a:lnTo>
                  <a:pt x="3873" y="8800"/>
                </a:lnTo>
                <a:lnTo>
                  <a:pt x="5065" y="8800"/>
                </a:lnTo>
                <a:lnTo>
                  <a:pt x="5065" y="7733"/>
                </a:lnTo>
                <a:lnTo>
                  <a:pt x="5512" y="7733"/>
                </a:lnTo>
                <a:lnTo>
                  <a:pt x="5512" y="8800"/>
                </a:lnTo>
                <a:lnTo>
                  <a:pt x="5065" y="8800"/>
                </a:lnTo>
                <a:lnTo>
                  <a:pt x="4469" y="9867"/>
                </a:lnTo>
                <a:lnTo>
                  <a:pt x="3873" y="8800"/>
                </a:lnTo>
                <a:lnTo>
                  <a:pt x="3873" y="9867"/>
                </a:lnTo>
                <a:lnTo>
                  <a:pt x="3426" y="9867"/>
                </a:lnTo>
                <a:lnTo>
                  <a:pt x="3426" y="8800"/>
                </a:lnTo>
                <a:lnTo>
                  <a:pt x="2830" y="8800"/>
                </a:lnTo>
                <a:lnTo>
                  <a:pt x="2830" y="9867"/>
                </a:lnTo>
                <a:lnTo>
                  <a:pt x="596" y="9867"/>
                </a:lnTo>
                <a:lnTo>
                  <a:pt x="596" y="10667"/>
                </a:lnTo>
                <a:lnTo>
                  <a:pt x="1192" y="10667"/>
                </a:lnTo>
                <a:lnTo>
                  <a:pt x="1788" y="11733"/>
                </a:lnTo>
                <a:lnTo>
                  <a:pt x="1788" y="10667"/>
                </a:lnTo>
                <a:lnTo>
                  <a:pt x="2234" y="11733"/>
                </a:lnTo>
                <a:lnTo>
                  <a:pt x="3426" y="11733"/>
                </a:lnTo>
                <a:lnTo>
                  <a:pt x="3426" y="12800"/>
                </a:lnTo>
                <a:lnTo>
                  <a:pt x="3873" y="12800"/>
                </a:lnTo>
                <a:lnTo>
                  <a:pt x="3873" y="13867"/>
                </a:lnTo>
                <a:lnTo>
                  <a:pt x="4469" y="13867"/>
                </a:lnTo>
                <a:lnTo>
                  <a:pt x="5065" y="12800"/>
                </a:lnTo>
                <a:lnTo>
                  <a:pt x="4469" y="13867"/>
                </a:lnTo>
                <a:lnTo>
                  <a:pt x="4469" y="14667"/>
                </a:lnTo>
                <a:lnTo>
                  <a:pt x="5065" y="13867"/>
                </a:lnTo>
                <a:lnTo>
                  <a:pt x="5512" y="13867"/>
                </a:lnTo>
                <a:lnTo>
                  <a:pt x="6108" y="14667"/>
                </a:lnTo>
                <a:lnTo>
                  <a:pt x="4469" y="14667"/>
                </a:lnTo>
                <a:lnTo>
                  <a:pt x="4469" y="15733"/>
                </a:lnTo>
                <a:lnTo>
                  <a:pt x="3873" y="15733"/>
                </a:lnTo>
                <a:lnTo>
                  <a:pt x="3426" y="16800"/>
                </a:lnTo>
                <a:lnTo>
                  <a:pt x="3426" y="15733"/>
                </a:lnTo>
                <a:lnTo>
                  <a:pt x="2830" y="15733"/>
                </a:lnTo>
                <a:lnTo>
                  <a:pt x="2830" y="18667"/>
                </a:lnTo>
                <a:lnTo>
                  <a:pt x="3426" y="18667"/>
                </a:lnTo>
                <a:lnTo>
                  <a:pt x="3426" y="17600"/>
                </a:lnTo>
                <a:lnTo>
                  <a:pt x="3873" y="18667"/>
                </a:lnTo>
                <a:lnTo>
                  <a:pt x="4469" y="18667"/>
                </a:lnTo>
                <a:lnTo>
                  <a:pt x="5512" y="17600"/>
                </a:lnTo>
                <a:lnTo>
                  <a:pt x="6108" y="17600"/>
                </a:lnTo>
                <a:lnTo>
                  <a:pt x="6108" y="18667"/>
                </a:lnTo>
                <a:lnTo>
                  <a:pt x="6703" y="18667"/>
                </a:lnTo>
                <a:close/>
                <a:moveTo>
                  <a:pt x="6703" y="18667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69" name="AutoShape 153"/>
          <p:cNvSpPr/>
          <p:nvPr/>
        </p:nvSpPr>
        <p:spPr bwMode="auto">
          <a:xfrm>
            <a:off x="4363407" y="4243533"/>
            <a:ext cx="36245" cy="2499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7053"/>
                </a:moveTo>
                <a:lnTo>
                  <a:pt x="18982" y="17053"/>
                </a:lnTo>
                <a:lnTo>
                  <a:pt x="18982" y="21600"/>
                </a:lnTo>
                <a:lnTo>
                  <a:pt x="21600" y="17053"/>
                </a:lnTo>
                <a:close/>
                <a:moveTo>
                  <a:pt x="11782" y="12505"/>
                </a:moveTo>
                <a:lnTo>
                  <a:pt x="14400" y="12505"/>
                </a:lnTo>
                <a:lnTo>
                  <a:pt x="14400" y="17053"/>
                </a:lnTo>
                <a:lnTo>
                  <a:pt x="11782" y="12505"/>
                </a:lnTo>
                <a:close/>
                <a:moveTo>
                  <a:pt x="9818" y="4547"/>
                </a:moveTo>
                <a:lnTo>
                  <a:pt x="9818" y="9095"/>
                </a:lnTo>
                <a:lnTo>
                  <a:pt x="9818" y="4547"/>
                </a:lnTo>
                <a:close/>
                <a:moveTo>
                  <a:pt x="0" y="9095"/>
                </a:moveTo>
                <a:lnTo>
                  <a:pt x="2618" y="9095"/>
                </a:lnTo>
                <a:lnTo>
                  <a:pt x="2618" y="12505"/>
                </a:lnTo>
                <a:lnTo>
                  <a:pt x="0" y="12505"/>
                </a:lnTo>
                <a:lnTo>
                  <a:pt x="0" y="9095"/>
                </a:lnTo>
                <a:close/>
                <a:moveTo>
                  <a:pt x="2618" y="4547"/>
                </a:moveTo>
                <a:lnTo>
                  <a:pt x="4582" y="9095"/>
                </a:lnTo>
                <a:lnTo>
                  <a:pt x="4582" y="17053"/>
                </a:lnTo>
                <a:lnTo>
                  <a:pt x="2618" y="17053"/>
                </a:lnTo>
                <a:lnTo>
                  <a:pt x="4582" y="21600"/>
                </a:lnTo>
                <a:lnTo>
                  <a:pt x="7200" y="21600"/>
                </a:lnTo>
                <a:lnTo>
                  <a:pt x="7200" y="9095"/>
                </a:lnTo>
                <a:lnTo>
                  <a:pt x="4582" y="4547"/>
                </a:lnTo>
                <a:lnTo>
                  <a:pt x="4582" y="0"/>
                </a:lnTo>
                <a:lnTo>
                  <a:pt x="2618" y="0"/>
                </a:lnTo>
                <a:lnTo>
                  <a:pt x="2618" y="4547"/>
                </a:lnTo>
                <a:close/>
                <a:moveTo>
                  <a:pt x="2618" y="4547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70" name="AutoShape 154"/>
          <p:cNvSpPr/>
          <p:nvPr/>
        </p:nvSpPr>
        <p:spPr bwMode="auto">
          <a:xfrm>
            <a:off x="4854010" y="3872877"/>
            <a:ext cx="56525" cy="2499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277" y="17053"/>
                </a:moveTo>
                <a:lnTo>
                  <a:pt x="21600" y="21600"/>
                </a:lnTo>
                <a:lnTo>
                  <a:pt x="18277" y="21600"/>
                </a:lnTo>
                <a:lnTo>
                  <a:pt x="18277" y="17053"/>
                </a:lnTo>
                <a:close/>
                <a:moveTo>
                  <a:pt x="19938" y="9095"/>
                </a:moveTo>
                <a:lnTo>
                  <a:pt x="18277" y="9095"/>
                </a:lnTo>
                <a:lnTo>
                  <a:pt x="19938" y="12505"/>
                </a:lnTo>
                <a:lnTo>
                  <a:pt x="19938" y="9095"/>
                </a:lnTo>
                <a:close/>
                <a:moveTo>
                  <a:pt x="12046" y="12505"/>
                </a:moveTo>
                <a:lnTo>
                  <a:pt x="12046" y="17053"/>
                </a:lnTo>
                <a:lnTo>
                  <a:pt x="13708" y="17053"/>
                </a:lnTo>
                <a:lnTo>
                  <a:pt x="12046" y="12505"/>
                </a:lnTo>
                <a:close/>
                <a:moveTo>
                  <a:pt x="9138" y="0"/>
                </a:moveTo>
                <a:lnTo>
                  <a:pt x="12046" y="0"/>
                </a:lnTo>
                <a:lnTo>
                  <a:pt x="12046" y="4547"/>
                </a:lnTo>
                <a:lnTo>
                  <a:pt x="10800" y="4547"/>
                </a:lnTo>
                <a:lnTo>
                  <a:pt x="9138" y="0"/>
                </a:lnTo>
                <a:close/>
                <a:moveTo>
                  <a:pt x="1662" y="9095"/>
                </a:moveTo>
                <a:lnTo>
                  <a:pt x="0" y="9095"/>
                </a:lnTo>
                <a:lnTo>
                  <a:pt x="1662" y="9095"/>
                </a:lnTo>
                <a:close/>
                <a:moveTo>
                  <a:pt x="1662" y="909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71" name="AutoShape 155"/>
          <p:cNvSpPr/>
          <p:nvPr/>
        </p:nvSpPr>
        <p:spPr bwMode="auto">
          <a:xfrm>
            <a:off x="4809135" y="3867559"/>
            <a:ext cx="35814" cy="1595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636" y="14400"/>
                </a:moveTo>
                <a:lnTo>
                  <a:pt x="21600" y="14400"/>
                </a:lnTo>
                <a:lnTo>
                  <a:pt x="19636" y="14400"/>
                </a:lnTo>
                <a:close/>
                <a:moveTo>
                  <a:pt x="17018" y="0"/>
                </a:moveTo>
                <a:lnTo>
                  <a:pt x="2618" y="0"/>
                </a:lnTo>
                <a:lnTo>
                  <a:pt x="2618" y="7200"/>
                </a:lnTo>
                <a:lnTo>
                  <a:pt x="0" y="7200"/>
                </a:lnTo>
                <a:lnTo>
                  <a:pt x="0" y="21600"/>
                </a:lnTo>
                <a:lnTo>
                  <a:pt x="7200" y="21600"/>
                </a:lnTo>
                <a:lnTo>
                  <a:pt x="12436" y="14400"/>
                </a:lnTo>
                <a:lnTo>
                  <a:pt x="12436" y="21600"/>
                </a:lnTo>
                <a:lnTo>
                  <a:pt x="17018" y="14400"/>
                </a:lnTo>
                <a:lnTo>
                  <a:pt x="19636" y="7200"/>
                </a:lnTo>
                <a:lnTo>
                  <a:pt x="17018" y="7200"/>
                </a:lnTo>
                <a:lnTo>
                  <a:pt x="17018" y="0"/>
                </a:lnTo>
                <a:close/>
                <a:moveTo>
                  <a:pt x="17018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72" name="AutoShape 156"/>
          <p:cNvSpPr/>
          <p:nvPr/>
        </p:nvSpPr>
        <p:spPr bwMode="auto">
          <a:xfrm>
            <a:off x="4723700" y="3838842"/>
            <a:ext cx="68607" cy="4839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00" y="15178"/>
                </a:moveTo>
                <a:lnTo>
                  <a:pt x="20571" y="17514"/>
                </a:lnTo>
                <a:lnTo>
                  <a:pt x="19200" y="17514"/>
                </a:lnTo>
                <a:lnTo>
                  <a:pt x="19200" y="15178"/>
                </a:lnTo>
                <a:close/>
                <a:moveTo>
                  <a:pt x="2743" y="2335"/>
                </a:moveTo>
                <a:lnTo>
                  <a:pt x="1371" y="4670"/>
                </a:lnTo>
                <a:lnTo>
                  <a:pt x="2743" y="6422"/>
                </a:lnTo>
                <a:lnTo>
                  <a:pt x="2743" y="8757"/>
                </a:lnTo>
                <a:lnTo>
                  <a:pt x="1371" y="8757"/>
                </a:lnTo>
                <a:lnTo>
                  <a:pt x="1371" y="12843"/>
                </a:lnTo>
                <a:lnTo>
                  <a:pt x="0" y="15178"/>
                </a:lnTo>
                <a:lnTo>
                  <a:pt x="0" y="17514"/>
                </a:lnTo>
                <a:lnTo>
                  <a:pt x="1371" y="17514"/>
                </a:lnTo>
                <a:lnTo>
                  <a:pt x="1371" y="19849"/>
                </a:lnTo>
                <a:lnTo>
                  <a:pt x="2743" y="21600"/>
                </a:lnTo>
                <a:lnTo>
                  <a:pt x="5143" y="17514"/>
                </a:lnTo>
                <a:lnTo>
                  <a:pt x="5143" y="15178"/>
                </a:lnTo>
                <a:lnTo>
                  <a:pt x="6514" y="15178"/>
                </a:lnTo>
                <a:lnTo>
                  <a:pt x="7886" y="12843"/>
                </a:lnTo>
                <a:lnTo>
                  <a:pt x="8914" y="15178"/>
                </a:lnTo>
                <a:lnTo>
                  <a:pt x="8914" y="17514"/>
                </a:lnTo>
                <a:lnTo>
                  <a:pt x="11657" y="12843"/>
                </a:lnTo>
                <a:lnTo>
                  <a:pt x="16457" y="12843"/>
                </a:lnTo>
                <a:lnTo>
                  <a:pt x="17829" y="15178"/>
                </a:lnTo>
                <a:lnTo>
                  <a:pt x="20571" y="15178"/>
                </a:lnTo>
                <a:lnTo>
                  <a:pt x="20571" y="12843"/>
                </a:lnTo>
                <a:lnTo>
                  <a:pt x="21600" y="12843"/>
                </a:lnTo>
                <a:lnTo>
                  <a:pt x="21600" y="11092"/>
                </a:lnTo>
                <a:lnTo>
                  <a:pt x="19200" y="8757"/>
                </a:lnTo>
                <a:lnTo>
                  <a:pt x="15429" y="8757"/>
                </a:lnTo>
                <a:lnTo>
                  <a:pt x="14057" y="6422"/>
                </a:lnTo>
                <a:lnTo>
                  <a:pt x="11657" y="6422"/>
                </a:lnTo>
                <a:lnTo>
                  <a:pt x="12686" y="4670"/>
                </a:lnTo>
                <a:lnTo>
                  <a:pt x="14057" y="6422"/>
                </a:lnTo>
                <a:lnTo>
                  <a:pt x="17829" y="6422"/>
                </a:lnTo>
                <a:lnTo>
                  <a:pt x="16457" y="4670"/>
                </a:lnTo>
                <a:lnTo>
                  <a:pt x="14057" y="4670"/>
                </a:lnTo>
                <a:lnTo>
                  <a:pt x="12686" y="2335"/>
                </a:lnTo>
                <a:lnTo>
                  <a:pt x="11657" y="2335"/>
                </a:lnTo>
                <a:lnTo>
                  <a:pt x="6514" y="0"/>
                </a:lnTo>
                <a:lnTo>
                  <a:pt x="2743" y="0"/>
                </a:lnTo>
                <a:lnTo>
                  <a:pt x="2743" y="2335"/>
                </a:lnTo>
                <a:close/>
                <a:moveTo>
                  <a:pt x="2743" y="233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73" name="AutoShape 157"/>
          <p:cNvSpPr/>
          <p:nvPr/>
        </p:nvSpPr>
        <p:spPr bwMode="auto">
          <a:xfrm>
            <a:off x="5104705" y="1810069"/>
            <a:ext cx="758558" cy="106357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353" y="21402"/>
                </a:moveTo>
                <a:cubicBezTo>
                  <a:pt x="6122" y="21303"/>
                  <a:pt x="6122" y="21303"/>
                  <a:pt x="6122" y="21303"/>
                </a:cubicBezTo>
                <a:cubicBezTo>
                  <a:pt x="6006" y="21303"/>
                  <a:pt x="6006" y="21303"/>
                  <a:pt x="6006" y="21303"/>
                </a:cubicBezTo>
                <a:cubicBezTo>
                  <a:pt x="6006" y="21204"/>
                  <a:pt x="6006" y="21204"/>
                  <a:pt x="6006" y="21204"/>
                </a:cubicBezTo>
                <a:cubicBezTo>
                  <a:pt x="6006" y="21204"/>
                  <a:pt x="6006" y="21204"/>
                  <a:pt x="6006" y="21204"/>
                </a:cubicBezTo>
                <a:cubicBezTo>
                  <a:pt x="6122" y="21204"/>
                  <a:pt x="6122" y="21204"/>
                  <a:pt x="6122" y="21204"/>
                </a:cubicBezTo>
                <a:cubicBezTo>
                  <a:pt x="6122" y="21105"/>
                  <a:pt x="6122" y="21105"/>
                  <a:pt x="6122" y="21105"/>
                </a:cubicBezTo>
                <a:cubicBezTo>
                  <a:pt x="6006" y="21105"/>
                  <a:pt x="6006" y="21105"/>
                  <a:pt x="6006" y="21105"/>
                </a:cubicBezTo>
                <a:cubicBezTo>
                  <a:pt x="6006" y="21204"/>
                  <a:pt x="6006" y="21204"/>
                  <a:pt x="6006" y="21204"/>
                </a:cubicBezTo>
                <a:cubicBezTo>
                  <a:pt x="5891" y="21204"/>
                  <a:pt x="5891" y="21204"/>
                  <a:pt x="5891" y="21204"/>
                </a:cubicBezTo>
                <a:cubicBezTo>
                  <a:pt x="5891" y="21303"/>
                  <a:pt x="5891" y="21303"/>
                  <a:pt x="5891" y="21303"/>
                </a:cubicBezTo>
                <a:cubicBezTo>
                  <a:pt x="5891" y="21303"/>
                  <a:pt x="5891" y="21303"/>
                  <a:pt x="5891" y="21303"/>
                </a:cubicBezTo>
                <a:cubicBezTo>
                  <a:pt x="5775" y="21303"/>
                  <a:pt x="5775" y="21303"/>
                  <a:pt x="5775" y="21303"/>
                </a:cubicBezTo>
                <a:cubicBezTo>
                  <a:pt x="5775" y="21303"/>
                  <a:pt x="5775" y="21303"/>
                  <a:pt x="5775" y="21303"/>
                </a:cubicBezTo>
                <a:cubicBezTo>
                  <a:pt x="5775" y="21402"/>
                  <a:pt x="5775" y="21402"/>
                  <a:pt x="5775" y="21402"/>
                </a:cubicBezTo>
                <a:cubicBezTo>
                  <a:pt x="5775" y="21402"/>
                  <a:pt x="5775" y="21402"/>
                  <a:pt x="5775" y="21402"/>
                </a:cubicBezTo>
                <a:cubicBezTo>
                  <a:pt x="5775" y="21402"/>
                  <a:pt x="5775" y="21402"/>
                  <a:pt x="5775" y="21402"/>
                </a:cubicBezTo>
                <a:cubicBezTo>
                  <a:pt x="5775" y="21303"/>
                  <a:pt x="5775" y="21303"/>
                  <a:pt x="5775" y="21303"/>
                </a:cubicBezTo>
                <a:cubicBezTo>
                  <a:pt x="5775" y="21204"/>
                  <a:pt x="5775" y="21204"/>
                  <a:pt x="5775" y="21204"/>
                </a:cubicBezTo>
                <a:cubicBezTo>
                  <a:pt x="5775" y="21204"/>
                  <a:pt x="5775" y="21204"/>
                  <a:pt x="5775" y="21204"/>
                </a:cubicBezTo>
                <a:cubicBezTo>
                  <a:pt x="5891" y="21105"/>
                  <a:pt x="5891" y="21105"/>
                  <a:pt x="5891" y="21105"/>
                </a:cubicBezTo>
                <a:cubicBezTo>
                  <a:pt x="5891" y="21105"/>
                  <a:pt x="5891" y="21105"/>
                  <a:pt x="5891" y="21105"/>
                </a:cubicBezTo>
                <a:cubicBezTo>
                  <a:pt x="5775" y="21105"/>
                  <a:pt x="5775" y="21105"/>
                  <a:pt x="5775" y="21105"/>
                </a:cubicBezTo>
                <a:cubicBezTo>
                  <a:pt x="5775" y="21204"/>
                  <a:pt x="5775" y="21204"/>
                  <a:pt x="5775" y="21204"/>
                </a:cubicBezTo>
                <a:cubicBezTo>
                  <a:pt x="5660" y="21303"/>
                  <a:pt x="5660" y="21303"/>
                  <a:pt x="5660" y="21303"/>
                </a:cubicBezTo>
                <a:cubicBezTo>
                  <a:pt x="5660" y="21303"/>
                  <a:pt x="5660" y="21303"/>
                  <a:pt x="5660" y="21303"/>
                </a:cubicBezTo>
                <a:cubicBezTo>
                  <a:pt x="5660" y="21204"/>
                  <a:pt x="5660" y="21204"/>
                  <a:pt x="5660" y="21204"/>
                </a:cubicBezTo>
                <a:cubicBezTo>
                  <a:pt x="5660" y="21204"/>
                  <a:pt x="5660" y="21204"/>
                  <a:pt x="5660" y="21204"/>
                </a:cubicBezTo>
                <a:cubicBezTo>
                  <a:pt x="5775" y="21105"/>
                  <a:pt x="5775" y="21105"/>
                  <a:pt x="5775" y="21105"/>
                </a:cubicBezTo>
                <a:cubicBezTo>
                  <a:pt x="5775" y="21006"/>
                  <a:pt x="5775" y="21006"/>
                  <a:pt x="5775" y="21006"/>
                </a:cubicBezTo>
                <a:cubicBezTo>
                  <a:pt x="5775" y="21006"/>
                  <a:pt x="5775" y="21006"/>
                  <a:pt x="5775" y="21006"/>
                </a:cubicBezTo>
                <a:cubicBezTo>
                  <a:pt x="5660" y="21006"/>
                  <a:pt x="5660" y="21006"/>
                  <a:pt x="5660" y="21006"/>
                </a:cubicBezTo>
                <a:cubicBezTo>
                  <a:pt x="5660" y="21105"/>
                  <a:pt x="5660" y="21105"/>
                  <a:pt x="5660" y="21105"/>
                </a:cubicBezTo>
                <a:cubicBezTo>
                  <a:pt x="5544" y="21105"/>
                  <a:pt x="5544" y="21105"/>
                  <a:pt x="5544" y="21105"/>
                </a:cubicBezTo>
                <a:cubicBezTo>
                  <a:pt x="5544" y="21105"/>
                  <a:pt x="5544" y="21105"/>
                  <a:pt x="5544" y="21105"/>
                </a:cubicBezTo>
                <a:cubicBezTo>
                  <a:pt x="5544" y="21006"/>
                  <a:pt x="5544" y="21006"/>
                  <a:pt x="5544" y="21006"/>
                </a:cubicBezTo>
                <a:cubicBezTo>
                  <a:pt x="5660" y="21006"/>
                  <a:pt x="5660" y="21006"/>
                  <a:pt x="5660" y="21006"/>
                </a:cubicBezTo>
                <a:cubicBezTo>
                  <a:pt x="5660" y="21006"/>
                  <a:pt x="5660" y="21006"/>
                  <a:pt x="5660" y="21006"/>
                </a:cubicBezTo>
                <a:cubicBezTo>
                  <a:pt x="5544" y="21006"/>
                  <a:pt x="5544" y="21006"/>
                  <a:pt x="5544" y="21006"/>
                </a:cubicBezTo>
                <a:cubicBezTo>
                  <a:pt x="5544" y="21006"/>
                  <a:pt x="5544" y="21006"/>
                  <a:pt x="5544" y="21006"/>
                </a:cubicBezTo>
                <a:cubicBezTo>
                  <a:pt x="5429" y="21006"/>
                  <a:pt x="5429" y="21006"/>
                  <a:pt x="5429" y="21006"/>
                </a:cubicBezTo>
                <a:cubicBezTo>
                  <a:pt x="5429" y="21105"/>
                  <a:pt x="5429" y="21105"/>
                  <a:pt x="5429" y="21105"/>
                </a:cubicBezTo>
                <a:cubicBezTo>
                  <a:pt x="5429" y="21006"/>
                  <a:pt x="5429" y="21006"/>
                  <a:pt x="5429" y="21006"/>
                </a:cubicBezTo>
                <a:cubicBezTo>
                  <a:pt x="5429" y="21006"/>
                  <a:pt x="5429" y="21006"/>
                  <a:pt x="5429" y="21006"/>
                </a:cubicBezTo>
                <a:cubicBezTo>
                  <a:pt x="5429" y="21006"/>
                  <a:pt x="5429" y="21006"/>
                  <a:pt x="5429" y="21006"/>
                </a:cubicBezTo>
                <a:cubicBezTo>
                  <a:pt x="5313" y="21006"/>
                  <a:pt x="5313" y="21006"/>
                  <a:pt x="5313" y="21006"/>
                </a:cubicBezTo>
                <a:cubicBezTo>
                  <a:pt x="5313" y="21006"/>
                  <a:pt x="5313" y="21006"/>
                  <a:pt x="5313" y="21006"/>
                </a:cubicBezTo>
                <a:cubicBezTo>
                  <a:pt x="5313" y="21006"/>
                  <a:pt x="5313" y="21006"/>
                  <a:pt x="5313" y="21006"/>
                </a:cubicBezTo>
                <a:cubicBezTo>
                  <a:pt x="5429" y="20906"/>
                  <a:pt x="5429" y="20906"/>
                  <a:pt x="5429" y="20906"/>
                </a:cubicBezTo>
                <a:cubicBezTo>
                  <a:pt x="5429" y="20807"/>
                  <a:pt x="5429" y="20807"/>
                  <a:pt x="5429" y="20807"/>
                </a:cubicBezTo>
                <a:cubicBezTo>
                  <a:pt x="5544" y="20807"/>
                  <a:pt x="5544" y="20807"/>
                  <a:pt x="5544" y="20807"/>
                </a:cubicBezTo>
                <a:cubicBezTo>
                  <a:pt x="5660" y="20807"/>
                  <a:pt x="5660" y="20807"/>
                  <a:pt x="5660" y="20807"/>
                </a:cubicBezTo>
                <a:cubicBezTo>
                  <a:pt x="5660" y="20807"/>
                  <a:pt x="5660" y="20807"/>
                  <a:pt x="5660" y="20807"/>
                </a:cubicBezTo>
                <a:cubicBezTo>
                  <a:pt x="5544" y="20807"/>
                  <a:pt x="5544" y="20807"/>
                  <a:pt x="5544" y="20807"/>
                </a:cubicBezTo>
                <a:cubicBezTo>
                  <a:pt x="5429" y="20807"/>
                  <a:pt x="5429" y="20807"/>
                  <a:pt x="5429" y="20807"/>
                </a:cubicBezTo>
                <a:cubicBezTo>
                  <a:pt x="5429" y="20807"/>
                  <a:pt x="5429" y="20807"/>
                  <a:pt x="5429" y="20807"/>
                </a:cubicBezTo>
                <a:cubicBezTo>
                  <a:pt x="5429" y="20807"/>
                  <a:pt x="5429" y="20807"/>
                  <a:pt x="5429" y="20807"/>
                </a:cubicBezTo>
                <a:cubicBezTo>
                  <a:pt x="5544" y="20807"/>
                  <a:pt x="5544" y="20807"/>
                  <a:pt x="5544" y="20807"/>
                </a:cubicBezTo>
                <a:cubicBezTo>
                  <a:pt x="5544" y="20708"/>
                  <a:pt x="5544" y="20708"/>
                  <a:pt x="5544" y="20708"/>
                </a:cubicBezTo>
                <a:cubicBezTo>
                  <a:pt x="5660" y="20708"/>
                  <a:pt x="5660" y="20708"/>
                  <a:pt x="5660" y="20708"/>
                </a:cubicBezTo>
                <a:cubicBezTo>
                  <a:pt x="5775" y="20708"/>
                  <a:pt x="5775" y="20708"/>
                  <a:pt x="5775" y="20708"/>
                </a:cubicBezTo>
                <a:cubicBezTo>
                  <a:pt x="5775" y="20609"/>
                  <a:pt x="5775" y="20609"/>
                  <a:pt x="5775" y="20609"/>
                </a:cubicBezTo>
                <a:cubicBezTo>
                  <a:pt x="5660" y="20609"/>
                  <a:pt x="5660" y="20609"/>
                  <a:pt x="5660" y="20609"/>
                </a:cubicBezTo>
                <a:cubicBezTo>
                  <a:pt x="5660" y="20609"/>
                  <a:pt x="5660" y="20609"/>
                  <a:pt x="5660" y="20609"/>
                </a:cubicBezTo>
                <a:cubicBezTo>
                  <a:pt x="5544" y="20708"/>
                  <a:pt x="5544" y="20708"/>
                  <a:pt x="5544" y="20708"/>
                </a:cubicBezTo>
                <a:cubicBezTo>
                  <a:pt x="5429" y="20708"/>
                  <a:pt x="5429" y="20708"/>
                  <a:pt x="5429" y="20708"/>
                </a:cubicBezTo>
                <a:cubicBezTo>
                  <a:pt x="5313" y="20807"/>
                  <a:pt x="5313" y="20807"/>
                  <a:pt x="5313" y="20807"/>
                </a:cubicBezTo>
                <a:cubicBezTo>
                  <a:pt x="5313" y="20708"/>
                  <a:pt x="5313" y="20708"/>
                  <a:pt x="5313" y="20708"/>
                </a:cubicBezTo>
                <a:cubicBezTo>
                  <a:pt x="5313" y="20708"/>
                  <a:pt x="5313" y="20708"/>
                  <a:pt x="5313" y="20708"/>
                </a:cubicBezTo>
                <a:cubicBezTo>
                  <a:pt x="5429" y="20708"/>
                  <a:pt x="5429" y="20708"/>
                  <a:pt x="5429" y="20708"/>
                </a:cubicBezTo>
                <a:cubicBezTo>
                  <a:pt x="5429" y="20609"/>
                  <a:pt x="5429" y="20609"/>
                  <a:pt x="5429" y="20609"/>
                </a:cubicBezTo>
                <a:cubicBezTo>
                  <a:pt x="5429" y="20609"/>
                  <a:pt x="5429" y="20609"/>
                  <a:pt x="5429" y="20609"/>
                </a:cubicBezTo>
                <a:cubicBezTo>
                  <a:pt x="5429" y="20510"/>
                  <a:pt x="5429" y="20510"/>
                  <a:pt x="5429" y="20510"/>
                </a:cubicBezTo>
                <a:cubicBezTo>
                  <a:pt x="5429" y="20510"/>
                  <a:pt x="5429" y="20510"/>
                  <a:pt x="5429" y="20510"/>
                </a:cubicBezTo>
                <a:cubicBezTo>
                  <a:pt x="5313" y="20510"/>
                  <a:pt x="5313" y="20510"/>
                  <a:pt x="5313" y="20510"/>
                </a:cubicBezTo>
                <a:cubicBezTo>
                  <a:pt x="5313" y="20510"/>
                  <a:pt x="5313" y="20510"/>
                  <a:pt x="5313" y="20510"/>
                </a:cubicBezTo>
                <a:cubicBezTo>
                  <a:pt x="5429" y="20609"/>
                  <a:pt x="5429" y="20609"/>
                  <a:pt x="5429" y="20609"/>
                </a:cubicBezTo>
                <a:cubicBezTo>
                  <a:pt x="5429" y="20609"/>
                  <a:pt x="5429" y="20609"/>
                  <a:pt x="5429" y="20609"/>
                </a:cubicBezTo>
                <a:cubicBezTo>
                  <a:pt x="5313" y="20609"/>
                  <a:pt x="5313" y="20609"/>
                  <a:pt x="5313" y="20609"/>
                </a:cubicBezTo>
                <a:cubicBezTo>
                  <a:pt x="5198" y="20609"/>
                  <a:pt x="5198" y="20609"/>
                  <a:pt x="5198" y="20609"/>
                </a:cubicBezTo>
                <a:cubicBezTo>
                  <a:pt x="5198" y="20609"/>
                  <a:pt x="5198" y="20609"/>
                  <a:pt x="5198" y="20609"/>
                </a:cubicBezTo>
                <a:cubicBezTo>
                  <a:pt x="5082" y="20609"/>
                  <a:pt x="5082" y="20609"/>
                  <a:pt x="5082" y="20609"/>
                </a:cubicBezTo>
                <a:cubicBezTo>
                  <a:pt x="5082" y="20708"/>
                  <a:pt x="5082" y="20708"/>
                  <a:pt x="5082" y="20708"/>
                </a:cubicBezTo>
                <a:cubicBezTo>
                  <a:pt x="5082" y="20708"/>
                  <a:pt x="5082" y="20708"/>
                  <a:pt x="5082" y="20708"/>
                </a:cubicBezTo>
                <a:cubicBezTo>
                  <a:pt x="4967" y="20708"/>
                  <a:pt x="4967" y="20708"/>
                  <a:pt x="4967" y="20708"/>
                </a:cubicBezTo>
                <a:cubicBezTo>
                  <a:pt x="4967" y="20708"/>
                  <a:pt x="4967" y="20708"/>
                  <a:pt x="4967" y="20708"/>
                </a:cubicBezTo>
                <a:cubicBezTo>
                  <a:pt x="4851" y="20708"/>
                  <a:pt x="4851" y="20708"/>
                  <a:pt x="4851" y="20708"/>
                </a:cubicBezTo>
                <a:cubicBezTo>
                  <a:pt x="4851" y="20708"/>
                  <a:pt x="4851" y="20708"/>
                  <a:pt x="4851" y="20708"/>
                </a:cubicBezTo>
                <a:cubicBezTo>
                  <a:pt x="4736" y="20708"/>
                  <a:pt x="4736" y="20708"/>
                  <a:pt x="4736" y="20708"/>
                </a:cubicBezTo>
                <a:cubicBezTo>
                  <a:pt x="4736" y="20708"/>
                  <a:pt x="4736" y="20708"/>
                  <a:pt x="4736" y="20708"/>
                </a:cubicBezTo>
                <a:cubicBezTo>
                  <a:pt x="4620" y="20708"/>
                  <a:pt x="4620" y="20708"/>
                  <a:pt x="4620" y="20708"/>
                </a:cubicBezTo>
                <a:cubicBezTo>
                  <a:pt x="4620" y="20807"/>
                  <a:pt x="4620" y="20807"/>
                  <a:pt x="4620" y="20807"/>
                </a:cubicBezTo>
                <a:cubicBezTo>
                  <a:pt x="4620" y="20807"/>
                  <a:pt x="4620" y="20807"/>
                  <a:pt x="4620" y="20807"/>
                </a:cubicBezTo>
                <a:cubicBezTo>
                  <a:pt x="4620" y="20807"/>
                  <a:pt x="4620" y="20807"/>
                  <a:pt x="4620" y="20807"/>
                </a:cubicBezTo>
                <a:cubicBezTo>
                  <a:pt x="4505" y="20807"/>
                  <a:pt x="4505" y="20807"/>
                  <a:pt x="4505" y="20807"/>
                </a:cubicBezTo>
                <a:cubicBezTo>
                  <a:pt x="4505" y="20807"/>
                  <a:pt x="4505" y="20807"/>
                  <a:pt x="4505" y="20807"/>
                </a:cubicBezTo>
                <a:cubicBezTo>
                  <a:pt x="4505" y="20708"/>
                  <a:pt x="4505" y="20708"/>
                  <a:pt x="4505" y="20708"/>
                </a:cubicBezTo>
                <a:cubicBezTo>
                  <a:pt x="4620" y="20708"/>
                  <a:pt x="4620" y="20708"/>
                  <a:pt x="4620" y="20708"/>
                </a:cubicBezTo>
                <a:cubicBezTo>
                  <a:pt x="4620" y="20708"/>
                  <a:pt x="4620" y="20708"/>
                  <a:pt x="4620" y="20708"/>
                </a:cubicBezTo>
                <a:cubicBezTo>
                  <a:pt x="4620" y="20609"/>
                  <a:pt x="4620" y="20609"/>
                  <a:pt x="4620" y="20609"/>
                </a:cubicBezTo>
                <a:cubicBezTo>
                  <a:pt x="4505" y="20609"/>
                  <a:pt x="4505" y="20609"/>
                  <a:pt x="4505" y="20609"/>
                </a:cubicBezTo>
                <a:cubicBezTo>
                  <a:pt x="4505" y="20510"/>
                  <a:pt x="4505" y="20510"/>
                  <a:pt x="4505" y="20510"/>
                </a:cubicBezTo>
                <a:cubicBezTo>
                  <a:pt x="4505" y="20510"/>
                  <a:pt x="4505" y="20510"/>
                  <a:pt x="4505" y="20510"/>
                </a:cubicBezTo>
                <a:cubicBezTo>
                  <a:pt x="4389" y="20510"/>
                  <a:pt x="4389" y="20510"/>
                  <a:pt x="4389" y="20510"/>
                </a:cubicBezTo>
                <a:cubicBezTo>
                  <a:pt x="4389" y="20510"/>
                  <a:pt x="4389" y="20510"/>
                  <a:pt x="4389" y="20510"/>
                </a:cubicBezTo>
                <a:cubicBezTo>
                  <a:pt x="4274" y="20510"/>
                  <a:pt x="4274" y="20510"/>
                  <a:pt x="4274" y="20510"/>
                </a:cubicBezTo>
                <a:cubicBezTo>
                  <a:pt x="4158" y="20510"/>
                  <a:pt x="4158" y="20510"/>
                  <a:pt x="4158" y="20510"/>
                </a:cubicBezTo>
                <a:cubicBezTo>
                  <a:pt x="4158" y="20510"/>
                  <a:pt x="4158" y="20510"/>
                  <a:pt x="4158" y="20510"/>
                </a:cubicBezTo>
                <a:cubicBezTo>
                  <a:pt x="4274" y="20411"/>
                  <a:pt x="4274" y="20411"/>
                  <a:pt x="4274" y="20411"/>
                </a:cubicBezTo>
                <a:cubicBezTo>
                  <a:pt x="4274" y="20411"/>
                  <a:pt x="4274" y="20411"/>
                  <a:pt x="4274" y="20411"/>
                </a:cubicBezTo>
                <a:cubicBezTo>
                  <a:pt x="4158" y="20411"/>
                  <a:pt x="4158" y="20411"/>
                  <a:pt x="4158" y="20411"/>
                </a:cubicBezTo>
                <a:cubicBezTo>
                  <a:pt x="4158" y="20411"/>
                  <a:pt x="4158" y="20411"/>
                  <a:pt x="4158" y="20411"/>
                </a:cubicBezTo>
                <a:cubicBezTo>
                  <a:pt x="4274" y="20312"/>
                  <a:pt x="4274" y="20312"/>
                  <a:pt x="4274" y="20312"/>
                </a:cubicBezTo>
                <a:cubicBezTo>
                  <a:pt x="4389" y="20312"/>
                  <a:pt x="4389" y="20312"/>
                  <a:pt x="4389" y="20312"/>
                </a:cubicBezTo>
                <a:cubicBezTo>
                  <a:pt x="4389" y="20312"/>
                  <a:pt x="4389" y="20312"/>
                  <a:pt x="4389" y="20312"/>
                </a:cubicBezTo>
                <a:cubicBezTo>
                  <a:pt x="4389" y="20213"/>
                  <a:pt x="4389" y="20213"/>
                  <a:pt x="4389" y="20213"/>
                </a:cubicBezTo>
                <a:cubicBezTo>
                  <a:pt x="4274" y="20213"/>
                  <a:pt x="4274" y="20213"/>
                  <a:pt x="4274" y="20213"/>
                </a:cubicBezTo>
                <a:cubicBezTo>
                  <a:pt x="4158" y="20312"/>
                  <a:pt x="4158" y="20312"/>
                  <a:pt x="4158" y="20312"/>
                </a:cubicBezTo>
                <a:cubicBezTo>
                  <a:pt x="4158" y="20312"/>
                  <a:pt x="4158" y="20312"/>
                  <a:pt x="4158" y="20312"/>
                </a:cubicBezTo>
                <a:cubicBezTo>
                  <a:pt x="4043" y="20312"/>
                  <a:pt x="4043" y="20312"/>
                  <a:pt x="4043" y="20312"/>
                </a:cubicBezTo>
                <a:cubicBezTo>
                  <a:pt x="3927" y="20312"/>
                  <a:pt x="3927" y="20312"/>
                  <a:pt x="3927" y="20312"/>
                </a:cubicBezTo>
                <a:cubicBezTo>
                  <a:pt x="3927" y="20312"/>
                  <a:pt x="3927" y="20312"/>
                  <a:pt x="3927" y="20312"/>
                </a:cubicBezTo>
                <a:cubicBezTo>
                  <a:pt x="4043" y="20213"/>
                  <a:pt x="4043" y="20213"/>
                  <a:pt x="4043" y="20213"/>
                </a:cubicBezTo>
                <a:cubicBezTo>
                  <a:pt x="4043" y="20213"/>
                  <a:pt x="4043" y="20213"/>
                  <a:pt x="4043" y="20213"/>
                </a:cubicBezTo>
                <a:cubicBezTo>
                  <a:pt x="4043" y="20114"/>
                  <a:pt x="4043" y="20114"/>
                  <a:pt x="4043" y="20114"/>
                </a:cubicBezTo>
                <a:cubicBezTo>
                  <a:pt x="4158" y="20114"/>
                  <a:pt x="4158" y="20114"/>
                  <a:pt x="4158" y="20114"/>
                </a:cubicBezTo>
                <a:cubicBezTo>
                  <a:pt x="4158" y="20114"/>
                  <a:pt x="4158" y="20114"/>
                  <a:pt x="4158" y="20114"/>
                </a:cubicBezTo>
                <a:cubicBezTo>
                  <a:pt x="4158" y="20015"/>
                  <a:pt x="4158" y="20015"/>
                  <a:pt x="4158" y="20015"/>
                </a:cubicBezTo>
                <a:cubicBezTo>
                  <a:pt x="4158" y="20015"/>
                  <a:pt x="4158" y="20015"/>
                  <a:pt x="4158" y="20015"/>
                </a:cubicBezTo>
                <a:cubicBezTo>
                  <a:pt x="4043" y="20114"/>
                  <a:pt x="4043" y="20114"/>
                  <a:pt x="4043" y="20114"/>
                </a:cubicBezTo>
                <a:cubicBezTo>
                  <a:pt x="3927" y="20114"/>
                  <a:pt x="3927" y="20114"/>
                  <a:pt x="3927" y="20114"/>
                </a:cubicBezTo>
                <a:cubicBezTo>
                  <a:pt x="3927" y="20114"/>
                  <a:pt x="3927" y="20114"/>
                  <a:pt x="3927" y="20114"/>
                </a:cubicBezTo>
                <a:cubicBezTo>
                  <a:pt x="3927" y="20015"/>
                  <a:pt x="3927" y="20015"/>
                  <a:pt x="3927" y="20015"/>
                </a:cubicBezTo>
                <a:cubicBezTo>
                  <a:pt x="4043" y="20015"/>
                  <a:pt x="4043" y="20015"/>
                  <a:pt x="4043" y="20015"/>
                </a:cubicBezTo>
                <a:cubicBezTo>
                  <a:pt x="4043" y="20015"/>
                  <a:pt x="4043" y="20015"/>
                  <a:pt x="4043" y="20015"/>
                </a:cubicBezTo>
                <a:cubicBezTo>
                  <a:pt x="4158" y="20015"/>
                  <a:pt x="4158" y="20015"/>
                  <a:pt x="4158" y="20015"/>
                </a:cubicBezTo>
                <a:cubicBezTo>
                  <a:pt x="4158" y="19916"/>
                  <a:pt x="4158" y="19916"/>
                  <a:pt x="4158" y="19916"/>
                </a:cubicBezTo>
                <a:cubicBezTo>
                  <a:pt x="4158" y="19916"/>
                  <a:pt x="4158" y="19916"/>
                  <a:pt x="4158" y="19916"/>
                </a:cubicBezTo>
                <a:cubicBezTo>
                  <a:pt x="4274" y="19916"/>
                  <a:pt x="4274" y="19916"/>
                  <a:pt x="4274" y="19916"/>
                </a:cubicBezTo>
                <a:cubicBezTo>
                  <a:pt x="4158" y="19817"/>
                  <a:pt x="4158" y="19817"/>
                  <a:pt x="4158" y="19817"/>
                </a:cubicBezTo>
                <a:cubicBezTo>
                  <a:pt x="4043" y="19916"/>
                  <a:pt x="4043" y="19916"/>
                  <a:pt x="4043" y="19916"/>
                </a:cubicBezTo>
                <a:cubicBezTo>
                  <a:pt x="4043" y="19916"/>
                  <a:pt x="4043" y="19916"/>
                  <a:pt x="4043" y="19916"/>
                </a:cubicBezTo>
                <a:cubicBezTo>
                  <a:pt x="4043" y="19916"/>
                  <a:pt x="4043" y="19916"/>
                  <a:pt x="4043" y="19916"/>
                </a:cubicBezTo>
                <a:cubicBezTo>
                  <a:pt x="3927" y="19916"/>
                  <a:pt x="3927" y="19916"/>
                  <a:pt x="3927" y="19916"/>
                </a:cubicBezTo>
                <a:cubicBezTo>
                  <a:pt x="3927" y="19916"/>
                  <a:pt x="3927" y="19916"/>
                  <a:pt x="3927" y="19916"/>
                </a:cubicBezTo>
                <a:cubicBezTo>
                  <a:pt x="4043" y="19916"/>
                  <a:pt x="4043" y="19916"/>
                  <a:pt x="4043" y="19916"/>
                </a:cubicBezTo>
                <a:cubicBezTo>
                  <a:pt x="4043" y="19817"/>
                  <a:pt x="4043" y="19817"/>
                  <a:pt x="4043" y="19817"/>
                </a:cubicBezTo>
                <a:cubicBezTo>
                  <a:pt x="3927" y="19817"/>
                  <a:pt x="3927" y="19817"/>
                  <a:pt x="3927" y="19817"/>
                </a:cubicBezTo>
                <a:cubicBezTo>
                  <a:pt x="4043" y="19817"/>
                  <a:pt x="4043" y="19817"/>
                  <a:pt x="4043" y="19817"/>
                </a:cubicBezTo>
                <a:cubicBezTo>
                  <a:pt x="4043" y="19717"/>
                  <a:pt x="4043" y="19717"/>
                  <a:pt x="4043" y="19717"/>
                </a:cubicBezTo>
                <a:cubicBezTo>
                  <a:pt x="3927" y="19717"/>
                  <a:pt x="3927" y="19717"/>
                  <a:pt x="3927" y="19717"/>
                </a:cubicBezTo>
                <a:cubicBezTo>
                  <a:pt x="3927" y="19717"/>
                  <a:pt x="3927" y="19717"/>
                  <a:pt x="3927" y="19717"/>
                </a:cubicBezTo>
                <a:cubicBezTo>
                  <a:pt x="3927" y="19717"/>
                  <a:pt x="3927" y="19717"/>
                  <a:pt x="3927" y="19717"/>
                </a:cubicBezTo>
                <a:cubicBezTo>
                  <a:pt x="3927" y="19717"/>
                  <a:pt x="3927" y="19717"/>
                  <a:pt x="3927" y="19717"/>
                </a:cubicBezTo>
                <a:cubicBezTo>
                  <a:pt x="3927" y="19618"/>
                  <a:pt x="3927" y="19618"/>
                  <a:pt x="3927" y="19618"/>
                </a:cubicBezTo>
                <a:cubicBezTo>
                  <a:pt x="3812" y="19618"/>
                  <a:pt x="3812" y="19618"/>
                  <a:pt x="3812" y="19618"/>
                </a:cubicBezTo>
                <a:cubicBezTo>
                  <a:pt x="3812" y="19618"/>
                  <a:pt x="3812" y="19618"/>
                  <a:pt x="3812" y="19618"/>
                </a:cubicBezTo>
                <a:cubicBezTo>
                  <a:pt x="3812" y="19618"/>
                  <a:pt x="3812" y="19618"/>
                  <a:pt x="3812" y="19618"/>
                </a:cubicBezTo>
                <a:cubicBezTo>
                  <a:pt x="3696" y="19618"/>
                  <a:pt x="3696" y="19618"/>
                  <a:pt x="3696" y="19618"/>
                </a:cubicBezTo>
                <a:cubicBezTo>
                  <a:pt x="3812" y="19519"/>
                  <a:pt x="3812" y="19519"/>
                  <a:pt x="3812" y="19519"/>
                </a:cubicBezTo>
                <a:cubicBezTo>
                  <a:pt x="3812" y="19519"/>
                  <a:pt x="3812" y="19519"/>
                  <a:pt x="3812" y="19519"/>
                </a:cubicBezTo>
                <a:cubicBezTo>
                  <a:pt x="3927" y="19519"/>
                  <a:pt x="3927" y="19519"/>
                  <a:pt x="3927" y="19519"/>
                </a:cubicBezTo>
                <a:cubicBezTo>
                  <a:pt x="3927" y="19420"/>
                  <a:pt x="3927" y="19420"/>
                  <a:pt x="3927" y="19420"/>
                </a:cubicBezTo>
                <a:cubicBezTo>
                  <a:pt x="3927" y="19420"/>
                  <a:pt x="3927" y="19420"/>
                  <a:pt x="3927" y="19420"/>
                </a:cubicBezTo>
                <a:cubicBezTo>
                  <a:pt x="3927" y="19321"/>
                  <a:pt x="3927" y="19321"/>
                  <a:pt x="3927" y="19321"/>
                </a:cubicBezTo>
                <a:cubicBezTo>
                  <a:pt x="3927" y="19321"/>
                  <a:pt x="3927" y="19321"/>
                  <a:pt x="3927" y="19321"/>
                </a:cubicBezTo>
                <a:cubicBezTo>
                  <a:pt x="3927" y="19321"/>
                  <a:pt x="3927" y="19321"/>
                  <a:pt x="3927" y="19321"/>
                </a:cubicBezTo>
                <a:cubicBezTo>
                  <a:pt x="3927" y="19321"/>
                  <a:pt x="3927" y="19321"/>
                  <a:pt x="3927" y="19321"/>
                </a:cubicBezTo>
                <a:cubicBezTo>
                  <a:pt x="3927" y="19321"/>
                  <a:pt x="3927" y="19321"/>
                  <a:pt x="3927" y="19321"/>
                </a:cubicBezTo>
                <a:cubicBezTo>
                  <a:pt x="3812" y="19321"/>
                  <a:pt x="3812" y="19321"/>
                  <a:pt x="3812" y="19321"/>
                </a:cubicBezTo>
                <a:cubicBezTo>
                  <a:pt x="3812" y="19321"/>
                  <a:pt x="3812" y="19321"/>
                  <a:pt x="3812" y="19321"/>
                </a:cubicBezTo>
                <a:cubicBezTo>
                  <a:pt x="3696" y="19321"/>
                  <a:pt x="3696" y="19321"/>
                  <a:pt x="3696" y="19321"/>
                </a:cubicBezTo>
                <a:cubicBezTo>
                  <a:pt x="3696" y="19321"/>
                  <a:pt x="3696" y="19321"/>
                  <a:pt x="3696" y="19321"/>
                </a:cubicBezTo>
                <a:cubicBezTo>
                  <a:pt x="3696" y="19222"/>
                  <a:pt x="3696" y="19222"/>
                  <a:pt x="3696" y="19222"/>
                </a:cubicBezTo>
                <a:cubicBezTo>
                  <a:pt x="3696" y="19222"/>
                  <a:pt x="3696" y="19222"/>
                  <a:pt x="3696" y="19222"/>
                </a:cubicBezTo>
                <a:cubicBezTo>
                  <a:pt x="3812" y="19123"/>
                  <a:pt x="3812" y="19123"/>
                  <a:pt x="3812" y="19123"/>
                </a:cubicBezTo>
                <a:cubicBezTo>
                  <a:pt x="3812" y="19123"/>
                  <a:pt x="3812" y="19123"/>
                  <a:pt x="3812" y="19123"/>
                </a:cubicBezTo>
                <a:cubicBezTo>
                  <a:pt x="3812" y="19123"/>
                  <a:pt x="3812" y="19123"/>
                  <a:pt x="3812" y="19123"/>
                </a:cubicBezTo>
                <a:cubicBezTo>
                  <a:pt x="3696" y="19123"/>
                  <a:pt x="3696" y="19123"/>
                  <a:pt x="3696" y="19123"/>
                </a:cubicBezTo>
                <a:cubicBezTo>
                  <a:pt x="3581" y="19123"/>
                  <a:pt x="3581" y="19123"/>
                  <a:pt x="3581" y="19123"/>
                </a:cubicBezTo>
                <a:cubicBezTo>
                  <a:pt x="3581" y="19123"/>
                  <a:pt x="3581" y="19123"/>
                  <a:pt x="3581" y="19123"/>
                </a:cubicBezTo>
                <a:cubicBezTo>
                  <a:pt x="3581" y="19123"/>
                  <a:pt x="3581" y="19123"/>
                  <a:pt x="3581" y="19123"/>
                </a:cubicBezTo>
                <a:cubicBezTo>
                  <a:pt x="3581" y="19024"/>
                  <a:pt x="3581" y="19024"/>
                  <a:pt x="3581" y="19024"/>
                </a:cubicBezTo>
                <a:cubicBezTo>
                  <a:pt x="3581" y="19024"/>
                  <a:pt x="3581" y="19024"/>
                  <a:pt x="3581" y="19024"/>
                </a:cubicBezTo>
                <a:cubicBezTo>
                  <a:pt x="3696" y="19024"/>
                  <a:pt x="3696" y="19024"/>
                  <a:pt x="3696" y="19024"/>
                </a:cubicBezTo>
                <a:cubicBezTo>
                  <a:pt x="3812" y="19024"/>
                  <a:pt x="3812" y="19024"/>
                  <a:pt x="3812" y="19024"/>
                </a:cubicBezTo>
                <a:cubicBezTo>
                  <a:pt x="3812" y="19024"/>
                  <a:pt x="3812" y="19024"/>
                  <a:pt x="3812" y="19024"/>
                </a:cubicBezTo>
                <a:cubicBezTo>
                  <a:pt x="3812" y="19024"/>
                  <a:pt x="3812" y="19024"/>
                  <a:pt x="3812" y="19024"/>
                </a:cubicBezTo>
                <a:cubicBezTo>
                  <a:pt x="3812" y="19024"/>
                  <a:pt x="3812" y="19024"/>
                  <a:pt x="3812" y="19024"/>
                </a:cubicBezTo>
                <a:cubicBezTo>
                  <a:pt x="3696" y="19024"/>
                  <a:pt x="3696" y="19024"/>
                  <a:pt x="3696" y="19024"/>
                </a:cubicBezTo>
                <a:cubicBezTo>
                  <a:pt x="3581" y="19024"/>
                  <a:pt x="3581" y="19024"/>
                  <a:pt x="3581" y="19024"/>
                </a:cubicBezTo>
                <a:cubicBezTo>
                  <a:pt x="3581" y="19024"/>
                  <a:pt x="3581" y="19024"/>
                  <a:pt x="3581" y="19024"/>
                </a:cubicBezTo>
                <a:cubicBezTo>
                  <a:pt x="3465" y="18925"/>
                  <a:pt x="3465" y="18925"/>
                  <a:pt x="3465" y="18925"/>
                </a:cubicBezTo>
                <a:cubicBezTo>
                  <a:pt x="3581" y="18925"/>
                  <a:pt x="3581" y="18925"/>
                  <a:pt x="3581" y="18925"/>
                </a:cubicBezTo>
                <a:cubicBezTo>
                  <a:pt x="3696" y="18925"/>
                  <a:pt x="3696" y="18925"/>
                  <a:pt x="3696" y="18925"/>
                </a:cubicBezTo>
                <a:cubicBezTo>
                  <a:pt x="3812" y="18925"/>
                  <a:pt x="3812" y="18925"/>
                  <a:pt x="3812" y="18925"/>
                </a:cubicBezTo>
                <a:cubicBezTo>
                  <a:pt x="3696" y="18826"/>
                  <a:pt x="3696" y="18826"/>
                  <a:pt x="3696" y="18826"/>
                </a:cubicBezTo>
                <a:cubicBezTo>
                  <a:pt x="3696" y="18826"/>
                  <a:pt x="3696" y="18826"/>
                  <a:pt x="3696" y="18826"/>
                </a:cubicBezTo>
                <a:cubicBezTo>
                  <a:pt x="3581" y="18826"/>
                  <a:pt x="3581" y="18826"/>
                  <a:pt x="3581" y="18826"/>
                </a:cubicBezTo>
                <a:cubicBezTo>
                  <a:pt x="3696" y="18826"/>
                  <a:pt x="3696" y="18826"/>
                  <a:pt x="3696" y="18826"/>
                </a:cubicBezTo>
                <a:cubicBezTo>
                  <a:pt x="3696" y="18826"/>
                  <a:pt x="3696" y="18826"/>
                  <a:pt x="3696" y="18826"/>
                </a:cubicBezTo>
                <a:cubicBezTo>
                  <a:pt x="3812" y="18826"/>
                  <a:pt x="3812" y="18826"/>
                  <a:pt x="3812" y="18826"/>
                </a:cubicBezTo>
                <a:cubicBezTo>
                  <a:pt x="3812" y="18826"/>
                  <a:pt x="3812" y="18826"/>
                  <a:pt x="3812" y="18826"/>
                </a:cubicBezTo>
                <a:cubicBezTo>
                  <a:pt x="3927" y="18826"/>
                  <a:pt x="3927" y="18826"/>
                  <a:pt x="3927" y="18826"/>
                </a:cubicBezTo>
                <a:cubicBezTo>
                  <a:pt x="3927" y="18727"/>
                  <a:pt x="3927" y="18727"/>
                  <a:pt x="3927" y="18727"/>
                </a:cubicBezTo>
                <a:cubicBezTo>
                  <a:pt x="3812" y="18727"/>
                  <a:pt x="3812" y="18727"/>
                  <a:pt x="3812" y="18727"/>
                </a:cubicBezTo>
                <a:cubicBezTo>
                  <a:pt x="3812" y="18826"/>
                  <a:pt x="3812" y="18826"/>
                  <a:pt x="3812" y="18826"/>
                </a:cubicBezTo>
                <a:cubicBezTo>
                  <a:pt x="3696" y="18826"/>
                  <a:pt x="3696" y="18826"/>
                  <a:pt x="3696" y="18826"/>
                </a:cubicBezTo>
                <a:cubicBezTo>
                  <a:pt x="3696" y="18727"/>
                  <a:pt x="3696" y="18727"/>
                  <a:pt x="3696" y="18727"/>
                </a:cubicBezTo>
                <a:cubicBezTo>
                  <a:pt x="3581" y="18727"/>
                  <a:pt x="3581" y="18727"/>
                  <a:pt x="3581" y="18727"/>
                </a:cubicBezTo>
                <a:cubicBezTo>
                  <a:pt x="3581" y="18826"/>
                  <a:pt x="3581" y="18826"/>
                  <a:pt x="3581" y="18826"/>
                </a:cubicBezTo>
                <a:cubicBezTo>
                  <a:pt x="3465" y="18826"/>
                  <a:pt x="3465" y="18826"/>
                  <a:pt x="3465" y="18826"/>
                </a:cubicBezTo>
                <a:cubicBezTo>
                  <a:pt x="3465" y="18826"/>
                  <a:pt x="3465" y="18826"/>
                  <a:pt x="3465" y="18826"/>
                </a:cubicBezTo>
                <a:cubicBezTo>
                  <a:pt x="3465" y="18727"/>
                  <a:pt x="3465" y="18727"/>
                  <a:pt x="3465" y="18727"/>
                </a:cubicBezTo>
                <a:cubicBezTo>
                  <a:pt x="3465" y="18727"/>
                  <a:pt x="3465" y="18727"/>
                  <a:pt x="3465" y="18727"/>
                </a:cubicBezTo>
                <a:cubicBezTo>
                  <a:pt x="3581" y="18727"/>
                  <a:pt x="3581" y="18727"/>
                  <a:pt x="3581" y="18727"/>
                </a:cubicBezTo>
                <a:cubicBezTo>
                  <a:pt x="3696" y="18628"/>
                  <a:pt x="3696" y="18628"/>
                  <a:pt x="3696" y="18628"/>
                </a:cubicBezTo>
                <a:cubicBezTo>
                  <a:pt x="3696" y="18628"/>
                  <a:pt x="3696" y="18628"/>
                  <a:pt x="3696" y="18628"/>
                </a:cubicBezTo>
                <a:cubicBezTo>
                  <a:pt x="3581" y="18628"/>
                  <a:pt x="3581" y="18628"/>
                  <a:pt x="3581" y="18628"/>
                </a:cubicBezTo>
                <a:cubicBezTo>
                  <a:pt x="3465" y="18628"/>
                  <a:pt x="3465" y="18628"/>
                  <a:pt x="3465" y="18628"/>
                </a:cubicBezTo>
                <a:cubicBezTo>
                  <a:pt x="3465" y="18628"/>
                  <a:pt x="3465" y="18628"/>
                  <a:pt x="3465" y="18628"/>
                </a:cubicBezTo>
                <a:cubicBezTo>
                  <a:pt x="3465" y="18528"/>
                  <a:pt x="3465" y="18528"/>
                  <a:pt x="3465" y="18528"/>
                </a:cubicBezTo>
                <a:cubicBezTo>
                  <a:pt x="3581" y="18528"/>
                  <a:pt x="3581" y="18528"/>
                  <a:pt x="3581" y="18528"/>
                </a:cubicBezTo>
                <a:cubicBezTo>
                  <a:pt x="3696" y="18528"/>
                  <a:pt x="3696" y="18528"/>
                  <a:pt x="3696" y="18528"/>
                </a:cubicBezTo>
                <a:cubicBezTo>
                  <a:pt x="3812" y="18528"/>
                  <a:pt x="3812" y="18528"/>
                  <a:pt x="3812" y="18528"/>
                </a:cubicBezTo>
                <a:cubicBezTo>
                  <a:pt x="3927" y="18528"/>
                  <a:pt x="3927" y="18528"/>
                  <a:pt x="3927" y="18528"/>
                </a:cubicBezTo>
                <a:cubicBezTo>
                  <a:pt x="4043" y="18429"/>
                  <a:pt x="4043" y="18429"/>
                  <a:pt x="4043" y="18429"/>
                </a:cubicBezTo>
                <a:cubicBezTo>
                  <a:pt x="4043" y="18429"/>
                  <a:pt x="4043" y="18429"/>
                  <a:pt x="4043" y="18429"/>
                </a:cubicBezTo>
                <a:cubicBezTo>
                  <a:pt x="4043" y="18429"/>
                  <a:pt x="4043" y="18429"/>
                  <a:pt x="4043" y="18429"/>
                </a:cubicBezTo>
                <a:cubicBezTo>
                  <a:pt x="3927" y="18429"/>
                  <a:pt x="3927" y="18429"/>
                  <a:pt x="3927" y="18429"/>
                </a:cubicBezTo>
                <a:cubicBezTo>
                  <a:pt x="3812" y="18429"/>
                  <a:pt x="3812" y="18429"/>
                  <a:pt x="3812" y="18429"/>
                </a:cubicBezTo>
                <a:cubicBezTo>
                  <a:pt x="3696" y="18429"/>
                  <a:pt x="3696" y="18429"/>
                  <a:pt x="3696" y="18429"/>
                </a:cubicBezTo>
                <a:cubicBezTo>
                  <a:pt x="3581" y="18528"/>
                  <a:pt x="3581" y="18528"/>
                  <a:pt x="3581" y="18528"/>
                </a:cubicBezTo>
                <a:cubicBezTo>
                  <a:pt x="3465" y="18528"/>
                  <a:pt x="3465" y="18528"/>
                  <a:pt x="3465" y="18528"/>
                </a:cubicBezTo>
                <a:cubicBezTo>
                  <a:pt x="3465" y="18429"/>
                  <a:pt x="3465" y="18429"/>
                  <a:pt x="3465" y="18429"/>
                </a:cubicBezTo>
                <a:cubicBezTo>
                  <a:pt x="3465" y="18429"/>
                  <a:pt x="3465" y="18429"/>
                  <a:pt x="3465" y="18429"/>
                </a:cubicBezTo>
                <a:cubicBezTo>
                  <a:pt x="3696" y="18429"/>
                  <a:pt x="3696" y="18429"/>
                  <a:pt x="3696" y="18429"/>
                </a:cubicBezTo>
                <a:cubicBezTo>
                  <a:pt x="3696" y="18429"/>
                  <a:pt x="3696" y="18429"/>
                  <a:pt x="3696" y="18429"/>
                </a:cubicBezTo>
                <a:cubicBezTo>
                  <a:pt x="3812" y="18330"/>
                  <a:pt x="3812" y="18330"/>
                  <a:pt x="3812" y="18330"/>
                </a:cubicBezTo>
                <a:cubicBezTo>
                  <a:pt x="3927" y="18330"/>
                  <a:pt x="3927" y="18330"/>
                  <a:pt x="3927" y="18330"/>
                </a:cubicBezTo>
                <a:cubicBezTo>
                  <a:pt x="3927" y="18330"/>
                  <a:pt x="3927" y="18330"/>
                  <a:pt x="3927" y="18330"/>
                </a:cubicBezTo>
                <a:cubicBezTo>
                  <a:pt x="4043" y="18429"/>
                  <a:pt x="4043" y="18429"/>
                  <a:pt x="4043" y="18429"/>
                </a:cubicBezTo>
                <a:cubicBezTo>
                  <a:pt x="4043" y="18429"/>
                  <a:pt x="4043" y="18429"/>
                  <a:pt x="4043" y="18429"/>
                </a:cubicBezTo>
                <a:cubicBezTo>
                  <a:pt x="4043" y="18330"/>
                  <a:pt x="4043" y="18330"/>
                  <a:pt x="4043" y="18330"/>
                </a:cubicBezTo>
                <a:cubicBezTo>
                  <a:pt x="4043" y="18330"/>
                  <a:pt x="4043" y="18330"/>
                  <a:pt x="4043" y="18330"/>
                </a:cubicBezTo>
                <a:cubicBezTo>
                  <a:pt x="3927" y="18231"/>
                  <a:pt x="3927" y="18231"/>
                  <a:pt x="3927" y="18231"/>
                </a:cubicBezTo>
                <a:cubicBezTo>
                  <a:pt x="3927" y="18231"/>
                  <a:pt x="3927" y="18231"/>
                  <a:pt x="3927" y="18231"/>
                </a:cubicBezTo>
                <a:cubicBezTo>
                  <a:pt x="3927" y="18231"/>
                  <a:pt x="3927" y="18231"/>
                  <a:pt x="3927" y="18231"/>
                </a:cubicBezTo>
                <a:cubicBezTo>
                  <a:pt x="3927" y="18231"/>
                  <a:pt x="3927" y="18231"/>
                  <a:pt x="3927" y="18231"/>
                </a:cubicBezTo>
                <a:cubicBezTo>
                  <a:pt x="3927" y="18231"/>
                  <a:pt x="3927" y="18231"/>
                  <a:pt x="3927" y="18231"/>
                </a:cubicBezTo>
                <a:cubicBezTo>
                  <a:pt x="4043" y="18231"/>
                  <a:pt x="4043" y="18231"/>
                  <a:pt x="4043" y="18231"/>
                </a:cubicBezTo>
                <a:cubicBezTo>
                  <a:pt x="4043" y="18231"/>
                  <a:pt x="4043" y="18231"/>
                  <a:pt x="4043" y="18231"/>
                </a:cubicBezTo>
                <a:cubicBezTo>
                  <a:pt x="4043" y="18231"/>
                  <a:pt x="4043" y="18231"/>
                  <a:pt x="4043" y="18231"/>
                </a:cubicBezTo>
                <a:cubicBezTo>
                  <a:pt x="4158" y="18330"/>
                  <a:pt x="4158" y="18330"/>
                  <a:pt x="4158" y="18330"/>
                </a:cubicBezTo>
                <a:cubicBezTo>
                  <a:pt x="4158" y="18330"/>
                  <a:pt x="4158" y="18330"/>
                  <a:pt x="4158" y="18330"/>
                </a:cubicBezTo>
                <a:cubicBezTo>
                  <a:pt x="4274" y="18330"/>
                  <a:pt x="4274" y="18330"/>
                  <a:pt x="4274" y="18330"/>
                </a:cubicBezTo>
                <a:cubicBezTo>
                  <a:pt x="4158" y="18231"/>
                  <a:pt x="4158" y="18231"/>
                  <a:pt x="4158" y="18231"/>
                </a:cubicBezTo>
                <a:cubicBezTo>
                  <a:pt x="4158" y="18231"/>
                  <a:pt x="4158" y="18231"/>
                  <a:pt x="4158" y="18231"/>
                </a:cubicBezTo>
                <a:cubicBezTo>
                  <a:pt x="4158" y="18132"/>
                  <a:pt x="4158" y="18132"/>
                  <a:pt x="4158" y="18132"/>
                </a:cubicBezTo>
                <a:cubicBezTo>
                  <a:pt x="4158" y="18033"/>
                  <a:pt x="4158" y="18033"/>
                  <a:pt x="4158" y="18033"/>
                </a:cubicBezTo>
                <a:cubicBezTo>
                  <a:pt x="4158" y="18033"/>
                  <a:pt x="4158" y="18033"/>
                  <a:pt x="4158" y="18033"/>
                </a:cubicBezTo>
                <a:cubicBezTo>
                  <a:pt x="4158" y="18033"/>
                  <a:pt x="4158" y="18033"/>
                  <a:pt x="4158" y="18033"/>
                </a:cubicBezTo>
                <a:cubicBezTo>
                  <a:pt x="4043" y="18132"/>
                  <a:pt x="4043" y="18132"/>
                  <a:pt x="4043" y="18132"/>
                </a:cubicBezTo>
                <a:cubicBezTo>
                  <a:pt x="4043" y="18132"/>
                  <a:pt x="4043" y="18132"/>
                  <a:pt x="4043" y="18132"/>
                </a:cubicBezTo>
                <a:cubicBezTo>
                  <a:pt x="4043" y="18033"/>
                  <a:pt x="4043" y="18033"/>
                  <a:pt x="4043" y="18033"/>
                </a:cubicBezTo>
                <a:cubicBezTo>
                  <a:pt x="3927" y="18033"/>
                  <a:pt x="3927" y="18033"/>
                  <a:pt x="3927" y="18033"/>
                </a:cubicBezTo>
                <a:cubicBezTo>
                  <a:pt x="3812" y="18132"/>
                  <a:pt x="3812" y="18132"/>
                  <a:pt x="3812" y="18132"/>
                </a:cubicBezTo>
                <a:cubicBezTo>
                  <a:pt x="3812" y="18231"/>
                  <a:pt x="3812" y="18231"/>
                  <a:pt x="3812" y="18231"/>
                </a:cubicBezTo>
                <a:cubicBezTo>
                  <a:pt x="3696" y="18132"/>
                  <a:pt x="3696" y="18132"/>
                  <a:pt x="3696" y="18132"/>
                </a:cubicBezTo>
                <a:cubicBezTo>
                  <a:pt x="3812" y="18132"/>
                  <a:pt x="3812" y="18132"/>
                  <a:pt x="3812" y="18132"/>
                </a:cubicBezTo>
                <a:cubicBezTo>
                  <a:pt x="3812" y="18132"/>
                  <a:pt x="3812" y="18132"/>
                  <a:pt x="3812" y="18132"/>
                </a:cubicBezTo>
                <a:cubicBezTo>
                  <a:pt x="3812" y="18132"/>
                  <a:pt x="3812" y="18132"/>
                  <a:pt x="3812" y="18132"/>
                </a:cubicBezTo>
                <a:cubicBezTo>
                  <a:pt x="3696" y="18132"/>
                  <a:pt x="3696" y="18132"/>
                  <a:pt x="3696" y="18132"/>
                </a:cubicBezTo>
                <a:cubicBezTo>
                  <a:pt x="3696" y="18132"/>
                  <a:pt x="3696" y="18132"/>
                  <a:pt x="3696" y="18132"/>
                </a:cubicBezTo>
                <a:cubicBezTo>
                  <a:pt x="3696" y="18132"/>
                  <a:pt x="3696" y="18132"/>
                  <a:pt x="3696" y="18132"/>
                </a:cubicBezTo>
                <a:cubicBezTo>
                  <a:pt x="3581" y="18231"/>
                  <a:pt x="3581" y="18231"/>
                  <a:pt x="3581" y="18231"/>
                </a:cubicBezTo>
                <a:cubicBezTo>
                  <a:pt x="3465" y="18231"/>
                  <a:pt x="3465" y="18231"/>
                  <a:pt x="3465" y="18231"/>
                </a:cubicBezTo>
                <a:cubicBezTo>
                  <a:pt x="3465" y="18330"/>
                  <a:pt x="3465" y="18330"/>
                  <a:pt x="3465" y="18330"/>
                </a:cubicBezTo>
                <a:cubicBezTo>
                  <a:pt x="3350" y="18330"/>
                  <a:pt x="3350" y="18330"/>
                  <a:pt x="3350" y="18330"/>
                </a:cubicBezTo>
                <a:cubicBezTo>
                  <a:pt x="3350" y="18330"/>
                  <a:pt x="3350" y="18330"/>
                  <a:pt x="3350" y="18330"/>
                </a:cubicBezTo>
                <a:cubicBezTo>
                  <a:pt x="3350" y="18231"/>
                  <a:pt x="3350" y="18231"/>
                  <a:pt x="3350" y="18231"/>
                </a:cubicBezTo>
                <a:cubicBezTo>
                  <a:pt x="3350" y="18132"/>
                  <a:pt x="3350" y="18132"/>
                  <a:pt x="3350" y="18132"/>
                </a:cubicBezTo>
                <a:cubicBezTo>
                  <a:pt x="3350" y="18132"/>
                  <a:pt x="3350" y="18132"/>
                  <a:pt x="3350" y="18132"/>
                </a:cubicBezTo>
                <a:cubicBezTo>
                  <a:pt x="3350" y="18033"/>
                  <a:pt x="3350" y="18033"/>
                  <a:pt x="3350" y="18033"/>
                </a:cubicBezTo>
                <a:cubicBezTo>
                  <a:pt x="3350" y="18033"/>
                  <a:pt x="3350" y="18033"/>
                  <a:pt x="3350" y="18033"/>
                </a:cubicBezTo>
                <a:cubicBezTo>
                  <a:pt x="3465" y="18033"/>
                  <a:pt x="3465" y="18033"/>
                  <a:pt x="3465" y="18033"/>
                </a:cubicBezTo>
                <a:cubicBezTo>
                  <a:pt x="3581" y="17934"/>
                  <a:pt x="3581" y="17934"/>
                  <a:pt x="3581" y="17934"/>
                </a:cubicBezTo>
                <a:cubicBezTo>
                  <a:pt x="3696" y="17934"/>
                  <a:pt x="3696" y="17934"/>
                  <a:pt x="3696" y="17934"/>
                </a:cubicBezTo>
                <a:cubicBezTo>
                  <a:pt x="3696" y="17934"/>
                  <a:pt x="3696" y="17934"/>
                  <a:pt x="3696" y="17934"/>
                </a:cubicBezTo>
                <a:cubicBezTo>
                  <a:pt x="3696" y="17934"/>
                  <a:pt x="3696" y="17934"/>
                  <a:pt x="3696" y="17934"/>
                </a:cubicBezTo>
                <a:cubicBezTo>
                  <a:pt x="3696" y="17835"/>
                  <a:pt x="3696" y="17835"/>
                  <a:pt x="3696" y="17835"/>
                </a:cubicBezTo>
                <a:cubicBezTo>
                  <a:pt x="3696" y="17835"/>
                  <a:pt x="3696" y="17835"/>
                  <a:pt x="3696" y="17835"/>
                </a:cubicBezTo>
                <a:cubicBezTo>
                  <a:pt x="3581" y="17934"/>
                  <a:pt x="3581" y="17934"/>
                  <a:pt x="3581" y="17934"/>
                </a:cubicBezTo>
                <a:cubicBezTo>
                  <a:pt x="3581" y="17934"/>
                  <a:pt x="3581" y="17934"/>
                  <a:pt x="3581" y="17934"/>
                </a:cubicBezTo>
                <a:cubicBezTo>
                  <a:pt x="3581" y="17934"/>
                  <a:pt x="3581" y="17934"/>
                  <a:pt x="3581" y="17934"/>
                </a:cubicBezTo>
                <a:cubicBezTo>
                  <a:pt x="3465" y="17934"/>
                  <a:pt x="3465" y="17934"/>
                  <a:pt x="3465" y="17934"/>
                </a:cubicBezTo>
                <a:cubicBezTo>
                  <a:pt x="3350" y="17934"/>
                  <a:pt x="3350" y="17934"/>
                  <a:pt x="3350" y="17934"/>
                </a:cubicBezTo>
                <a:cubicBezTo>
                  <a:pt x="3350" y="17934"/>
                  <a:pt x="3350" y="17934"/>
                  <a:pt x="3350" y="17934"/>
                </a:cubicBezTo>
                <a:cubicBezTo>
                  <a:pt x="3350" y="17835"/>
                  <a:pt x="3350" y="17835"/>
                  <a:pt x="3350" y="17835"/>
                </a:cubicBezTo>
                <a:cubicBezTo>
                  <a:pt x="3465" y="17736"/>
                  <a:pt x="3465" y="17736"/>
                  <a:pt x="3465" y="17736"/>
                </a:cubicBezTo>
                <a:cubicBezTo>
                  <a:pt x="3465" y="17736"/>
                  <a:pt x="3465" y="17736"/>
                  <a:pt x="3465" y="17736"/>
                </a:cubicBezTo>
                <a:cubicBezTo>
                  <a:pt x="3350" y="17637"/>
                  <a:pt x="3350" y="17637"/>
                  <a:pt x="3350" y="17637"/>
                </a:cubicBezTo>
                <a:cubicBezTo>
                  <a:pt x="3350" y="17637"/>
                  <a:pt x="3350" y="17637"/>
                  <a:pt x="3350" y="17637"/>
                </a:cubicBezTo>
                <a:cubicBezTo>
                  <a:pt x="3350" y="17736"/>
                  <a:pt x="3350" y="17736"/>
                  <a:pt x="3350" y="17736"/>
                </a:cubicBezTo>
                <a:cubicBezTo>
                  <a:pt x="3234" y="17736"/>
                  <a:pt x="3234" y="17736"/>
                  <a:pt x="3234" y="17736"/>
                </a:cubicBezTo>
                <a:cubicBezTo>
                  <a:pt x="3234" y="17637"/>
                  <a:pt x="3234" y="17637"/>
                  <a:pt x="3234" y="17637"/>
                </a:cubicBezTo>
                <a:cubicBezTo>
                  <a:pt x="3350" y="17637"/>
                  <a:pt x="3350" y="17637"/>
                  <a:pt x="3350" y="17637"/>
                </a:cubicBezTo>
                <a:cubicBezTo>
                  <a:pt x="3465" y="17637"/>
                  <a:pt x="3465" y="17637"/>
                  <a:pt x="3465" y="17637"/>
                </a:cubicBezTo>
                <a:cubicBezTo>
                  <a:pt x="3465" y="17538"/>
                  <a:pt x="3465" y="17538"/>
                  <a:pt x="3465" y="17538"/>
                </a:cubicBezTo>
                <a:cubicBezTo>
                  <a:pt x="3581" y="17538"/>
                  <a:pt x="3581" y="17538"/>
                  <a:pt x="3581" y="17538"/>
                </a:cubicBezTo>
                <a:cubicBezTo>
                  <a:pt x="3696" y="17538"/>
                  <a:pt x="3696" y="17538"/>
                  <a:pt x="3696" y="17538"/>
                </a:cubicBezTo>
                <a:cubicBezTo>
                  <a:pt x="3696" y="17439"/>
                  <a:pt x="3696" y="17439"/>
                  <a:pt x="3696" y="17439"/>
                </a:cubicBezTo>
                <a:cubicBezTo>
                  <a:pt x="3696" y="17439"/>
                  <a:pt x="3696" y="17439"/>
                  <a:pt x="3696" y="17439"/>
                </a:cubicBezTo>
                <a:cubicBezTo>
                  <a:pt x="3812" y="17439"/>
                  <a:pt x="3812" y="17439"/>
                  <a:pt x="3812" y="17439"/>
                </a:cubicBezTo>
                <a:cubicBezTo>
                  <a:pt x="3812" y="17439"/>
                  <a:pt x="3812" y="17439"/>
                  <a:pt x="3812" y="17439"/>
                </a:cubicBezTo>
                <a:cubicBezTo>
                  <a:pt x="3812" y="17339"/>
                  <a:pt x="3812" y="17339"/>
                  <a:pt x="3812" y="17339"/>
                </a:cubicBezTo>
                <a:cubicBezTo>
                  <a:pt x="4043" y="17339"/>
                  <a:pt x="4043" y="17339"/>
                  <a:pt x="4043" y="17339"/>
                </a:cubicBezTo>
                <a:cubicBezTo>
                  <a:pt x="4043" y="17439"/>
                  <a:pt x="4043" y="17439"/>
                  <a:pt x="4043" y="17439"/>
                </a:cubicBezTo>
                <a:cubicBezTo>
                  <a:pt x="4158" y="17439"/>
                  <a:pt x="4158" y="17439"/>
                  <a:pt x="4158" y="17439"/>
                </a:cubicBezTo>
                <a:cubicBezTo>
                  <a:pt x="4043" y="17339"/>
                  <a:pt x="4043" y="17339"/>
                  <a:pt x="4043" y="17339"/>
                </a:cubicBezTo>
                <a:cubicBezTo>
                  <a:pt x="4043" y="17339"/>
                  <a:pt x="4043" y="17339"/>
                  <a:pt x="4043" y="17339"/>
                </a:cubicBezTo>
                <a:cubicBezTo>
                  <a:pt x="3927" y="17339"/>
                  <a:pt x="3927" y="17339"/>
                  <a:pt x="3927" y="17339"/>
                </a:cubicBezTo>
                <a:cubicBezTo>
                  <a:pt x="3927" y="17240"/>
                  <a:pt x="3927" y="17240"/>
                  <a:pt x="3927" y="17240"/>
                </a:cubicBezTo>
                <a:cubicBezTo>
                  <a:pt x="3696" y="17339"/>
                  <a:pt x="3696" y="17339"/>
                  <a:pt x="3696" y="17339"/>
                </a:cubicBezTo>
                <a:cubicBezTo>
                  <a:pt x="3696" y="17339"/>
                  <a:pt x="3696" y="17339"/>
                  <a:pt x="3696" y="17339"/>
                </a:cubicBezTo>
                <a:cubicBezTo>
                  <a:pt x="3581" y="17439"/>
                  <a:pt x="3581" y="17439"/>
                  <a:pt x="3581" y="17439"/>
                </a:cubicBezTo>
                <a:cubicBezTo>
                  <a:pt x="3581" y="17439"/>
                  <a:pt x="3581" y="17439"/>
                  <a:pt x="3581" y="17439"/>
                </a:cubicBezTo>
                <a:cubicBezTo>
                  <a:pt x="3581" y="17439"/>
                  <a:pt x="3581" y="17439"/>
                  <a:pt x="3581" y="17439"/>
                </a:cubicBezTo>
                <a:cubicBezTo>
                  <a:pt x="3465" y="17538"/>
                  <a:pt x="3465" y="17538"/>
                  <a:pt x="3465" y="17538"/>
                </a:cubicBezTo>
                <a:cubicBezTo>
                  <a:pt x="3350" y="17538"/>
                  <a:pt x="3350" y="17538"/>
                  <a:pt x="3350" y="17538"/>
                </a:cubicBezTo>
                <a:cubicBezTo>
                  <a:pt x="3350" y="17538"/>
                  <a:pt x="3350" y="17538"/>
                  <a:pt x="3350" y="17538"/>
                </a:cubicBezTo>
                <a:cubicBezTo>
                  <a:pt x="3350" y="17538"/>
                  <a:pt x="3350" y="17538"/>
                  <a:pt x="3350" y="17538"/>
                </a:cubicBezTo>
                <a:cubicBezTo>
                  <a:pt x="3350" y="17439"/>
                  <a:pt x="3350" y="17439"/>
                  <a:pt x="3350" y="17439"/>
                </a:cubicBezTo>
                <a:cubicBezTo>
                  <a:pt x="3234" y="17439"/>
                  <a:pt x="3234" y="17439"/>
                  <a:pt x="3234" y="17439"/>
                </a:cubicBezTo>
                <a:cubicBezTo>
                  <a:pt x="3350" y="17439"/>
                  <a:pt x="3350" y="17439"/>
                  <a:pt x="3350" y="17439"/>
                </a:cubicBezTo>
                <a:cubicBezTo>
                  <a:pt x="3350" y="17339"/>
                  <a:pt x="3350" y="17339"/>
                  <a:pt x="3350" y="17339"/>
                </a:cubicBezTo>
                <a:cubicBezTo>
                  <a:pt x="3234" y="17339"/>
                  <a:pt x="3234" y="17339"/>
                  <a:pt x="3234" y="17339"/>
                </a:cubicBezTo>
                <a:cubicBezTo>
                  <a:pt x="3234" y="17339"/>
                  <a:pt x="3234" y="17339"/>
                  <a:pt x="3234" y="17339"/>
                </a:cubicBezTo>
                <a:cubicBezTo>
                  <a:pt x="3119" y="17339"/>
                  <a:pt x="3119" y="17339"/>
                  <a:pt x="3119" y="17339"/>
                </a:cubicBezTo>
                <a:cubicBezTo>
                  <a:pt x="3119" y="17240"/>
                  <a:pt x="3119" y="17240"/>
                  <a:pt x="3119" y="17240"/>
                </a:cubicBezTo>
                <a:cubicBezTo>
                  <a:pt x="3234" y="17240"/>
                  <a:pt x="3234" y="17240"/>
                  <a:pt x="3234" y="17240"/>
                </a:cubicBezTo>
                <a:cubicBezTo>
                  <a:pt x="3350" y="17240"/>
                  <a:pt x="3350" y="17240"/>
                  <a:pt x="3350" y="17240"/>
                </a:cubicBezTo>
                <a:cubicBezTo>
                  <a:pt x="3350" y="17141"/>
                  <a:pt x="3350" y="17141"/>
                  <a:pt x="3350" y="17141"/>
                </a:cubicBezTo>
                <a:cubicBezTo>
                  <a:pt x="3465" y="17240"/>
                  <a:pt x="3465" y="17240"/>
                  <a:pt x="3465" y="17240"/>
                </a:cubicBezTo>
                <a:cubicBezTo>
                  <a:pt x="3465" y="17240"/>
                  <a:pt x="3465" y="17240"/>
                  <a:pt x="3465" y="17240"/>
                </a:cubicBezTo>
                <a:cubicBezTo>
                  <a:pt x="3581" y="17240"/>
                  <a:pt x="3581" y="17240"/>
                  <a:pt x="3581" y="17240"/>
                </a:cubicBezTo>
                <a:cubicBezTo>
                  <a:pt x="3696" y="17141"/>
                  <a:pt x="3696" y="17141"/>
                  <a:pt x="3696" y="17141"/>
                </a:cubicBezTo>
                <a:cubicBezTo>
                  <a:pt x="3696" y="17141"/>
                  <a:pt x="3696" y="17141"/>
                  <a:pt x="3696" y="17141"/>
                </a:cubicBezTo>
                <a:cubicBezTo>
                  <a:pt x="3812" y="17141"/>
                  <a:pt x="3812" y="17141"/>
                  <a:pt x="3812" y="17141"/>
                </a:cubicBezTo>
                <a:cubicBezTo>
                  <a:pt x="3696" y="17141"/>
                  <a:pt x="3696" y="17141"/>
                  <a:pt x="3696" y="17141"/>
                </a:cubicBezTo>
                <a:cubicBezTo>
                  <a:pt x="3696" y="17042"/>
                  <a:pt x="3696" y="17042"/>
                  <a:pt x="3696" y="17042"/>
                </a:cubicBezTo>
                <a:cubicBezTo>
                  <a:pt x="3581" y="17141"/>
                  <a:pt x="3581" y="17141"/>
                  <a:pt x="3581" y="17141"/>
                </a:cubicBezTo>
                <a:cubicBezTo>
                  <a:pt x="3465" y="17141"/>
                  <a:pt x="3465" y="17141"/>
                  <a:pt x="3465" y="17141"/>
                </a:cubicBezTo>
                <a:cubicBezTo>
                  <a:pt x="3465" y="17141"/>
                  <a:pt x="3465" y="17141"/>
                  <a:pt x="3465" y="17141"/>
                </a:cubicBezTo>
                <a:cubicBezTo>
                  <a:pt x="3350" y="17141"/>
                  <a:pt x="3350" y="17141"/>
                  <a:pt x="3350" y="17141"/>
                </a:cubicBezTo>
                <a:cubicBezTo>
                  <a:pt x="3350" y="17141"/>
                  <a:pt x="3350" y="17141"/>
                  <a:pt x="3350" y="17141"/>
                </a:cubicBezTo>
                <a:cubicBezTo>
                  <a:pt x="3350" y="17141"/>
                  <a:pt x="3350" y="17141"/>
                  <a:pt x="3350" y="17141"/>
                </a:cubicBezTo>
                <a:cubicBezTo>
                  <a:pt x="3234" y="17240"/>
                  <a:pt x="3234" y="17240"/>
                  <a:pt x="3234" y="17240"/>
                </a:cubicBezTo>
                <a:cubicBezTo>
                  <a:pt x="3234" y="17141"/>
                  <a:pt x="3234" y="17141"/>
                  <a:pt x="3234" y="17141"/>
                </a:cubicBezTo>
                <a:cubicBezTo>
                  <a:pt x="3119" y="17141"/>
                  <a:pt x="3119" y="17141"/>
                  <a:pt x="3119" y="17141"/>
                </a:cubicBezTo>
                <a:cubicBezTo>
                  <a:pt x="3119" y="17141"/>
                  <a:pt x="3119" y="17141"/>
                  <a:pt x="3119" y="17141"/>
                </a:cubicBezTo>
                <a:cubicBezTo>
                  <a:pt x="3003" y="17141"/>
                  <a:pt x="3003" y="17141"/>
                  <a:pt x="3003" y="17141"/>
                </a:cubicBezTo>
                <a:cubicBezTo>
                  <a:pt x="3119" y="17141"/>
                  <a:pt x="3119" y="17141"/>
                  <a:pt x="3119" y="17141"/>
                </a:cubicBezTo>
                <a:cubicBezTo>
                  <a:pt x="3119" y="17141"/>
                  <a:pt x="3119" y="17141"/>
                  <a:pt x="3119" y="17141"/>
                </a:cubicBezTo>
                <a:cubicBezTo>
                  <a:pt x="3234" y="17042"/>
                  <a:pt x="3234" y="17042"/>
                  <a:pt x="3234" y="17042"/>
                </a:cubicBezTo>
                <a:cubicBezTo>
                  <a:pt x="3465" y="17042"/>
                  <a:pt x="3465" y="17042"/>
                  <a:pt x="3465" y="17042"/>
                </a:cubicBezTo>
                <a:cubicBezTo>
                  <a:pt x="3465" y="16943"/>
                  <a:pt x="3465" y="16943"/>
                  <a:pt x="3465" y="16943"/>
                </a:cubicBezTo>
                <a:cubicBezTo>
                  <a:pt x="3696" y="16943"/>
                  <a:pt x="3696" y="16943"/>
                  <a:pt x="3696" y="16943"/>
                </a:cubicBezTo>
                <a:cubicBezTo>
                  <a:pt x="3696" y="16943"/>
                  <a:pt x="3696" y="16943"/>
                  <a:pt x="3696" y="16943"/>
                </a:cubicBezTo>
                <a:cubicBezTo>
                  <a:pt x="3927" y="16745"/>
                  <a:pt x="3927" y="16745"/>
                  <a:pt x="3927" y="16745"/>
                </a:cubicBezTo>
                <a:cubicBezTo>
                  <a:pt x="4043" y="16745"/>
                  <a:pt x="4043" y="16745"/>
                  <a:pt x="4043" y="16745"/>
                </a:cubicBezTo>
                <a:cubicBezTo>
                  <a:pt x="4158" y="16646"/>
                  <a:pt x="4158" y="16646"/>
                  <a:pt x="4158" y="16646"/>
                </a:cubicBezTo>
                <a:cubicBezTo>
                  <a:pt x="4274" y="16646"/>
                  <a:pt x="4274" y="16646"/>
                  <a:pt x="4274" y="16646"/>
                </a:cubicBezTo>
                <a:cubicBezTo>
                  <a:pt x="4274" y="16646"/>
                  <a:pt x="4274" y="16646"/>
                  <a:pt x="4274" y="16646"/>
                </a:cubicBezTo>
                <a:cubicBezTo>
                  <a:pt x="4274" y="16646"/>
                  <a:pt x="4274" y="16646"/>
                  <a:pt x="4274" y="16646"/>
                </a:cubicBezTo>
                <a:cubicBezTo>
                  <a:pt x="4158" y="16547"/>
                  <a:pt x="4158" y="16547"/>
                  <a:pt x="4158" y="16547"/>
                </a:cubicBezTo>
                <a:cubicBezTo>
                  <a:pt x="4043" y="16646"/>
                  <a:pt x="4043" y="16646"/>
                  <a:pt x="4043" y="16646"/>
                </a:cubicBezTo>
                <a:cubicBezTo>
                  <a:pt x="3812" y="16745"/>
                  <a:pt x="3812" y="16745"/>
                  <a:pt x="3812" y="16745"/>
                </a:cubicBezTo>
                <a:cubicBezTo>
                  <a:pt x="3696" y="16844"/>
                  <a:pt x="3696" y="16844"/>
                  <a:pt x="3696" y="16844"/>
                </a:cubicBezTo>
                <a:cubicBezTo>
                  <a:pt x="3696" y="16844"/>
                  <a:pt x="3696" y="16844"/>
                  <a:pt x="3696" y="16844"/>
                </a:cubicBezTo>
                <a:cubicBezTo>
                  <a:pt x="3581" y="16943"/>
                  <a:pt x="3581" y="16943"/>
                  <a:pt x="3581" y="16943"/>
                </a:cubicBezTo>
                <a:cubicBezTo>
                  <a:pt x="3350" y="16943"/>
                  <a:pt x="3350" y="16943"/>
                  <a:pt x="3350" y="16943"/>
                </a:cubicBezTo>
                <a:cubicBezTo>
                  <a:pt x="3350" y="16943"/>
                  <a:pt x="3350" y="16943"/>
                  <a:pt x="3350" y="16943"/>
                </a:cubicBezTo>
                <a:cubicBezTo>
                  <a:pt x="3119" y="17042"/>
                  <a:pt x="3119" y="17042"/>
                  <a:pt x="3119" y="17042"/>
                </a:cubicBezTo>
                <a:cubicBezTo>
                  <a:pt x="3003" y="17042"/>
                  <a:pt x="3003" y="17042"/>
                  <a:pt x="3003" y="17042"/>
                </a:cubicBezTo>
                <a:cubicBezTo>
                  <a:pt x="3003" y="17042"/>
                  <a:pt x="3003" y="17042"/>
                  <a:pt x="3003" y="17042"/>
                </a:cubicBezTo>
                <a:cubicBezTo>
                  <a:pt x="3119" y="16943"/>
                  <a:pt x="3119" y="16943"/>
                  <a:pt x="3119" y="16943"/>
                </a:cubicBezTo>
                <a:cubicBezTo>
                  <a:pt x="3003" y="16844"/>
                  <a:pt x="3003" y="16844"/>
                  <a:pt x="3003" y="16844"/>
                </a:cubicBezTo>
                <a:cubicBezTo>
                  <a:pt x="3119" y="16745"/>
                  <a:pt x="3119" y="16745"/>
                  <a:pt x="3119" y="16745"/>
                </a:cubicBezTo>
                <a:cubicBezTo>
                  <a:pt x="3119" y="16745"/>
                  <a:pt x="3119" y="16745"/>
                  <a:pt x="3119" y="16745"/>
                </a:cubicBezTo>
                <a:cubicBezTo>
                  <a:pt x="3234" y="16844"/>
                  <a:pt x="3234" y="16844"/>
                  <a:pt x="3234" y="16844"/>
                </a:cubicBezTo>
                <a:cubicBezTo>
                  <a:pt x="3350" y="16844"/>
                  <a:pt x="3350" y="16844"/>
                  <a:pt x="3350" y="16844"/>
                </a:cubicBezTo>
                <a:cubicBezTo>
                  <a:pt x="3465" y="16844"/>
                  <a:pt x="3465" y="16844"/>
                  <a:pt x="3465" y="16844"/>
                </a:cubicBezTo>
                <a:cubicBezTo>
                  <a:pt x="3465" y="16844"/>
                  <a:pt x="3465" y="16844"/>
                  <a:pt x="3465" y="16844"/>
                </a:cubicBezTo>
                <a:cubicBezTo>
                  <a:pt x="3465" y="16745"/>
                  <a:pt x="3465" y="16745"/>
                  <a:pt x="3465" y="16745"/>
                </a:cubicBezTo>
                <a:cubicBezTo>
                  <a:pt x="3465" y="16745"/>
                  <a:pt x="3465" y="16745"/>
                  <a:pt x="3465" y="16745"/>
                </a:cubicBezTo>
                <a:cubicBezTo>
                  <a:pt x="3350" y="16745"/>
                  <a:pt x="3350" y="16745"/>
                  <a:pt x="3350" y="16745"/>
                </a:cubicBezTo>
                <a:cubicBezTo>
                  <a:pt x="3234" y="16745"/>
                  <a:pt x="3234" y="16745"/>
                  <a:pt x="3234" y="16745"/>
                </a:cubicBezTo>
                <a:cubicBezTo>
                  <a:pt x="3234" y="16745"/>
                  <a:pt x="3234" y="16745"/>
                  <a:pt x="3234" y="16745"/>
                </a:cubicBezTo>
                <a:cubicBezTo>
                  <a:pt x="3234" y="16745"/>
                  <a:pt x="3234" y="16745"/>
                  <a:pt x="3234" y="16745"/>
                </a:cubicBezTo>
                <a:cubicBezTo>
                  <a:pt x="3234" y="16646"/>
                  <a:pt x="3234" y="16646"/>
                  <a:pt x="3234" y="16646"/>
                </a:cubicBezTo>
                <a:cubicBezTo>
                  <a:pt x="3234" y="16646"/>
                  <a:pt x="3234" y="16646"/>
                  <a:pt x="3234" y="16646"/>
                </a:cubicBezTo>
                <a:cubicBezTo>
                  <a:pt x="3350" y="16745"/>
                  <a:pt x="3350" y="16745"/>
                  <a:pt x="3350" y="16745"/>
                </a:cubicBezTo>
                <a:cubicBezTo>
                  <a:pt x="3465" y="16745"/>
                  <a:pt x="3465" y="16745"/>
                  <a:pt x="3465" y="16745"/>
                </a:cubicBezTo>
                <a:cubicBezTo>
                  <a:pt x="3581" y="16646"/>
                  <a:pt x="3581" y="16646"/>
                  <a:pt x="3581" y="16646"/>
                </a:cubicBezTo>
                <a:cubicBezTo>
                  <a:pt x="3581" y="16646"/>
                  <a:pt x="3581" y="16646"/>
                  <a:pt x="3581" y="16646"/>
                </a:cubicBezTo>
                <a:cubicBezTo>
                  <a:pt x="3465" y="16646"/>
                  <a:pt x="3465" y="16646"/>
                  <a:pt x="3465" y="16646"/>
                </a:cubicBezTo>
                <a:cubicBezTo>
                  <a:pt x="3465" y="16646"/>
                  <a:pt x="3465" y="16646"/>
                  <a:pt x="3465" y="16646"/>
                </a:cubicBezTo>
                <a:cubicBezTo>
                  <a:pt x="3350" y="16646"/>
                  <a:pt x="3350" y="16646"/>
                  <a:pt x="3350" y="16646"/>
                </a:cubicBezTo>
                <a:cubicBezTo>
                  <a:pt x="3465" y="16547"/>
                  <a:pt x="3465" y="16547"/>
                  <a:pt x="3465" y="16547"/>
                </a:cubicBezTo>
                <a:cubicBezTo>
                  <a:pt x="3465" y="16547"/>
                  <a:pt x="3465" y="16547"/>
                  <a:pt x="3465" y="16547"/>
                </a:cubicBezTo>
                <a:cubicBezTo>
                  <a:pt x="3581" y="16547"/>
                  <a:pt x="3581" y="16547"/>
                  <a:pt x="3581" y="16547"/>
                </a:cubicBezTo>
                <a:cubicBezTo>
                  <a:pt x="3581" y="16547"/>
                  <a:pt x="3581" y="16547"/>
                  <a:pt x="3581" y="16547"/>
                </a:cubicBezTo>
                <a:cubicBezTo>
                  <a:pt x="3581" y="16547"/>
                  <a:pt x="3581" y="16547"/>
                  <a:pt x="3581" y="16547"/>
                </a:cubicBezTo>
                <a:cubicBezTo>
                  <a:pt x="3696" y="16547"/>
                  <a:pt x="3696" y="16547"/>
                  <a:pt x="3696" y="16547"/>
                </a:cubicBezTo>
                <a:cubicBezTo>
                  <a:pt x="3696" y="16547"/>
                  <a:pt x="3696" y="16547"/>
                  <a:pt x="3696" y="16547"/>
                </a:cubicBezTo>
                <a:cubicBezTo>
                  <a:pt x="3696" y="16448"/>
                  <a:pt x="3696" y="16448"/>
                  <a:pt x="3696" y="16448"/>
                </a:cubicBezTo>
                <a:cubicBezTo>
                  <a:pt x="3696" y="16448"/>
                  <a:pt x="3696" y="16448"/>
                  <a:pt x="3696" y="16448"/>
                </a:cubicBezTo>
                <a:cubicBezTo>
                  <a:pt x="3581" y="16448"/>
                  <a:pt x="3581" y="16448"/>
                  <a:pt x="3581" y="16448"/>
                </a:cubicBezTo>
                <a:cubicBezTo>
                  <a:pt x="3581" y="16448"/>
                  <a:pt x="3581" y="16448"/>
                  <a:pt x="3581" y="16448"/>
                </a:cubicBezTo>
                <a:cubicBezTo>
                  <a:pt x="3465" y="16448"/>
                  <a:pt x="3465" y="16448"/>
                  <a:pt x="3465" y="16448"/>
                </a:cubicBezTo>
                <a:cubicBezTo>
                  <a:pt x="3234" y="16448"/>
                  <a:pt x="3234" y="16448"/>
                  <a:pt x="3234" y="16448"/>
                </a:cubicBezTo>
                <a:cubicBezTo>
                  <a:pt x="3119" y="16448"/>
                  <a:pt x="3119" y="16448"/>
                  <a:pt x="3119" y="16448"/>
                </a:cubicBezTo>
                <a:cubicBezTo>
                  <a:pt x="3119" y="16448"/>
                  <a:pt x="3119" y="16448"/>
                  <a:pt x="3119" y="16448"/>
                </a:cubicBezTo>
                <a:cubicBezTo>
                  <a:pt x="3119" y="16349"/>
                  <a:pt x="3119" y="16349"/>
                  <a:pt x="3119" y="16349"/>
                </a:cubicBezTo>
                <a:cubicBezTo>
                  <a:pt x="3234" y="16349"/>
                  <a:pt x="3234" y="16349"/>
                  <a:pt x="3234" y="16349"/>
                </a:cubicBezTo>
                <a:cubicBezTo>
                  <a:pt x="3234" y="16349"/>
                  <a:pt x="3234" y="16349"/>
                  <a:pt x="3234" y="16349"/>
                </a:cubicBezTo>
                <a:cubicBezTo>
                  <a:pt x="3350" y="16349"/>
                  <a:pt x="3350" y="16349"/>
                  <a:pt x="3350" y="16349"/>
                </a:cubicBezTo>
                <a:cubicBezTo>
                  <a:pt x="3234" y="16349"/>
                  <a:pt x="3234" y="16349"/>
                  <a:pt x="3234" y="16349"/>
                </a:cubicBezTo>
                <a:cubicBezTo>
                  <a:pt x="3234" y="16349"/>
                  <a:pt x="3234" y="16349"/>
                  <a:pt x="3234" y="16349"/>
                </a:cubicBezTo>
                <a:cubicBezTo>
                  <a:pt x="3119" y="16349"/>
                  <a:pt x="3119" y="16349"/>
                  <a:pt x="3119" y="16349"/>
                </a:cubicBezTo>
                <a:cubicBezTo>
                  <a:pt x="3119" y="16250"/>
                  <a:pt x="3119" y="16250"/>
                  <a:pt x="3119" y="16250"/>
                </a:cubicBezTo>
                <a:cubicBezTo>
                  <a:pt x="3350" y="16250"/>
                  <a:pt x="3350" y="16250"/>
                  <a:pt x="3350" y="16250"/>
                </a:cubicBezTo>
                <a:cubicBezTo>
                  <a:pt x="3350" y="16250"/>
                  <a:pt x="3350" y="16250"/>
                  <a:pt x="3350" y="16250"/>
                </a:cubicBezTo>
                <a:cubicBezTo>
                  <a:pt x="3465" y="16250"/>
                  <a:pt x="3465" y="16250"/>
                  <a:pt x="3465" y="16250"/>
                </a:cubicBezTo>
                <a:cubicBezTo>
                  <a:pt x="3812" y="16250"/>
                  <a:pt x="3812" y="16250"/>
                  <a:pt x="3812" y="16250"/>
                </a:cubicBezTo>
                <a:cubicBezTo>
                  <a:pt x="3812" y="16250"/>
                  <a:pt x="3812" y="16250"/>
                  <a:pt x="3812" y="16250"/>
                </a:cubicBezTo>
                <a:cubicBezTo>
                  <a:pt x="3927" y="16250"/>
                  <a:pt x="3927" y="16250"/>
                  <a:pt x="3927" y="16250"/>
                </a:cubicBezTo>
                <a:cubicBezTo>
                  <a:pt x="4043" y="16250"/>
                  <a:pt x="4043" y="16250"/>
                  <a:pt x="4043" y="16250"/>
                </a:cubicBezTo>
                <a:cubicBezTo>
                  <a:pt x="4043" y="16250"/>
                  <a:pt x="4043" y="16250"/>
                  <a:pt x="4043" y="16250"/>
                </a:cubicBezTo>
                <a:cubicBezTo>
                  <a:pt x="3927" y="16150"/>
                  <a:pt x="3927" y="16150"/>
                  <a:pt x="3927" y="16150"/>
                </a:cubicBezTo>
                <a:cubicBezTo>
                  <a:pt x="3696" y="16150"/>
                  <a:pt x="3696" y="16150"/>
                  <a:pt x="3696" y="16150"/>
                </a:cubicBezTo>
                <a:cubicBezTo>
                  <a:pt x="3581" y="16250"/>
                  <a:pt x="3581" y="16250"/>
                  <a:pt x="3581" y="16250"/>
                </a:cubicBezTo>
                <a:cubicBezTo>
                  <a:pt x="3465" y="16250"/>
                  <a:pt x="3465" y="16250"/>
                  <a:pt x="3465" y="16250"/>
                </a:cubicBezTo>
                <a:cubicBezTo>
                  <a:pt x="3465" y="16250"/>
                  <a:pt x="3465" y="16250"/>
                  <a:pt x="3465" y="16250"/>
                </a:cubicBezTo>
                <a:cubicBezTo>
                  <a:pt x="3350" y="16150"/>
                  <a:pt x="3350" y="16150"/>
                  <a:pt x="3350" y="16150"/>
                </a:cubicBezTo>
                <a:cubicBezTo>
                  <a:pt x="3234" y="16250"/>
                  <a:pt x="3234" y="16250"/>
                  <a:pt x="3234" y="16250"/>
                </a:cubicBezTo>
                <a:cubicBezTo>
                  <a:pt x="3234" y="16250"/>
                  <a:pt x="3234" y="16250"/>
                  <a:pt x="3234" y="16250"/>
                </a:cubicBezTo>
                <a:cubicBezTo>
                  <a:pt x="3234" y="16250"/>
                  <a:pt x="3234" y="16250"/>
                  <a:pt x="3234" y="16250"/>
                </a:cubicBezTo>
                <a:cubicBezTo>
                  <a:pt x="3234" y="16150"/>
                  <a:pt x="3234" y="16150"/>
                  <a:pt x="3234" y="16150"/>
                </a:cubicBezTo>
                <a:cubicBezTo>
                  <a:pt x="3234" y="16150"/>
                  <a:pt x="3234" y="16150"/>
                  <a:pt x="3234" y="16150"/>
                </a:cubicBezTo>
                <a:cubicBezTo>
                  <a:pt x="3350" y="16051"/>
                  <a:pt x="3350" y="16051"/>
                  <a:pt x="3350" y="16051"/>
                </a:cubicBezTo>
                <a:cubicBezTo>
                  <a:pt x="3350" y="16051"/>
                  <a:pt x="3350" y="16051"/>
                  <a:pt x="3350" y="16051"/>
                </a:cubicBezTo>
                <a:cubicBezTo>
                  <a:pt x="3465" y="16051"/>
                  <a:pt x="3465" y="16051"/>
                  <a:pt x="3465" y="16051"/>
                </a:cubicBezTo>
                <a:cubicBezTo>
                  <a:pt x="3581" y="15952"/>
                  <a:pt x="3581" y="15952"/>
                  <a:pt x="3581" y="15952"/>
                </a:cubicBezTo>
                <a:cubicBezTo>
                  <a:pt x="3581" y="15853"/>
                  <a:pt x="3581" y="15853"/>
                  <a:pt x="3581" y="15853"/>
                </a:cubicBezTo>
                <a:cubicBezTo>
                  <a:pt x="3696" y="15853"/>
                  <a:pt x="3696" y="15853"/>
                  <a:pt x="3696" y="15853"/>
                </a:cubicBezTo>
                <a:cubicBezTo>
                  <a:pt x="3696" y="15952"/>
                  <a:pt x="3696" y="15952"/>
                  <a:pt x="3696" y="15952"/>
                </a:cubicBezTo>
                <a:cubicBezTo>
                  <a:pt x="3812" y="15952"/>
                  <a:pt x="3812" y="15952"/>
                  <a:pt x="3812" y="15952"/>
                </a:cubicBezTo>
                <a:cubicBezTo>
                  <a:pt x="3812" y="15853"/>
                  <a:pt x="3812" y="15853"/>
                  <a:pt x="3812" y="15853"/>
                </a:cubicBezTo>
                <a:cubicBezTo>
                  <a:pt x="3927" y="15853"/>
                  <a:pt x="3927" y="15853"/>
                  <a:pt x="3927" y="15853"/>
                </a:cubicBezTo>
                <a:cubicBezTo>
                  <a:pt x="3927" y="15952"/>
                  <a:pt x="3927" y="15952"/>
                  <a:pt x="3927" y="15952"/>
                </a:cubicBezTo>
                <a:cubicBezTo>
                  <a:pt x="4043" y="15952"/>
                  <a:pt x="4043" y="15952"/>
                  <a:pt x="4043" y="15952"/>
                </a:cubicBezTo>
                <a:cubicBezTo>
                  <a:pt x="4158" y="16051"/>
                  <a:pt x="4158" y="16051"/>
                  <a:pt x="4158" y="16051"/>
                </a:cubicBezTo>
                <a:cubicBezTo>
                  <a:pt x="4274" y="16051"/>
                  <a:pt x="4274" y="16051"/>
                  <a:pt x="4274" y="16051"/>
                </a:cubicBezTo>
                <a:cubicBezTo>
                  <a:pt x="4274" y="16051"/>
                  <a:pt x="4274" y="16051"/>
                  <a:pt x="4274" y="16051"/>
                </a:cubicBezTo>
                <a:cubicBezTo>
                  <a:pt x="4389" y="16150"/>
                  <a:pt x="4389" y="16150"/>
                  <a:pt x="4389" y="16150"/>
                </a:cubicBezTo>
                <a:cubicBezTo>
                  <a:pt x="4505" y="16150"/>
                  <a:pt x="4505" y="16150"/>
                  <a:pt x="4505" y="16150"/>
                </a:cubicBezTo>
                <a:cubicBezTo>
                  <a:pt x="4736" y="16250"/>
                  <a:pt x="4736" y="16250"/>
                  <a:pt x="4736" y="16250"/>
                </a:cubicBezTo>
                <a:cubicBezTo>
                  <a:pt x="4736" y="16150"/>
                  <a:pt x="4736" y="16150"/>
                  <a:pt x="4736" y="16150"/>
                </a:cubicBezTo>
                <a:cubicBezTo>
                  <a:pt x="4736" y="16150"/>
                  <a:pt x="4736" y="16150"/>
                  <a:pt x="4736" y="16150"/>
                </a:cubicBezTo>
                <a:cubicBezTo>
                  <a:pt x="4851" y="16150"/>
                  <a:pt x="4851" y="16150"/>
                  <a:pt x="4851" y="16150"/>
                </a:cubicBezTo>
                <a:cubicBezTo>
                  <a:pt x="4736" y="16150"/>
                  <a:pt x="4736" y="16150"/>
                  <a:pt x="4736" y="16150"/>
                </a:cubicBezTo>
                <a:cubicBezTo>
                  <a:pt x="4736" y="16150"/>
                  <a:pt x="4736" y="16150"/>
                  <a:pt x="4736" y="16150"/>
                </a:cubicBezTo>
                <a:cubicBezTo>
                  <a:pt x="4620" y="16150"/>
                  <a:pt x="4620" y="16150"/>
                  <a:pt x="4620" y="16150"/>
                </a:cubicBezTo>
                <a:cubicBezTo>
                  <a:pt x="4620" y="16150"/>
                  <a:pt x="4620" y="16150"/>
                  <a:pt x="4620" y="16150"/>
                </a:cubicBezTo>
                <a:cubicBezTo>
                  <a:pt x="4505" y="16051"/>
                  <a:pt x="4505" y="16051"/>
                  <a:pt x="4505" y="16051"/>
                </a:cubicBezTo>
                <a:cubicBezTo>
                  <a:pt x="4389" y="15952"/>
                  <a:pt x="4389" y="15952"/>
                  <a:pt x="4389" y="15952"/>
                </a:cubicBezTo>
                <a:cubicBezTo>
                  <a:pt x="4389" y="15952"/>
                  <a:pt x="4389" y="15952"/>
                  <a:pt x="4389" y="15952"/>
                </a:cubicBezTo>
                <a:cubicBezTo>
                  <a:pt x="4505" y="15952"/>
                  <a:pt x="4505" y="15952"/>
                  <a:pt x="4505" y="15952"/>
                </a:cubicBezTo>
                <a:cubicBezTo>
                  <a:pt x="4620" y="15952"/>
                  <a:pt x="4620" y="15952"/>
                  <a:pt x="4620" y="15952"/>
                </a:cubicBezTo>
                <a:cubicBezTo>
                  <a:pt x="4736" y="15952"/>
                  <a:pt x="4736" y="15952"/>
                  <a:pt x="4736" y="15952"/>
                </a:cubicBezTo>
                <a:cubicBezTo>
                  <a:pt x="4736" y="15853"/>
                  <a:pt x="4736" y="15853"/>
                  <a:pt x="4736" y="15853"/>
                </a:cubicBezTo>
                <a:cubicBezTo>
                  <a:pt x="4736" y="15853"/>
                  <a:pt x="4736" y="15853"/>
                  <a:pt x="4736" y="15853"/>
                </a:cubicBezTo>
                <a:cubicBezTo>
                  <a:pt x="4620" y="15853"/>
                  <a:pt x="4620" y="15853"/>
                  <a:pt x="4620" y="15853"/>
                </a:cubicBezTo>
                <a:cubicBezTo>
                  <a:pt x="4620" y="15853"/>
                  <a:pt x="4620" y="15853"/>
                  <a:pt x="4620" y="15853"/>
                </a:cubicBezTo>
                <a:cubicBezTo>
                  <a:pt x="4620" y="15853"/>
                  <a:pt x="4620" y="15853"/>
                  <a:pt x="4620" y="15853"/>
                </a:cubicBezTo>
                <a:cubicBezTo>
                  <a:pt x="4620" y="15853"/>
                  <a:pt x="4620" y="15853"/>
                  <a:pt x="4620" y="15853"/>
                </a:cubicBezTo>
                <a:cubicBezTo>
                  <a:pt x="4620" y="15952"/>
                  <a:pt x="4620" y="15952"/>
                  <a:pt x="4620" y="15952"/>
                </a:cubicBezTo>
                <a:cubicBezTo>
                  <a:pt x="4505" y="15952"/>
                  <a:pt x="4505" y="15952"/>
                  <a:pt x="4505" y="15952"/>
                </a:cubicBezTo>
                <a:cubicBezTo>
                  <a:pt x="4389" y="15853"/>
                  <a:pt x="4389" y="15853"/>
                  <a:pt x="4389" y="15853"/>
                </a:cubicBezTo>
                <a:cubicBezTo>
                  <a:pt x="4389" y="15853"/>
                  <a:pt x="4389" y="15853"/>
                  <a:pt x="4389" y="15853"/>
                </a:cubicBezTo>
                <a:cubicBezTo>
                  <a:pt x="4389" y="15853"/>
                  <a:pt x="4389" y="15853"/>
                  <a:pt x="4389" y="15853"/>
                </a:cubicBezTo>
                <a:cubicBezTo>
                  <a:pt x="4505" y="15853"/>
                  <a:pt x="4505" y="15853"/>
                  <a:pt x="4505" y="15853"/>
                </a:cubicBezTo>
                <a:cubicBezTo>
                  <a:pt x="4505" y="15754"/>
                  <a:pt x="4505" y="15754"/>
                  <a:pt x="4505" y="15754"/>
                </a:cubicBezTo>
                <a:cubicBezTo>
                  <a:pt x="4505" y="15754"/>
                  <a:pt x="4505" y="15754"/>
                  <a:pt x="4505" y="15754"/>
                </a:cubicBezTo>
                <a:cubicBezTo>
                  <a:pt x="4389" y="15754"/>
                  <a:pt x="4389" y="15754"/>
                  <a:pt x="4389" y="15754"/>
                </a:cubicBezTo>
                <a:cubicBezTo>
                  <a:pt x="4389" y="15754"/>
                  <a:pt x="4389" y="15754"/>
                  <a:pt x="4389" y="15754"/>
                </a:cubicBezTo>
                <a:cubicBezTo>
                  <a:pt x="4274" y="15754"/>
                  <a:pt x="4274" y="15754"/>
                  <a:pt x="4274" y="15754"/>
                </a:cubicBezTo>
                <a:cubicBezTo>
                  <a:pt x="4274" y="15754"/>
                  <a:pt x="4274" y="15754"/>
                  <a:pt x="4274" y="15754"/>
                </a:cubicBezTo>
                <a:cubicBezTo>
                  <a:pt x="4274" y="15754"/>
                  <a:pt x="4274" y="15754"/>
                  <a:pt x="4274" y="15754"/>
                </a:cubicBezTo>
                <a:cubicBezTo>
                  <a:pt x="4274" y="15853"/>
                  <a:pt x="4274" y="15853"/>
                  <a:pt x="4274" y="15853"/>
                </a:cubicBezTo>
                <a:cubicBezTo>
                  <a:pt x="4274" y="15853"/>
                  <a:pt x="4274" y="15853"/>
                  <a:pt x="4274" y="15853"/>
                </a:cubicBezTo>
                <a:cubicBezTo>
                  <a:pt x="4274" y="15952"/>
                  <a:pt x="4274" y="15952"/>
                  <a:pt x="4274" y="15952"/>
                </a:cubicBezTo>
                <a:cubicBezTo>
                  <a:pt x="4158" y="15952"/>
                  <a:pt x="4158" y="15952"/>
                  <a:pt x="4158" y="15952"/>
                </a:cubicBezTo>
                <a:cubicBezTo>
                  <a:pt x="4158" y="15952"/>
                  <a:pt x="4158" y="15952"/>
                  <a:pt x="4158" y="15952"/>
                </a:cubicBezTo>
                <a:cubicBezTo>
                  <a:pt x="4043" y="15853"/>
                  <a:pt x="4043" y="15853"/>
                  <a:pt x="4043" y="15853"/>
                </a:cubicBezTo>
                <a:cubicBezTo>
                  <a:pt x="3927" y="15853"/>
                  <a:pt x="3927" y="15853"/>
                  <a:pt x="3927" y="15853"/>
                </a:cubicBezTo>
                <a:cubicBezTo>
                  <a:pt x="3927" y="15853"/>
                  <a:pt x="3927" y="15853"/>
                  <a:pt x="3927" y="15853"/>
                </a:cubicBezTo>
                <a:cubicBezTo>
                  <a:pt x="3927" y="15754"/>
                  <a:pt x="3927" y="15754"/>
                  <a:pt x="3927" y="15754"/>
                </a:cubicBezTo>
                <a:cubicBezTo>
                  <a:pt x="3812" y="15754"/>
                  <a:pt x="3812" y="15754"/>
                  <a:pt x="3812" y="15754"/>
                </a:cubicBezTo>
                <a:cubicBezTo>
                  <a:pt x="3812" y="15853"/>
                  <a:pt x="3812" y="15853"/>
                  <a:pt x="3812" y="15853"/>
                </a:cubicBezTo>
                <a:cubicBezTo>
                  <a:pt x="3696" y="15853"/>
                  <a:pt x="3696" y="15853"/>
                  <a:pt x="3696" y="15853"/>
                </a:cubicBezTo>
                <a:cubicBezTo>
                  <a:pt x="3581" y="15853"/>
                  <a:pt x="3581" y="15853"/>
                  <a:pt x="3581" y="15853"/>
                </a:cubicBezTo>
                <a:cubicBezTo>
                  <a:pt x="3581" y="15853"/>
                  <a:pt x="3581" y="15853"/>
                  <a:pt x="3581" y="15853"/>
                </a:cubicBezTo>
                <a:cubicBezTo>
                  <a:pt x="3465" y="15952"/>
                  <a:pt x="3465" y="15952"/>
                  <a:pt x="3465" y="15952"/>
                </a:cubicBezTo>
                <a:cubicBezTo>
                  <a:pt x="3350" y="15952"/>
                  <a:pt x="3350" y="15952"/>
                  <a:pt x="3350" y="15952"/>
                </a:cubicBezTo>
                <a:cubicBezTo>
                  <a:pt x="3350" y="15952"/>
                  <a:pt x="3350" y="15952"/>
                  <a:pt x="3350" y="15952"/>
                </a:cubicBezTo>
                <a:cubicBezTo>
                  <a:pt x="3350" y="15952"/>
                  <a:pt x="3350" y="15952"/>
                  <a:pt x="3350" y="15952"/>
                </a:cubicBezTo>
                <a:cubicBezTo>
                  <a:pt x="3465" y="15853"/>
                  <a:pt x="3465" y="15853"/>
                  <a:pt x="3465" y="15853"/>
                </a:cubicBezTo>
                <a:cubicBezTo>
                  <a:pt x="3465" y="15853"/>
                  <a:pt x="3465" y="15853"/>
                  <a:pt x="3465" y="15853"/>
                </a:cubicBezTo>
                <a:cubicBezTo>
                  <a:pt x="3581" y="15754"/>
                  <a:pt x="3581" y="15754"/>
                  <a:pt x="3581" y="15754"/>
                </a:cubicBezTo>
                <a:cubicBezTo>
                  <a:pt x="3581" y="15754"/>
                  <a:pt x="3581" y="15754"/>
                  <a:pt x="3581" y="15754"/>
                </a:cubicBezTo>
                <a:cubicBezTo>
                  <a:pt x="3581" y="15754"/>
                  <a:pt x="3581" y="15754"/>
                  <a:pt x="3581" y="15754"/>
                </a:cubicBezTo>
                <a:cubicBezTo>
                  <a:pt x="3581" y="15754"/>
                  <a:pt x="3581" y="15754"/>
                  <a:pt x="3581" y="15754"/>
                </a:cubicBezTo>
                <a:cubicBezTo>
                  <a:pt x="3581" y="15655"/>
                  <a:pt x="3581" y="15655"/>
                  <a:pt x="3581" y="15655"/>
                </a:cubicBezTo>
                <a:cubicBezTo>
                  <a:pt x="3696" y="15655"/>
                  <a:pt x="3696" y="15655"/>
                  <a:pt x="3696" y="15655"/>
                </a:cubicBezTo>
                <a:cubicBezTo>
                  <a:pt x="3696" y="15655"/>
                  <a:pt x="3696" y="15655"/>
                  <a:pt x="3696" y="15655"/>
                </a:cubicBezTo>
                <a:cubicBezTo>
                  <a:pt x="3812" y="15655"/>
                  <a:pt x="3812" y="15655"/>
                  <a:pt x="3812" y="15655"/>
                </a:cubicBezTo>
                <a:cubicBezTo>
                  <a:pt x="3812" y="15754"/>
                  <a:pt x="3812" y="15754"/>
                  <a:pt x="3812" y="15754"/>
                </a:cubicBezTo>
                <a:cubicBezTo>
                  <a:pt x="4043" y="15754"/>
                  <a:pt x="4043" y="15754"/>
                  <a:pt x="4043" y="15754"/>
                </a:cubicBezTo>
                <a:cubicBezTo>
                  <a:pt x="4043" y="15655"/>
                  <a:pt x="4043" y="15655"/>
                  <a:pt x="4043" y="15655"/>
                </a:cubicBezTo>
                <a:cubicBezTo>
                  <a:pt x="3927" y="15655"/>
                  <a:pt x="3927" y="15655"/>
                  <a:pt x="3927" y="15655"/>
                </a:cubicBezTo>
                <a:cubicBezTo>
                  <a:pt x="3927" y="15655"/>
                  <a:pt x="3927" y="15655"/>
                  <a:pt x="3927" y="15655"/>
                </a:cubicBezTo>
                <a:cubicBezTo>
                  <a:pt x="3812" y="15655"/>
                  <a:pt x="3812" y="15655"/>
                  <a:pt x="3812" y="15655"/>
                </a:cubicBezTo>
                <a:cubicBezTo>
                  <a:pt x="3696" y="15556"/>
                  <a:pt x="3696" y="15556"/>
                  <a:pt x="3696" y="15556"/>
                </a:cubicBezTo>
                <a:cubicBezTo>
                  <a:pt x="3696" y="15457"/>
                  <a:pt x="3696" y="15457"/>
                  <a:pt x="3696" y="15457"/>
                </a:cubicBezTo>
                <a:cubicBezTo>
                  <a:pt x="3581" y="15457"/>
                  <a:pt x="3581" y="15457"/>
                  <a:pt x="3581" y="15457"/>
                </a:cubicBezTo>
                <a:cubicBezTo>
                  <a:pt x="3581" y="15457"/>
                  <a:pt x="3581" y="15457"/>
                  <a:pt x="3581" y="15457"/>
                </a:cubicBezTo>
                <a:cubicBezTo>
                  <a:pt x="3696" y="15457"/>
                  <a:pt x="3696" y="15457"/>
                  <a:pt x="3696" y="15457"/>
                </a:cubicBezTo>
                <a:cubicBezTo>
                  <a:pt x="3812" y="15457"/>
                  <a:pt x="3812" y="15457"/>
                  <a:pt x="3812" y="15457"/>
                </a:cubicBezTo>
                <a:cubicBezTo>
                  <a:pt x="3812" y="15556"/>
                  <a:pt x="3812" y="15556"/>
                  <a:pt x="3812" y="15556"/>
                </a:cubicBezTo>
                <a:cubicBezTo>
                  <a:pt x="3927" y="15655"/>
                  <a:pt x="3927" y="15655"/>
                  <a:pt x="3927" y="15655"/>
                </a:cubicBezTo>
                <a:cubicBezTo>
                  <a:pt x="3927" y="15556"/>
                  <a:pt x="3927" y="15556"/>
                  <a:pt x="3927" y="15556"/>
                </a:cubicBezTo>
                <a:cubicBezTo>
                  <a:pt x="3927" y="15556"/>
                  <a:pt x="3927" y="15556"/>
                  <a:pt x="3927" y="15556"/>
                </a:cubicBezTo>
                <a:cubicBezTo>
                  <a:pt x="3927" y="15457"/>
                  <a:pt x="3927" y="15457"/>
                  <a:pt x="3927" y="15457"/>
                </a:cubicBezTo>
                <a:cubicBezTo>
                  <a:pt x="3927" y="15457"/>
                  <a:pt x="3927" y="15457"/>
                  <a:pt x="3927" y="15457"/>
                </a:cubicBezTo>
                <a:cubicBezTo>
                  <a:pt x="4043" y="15556"/>
                  <a:pt x="4043" y="15556"/>
                  <a:pt x="4043" y="15556"/>
                </a:cubicBezTo>
                <a:cubicBezTo>
                  <a:pt x="4043" y="15556"/>
                  <a:pt x="4043" y="15556"/>
                  <a:pt x="4043" y="15556"/>
                </a:cubicBezTo>
                <a:cubicBezTo>
                  <a:pt x="4158" y="15655"/>
                  <a:pt x="4158" y="15655"/>
                  <a:pt x="4158" y="15655"/>
                </a:cubicBezTo>
                <a:cubicBezTo>
                  <a:pt x="4274" y="15655"/>
                  <a:pt x="4274" y="15655"/>
                  <a:pt x="4274" y="15655"/>
                </a:cubicBezTo>
                <a:cubicBezTo>
                  <a:pt x="4274" y="15655"/>
                  <a:pt x="4274" y="15655"/>
                  <a:pt x="4274" y="15655"/>
                </a:cubicBezTo>
                <a:cubicBezTo>
                  <a:pt x="4389" y="15655"/>
                  <a:pt x="4389" y="15655"/>
                  <a:pt x="4389" y="15655"/>
                </a:cubicBezTo>
                <a:cubicBezTo>
                  <a:pt x="4389" y="15655"/>
                  <a:pt x="4389" y="15655"/>
                  <a:pt x="4389" y="15655"/>
                </a:cubicBezTo>
                <a:cubicBezTo>
                  <a:pt x="4505" y="15754"/>
                  <a:pt x="4505" y="15754"/>
                  <a:pt x="4505" y="15754"/>
                </a:cubicBezTo>
                <a:cubicBezTo>
                  <a:pt x="4620" y="15754"/>
                  <a:pt x="4620" y="15754"/>
                  <a:pt x="4620" y="15754"/>
                </a:cubicBezTo>
                <a:cubicBezTo>
                  <a:pt x="4620" y="15754"/>
                  <a:pt x="4620" y="15754"/>
                  <a:pt x="4620" y="15754"/>
                </a:cubicBezTo>
                <a:cubicBezTo>
                  <a:pt x="4736" y="15754"/>
                  <a:pt x="4736" y="15754"/>
                  <a:pt x="4736" y="15754"/>
                </a:cubicBezTo>
                <a:cubicBezTo>
                  <a:pt x="4736" y="15754"/>
                  <a:pt x="4736" y="15754"/>
                  <a:pt x="4736" y="15754"/>
                </a:cubicBezTo>
                <a:cubicBezTo>
                  <a:pt x="4620" y="15655"/>
                  <a:pt x="4620" y="15655"/>
                  <a:pt x="4620" y="15655"/>
                </a:cubicBezTo>
                <a:cubicBezTo>
                  <a:pt x="4389" y="15556"/>
                  <a:pt x="4389" y="15556"/>
                  <a:pt x="4389" y="15556"/>
                </a:cubicBezTo>
                <a:cubicBezTo>
                  <a:pt x="4389" y="15556"/>
                  <a:pt x="4389" y="15556"/>
                  <a:pt x="4389" y="15556"/>
                </a:cubicBezTo>
                <a:cubicBezTo>
                  <a:pt x="4389" y="15457"/>
                  <a:pt x="4389" y="15457"/>
                  <a:pt x="4389" y="15457"/>
                </a:cubicBezTo>
                <a:cubicBezTo>
                  <a:pt x="4505" y="15457"/>
                  <a:pt x="4505" y="15457"/>
                  <a:pt x="4505" y="15457"/>
                </a:cubicBezTo>
                <a:cubicBezTo>
                  <a:pt x="4505" y="15457"/>
                  <a:pt x="4505" y="15457"/>
                  <a:pt x="4505" y="15457"/>
                </a:cubicBezTo>
                <a:cubicBezTo>
                  <a:pt x="4620" y="15358"/>
                  <a:pt x="4620" y="15358"/>
                  <a:pt x="4620" y="15358"/>
                </a:cubicBezTo>
                <a:cubicBezTo>
                  <a:pt x="4620" y="15358"/>
                  <a:pt x="4620" y="15358"/>
                  <a:pt x="4620" y="15358"/>
                </a:cubicBezTo>
                <a:cubicBezTo>
                  <a:pt x="4620" y="15358"/>
                  <a:pt x="4620" y="15358"/>
                  <a:pt x="4620" y="15358"/>
                </a:cubicBezTo>
                <a:cubicBezTo>
                  <a:pt x="4505" y="15358"/>
                  <a:pt x="4505" y="15358"/>
                  <a:pt x="4505" y="15358"/>
                </a:cubicBezTo>
                <a:cubicBezTo>
                  <a:pt x="4505" y="15358"/>
                  <a:pt x="4505" y="15358"/>
                  <a:pt x="4505" y="15358"/>
                </a:cubicBezTo>
                <a:cubicBezTo>
                  <a:pt x="4389" y="15358"/>
                  <a:pt x="4389" y="15358"/>
                  <a:pt x="4389" y="15358"/>
                </a:cubicBezTo>
                <a:cubicBezTo>
                  <a:pt x="4274" y="15358"/>
                  <a:pt x="4274" y="15358"/>
                  <a:pt x="4274" y="15358"/>
                </a:cubicBezTo>
                <a:cubicBezTo>
                  <a:pt x="4389" y="15358"/>
                  <a:pt x="4389" y="15358"/>
                  <a:pt x="4389" y="15358"/>
                </a:cubicBezTo>
                <a:cubicBezTo>
                  <a:pt x="4389" y="15457"/>
                  <a:pt x="4389" y="15457"/>
                  <a:pt x="4389" y="15457"/>
                </a:cubicBezTo>
                <a:cubicBezTo>
                  <a:pt x="4389" y="15457"/>
                  <a:pt x="4389" y="15457"/>
                  <a:pt x="4389" y="15457"/>
                </a:cubicBezTo>
                <a:cubicBezTo>
                  <a:pt x="4274" y="15457"/>
                  <a:pt x="4274" y="15457"/>
                  <a:pt x="4274" y="15457"/>
                </a:cubicBezTo>
                <a:cubicBezTo>
                  <a:pt x="4274" y="15457"/>
                  <a:pt x="4274" y="15457"/>
                  <a:pt x="4274" y="15457"/>
                </a:cubicBezTo>
                <a:cubicBezTo>
                  <a:pt x="4158" y="15457"/>
                  <a:pt x="4158" y="15457"/>
                  <a:pt x="4158" y="15457"/>
                </a:cubicBezTo>
                <a:cubicBezTo>
                  <a:pt x="4043" y="15457"/>
                  <a:pt x="4043" y="15457"/>
                  <a:pt x="4043" y="15457"/>
                </a:cubicBezTo>
                <a:cubicBezTo>
                  <a:pt x="4043" y="15457"/>
                  <a:pt x="4043" y="15457"/>
                  <a:pt x="4043" y="15457"/>
                </a:cubicBezTo>
                <a:cubicBezTo>
                  <a:pt x="3927" y="15457"/>
                  <a:pt x="3927" y="15457"/>
                  <a:pt x="3927" y="15457"/>
                </a:cubicBezTo>
                <a:cubicBezTo>
                  <a:pt x="3927" y="15358"/>
                  <a:pt x="3927" y="15358"/>
                  <a:pt x="3927" y="15358"/>
                </a:cubicBezTo>
                <a:cubicBezTo>
                  <a:pt x="3927" y="15358"/>
                  <a:pt x="3927" y="15358"/>
                  <a:pt x="3927" y="15358"/>
                </a:cubicBezTo>
                <a:cubicBezTo>
                  <a:pt x="4043" y="15358"/>
                  <a:pt x="4043" y="15358"/>
                  <a:pt x="4043" y="15358"/>
                </a:cubicBezTo>
                <a:cubicBezTo>
                  <a:pt x="3927" y="15358"/>
                  <a:pt x="3927" y="15358"/>
                  <a:pt x="3927" y="15358"/>
                </a:cubicBezTo>
                <a:cubicBezTo>
                  <a:pt x="3812" y="15358"/>
                  <a:pt x="3812" y="15358"/>
                  <a:pt x="3812" y="15358"/>
                </a:cubicBezTo>
                <a:cubicBezTo>
                  <a:pt x="3812" y="15358"/>
                  <a:pt x="3812" y="15358"/>
                  <a:pt x="3812" y="15358"/>
                </a:cubicBezTo>
                <a:cubicBezTo>
                  <a:pt x="3927" y="15259"/>
                  <a:pt x="3927" y="15259"/>
                  <a:pt x="3927" y="15259"/>
                </a:cubicBezTo>
                <a:cubicBezTo>
                  <a:pt x="4043" y="15259"/>
                  <a:pt x="4043" y="15259"/>
                  <a:pt x="4043" y="15259"/>
                </a:cubicBezTo>
                <a:cubicBezTo>
                  <a:pt x="4158" y="15259"/>
                  <a:pt x="4158" y="15259"/>
                  <a:pt x="4158" y="15259"/>
                </a:cubicBezTo>
                <a:cubicBezTo>
                  <a:pt x="4274" y="15259"/>
                  <a:pt x="4274" y="15259"/>
                  <a:pt x="4274" y="15259"/>
                </a:cubicBezTo>
                <a:cubicBezTo>
                  <a:pt x="4274" y="15259"/>
                  <a:pt x="4274" y="15259"/>
                  <a:pt x="4274" y="15259"/>
                </a:cubicBezTo>
                <a:cubicBezTo>
                  <a:pt x="4389" y="15259"/>
                  <a:pt x="4389" y="15259"/>
                  <a:pt x="4389" y="15259"/>
                </a:cubicBezTo>
                <a:cubicBezTo>
                  <a:pt x="4505" y="15259"/>
                  <a:pt x="4505" y="15259"/>
                  <a:pt x="4505" y="15259"/>
                </a:cubicBezTo>
                <a:cubicBezTo>
                  <a:pt x="4620" y="15259"/>
                  <a:pt x="4620" y="15259"/>
                  <a:pt x="4620" y="15259"/>
                </a:cubicBezTo>
                <a:cubicBezTo>
                  <a:pt x="4620" y="15259"/>
                  <a:pt x="4620" y="15259"/>
                  <a:pt x="4620" y="15259"/>
                </a:cubicBezTo>
                <a:cubicBezTo>
                  <a:pt x="4620" y="15160"/>
                  <a:pt x="4620" y="15160"/>
                  <a:pt x="4620" y="15160"/>
                </a:cubicBezTo>
                <a:cubicBezTo>
                  <a:pt x="4620" y="15160"/>
                  <a:pt x="4620" y="15160"/>
                  <a:pt x="4620" y="15160"/>
                </a:cubicBezTo>
                <a:cubicBezTo>
                  <a:pt x="4736" y="15160"/>
                  <a:pt x="4736" y="15160"/>
                  <a:pt x="4736" y="15160"/>
                </a:cubicBezTo>
                <a:cubicBezTo>
                  <a:pt x="4736" y="15061"/>
                  <a:pt x="4736" y="15061"/>
                  <a:pt x="4736" y="15061"/>
                </a:cubicBezTo>
                <a:cubicBezTo>
                  <a:pt x="4736" y="15061"/>
                  <a:pt x="4736" y="15061"/>
                  <a:pt x="4736" y="15061"/>
                </a:cubicBezTo>
                <a:cubicBezTo>
                  <a:pt x="4620" y="15160"/>
                  <a:pt x="4620" y="15160"/>
                  <a:pt x="4620" y="15160"/>
                </a:cubicBezTo>
                <a:cubicBezTo>
                  <a:pt x="4620" y="15160"/>
                  <a:pt x="4620" y="15160"/>
                  <a:pt x="4620" y="15160"/>
                </a:cubicBezTo>
                <a:cubicBezTo>
                  <a:pt x="4620" y="15061"/>
                  <a:pt x="4620" y="15061"/>
                  <a:pt x="4620" y="15061"/>
                </a:cubicBezTo>
                <a:cubicBezTo>
                  <a:pt x="4620" y="15061"/>
                  <a:pt x="4620" y="15061"/>
                  <a:pt x="4620" y="15061"/>
                </a:cubicBezTo>
                <a:cubicBezTo>
                  <a:pt x="4736" y="14862"/>
                  <a:pt x="4736" y="14862"/>
                  <a:pt x="4736" y="14862"/>
                </a:cubicBezTo>
                <a:cubicBezTo>
                  <a:pt x="4736" y="14763"/>
                  <a:pt x="4736" y="14763"/>
                  <a:pt x="4736" y="14763"/>
                </a:cubicBezTo>
                <a:cubicBezTo>
                  <a:pt x="4736" y="14763"/>
                  <a:pt x="4736" y="14763"/>
                  <a:pt x="4736" y="14763"/>
                </a:cubicBezTo>
                <a:cubicBezTo>
                  <a:pt x="4736" y="14763"/>
                  <a:pt x="4736" y="14763"/>
                  <a:pt x="4736" y="14763"/>
                </a:cubicBezTo>
                <a:cubicBezTo>
                  <a:pt x="4851" y="14862"/>
                  <a:pt x="4851" y="14862"/>
                  <a:pt x="4851" y="14862"/>
                </a:cubicBezTo>
                <a:cubicBezTo>
                  <a:pt x="4851" y="14862"/>
                  <a:pt x="4851" y="14862"/>
                  <a:pt x="4851" y="14862"/>
                </a:cubicBezTo>
                <a:cubicBezTo>
                  <a:pt x="4851" y="14961"/>
                  <a:pt x="4851" y="14961"/>
                  <a:pt x="4851" y="14961"/>
                </a:cubicBezTo>
                <a:cubicBezTo>
                  <a:pt x="4851" y="14961"/>
                  <a:pt x="4851" y="14961"/>
                  <a:pt x="4851" y="14961"/>
                </a:cubicBezTo>
                <a:cubicBezTo>
                  <a:pt x="4967" y="14961"/>
                  <a:pt x="4967" y="14961"/>
                  <a:pt x="4967" y="14961"/>
                </a:cubicBezTo>
                <a:cubicBezTo>
                  <a:pt x="4967" y="14961"/>
                  <a:pt x="4967" y="14961"/>
                  <a:pt x="4967" y="14961"/>
                </a:cubicBezTo>
                <a:cubicBezTo>
                  <a:pt x="5082" y="14961"/>
                  <a:pt x="5082" y="14961"/>
                  <a:pt x="5082" y="14961"/>
                </a:cubicBezTo>
                <a:cubicBezTo>
                  <a:pt x="5082" y="14961"/>
                  <a:pt x="5082" y="14961"/>
                  <a:pt x="5082" y="14961"/>
                </a:cubicBezTo>
                <a:cubicBezTo>
                  <a:pt x="5082" y="14961"/>
                  <a:pt x="5082" y="14961"/>
                  <a:pt x="5082" y="14961"/>
                </a:cubicBezTo>
                <a:cubicBezTo>
                  <a:pt x="5198" y="14961"/>
                  <a:pt x="5198" y="14961"/>
                  <a:pt x="5198" y="14961"/>
                </a:cubicBezTo>
                <a:cubicBezTo>
                  <a:pt x="5198" y="14961"/>
                  <a:pt x="5198" y="14961"/>
                  <a:pt x="5198" y="14961"/>
                </a:cubicBezTo>
                <a:cubicBezTo>
                  <a:pt x="5082" y="14862"/>
                  <a:pt x="5082" y="14862"/>
                  <a:pt x="5082" y="14862"/>
                </a:cubicBezTo>
                <a:cubicBezTo>
                  <a:pt x="4967" y="14862"/>
                  <a:pt x="4967" y="14862"/>
                  <a:pt x="4967" y="14862"/>
                </a:cubicBezTo>
                <a:cubicBezTo>
                  <a:pt x="4967" y="14862"/>
                  <a:pt x="4967" y="14862"/>
                  <a:pt x="4967" y="14862"/>
                </a:cubicBezTo>
                <a:cubicBezTo>
                  <a:pt x="5082" y="14862"/>
                  <a:pt x="5082" y="14862"/>
                  <a:pt x="5082" y="14862"/>
                </a:cubicBezTo>
                <a:cubicBezTo>
                  <a:pt x="5082" y="14862"/>
                  <a:pt x="5082" y="14862"/>
                  <a:pt x="5082" y="14862"/>
                </a:cubicBezTo>
                <a:cubicBezTo>
                  <a:pt x="5082" y="14862"/>
                  <a:pt x="5082" y="14862"/>
                  <a:pt x="5082" y="14862"/>
                </a:cubicBezTo>
                <a:cubicBezTo>
                  <a:pt x="5082" y="14763"/>
                  <a:pt x="5082" y="14763"/>
                  <a:pt x="5082" y="14763"/>
                </a:cubicBezTo>
                <a:cubicBezTo>
                  <a:pt x="5082" y="14763"/>
                  <a:pt x="5082" y="14763"/>
                  <a:pt x="5082" y="14763"/>
                </a:cubicBezTo>
                <a:cubicBezTo>
                  <a:pt x="4967" y="14763"/>
                  <a:pt x="4967" y="14763"/>
                  <a:pt x="4967" y="14763"/>
                </a:cubicBezTo>
                <a:cubicBezTo>
                  <a:pt x="4967" y="14763"/>
                  <a:pt x="4967" y="14763"/>
                  <a:pt x="4967" y="14763"/>
                </a:cubicBezTo>
                <a:cubicBezTo>
                  <a:pt x="4967" y="14763"/>
                  <a:pt x="4967" y="14763"/>
                  <a:pt x="4967" y="14763"/>
                </a:cubicBezTo>
                <a:cubicBezTo>
                  <a:pt x="4851" y="14763"/>
                  <a:pt x="4851" y="14763"/>
                  <a:pt x="4851" y="14763"/>
                </a:cubicBezTo>
                <a:cubicBezTo>
                  <a:pt x="4851" y="14763"/>
                  <a:pt x="4851" y="14763"/>
                  <a:pt x="4851" y="14763"/>
                </a:cubicBezTo>
                <a:cubicBezTo>
                  <a:pt x="4851" y="14763"/>
                  <a:pt x="4851" y="14763"/>
                  <a:pt x="4851" y="14763"/>
                </a:cubicBezTo>
                <a:cubicBezTo>
                  <a:pt x="4851" y="14664"/>
                  <a:pt x="4851" y="14664"/>
                  <a:pt x="4851" y="14664"/>
                </a:cubicBezTo>
                <a:cubicBezTo>
                  <a:pt x="4851" y="14664"/>
                  <a:pt x="4851" y="14664"/>
                  <a:pt x="4851" y="14664"/>
                </a:cubicBezTo>
                <a:cubicBezTo>
                  <a:pt x="4967" y="14565"/>
                  <a:pt x="4967" y="14565"/>
                  <a:pt x="4967" y="14565"/>
                </a:cubicBezTo>
                <a:cubicBezTo>
                  <a:pt x="5082" y="14565"/>
                  <a:pt x="5082" y="14565"/>
                  <a:pt x="5082" y="14565"/>
                </a:cubicBezTo>
                <a:cubicBezTo>
                  <a:pt x="5082" y="14565"/>
                  <a:pt x="5082" y="14565"/>
                  <a:pt x="5082" y="14565"/>
                </a:cubicBezTo>
                <a:cubicBezTo>
                  <a:pt x="5082" y="14565"/>
                  <a:pt x="5082" y="14565"/>
                  <a:pt x="5082" y="14565"/>
                </a:cubicBezTo>
                <a:cubicBezTo>
                  <a:pt x="5198" y="14565"/>
                  <a:pt x="5198" y="14565"/>
                  <a:pt x="5198" y="14565"/>
                </a:cubicBezTo>
                <a:cubicBezTo>
                  <a:pt x="5198" y="14565"/>
                  <a:pt x="5198" y="14565"/>
                  <a:pt x="5198" y="14565"/>
                </a:cubicBezTo>
                <a:cubicBezTo>
                  <a:pt x="5082" y="14466"/>
                  <a:pt x="5082" y="14466"/>
                  <a:pt x="5082" y="14466"/>
                </a:cubicBezTo>
                <a:cubicBezTo>
                  <a:pt x="4967" y="14466"/>
                  <a:pt x="4967" y="14466"/>
                  <a:pt x="4967" y="14466"/>
                </a:cubicBezTo>
                <a:cubicBezTo>
                  <a:pt x="4967" y="14466"/>
                  <a:pt x="4967" y="14466"/>
                  <a:pt x="4967" y="14466"/>
                </a:cubicBezTo>
                <a:cubicBezTo>
                  <a:pt x="5082" y="14466"/>
                  <a:pt x="5082" y="14466"/>
                  <a:pt x="5082" y="14466"/>
                </a:cubicBezTo>
                <a:cubicBezTo>
                  <a:pt x="5082" y="14466"/>
                  <a:pt x="5082" y="14466"/>
                  <a:pt x="5082" y="14466"/>
                </a:cubicBezTo>
                <a:cubicBezTo>
                  <a:pt x="5198" y="14367"/>
                  <a:pt x="5198" y="14367"/>
                  <a:pt x="5198" y="14367"/>
                </a:cubicBezTo>
                <a:cubicBezTo>
                  <a:pt x="5198" y="14367"/>
                  <a:pt x="5198" y="14367"/>
                  <a:pt x="5198" y="14367"/>
                </a:cubicBezTo>
                <a:cubicBezTo>
                  <a:pt x="5198" y="14367"/>
                  <a:pt x="5198" y="14367"/>
                  <a:pt x="5198" y="14367"/>
                </a:cubicBezTo>
                <a:cubicBezTo>
                  <a:pt x="5313" y="14268"/>
                  <a:pt x="5313" y="14268"/>
                  <a:pt x="5313" y="14268"/>
                </a:cubicBezTo>
                <a:cubicBezTo>
                  <a:pt x="5313" y="14268"/>
                  <a:pt x="5313" y="14268"/>
                  <a:pt x="5313" y="14268"/>
                </a:cubicBezTo>
                <a:cubicBezTo>
                  <a:pt x="5198" y="14268"/>
                  <a:pt x="5198" y="14268"/>
                  <a:pt x="5198" y="14268"/>
                </a:cubicBezTo>
                <a:cubicBezTo>
                  <a:pt x="5198" y="14268"/>
                  <a:pt x="5198" y="14268"/>
                  <a:pt x="5198" y="14268"/>
                </a:cubicBezTo>
                <a:cubicBezTo>
                  <a:pt x="5313" y="14169"/>
                  <a:pt x="5313" y="14169"/>
                  <a:pt x="5313" y="14169"/>
                </a:cubicBezTo>
                <a:cubicBezTo>
                  <a:pt x="5313" y="14169"/>
                  <a:pt x="5313" y="14169"/>
                  <a:pt x="5313" y="14169"/>
                </a:cubicBezTo>
                <a:cubicBezTo>
                  <a:pt x="5313" y="14169"/>
                  <a:pt x="5313" y="14169"/>
                  <a:pt x="5313" y="14169"/>
                </a:cubicBezTo>
                <a:cubicBezTo>
                  <a:pt x="5313" y="14169"/>
                  <a:pt x="5313" y="14169"/>
                  <a:pt x="5313" y="14169"/>
                </a:cubicBezTo>
                <a:cubicBezTo>
                  <a:pt x="5198" y="14169"/>
                  <a:pt x="5198" y="14169"/>
                  <a:pt x="5198" y="14169"/>
                </a:cubicBezTo>
                <a:cubicBezTo>
                  <a:pt x="5082" y="14169"/>
                  <a:pt x="5082" y="14169"/>
                  <a:pt x="5082" y="14169"/>
                </a:cubicBezTo>
                <a:cubicBezTo>
                  <a:pt x="4967" y="14169"/>
                  <a:pt x="4967" y="14169"/>
                  <a:pt x="4967" y="14169"/>
                </a:cubicBezTo>
                <a:cubicBezTo>
                  <a:pt x="4967" y="14169"/>
                  <a:pt x="4967" y="14169"/>
                  <a:pt x="4967" y="14169"/>
                </a:cubicBezTo>
                <a:cubicBezTo>
                  <a:pt x="4851" y="14169"/>
                  <a:pt x="4851" y="14169"/>
                  <a:pt x="4851" y="14169"/>
                </a:cubicBezTo>
                <a:cubicBezTo>
                  <a:pt x="4851" y="14169"/>
                  <a:pt x="4851" y="14169"/>
                  <a:pt x="4851" y="14169"/>
                </a:cubicBezTo>
                <a:cubicBezTo>
                  <a:pt x="4736" y="14169"/>
                  <a:pt x="4736" y="14169"/>
                  <a:pt x="4736" y="14169"/>
                </a:cubicBezTo>
                <a:cubicBezTo>
                  <a:pt x="4736" y="14169"/>
                  <a:pt x="4736" y="14169"/>
                  <a:pt x="4736" y="14169"/>
                </a:cubicBezTo>
                <a:cubicBezTo>
                  <a:pt x="4620" y="14169"/>
                  <a:pt x="4620" y="14169"/>
                  <a:pt x="4620" y="14169"/>
                </a:cubicBezTo>
                <a:cubicBezTo>
                  <a:pt x="4620" y="14070"/>
                  <a:pt x="4620" y="14070"/>
                  <a:pt x="4620" y="14070"/>
                </a:cubicBezTo>
                <a:cubicBezTo>
                  <a:pt x="4505" y="14070"/>
                  <a:pt x="4505" y="14070"/>
                  <a:pt x="4505" y="14070"/>
                </a:cubicBezTo>
                <a:cubicBezTo>
                  <a:pt x="4389" y="14070"/>
                  <a:pt x="4389" y="14070"/>
                  <a:pt x="4389" y="14070"/>
                </a:cubicBezTo>
                <a:cubicBezTo>
                  <a:pt x="4389" y="13971"/>
                  <a:pt x="4389" y="13971"/>
                  <a:pt x="4389" y="13971"/>
                </a:cubicBezTo>
                <a:cubicBezTo>
                  <a:pt x="4389" y="13971"/>
                  <a:pt x="4389" y="13971"/>
                  <a:pt x="4389" y="13971"/>
                </a:cubicBezTo>
                <a:cubicBezTo>
                  <a:pt x="4274" y="13872"/>
                  <a:pt x="4274" y="13872"/>
                  <a:pt x="4274" y="13872"/>
                </a:cubicBezTo>
                <a:cubicBezTo>
                  <a:pt x="4158" y="13772"/>
                  <a:pt x="4158" y="13772"/>
                  <a:pt x="4158" y="13772"/>
                </a:cubicBezTo>
                <a:cubicBezTo>
                  <a:pt x="3927" y="13772"/>
                  <a:pt x="3927" y="13772"/>
                  <a:pt x="3927" y="13772"/>
                </a:cubicBezTo>
                <a:cubicBezTo>
                  <a:pt x="3927" y="13673"/>
                  <a:pt x="3927" y="13673"/>
                  <a:pt x="3927" y="13673"/>
                </a:cubicBezTo>
                <a:cubicBezTo>
                  <a:pt x="3927" y="13673"/>
                  <a:pt x="3927" y="13673"/>
                  <a:pt x="3927" y="13673"/>
                </a:cubicBezTo>
                <a:cubicBezTo>
                  <a:pt x="3812" y="13574"/>
                  <a:pt x="3812" y="13574"/>
                  <a:pt x="3812" y="13574"/>
                </a:cubicBezTo>
                <a:cubicBezTo>
                  <a:pt x="3812" y="13475"/>
                  <a:pt x="3812" y="13475"/>
                  <a:pt x="3812" y="13475"/>
                </a:cubicBezTo>
                <a:cubicBezTo>
                  <a:pt x="3696" y="13475"/>
                  <a:pt x="3696" y="13475"/>
                  <a:pt x="3696" y="13475"/>
                </a:cubicBezTo>
                <a:cubicBezTo>
                  <a:pt x="3696" y="13475"/>
                  <a:pt x="3696" y="13475"/>
                  <a:pt x="3696" y="13475"/>
                </a:cubicBezTo>
                <a:cubicBezTo>
                  <a:pt x="3812" y="13376"/>
                  <a:pt x="3812" y="13376"/>
                  <a:pt x="3812" y="13376"/>
                </a:cubicBezTo>
                <a:cubicBezTo>
                  <a:pt x="3927" y="13376"/>
                  <a:pt x="3927" y="13376"/>
                  <a:pt x="3927" y="13376"/>
                </a:cubicBezTo>
                <a:cubicBezTo>
                  <a:pt x="3927" y="13376"/>
                  <a:pt x="3927" y="13376"/>
                  <a:pt x="3927" y="13376"/>
                </a:cubicBezTo>
                <a:cubicBezTo>
                  <a:pt x="4043" y="13376"/>
                  <a:pt x="4043" y="13376"/>
                  <a:pt x="4043" y="13376"/>
                </a:cubicBezTo>
                <a:cubicBezTo>
                  <a:pt x="4158" y="13376"/>
                  <a:pt x="4158" y="13376"/>
                  <a:pt x="4158" y="13376"/>
                </a:cubicBezTo>
                <a:cubicBezTo>
                  <a:pt x="4274" y="13475"/>
                  <a:pt x="4274" y="13475"/>
                  <a:pt x="4274" y="13475"/>
                </a:cubicBezTo>
                <a:cubicBezTo>
                  <a:pt x="4274" y="13475"/>
                  <a:pt x="4274" y="13475"/>
                  <a:pt x="4274" y="13475"/>
                </a:cubicBezTo>
                <a:cubicBezTo>
                  <a:pt x="4389" y="13475"/>
                  <a:pt x="4389" y="13475"/>
                  <a:pt x="4389" y="13475"/>
                </a:cubicBezTo>
                <a:cubicBezTo>
                  <a:pt x="4389" y="13475"/>
                  <a:pt x="4389" y="13475"/>
                  <a:pt x="4389" y="13475"/>
                </a:cubicBezTo>
                <a:cubicBezTo>
                  <a:pt x="4505" y="13475"/>
                  <a:pt x="4505" y="13475"/>
                  <a:pt x="4505" y="13475"/>
                </a:cubicBezTo>
                <a:cubicBezTo>
                  <a:pt x="4620" y="13475"/>
                  <a:pt x="4620" y="13475"/>
                  <a:pt x="4620" y="13475"/>
                </a:cubicBezTo>
                <a:cubicBezTo>
                  <a:pt x="4620" y="13574"/>
                  <a:pt x="4620" y="13574"/>
                  <a:pt x="4620" y="13574"/>
                </a:cubicBezTo>
                <a:cubicBezTo>
                  <a:pt x="4736" y="13574"/>
                  <a:pt x="4736" y="13574"/>
                  <a:pt x="4736" y="13574"/>
                </a:cubicBezTo>
                <a:cubicBezTo>
                  <a:pt x="4736" y="13574"/>
                  <a:pt x="4736" y="13574"/>
                  <a:pt x="4736" y="13574"/>
                </a:cubicBezTo>
                <a:cubicBezTo>
                  <a:pt x="4851" y="13772"/>
                  <a:pt x="4851" y="13772"/>
                  <a:pt x="4851" y="13772"/>
                </a:cubicBezTo>
                <a:cubicBezTo>
                  <a:pt x="4967" y="13772"/>
                  <a:pt x="4967" y="13772"/>
                  <a:pt x="4967" y="13772"/>
                </a:cubicBezTo>
                <a:cubicBezTo>
                  <a:pt x="4967" y="13872"/>
                  <a:pt x="4967" y="13872"/>
                  <a:pt x="4967" y="13872"/>
                </a:cubicBezTo>
                <a:cubicBezTo>
                  <a:pt x="5082" y="13872"/>
                  <a:pt x="5082" y="13872"/>
                  <a:pt x="5082" y="13872"/>
                </a:cubicBezTo>
                <a:cubicBezTo>
                  <a:pt x="5198" y="13971"/>
                  <a:pt x="5198" y="13971"/>
                  <a:pt x="5198" y="13971"/>
                </a:cubicBezTo>
                <a:cubicBezTo>
                  <a:pt x="5198" y="13872"/>
                  <a:pt x="5198" y="13872"/>
                  <a:pt x="5198" y="13872"/>
                </a:cubicBezTo>
                <a:cubicBezTo>
                  <a:pt x="5313" y="13872"/>
                  <a:pt x="5313" y="13872"/>
                  <a:pt x="5313" y="13872"/>
                </a:cubicBezTo>
                <a:cubicBezTo>
                  <a:pt x="5198" y="13872"/>
                  <a:pt x="5198" y="13872"/>
                  <a:pt x="5198" y="13872"/>
                </a:cubicBezTo>
                <a:cubicBezTo>
                  <a:pt x="5198" y="13872"/>
                  <a:pt x="5198" y="13872"/>
                  <a:pt x="5198" y="13872"/>
                </a:cubicBezTo>
                <a:cubicBezTo>
                  <a:pt x="5198" y="13872"/>
                  <a:pt x="5198" y="13872"/>
                  <a:pt x="5198" y="13872"/>
                </a:cubicBezTo>
                <a:cubicBezTo>
                  <a:pt x="5082" y="13872"/>
                  <a:pt x="5082" y="13872"/>
                  <a:pt x="5082" y="13872"/>
                </a:cubicBezTo>
                <a:cubicBezTo>
                  <a:pt x="4967" y="13772"/>
                  <a:pt x="4967" y="13772"/>
                  <a:pt x="4967" y="13772"/>
                </a:cubicBezTo>
                <a:cubicBezTo>
                  <a:pt x="4967" y="13673"/>
                  <a:pt x="4967" y="13673"/>
                  <a:pt x="4967" y="13673"/>
                </a:cubicBezTo>
                <a:cubicBezTo>
                  <a:pt x="4967" y="13673"/>
                  <a:pt x="4967" y="13673"/>
                  <a:pt x="4967" y="13673"/>
                </a:cubicBezTo>
                <a:cubicBezTo>
                  <a:pt x="5082" y="13772"/>
                  <a:pt x="5082" y="13772"/>
                  <a:pt x="5082" y="13772"/>
                </a:cubicBezTo>
                <a:cubicBezTo>
                  <a:pt x="5198" y="13772"/>
                  <a:pt x="5198" y="13772"/>
                  <a:pt x="5198" y="13772"/>
                </a:cubicBezTo>
                <a:cubicBezTo>
                  <a:pt x="5198" y="13772"/>
                  <a:pt x="5198" y="13772"/>
                  <a:pt x="5198" y="13772"/>
                </a:cubicBezTo>
                <a:cubicBezTo>
                  <a:pt x="5198" y="13772"/>
                  <a:pt x="5198" y="13772"/>
                  <a:pt x="5198" y="13772"/>
                </a:cubicBezTo>
                <a:cubicBezTo>
                  <a:pt x="5198" y="13673"/>
                  <a:pt x="5198" y="13673"/>
                  <a:pt x="5198" y="13673"/>
                </a:cubicBezTo>
                <a:cubicBezTo>
                  <a:pt x="5082" y="13673"/>
                  <a:pt x="5082" y="13673"/>
                  <a:pt x="5082" y="13673"/>
                </a:cubicBezTo>
                <a:cubicBezTo>
                  <a:pt x="4967" y="13574"/>
                  <a:pt x="4967" y="13574"/>
                  <a:pt x="4967" y="13574"/>
                </a:cubicBezTo>
                <a:cubicBezTo>
                  <a:pt x="4967" y="13475"/>
                  <a:pt x="4967" y="13475"/>
                  <a:pt x="4967" y="13475"/>
                </a:cubicBezTo>
                <a:cubicBezTo>
                  <a:pt x="4967" y="13475"/>
                  <a:pt x="4967" y="13475"/>
                  <a:pt x="4967" y="13475"/>
                </a:cubicBezTo>
                <a:cubicBezTo>
                  <a:pt x="4967" y="13475"/>
                  <a:pt x="4967" y="13475"/>
                  <a:pt x="4967" y="13475"/>
                </a:cubicBezTo>
                <a:cubicBezTo>
                  <a:pt x="5082" y="13574"/>
                  <a:pt x="5082" y="13574"/>
                  <a:pt x="5082" y="13574"/>
                </a:cubicBezTo>
                <a:cubicBezTo>
                  <a:pt x="5198" y="13574"/>
                  <a:pt x="5198" y="13574"/>
                  <a:pt x="5198" y="13574"/>
                </a:cubicBezTo>
                <a:cubicBezTo>
                  <a:pt x="5082" y="13475"/>
                  <a:pt x="5082" y="13475"/>
                  <a:pt x="5082" y="13475"/>
                </a:cubicBezTo>
                <a:cubicBezTo>
                  <a:pt x="4967" y="13376"/>
                  <a:pt x="4967" y="13376"/>
                  <a:pt x="4967" y="13376"/>
                </a:cubicBezTo>
                <a:cubicBezTo>
                  <a:pt x="4967" y="13376"/>
                  <a:pt x="4967" y="13376"/>
                  <a:pt x="4967" y="13376"/>
                </a:cubicBezTo>
                <a:cubicBezTo>
                  <a:pt x="4851" y="13277"/>
                  <a:pt x="4851" y="13277"/>
                  <a:pt x="4851" y="13277"/>
                </a:cubicBezTo>
                <a:cubicBezTo>
                  <a:pt x="4851" y="13277"/>
                  <a:pt x="4851" y="13277"/>
                  <a:pt x="4851" y="13277"/>
                </a:cubicBezTo>
                <a:cubicBezTo>
                  <a:pt x="4967" y="13277"/>
                  <a:pt x="4967" y="13277"/>
                  <a:pt x="4967" y="13277"/>
                </a:cubicBezTo>
                <a:cubicBezTo>
                  <a:pt x="5198" y="13376"/>
                  <a:pt x="5198" y="13376"/>
                  <a:pt x="5198" y="13376"/>
                </a:cubicBezTo>
                <a:cubicBezTo>
                  <a:pt x="5198" y="13376"/>
                  <a:pt x="5198" y="13376"/>
                  <a:pt x="5198" y="13376"/>
                </a:cubicBezTo>
                <a:cubicBezTo>
                  <a:pt x="5313" y="13277"/>
                  <a:pt x="5313" y="13277"/>
                  <a:pt x="5313" y="13277"/>
                </a:cubicBezTo>
                <a:cubicBezTo>
                  <a:pt x="5198" y="13277"/>
                  <a:pt x="5198" y="13277"/>
                  <a:pt x="5198" y="13277"/>
                </a:cubicBezTo>
                <a:cubicBezTo>
                  <a:pt x="5198" y="13277"/>
                  <a:pt x="5198" y="13277"/>
                  <a:pt x="5198" y="13277"/>
                </a:cubicBezTo>
                <a:cubicBezTo>
                  <a:pt x="5082" y="13277"/>
                  <a:pt x="5082" y="13277"/>
                  <a:pt x="5082" y="13277"/>
                </a:cubicBezTo>
                <a:cubicBezTo>
                  <a:pt x="4967" y="13277"/>
                  <a:pt x="4967" y="13277"/>
                  <a:pt x="4967" y="13277"/>
                </a:cubicBezTo>
                <a:cubicBezTo>
                  <a:pt x="4967" y="13277"/>
                  <a:pt x="4967" y="13277"/>
                  <a:pt x="4967" y="13277"/>
                </a:cubicBezTo>
                <a:cubicBezTo>
                  <a:pt x="4851" y="13178"/>
                  <a:pt x="4851" y="13178"/>
                  <a:pt x="4851" y="13178"/>
                </a:cubicBezTo>
                <a:cubicBezTo>
                  <a:pt x="4967" y="13178"/>
                  <a:pt x="4967" y="13178"/>
                  <a:pt x="4967" y="13178"/>
                </a:cubicBezTo>
                <a:cubicBezTo>
                  <a:pt x="5082" y="13178"/>
                  <a:pt x="5082" y="13178"/>
                  <a:pt x="5082" y="13178"/>
                </a:cubicBezTo>
                <a:cubicBezTo>
                  <a:pt x="5082" y="13178"/>
                  <a:pt x="5082" y="13178"/>
                  <a:pt x="5082" y="13178"/>
                </a:cubicBezTo>
                <a:cubicBezTo>
                  <a:pt x="5198" y="13178"/>
                  <a:pt x="5198" y="13178"/>
                  <a:pt x="5198" y="13178"/>
                </a:cubicBezTo>
                <a:cubicBezTo>
                  <a:pt x="5198" y="13178"/>
                  <a:pt x="5198" y="13178"/>
                  <a:pt x="5198" y="13178"/>
                </a:cubicBezTo>
                <a:cubicBezTo>
                  <a:pt x="5198" y="13079"/>
                  <a:pt x="5198" y="13079"/>
                  <a:pt x="5198" y="13079"/>
                </a:cubicBezTo>
                <a:cubicBezTo>
                  <a:pt x="5082" y="13079"/>
                  <a:pt x="5082" y="13079"/>
                  <a:pt x="5082" y="13079"/>
                </a:cubicBezTo>
                <a:cubicBezTo>
                  <a:pt x="5082" y="13079"/>
                  <a:pt x="5082" y="13079"/>
                  <a:pt x="5082" y="13079"/>
                </a:cubicBezTo>
                <a:cubicBezTo>
                  <a:pt x="5082" y="13079"/>
                  <a:pt x="5082" y="13079"/>
                  <a:pt x="5082" y="13079"/>
                </a:cubicBezTo>
                <a:cubicBezTo>
                  <a:pt x="4967" y="13079"/>
                  <a:pt x="4967" y="13079"/>
                  <a:pt x="4967" y="13079"/>
                </a:cubicBezTo>
                <a:cubicBezTo>
                  <a:pt x="4967" y="13079"/>
                  <a:pt x="4967" y="13079"/>
                  <a:pt x="4967" y="13079"/>
                </a:cubicBezTo>
                <a:cubicBezTo>
                  <a:pt x="4736" y="13178"/>
                  <a:pt x="4736" y="13178"/>
                  <a:pt x="4736" y="13178"/>
                </a:cubicBezTo>
                <a:cubicBezTo>
                  <a:pt x="4736" y="13178"/>
                  <a:pt x="4736" y="13178"/>
                  <a:pt x="4736" y="13178"/>
                </a:cubicBezTo>
                <a:cubicBezTo>
                  <a:pt x="4736" y="13178"/>
                  <a:pt x="4736" y="13178"/>
                  <a:pt x="4736" y="13178"/>
                </a:cubicBezTo>
                <a:cubicBezTo>
                  <a:pt x="4851" y="13178"/>
                  <a:pt x="4851" y="13178"/>
                  <a:pt x="4851" y="13178"/>
                </a:cubicBezTo>
                <a:cubicBezTo>
                  <a:pt x="4851" y="13079"/>
                  <a:pt x="4851" y="13079"/>
                  <a:pt x="4851" y="13079"/>
                </a:cubicBezTo>
                <a:cubicBezTo>
                  <a:pt x="4851" y="12980"/>
                  <a:pt x="4851" y="12980"/>
                  <a:pt x="4851" y="12980"/>
                </a:cubicBezTo>
                <a:cubicBezTo>
                  <a:pt x="4967" y="12980"/>
                  <a:pt x="4967" y="12980"/>
                  <a:pt x="4967" y="12980"/>
                </a:cubicBezTo>
                <a:cubicBezTo>
                  <a:pt x="4967" y="12980"/>
                  <a:pt x="4967" y="12980"/>
                  <a:pt x="4967" y="12980"/>
                </a:cubicBezTo>
                <a:cubicBezTo>
                  <a:pt x="5082" y="12980"/>
                  <a:pt x="5082" y="12980"/>
                  <a:pt x="5082" y="12980"/>
                </a:cubicBezTo>
                <a:cubicBezTo>
                  <a:pt x="5082" y="12980"/>
                  <a:pt x="5082" y="12980"/>
                  <a:pt x="5082" y="12980"/>
                </a:cubicBezTo>
                <a:cubicBezTo>
                  <a:pt x="5198" y="12980"/>
                  <a:pt x="5198" y="12980"/>
                  <a:pt x="5198" y="12980"/>
                </a:cubicBezTo>
                <a:cubicBezTo>
                  <a:pt x="5082" y="12881"/>
                  <a:pt x="5082" y="12881"/>
                  <a:pt x="5082" y="12881"/>
                </a:cubicBezTo>
                <a:cubicBezTo>
                  <a:pt x="4967" y="12881"/>
                  <a:pt x="4967" y="12881"/>
                  <a:pt x="4967" y="12881"/>
                </a:cubicBezTo>
                <a:cubicBezTo>
                  <a:pt x="4967" y="12980"/>
                  <a:pt x="4967" y="12980"/>
                  <a:pt x="4967" y="12980"/>
                </a:cubicBezTo>
                <a:cubicBezTo>
                  <a:pt x="4851" y="12980"/>
                  <a:pt x="4851" y="12980"/>
                  <a:pt x="4851" y="12980"/>
                </a:cubicBezTo>
                <a:cubicBezTo>
                  <a:pt x="4851" y="12980"/>
                  <a:pt x="4851" y="12980"/>
                  <a:pt x="4851" y="12980"/>
                </a:cubicBezTo>
                <a:cubicBezTo>
                  <a:pt x="4736" y="12980"/>
                  <a:pt x="4736" y="12980"/>
                  <a:pt x="4736" y="12980"/>
                </a:cubicBezTo>
                <a:cubicBezTo>
                  <a:pt x="4736" y="12980"/>
                  <a:pt x="4736" y="12980"/>
                  <a:pt x="4736" y="12980"/>
                </a:cubicBezTo>
                <a:cubicBezTo>
                  <a:pt x="4736" y="12881"/>
                  <a:pt x="4736" y="12881"/>
                  <a:pt x="4736" y="12881"/>
                </a:cubicBezTo>
                <a:cubicBezTo>
                  <a:pt x="4736" y="12881"/>
                  <a:pt x="4736" y="12881"/>
                  <a:pt x="4736" y="12881"/>
                </a:cubicBezTo>
                <a:cubicBezTo>
                  <a:pt x="4851" y="12881"/>
                  <a:pt x="4851" y="12881"/>
                  <a:pt x="4851" y="12881"/>
                </a:cubicBezTo>
                <a:cubicBezTo>
                  <a:pt x="4967" y="12782"/>
                  <a:pt x="4967" y="12782"/>
                  <a:pt x="4967" y="12782"/>
                </a:cubicBezTo>
                <a:cubicBezTo>
                  <a:pt x="5082" y="12782"/>
                  <a:pt x="5082" y="12782"/>
                  <a:pt x="5082" y="12782"/>
                </a:cubicBezTo>
                <a:cubicBezTo>
                  <a:pt x="5198" y="12782"/>
                  <a:pt x="5198" y="12782"/>
                  <a:pt x="5198" y="12782"/>
                </a:cubicBezTo>
                <a:cubicBezTo>
                  <a:pt x="5198" y="12683"/>
                  <a:pt x="5198" y="12683"/>
                  <a:pt x="5198" y="12683"/>
                </a:cubicBezTo>
                <a:cubicBezTo>
                  <a:pt x="5198" y="12683"/>
                  <a:pt x="5198" y="12683"/>
                  <a:pt x="5198" y="12683"/>
                </a:cubicBezTo>
                <a:cubicBezTo>
                  <a:pt x="5198" y="12683"/>
                  <a:pt x="5198" y="12683"/>
                  <a:pt x="5198" y="12683"/>
                </a:cubicBezTo>
                <a:cubicBezTo>
                  <a:pt x="5082" y="12782"/>
                  <a:pt x="5082" y="12782"/>
                  <a:pt x="5082" y="12782"/>
                </a:cubicBezTo>
                <a:cubicBezTo>
                  <a:pt x="4967" y="12782"/>
                  <a:pt x="4967" y="12782"/>
                  <a:pt x="4967" y="12782"/>
                </a:cubicBezTo>
                <a:cubicBezTo>
                  <a:pt x="4967" y="12782"/>
                  <a:pt x="4967" y="12782"/>
                  <a:pt x="4967" y="12782"/>
                </a:cubicBezTo>
                <a:cubicBezTo>
                  <a:pt x="4851" y="12683"/>
                  <a:pt x="4851" y="12683"/>
                  <a:pt x="4851" y="12683"/>
                </a:cubicBezTo>
                <a:cubicBezTo>
                  <a:pt x="4851" y="12683"/>
                  <a:pt x="4851" y="12683"/>
                  <a:pt x="4851" y="12683"/>
                </a:cubicBezTo>
                <a:cubicBezTo>
                  <a:pt x="4736" y="12683"/>
                  <a:pt x="4736" y="12683"/>
                  <a:pt x="4736" y="12683"/>
                </a:cubicBezTo>
                <a:cubicBezTo>
                  <a:pt x="4736" y="12683"/>
                  <a:pt x="4736" y="12683"/>
                  <a:pt x="4736" y="12683"/>
                </a:cubicBezTo>
                <a:cubicBezTo>
                  <a:pt x="4736" y="12583"/>
                  <a:pt x="4736" y="12583"/>
                  <a:pt x="4736" y="12583"/>
                </a:cubicBezTo>
                <a:cubicBezTo>
                  <a:pt x="4736" y="12583"/>
                  <a:pt x="4736" y="12583"/>
                  <a:pt x="4736" y="12583"/>
                </a:cubicBezTo>
                <a:cubicBezTo>
                  <a:pt x="4851" y="12484"/>
                  <a:pt x="4851" y="12484"/>
                  <a:pt x="4851" y="12484"/>
                </a:cubicBezTo>
                <a:cubicBezTo>
                  <a:pt x="4851" y="12484"/>
                  <a:pt x="4851" y="12484"/>
                  <a:pt x="4851" y="12484"/>
                </a:cubicBezTo>
                <a:cubicBezTo>
                  <a:pt x="4967" y="12484"/>
                  <a:pt x="4967" y="12484"/>
                  <a:pt x="4967" y="12484"/>
                </a:cubicBezTo>
                <a:cubicBezTo>
                  <a:pt x="4967" y="12385"/>
                  <a:pt x="4967" y="12385"/>
                  <a:pt x="4967" y="12385"/>
                </a:cubicBezTo>
                <a:cubicBezTo>
                  <a:pt x="4967" y="12385"/>
                  <a:pt x="4967" y="12385"/>
                  <a:pt x="4967" y="12385"/>
                </a:cubicBezTo>
                <a:cubicBezTo>
                  <a:pt x="4851" y="12484"/>
                  <a:pt x="4851" y="12484"/>
                  <a:pt x="4851" y="12484"/>
                </a:cubicBezTo>
                <a:cubicBezTo>
                  <a:pt x="4736" y="12583"/>
                  <a:pt x="4736" y="12583"/>
                  <a:pt x="4736" y="12583"/>
                </a:cubicBezTo>
                <a:cubicBezTo>
                  <a:pt x="4736" y="12583"/>
                  <a:pt x="4736" y="12583"/>
                  <a:pt x="4736" y="12583"/>
                </a:cubicBezTo>
                <a:cubicBezTo>
                  <a:pt x="4620" y="12583"/>
                  <a:pt x="4620" y="12583"/>
                  <a:pt x="4620" y="12583"/>
                </a:cubicBezTo>
                <a:cubicBezTo>
                  <a:pt x="4620" y="12683"/>
                  <a:pt x="4620" y="12683"/>
                  <a:pt x="4620" y="12683"/>
                </a:cubicBezTo>
                <a:cubicBezTo>
                  <a:pt x="4620" y="12583"/>
                  <a:pt x="4620" y="12583"/>
                  <a:pt x="4620" y="12583"/>
                </a:cubicBezTo>
                <a:cubicBezTo>
                  <a:pt x="4620" y="12583"/>
                  <a:pt x="4620" y="12583"/>
                  <a:pt x="4620" y="12583"/>
                </a:cubicBezTo>
                <a:cubicBezTo>
                  <a:pt x="4620" y="12484"/>
                  <a:pt x="4620" y="12484"/>
                  <a:pt x="4620" y="12484"/>
                </a:cubicBezTo>
                <a:cubicBezTo>
                  <a:pt x="4620" y="12385"/>
                  <a:pt x="4620" y="12385"/>
                  <a:pt x="4620" y="12385"/>
                </a:cubicBezTo>
                <a:cubicBezTo>
                  <a:pt x="4620" y="12286"/>
                  <a:pt x="4620" y="12286"/>
                  <a:pt x="4620" y="12286"/>
                </a:cubicBezTo>
                <a:cubicBezTo>
                  <a:pt x="4620" y="12187"/>
                  <a:pt x="4620" y="12187"/>
                  <a:pt x="4620" y="12187"/>
                </a:cubicBezTo>
                <a:cubicBezTo>
                  <a:pt x="4620" y="12187"/>
                  <a:pt x="4620" y="12187"/>
                  <a:pt x="4620" y="12187"/>
                </a:cubicBezTo>
                <a:cubicBezTo>
                  <a:pt x="4620" y="12088"/>
                  <a:pt x="4620" y="12088"/>
                  <a:pt x="4620" y="12088"/>
                </a:cubicBezTo>
                <a:cubicBezTo>
                  <a:pt x="4620" y="12088"/>
                  <a:pt x="4620" y="12088"/>
                  <a:pt x="4620" y="12088"/>
                </a:cubicBezTo>
                <a:cubicBezTo>
                  <a:pt x="4505" y="12187"/>
                  <a:pt x="4505" y="12187"/>
                  <a:pt x="4505" y="12187"/>
                </a:cubicBezTo>
                <a:cubicBezTo>
                  <a:pt x="4505" y="12286"/>
                  <a:pt x="4505" y="12286"/>
                  <a:pt x="4505" y="12286"/>
                </a:cubicBezTo>
                <a:cubicBezTo>
                  <a:pt x="4505" y="12385"/>
                  <a:pt x="4505" y="12385"/>
                  <a:pt x="4505" y="12385"/>
                </a:cubicBezTo>
                <a:cubicBezTo>
                  <a:pt x="4620" y="12385"/>
                  <a:pt x="4620" y="12385"/>
                  <a:pt x="4620" y="12385"/>
                </a:cubicBezTo>
                <a:cubicBezTo>
                  <a:pt x="4620" y="12484"/>
                  <a:pt x="4620" y="12484"/>
                  <a:pt x="4620" y="12484"/>
                </a:cubicBezTo>
                <a:cubicBezTo>
                  <a:pt x="4620" y="12583"/>
                  <a:pt x="4620" y="12583"/>
                  <a:pt x="4620" y="12583"/>
                </a:cubicBezTo>
                <a:cubicBezTo>
                  <a:pt x="4505" y="12683"/>
                  <a:pt x="4505" y="12683"/>
                  <a:pt x="4505" y="12683"/>
                </a:cubicBezTo>
                <a:cubicBezTo>
                  <a:pt x="4505" y="12683"/>
                  <a:pt x="4505" y="12683"/>
                  <a:pt x="4505" y="12683"/>
                </a:cubicBezTo>
                <a:cubicBezTo>
                  <a:pt x="4389" y="12583"/>
                  <a:pt x="4389" y="12583"/>
                  <a:pt x="4389" y="12583"/>
                </a:cubicBezTo>
                <a:cubicBezTo>
                  <a:pt x="4389" y="12583"/>
                  <a:pt x="4389" y="12583"/>
                  <a:pt x="4389" y="12583"/>
                </a:cubicBezTo>
                <a:cubicBezTo>
                  <a:pt x="4389" y="12683"/>
                  <a:pt x="4389" y="12683"/>
                  <a:pt x="4389" y="12683"/>
                </a:cubicBezTo>
                <a:cubicBezTo>
                  <a:pt x="4389" y="12683"/>
                  <a:pt x="4389" y="12683"/>
                  <a:pt x="4389" y="12683"/>
                </a:cubicBezTo>
                <a:cubicBezTo>
                  <a:pt x="4274" y="12683"/>
                  <a:pt x="4274" y="12683"/>
                  <a:pt x="4274" y="12683"/>
                </a:cubicBezTo>
                <a:cubicBezTo>
                  <a:pt x="4274" y="12683"/>
                  <a:pt x="4274" y="12683"/>
                  <a:pt x="4274" y="12683"/>
                </a:cubicBezTo>
                <a:cubicBezTo>
                  <a:pt x="4274" y="12683"/>
                  <a:pt x="4274" y="12683"/>
                  <a:pt x="4274" y="12683"/>
                </a:cubicBezTo>
                <a:cubicBezTo>
                  <a:pt x="4389" y="12782"/>
                  <a:pt x="4389" y="12782"/>
                  <a:pt x="4389" y="12782"/>
                </a:cubicBezTo>
                <a:cubicBezTo>
                  <a:pt x="4274" y="12782"/>
                  <a:pt x="4274" y="12782"/>
                  <a:pt x="4274" y="12782"/>
                </a:cubicBezTo>
                <a:cubicBezTo>
                  <a:pt x="4274" y="12881"/>
                  <a:pt x="4274" y="12881"/>
                  <a:pt x="4274" y="12881"/>
                </a:cubicBezTo>
                <a:cubicBezTo>
                  <a:pt x="4158" y="12881"/>
                  <a:pt x="4158" y="12881"/>
                  <a:pt x="4158" y="12881"/>
                </a:cubicBezTo>
                <a:cubicBezTo>
                  <a:pt x="4158" y="12881"/>
                  <a:pt x="4158" y="12881"/>
                  <a:pt x="4158" y="12881"/>
                </a:cubicBezTo>
                <a:cubicBezTo>
                  <a:pt x="4158" y="12881"/>
                  <a:pt x="4158" y="12881"/>
                  <a:pt x="4158" y="12881"/>
                </a:cubicBezTo>
                <a:cubicBezTo>
                  <a:pt x="4043" y="12980"/>
                  <a:pt x="4043" y="12980"/>
                  <a:pt x="4043" y="12980"/>
                </a:cubicBezTo>
                <a:cubicBezTo>
                  <a:pt x="3927" y="12980"/>
                  <a:pt x="3927" y="12980"/>
                  <a:pt x="3927" y="12980"/>
                </a:cubicBezTo>
                <a:cubicBezTo>
                  <a:pt x="3812" y="12881"/>
                  <a:pt x="3812" y="12881"/>
                  <a:pt x="3812" y="12881"/>
                </a:cubicBezTo>
                <a:cubicBezTo>
                  <a:pt x="3927" y="12881"/>
                  <a:pt x="3927" y="12881"/>
                  <a:pt x="3927" y="12881"/>
                </a:cubicBezTo>
                <a:cubicBezTo>
                  <a:pt x="3812" y="12782"/>
                  <a:pt x="3812" y="12782"/>
                  <a:pt x="3812" y="12782"/>
                </a:cubicBezTo>
                <a:cubicBezTo>
                  <a:pt x="3812" y="12782"/>
                  <a:pt x="3812" y="12782"/>
                  <a:pt x="3812" y="12782"/>
                </a:cubicBezTo>
                <a:cubicBezTo>
                  <a:pt x="3812" y="12782"/>
                  <a:pt x="3812" y="12782"/>
                  <a:pt x="3812" y="12782"/>
                </a:cubicBezTo>
                <a:cubicBezTo>
                  <a:pt x="3696" y="12782"/>
                  <a:pt x="3696" y="12782"/>
                  <a:pt x="3696" y="12782"/>
                </a:cubicBezTo>
                <a:cubicBezTo>
                  <a:pt x="3696" y="12782"/>
                  <a:pt x="3696" y="12782"/>
                  <a:pt x="3696" y="12782"/>
                </a:cubicBezTo>
                <a:cubicBezTo>
                  <a:pt x="3696" y="12683"/>
                  <a:pt x="3696" y="12683"/>
                  <a:pt x="3696" y="12683"/>
                </a:cubicBezTo>
                <a:cubicBezTo>
                  <a:pt x="3696" y="12683"/>
                  <a:pt x="3696" y="12683"/>
                  <a:pt x="3696" y="12683"/>
                </a:cubicBezTo>
                <a:cubicBezTo>
                  <a:pt x="3696" y="12583"/>
                  <a:pt x="3696" y="12583"/>
                  <a:pt x="3696" y="12583"/>
                </a:cubicBezTo>
                <a:cubicBezTo>
                  <a:pt x="3696" y="12583"/>
                  <a:pt x="3696" y="12583"/>
                  <a:pt x="3696" y="12583"/>
                </a:cubicBezTo>
                <a:cubicBezTo>
                  <a:pt x="3696" y="12583"/>
                  <a:pt x="3696" y="12583"/>
                  <a:pt x="3696" y="12583"/>
                </a:cubicBezTo>
                <a:cubicBezTo>
                  <a:pt x="3696" y="12484"/>
                  <a:pt x="3696" y="12484"/>
                  <a:pt x="3696" y="12484"/>
                </a:cubicBezTo>
                <a:cubicBezTo>
                  <a:pt x="3812" y="12484"/>
                  <a:pt x="3812" y="12484"/>
                  <a:pt x="3812" y="12484"/>
                </a:cubicBezTo>
                <a:cubicBezTo>
                  <a:pt x="3812" y="12583"/>
                  <a:pt x="3812" y="12583"/>
                  <a:pt x="3812" y="12583"/>
                </a:cubicBezTo>
                <a:cubicBezTo>
                  <a:pt x="3927" y="12484"/>
                  <a:pt x="3927" y="12484"/>
                  <a:pt x="3927" y="12484"/>
                </a:cubicBezTo>
                <a:cubicBezTo>
                  <a:pt x="3927" y="12484"/>
                  <a:pt x="3927" y="12484"/>
                  <a:pt x="3927" y="12484"/>
                </a:cubicBezTo>
                <a:cubicBezTo>
                  <a:pt x="4158" y="12484"/>
                  <a:pt x="4158" y="12484"/>
                  <a:pt x="4158" y="12484"/>
                </a:cubicBezTo>
                <a:cubicBezTo>
                  <a:pt x="4158" y="12484"/>
                  <a:pt x="4158" y="12484"/>
                  <a:pt x="4158" y="12484"/>
                </a:cubicBezTo>
                <a:cubicBezTo>
                  <a:pt x="4274" y="12385"/>
                  <a:pt x="4274" y="12385"/>
                  <a:pt x="4274" y="12385"/>
                </a:cubicBezTo>
                <a:cubicBezTo>
                  <a:pt x="4389" y="12286"/>
                  <a:pt x="4389" y="12286"/>
                  <a:pt x="4389" y="12286"/>
                </a:cubicBezTo>
                <a:cubicBezTo>
                  <a:pt x="4389" y="12187"/>
                  <a:pt x="4389" y="12187"/>
                  <a:pt x="4389" y="12187"/>
                </a:cubicBezTo>
                <a:cubicBezTo>
                  <a:pt x="4274" y="12187"/>
                  <a:pt x="4274" y="12187"/>
                  <a:pt x="4274" y="12187"/>
                </a:cubicBezTo>
                <a:cubicBezTo>
                  <a:pt x="4274" y="12286"/>
                  <a:pt x="4274" y="12286"/>
                  <a:pt x="4274" y="12286"/>
                </a:cubicBezTo>
                <a:cubicBezTo>
                  <a:pt x="4274" y="12286"/>
                  <a:pt x="4274" y="12286"/>
                  <a:pt x="4274" y="12286"/>
                </a:cubicBezTo>
                <a:cubicBezTo>
                  <a:pt x="4158" y="12385"/>
                  <a:pt x="4158" y="12385"/>
                  <a:pt x="4158" y="12385"/>
                </a:cubicBezTo>
                <a:cubicBezTo>
                  <a:pt x="4043" y="12385"/>
                  <a:pt x="4043" y="12385"/>
                  <a:pt x="4043" y="12385"/>
                </a:cubicBezTo>
                <a:cubicBezTo>
                  <a:pt x="3927" y="12385"/>
                  <a:pt x="3927" y="12385"/>
                  <a:pt x="3927" y="12385"/>
                </a:cubicBezTo>
                <a:cubicBezTo>
                  <a:pt x="3812" y="12385"/>
                  <a:pt x="3812" y="12385"/>
                  <a:pt x="3812" y="12385"/>
                </a:cubicBezTo>
                <a:cubicBezTo>
                  <a:pt x="3812" y="12286"/>
                  <a:pt x="3812" y="12286"/>
                  <a:pt x="3812" y="12286"/>
                </a:cubicBezTo>
                <a:cubicBezTo>
                  <a:pt x="3927" y="12286"/>
                  <a:pt x="3927" y="12286"/>
                  <a:pt x="3927" y="12286"/>
                </a:cubicBezTo>
                <a:cubicBezTo>
                  <a:pt x="4043" y="12187"/>
                  <a:pt x="4043" y="12187"/>
                  <a:pt x="4043" y="12187"/>
                </a:cubicBezTo>
                <a:cubicBezTo>
                  <a:pt x="4158" y="12187"/>
                  <a:pt x="4158" y="12187"/>
                  <a:pt x="4158" y="12187"/>
                </a:cubicBezTo>
                <a:cubicBezTo>
                  <a:pt x="4158" y="12187"/>
                  <a:pt x="4158" y="12187"/>
                  <a:pt x="4158" y="12187"/>
                </a:cubicBezTo>
                <a:cubicBezTo>
                  <a:pt x="4158" y="12088"/>
                  <a:pt x="4158" y="12088"/>
                  <a:pt x="4158" y="12088"/>
                </a:cubicBezTo>
                <a:cubicBezTo>
                  <a:pt x="4158" y="12088"/>
                  <a:pt x="4158" y="12088"/>
                  <a:pt x="4158" y="12088"/>
                </a:cubicBezTo>
                <a:cubicBezTo>
                  <a:pt x="4158" y="12088"/>
                  <a:pt x="4158" y="12088"/>
                  <a:pt x="4158" y="12088"/>
                </a:cubicBezTo>
                <a:cubicBezTo>
                  <a:pt x="4274" y="11989"/>
                  <a:pt x="4274" y="11989"/>
                  <a:pt x="4274" y="11989"/>
                </a:cubicBezTo>
                <a:cubicBezTo>
                  <a:pt x="4274" y="11989"/>
                  <a:pt x="4274" y="11989"/>
                  <a:pt x="4274" y="11989"/>
                </a:cubicBezTo>
                <a:cubicBezTo>
                  <a:pt x="4158" y="11989"/>
                  <a:pt x="4158" y="11989"/>
                  <a:pt x="4158" y="11989"/>
                </a:cubicBezTo>
                <a:cubicBezTo>
                  <a:pt x="4158" y="11989"/>
                  <a:pt x="4158" y="11989"/>
                  <a:pt x="4158" y="11989"/>
                </a:cubicBezTo>
                <a:cubicBezTo>
                  <a:pt x="4158" y="11989"/>
                  <a:pt x="4158" y="11989"/>
                  <a:pt x="4158" y="11989"/>
                </a:cubicBezTo>
                <a:cubicBezTo>
                  <a:pt x="4158" y="11989"/>
                  <a:pt x="4158" y="11989"/>
                  <a:pt x="4158" y="11989"/>
                </a:cubicBezTo>
                <a:cubicBezTo>
                  <a:pt x="3927" y="11989"/>
                  <a:pt x="3927" y="11989"/>
                  <a:pt x="3927" y="11989"/>
                </a:cubicBezTo>
                <a:cubicBezTo>
                  <a:pt x="3927" y="11989"/>
                  <a:pt x="3927" y="11989"/>
                  <a:pt x="3927" y="11989"/>
                </a:cubicBezTo>
                <a:cubicBezTo>
                  <a:pt x="3927" y="11989"/>
                  <a:pt x="3927" y="11989"/>
                  <a:pt x="3927" y="11989"/>
                </a:cubicBezTo>
                <a:cubicBezTo>
                  <a:pt x="3927" y="11890"/>
                  <a:pt x="3927" y="11890"/>
                  <a:pt x="3927" y="11890"/>
                </a:cubicBezTo>
                <a:cubicBezTo>
                  <a:pt x="4043" y="11890"/>
                  <a:pt x="4043" y="11890"/>
                  <a:pt x="4043" y="11890"/>
                </a:cubicBezTo>
                <a:cubicBezTo>
                  <a:pt x="4043" y="11890"/>
                  <a:pt x="4043" y="11890"/>
                  <a:pt x="4043" y="11890"/>
                </a:cubicBezTo>
                <a:cubicBezTo>
                  <a:pt x="4158" y="11890"/>
                  <a:pt x="4158" y="11890"/>
                  <a:pt x="4158" y="11890"/>
                </a:cubicBezTo>
                <a:cubicBezTo>
                  <a:pt x="4274" y="11890"/>
                  <a:pt x="4274" y="11890"/>
                  <a:pt x="4274" y="11890"/>
                </a:cubicBezTo>
                <a:cubicBezTo>
                  <a:pt x="4274" y="11890"/>
                  <a:pt x="4274" y="11890"/>
                  <a:pt x="4274" y="11890"/>
                </a:cubicBezTo>
                <a:cubicBezTo>
                  <a:pt x="4389" y="11791"/>
                  <a:pt x="4389" y="11791"/>
                  <a:pt x="4389" y="11791"/>
                </a:cubicBezTo>
                <a:cubicBezTo>
                  <a:pt x="4389" y="11692"/>
                  <a:pt x="4389" y="11692"/>
                  <a:pt x="4389" y="11692"/>
                </a:cubicBezTo>
                <a:cubicBezTo>
                  <a:pt x="4389" y="11692"/>
                  <a:pt x="4389" y="11692"/>
                  <a:pt x="4389" y="11692"/>
                </a:cubicBezTo>
                <a:cubicBezTo>
                  <a:pt x="4505" y="11593"/>
                  <a:pt x="4505" y="11593"/>
                  <a:pt x="4505" y="11593"/>
                </a:cubicBezTo>
                <a:cubicBezTo>
                  <a:pt x="4389" y="11494"/>
                  <a:pt x="4389" y="11494"/>
                  <a:pt x="4389" y="11494"/>
                </a:cubicBezTo>
                <a:cubicBezTo>
                  <a:pt x="4389" y="11394"/>
                  <a:pt x="4389" y="11394"/>
                  <a:pt x="4389" y="11394"/>
                </a:cubicBezTo>
                <a:cubicBezTo>
                  <a:pt x="4389" y="11394"/>
                  <a:pt x="4389" y="11394"/>
                  <a:pt x="4389" y="11394"/>
                </a:cubicBezTo>
                <a:cubicBezTo>
                  <a:pt x="4389" y="11394"/>
                  <a:pt x="4389" y="11394"/>
                  <a:pt x="4389" y="11394"/>
                </a:cubicBezTo>
                <a:cubicBezTo>
                  <a:pt x="4274" y="11394"/>
                  <a:pt x="4274" y="11394"/>
                  <a:pt x="4274" y="11394"/>
                </a:cubicBezTo>
                <a:cubicBezTo>
                  <a:pt x="4274" y="11394"/>
                  <a:pt x="4274" y="11394"/>
                  <a:pt x="4274" y="11394"/>
                </a:cubicBezTo>
                <a:cubicBezTo>
                  <a:pt x="4158" y="11295"/>
                  <a:pt x="4158" y="11295"/>
                  <a:pt x="4158" y="11295"/>
                </a:cubicBezTo>
                <a:cubicBezTo>
                  <a:pt x="4158" y="11295"/>
                  <a:pt x="4158" y="11295"/>
                  <a:pt x="4158" y="11295"/>
                </a:cubicBezTo>
                <a:cubicBezTo>
                  <a:pt x="4158" y="11295"/>
                  <a:pt x="4158" y="11295"/>
                  <a:pt x="4158" y="11295"/>
                </a:cubicBezTo>
                <a:cubicBezTo>
                  <a:pt x="4158" y="11295"/>
                  <a:pt x="4158" y="11295"/>
                  <a:pt x="4158" y="11295"/>
                </a:cubicBezTo>
                <a:cubicBezTo>
                  <a:pt x="4274" y="11295"/>
                  <a:pt x="4274" y="11295"/>
                  <a:pt x="4274" y="11295"/>
                </a:cubicBezTo>
                <a:cubicBezTo>
                  <a:pt x="4274" y="11295"/>
                  <a:pt x="4274" y="11295"/>
                  <a:pt x="4274" y="11295"/>
                </a:cubicBezTo>
                <a:cubicBezTo>
                  <a:pt x="4389" y="11196"/>
                  <a:pt x="4389" y="11196"/>
                  <a:pt x="4389" y="11196"/>
                </a:cubicBezTo>
                <a:cubicBezTo>
                  <a:pt x="4389" y="11196"/>
                  <a:pt x="4389" y="11196"/>
                  <a:pt x="4389" y="11196"/>
                </a:cubicBezTo>
                <a:cubicBezTo>
                  <a:pt x="4389" y="11097"/>
                  <a:pt x="4389" y="11097"/>
                  <a:pt x="4389" y="11097"/>
                </a:cubicBezTo>
                <a:cubicBezTo>
                  <a:pt x="4389" y="11097"/>
                  <a:pt x="4389" y="11097"/>
                  <a:pt x="4389" y="11097"/>
                </a:cubicBezTo>
                <a:cubicBezTo>
                  <a:pt x="4389" y="10998"/>
                  <a:pt x="4389" y="10998"/>
                  <a:pt x="4389" y="10998"/>
                </a:cubicBezTo>
                <a:cubicBezTo>
                  <a:pt x="4274" y="10998"/>
                  <a:pt x="4274" y="10998"/>
                  <a:pt x="4274" y="10998"/>
                </a:cubicBezTo>
                <a:cubicBezTo>
                  <a:pt x="4274" y="10998"/>
                  <a:pt x="4274" y="10998"/>
                  <a:pt x="4274" y="10998"/>
                </a:cubicBezTo>
                <a:cubicBezTo>
                  <a:pt x="4274" y="10899"/>
                  <a:pt x="4274" y="10899"/>
                  <a:pt x="4274" y="10899"/>
                </a:cubicBezTo>
                <a:cubicBezTo>
                  <a:pt x="4274" y="10899"/>
                  <a:pt x="4274" y="10899"/>
                  <a:pt x="4274" y="10899"/>
                </a:cubicBezTo>
                <a:cubicBezTo>
                  <a:pt x="4274" y="10899"/>
                  <a:pt x="4274" y="10899"/>
                  <a:pt x="4274" y="10899"/>
                </a:cubicBezTo>
                <a:cubicBezTo>
                  <a:pt x="4274" y="10899"/>
                  <a:pt x="4274" y="10899"/>
                  <a:pt x="4274" y="10899"/>
                </a:cubicBezTo>
                <a:cubicBezTo>
                  <a:pt x="4274" y="10800"/>
                  <a:pt x="4274" y="10800"/>
                  <a:pt x="4274" y="10800"/>
                </a:cubicBezTo>
                <a:cubicBezTo>
                  <a:pt x="4274" y="10701"/>
                  <a:pt x="4274" y="10701"/>
                  <a:pt x="4274" y="10701"/>
                </a:cubicBezTo>
                <a:cubicBezTo>
                  <a:pt x="4274" y="10701"/>
                  <a:pt x="4274" y="10701"/>
                  <a:pt x="4274" y="10701"/>
                </a:cubicBezTo>
                <a:cubicBezTo>
                  <a:pt x="4389" y="10800"/>
                  <a:pt x="4389" y="10800"/>
                  <a:pt x="4389" y="10800"/>
                </a:cubicBezTo>
                <a:cubicBezTo>
                  <a:pt x="4389" y="10701"/>
                  <a:pt x="4389" y="10701"/>
                  <a:pt x="4389" y="10701"/>
                </a:cubicBezTo>
                <a:cubicBezTo>
                  <a:pt x="4274" y="10701"/>
                  <a:pt x="4274" y="10701"/>
                  <a:pt x="4274" y="10701"/>
                </a:cubicBezTo>
                <a:cubicBezTo>
                  <a:pt x="4274" y="10701"/>
                  <a:pt x="4274" y="10701"/>
                  <a:pt x="4274" y="10701"/>
                </a:cubicBezTo>
                <a:cubicBezTo>
                  <a:pt x="4389" y="10602"/>
                  <a:pt x="4389" y="10602"/>
                  <a:pt x="4389" y="10602"/>
                </a:cubicBezTo>
                <a:cubicBezTo>
                  <a:pt x="4389" y="10503"/>
                  <a:pt x="4389" y="10503"/>
                  <a:pt x="4389" y="10503"/>
                </a:cubicBezTo>
                <a:cubicBezTo>
                  <a:pt x="4274" y="10503"/>
                  <a:pt x="4274" y="10503"/>
                  <a:pt x="4274" y="10503"/>
                </a:cubicBezTo>
                <a:cubicBezTo>
                  <a:pt x="4274" y="10404"/>
                  <a:pt x="4274" y="10404"/>
                  <a:pt x="4274" y="10404"/>
                </a:cubicBezTo>
                <a:cubicBezTo>
                  <a:pt x="4274" y="10404"/>
                  <a:pt x="4274" y="10404"/>
                  <a:pt x="4274" y="10404"/>
                </a:cubicBezTo>
                <a:cubicBezTo>
                  <a:pt x="4274" y="10305"/>
                  <a:pt x="4274" y="10305"/>
                  <a:pt x="4274" y="10305"/>
                </a:cubicBezTo>
                <a:cubicBezTo>
                  <a:pt x="4389" y="10206"/>
                  <a:pt x="4389" y="10206"/>
                  <a:pt x="4389" y="10206"/>
                </a:cubicBezTo>
                <a:cubicBezTo>
                  <a:pt x="4274" y="10206"/>
                  <a:pt x="4274" y="10206"/>
                  <a:pt x="4274" y="10206"/>
                </a:cubicBezTo>
                <a:cubicBezTo>
                  <a:pt x="4274" y="10206"/>
                  <a:pt x="4274" y="10206"/>
                  <a:pt x="4274" y="10206"/>
                </a:cubicBezTo>
                <a:cubicBezTo>
                  <a:pt x="4158" y="10305"/>
                  <a:pt x="4158" y="10305"/>
                  <a:pt x="4158" y="10305"/>
                </a:cubicBezTo>
                <a:cubicBezTo>
                  <a:pt x="4158" y="10305"/>
                  <a:pt x="4158" y="10305"/>
                  <a:pt x="4158" y="10305"/>
                </a:cubicBezTo>
                <a:cubicBezTo>
                  <a:pt x="4043" y="10305"/>
                  <a:pt x="4043" y="10305"/>
                  <a:pt x="4043" y="10305"/>
                </a:cubicBezTo>
                <a:cubicBezTo>
                  <a:pt x="4043" y="10404"/>
                  <a:pt x="4043" y="10404"/>
                  <a:pt x="4043" y="10404"/>
                </a:cubicBezTo>
                <a:cubicBezTo>
                  <a:pt x="3927" y="10305"/>
                  <a:pt x="3927" y="10305"/>
                  <a:pt x="3927" y="10305"/>
                </a:cubicBezTo>
                <a:cubicBezTo>
                  <a:pt x="4043" y="10305"/>
                  <a:pt x="4043" y="10305"/>
                  <a:pt x="4043" y="10305"/>
                </a:cubicBezTo>
                <a:cubicBezTo>
                  <a:pt x="4043" y="10206"/>
                  <a:pt x="4043" y="10206"/>
                  <a:pt x="4043" y="10206"/>
                </a:cubicBezTo>
                <a:cubicBezTo>
                  <a:pt x="4158" y="10206"/>
                  <a:pt x="4158" y="10206"/>
                  <a:pt x="4158" y="10206"/>
                </a:cubicBezTo>
                <a:cubicBezTo>
                  <a:pt x="4158" y="10206"/>
                  <a:pt x="4158" y="10206"/>
                  <a:pt x="4158" y="10206"/>
                </a:cubicBezTo>
                <a:cubicBezTo>
                  <a:pt x="4274" y="10106"/>
                  <a:pt x="4274" y="10106"/>
                  <a:pt x="4274" y="10106"/>
                </a:cubicBezTo>
                <a:cubicBezTo>
                  <a:pt x="4274" y="10106"/>
                  <a:pt x="4274" y="10106"/>
                  <a:pt x="4274" y="10106"/>
                </a:cubicBezTo>
                <a:cubicBezTo>
                  <a:pt x="4389" y="10106"/>
                  <a:pt x="4389" y="10106"/>
                  <a:pt x="4389" y="10106"/>
                </a:cubicBezTo>
                <a:cubicBezTo>
                  <a:pt x="4389" y="10007"/>
                  <a:pt x="4389" y="10007"/>
                  <a:pt x="4389" y="10007"/>
                </a:cubicBezTo>
                <a:cubicBezTo>
                  <a:pt x="4389" y="9908"/>
                  <a:pt x="4389" y="9908"/>
                  <a:pt x="4389" y="9908"/>
                </a:cubicBezTo>
                <a:cubicBezTo>
                  <a:pt x="4389" y="9908"/>
                  <a:pt x="4389" y="9908"/>
                  <a:pt x="4389" y="9908"/>
                </a:cubicBezTo>
                <a:cubicBezTo>
                  <a:pt x="4274" y="9809"/>
                  <a:pt x="4274" y="9809"/>
                  <a:pt x="4274" y="9809"/>
                </a:cubicBezTo>
                <a:cubicBezTo>
                  <a:pt x="4274" y="9809"/>
                  <a:pt x="4274" y="9809"/>
                  <a:pt x="4274" y="9809"/>
                </a:cubicBezTo>
                <a:cubicBezTo>
                  <a:pt x="4274" y="9809"/>
                  <a:pt x="4274" y="9809"/>
                  <a:pt x="4274" y="9809"/>
                </a:cubicBezTo>
                <a:cubicBezTo>
                  <a:pt x="4158" y="9809"/>
                  <a:pt x="4158" y="9809"/>
                  <a:pt x="4158" y="9809"/>
                </a:cubicBezTo>
                <a:cubicBezTo>
                  <a:pt x="4158" y="9710"/>
                  <a:pt x="4158" y="9710"/>
                  <a:pt x="4158" y="9710"/>
                </a:cubicBezTo>
                <a:cubicBezTo>
                  <a:pt x="4158" y="9611"/>
                  <a:pt x="4158" y="9611"/>
                  <a:pt x="4158" y="9611"/>
                </a:cubicBezTo>
                <a:cubicBezTo>
                  <a:pt x="4158" y="9611"/>
                  <a:pt x="4158" y="9611"/>
                  <a:pt x="4158" y="9611"/>
                </a:cubicBezTo>
                <a:cubicBezTo>
                  <a:pt x="4158" y="9611"/>
                  <a:pt x="4158" y="9611"/>
                  <a:pt x="4158" y="9611"/>
                </a:cubicBezTo>
                <a:cubicBezTo>
                  <a:pt x="4158" y="9512"/>
                  <a:pt x="4158" y="9512"/>
                  <a:pt x="4158" y="9512"/>
                </a:cubicBezTo>
                <a:cubicBezTo>
                  <a:pt x="4158" y="9413"/>
                  <a:pt x="4158" y="9413"/>
                  <a:pt x="4158" y="9413"/>
                </a:cubicBezTo>
                <a:cubicBezTo>
                  <a:pt x="3927" y="9314"/>
                  <a:pt x="3927" y="9314"/>
                  <a:pt x="3927" y="9314"/>
                </a:cubicBezTo>
                <a:cubicBezTo>
                  <a:pt x="3927" y="9314"/>
                  <a:pt x="3927" y="9314"/>
                  <a:pt x="3927" y="9314"/>
                </a:cubicBezTo>
                <a:cubicBezTo>
                  <a:pt x="3927" y="9314"/>
                  <a:pt x="3927" y="9314"/>
                  <a:pt x="3927" y="9314"/>
                </a:cubicBezTo>
                <a:cubicBezTo>
                  <a:pt x="3812" y="9215"/>
                  <a:pt x="3812" y="9215"/>
                  <a:pt x="3812" y="9215"/>
                </a:cubicBezTo>
                <a:cubicBezTo>
                  <a:pt x="3812" y="9215"/>
                  <a:pt x="3812" y="9215"/>
                  <a:pt x="3812" y="9215"/>
                </a:cubicBezTo>
                <a:cubicBezTo>
                  <a:pt x="3927" y="9215"/>
                  <a:pt x="3927" y="9215"/>
                  <a:pt x="3927" y="9215"/>
                </a:cubicBezTo>
                <a:cubicBezTo>
                  <a:pt x="4043" y="9116"/>
                  <a:pt x="4043" y="9116"/>
                  <a:pt x="4043" y="9116"/>
                </a:cubicBezTo>
                <a:cubicBezTo>
                  <a:pt x="4043" y="9116"/>
                  <a:pt x="4043" y="9116"/>
                  <a:pt x="4043" y="9116"/>
                </a:cubicBezTo>
                <a:cubicBezTo>
                  <a:pt x="4043" y="9017"/>
                  <a:pt x="4043" y="9017"/>
                  <a:pt x="4043" y="9017"/>
                </a:cubicBezTo>
                <a:cubicBezTo>
                  <a:pt x="4043" y="9017"/>
                  <a:pt x="4043" y="9017"/>
                  <a:pt x="4043" y="9017"/>
                </a:cubicBezTo>
                <a:cubicBezTo>
                  <a:pt x="3927" y="9017"/>
                  <a:pt x="3927" y="9017"/>
                  <a:pt x="3927" y="9017"/>
                </a:cubicBezTo>
                <a:cubicBezTo>
                  <a:pt x="3927" y="9017"/>
                  <a:pt x="3927" y="9017"/>
                  <a:pt x="3927" y="9017"/>
                </a:cubicBezTo>
                <a:cubicBezTo>
                  <a:pt x="4043" y="9017"/>
                  <a:pt x="4043" y="9017"/>
                  <a:pt x="4043" y="9017"/>
                </a:cubicBezTo>
                <a:cubicBezTo>
                  <a:pt x="4043" y="8917"/>
                  <a:pt x="4043" y="8917"/>
                  <a:pt x="4043" y="8917"/>
                </a:cubicBezTo>
                <a:cubicBezTo>
                  <a:pt x="4158" y="8818"/>
                  <a:pt x="4158" y="8818"/>
                  <a:pt x="4158" y="8818"/>
                </a:cubicBezTo>
                <a:cubicBezTo>
                  <a:pt x="4158" y="8818"/>
                  <a:pt x="4158" y="8818"/>
                  <a:pt x="4158" y="8818"/>
                </a:cubicBezTo>
                <a:cubicBezTo>
                  <a:pt x="4158" y="8818"/>
                  <a:pt x="4158" y="8818"/>
                  <a:pt x="4158" y="8818"/>
                </a:cubicBezTo>
                <a:cubicBezTo>
                  <a:pt x="4158" y="8719"/>
                  <a:pt x="4158" y="8719"/>
                  <a:pt x="4158" y="8719"/>
                </a:cubicBezTo>
                <a:cubicBezTo>
                  <a:pt x="4158" y="8719"/>
                  <a:pt x="4158" y="8719"/>
                  <a:pt x="4158" y="8719"/>
                </a:cubicBezTo>
                <a:cubicBezTo>
                  <a:pt x="4043" y="8719"/>
                  <a:pt x="4043" y="8719"/>
                  <a:pt x="4043" y="8719"/>
                </a:cubicBezTo>
                <a:cubicBezTo>
                  <a:pt x="3927" y="8620"/>
                  <a:pt x="3927" y="8620"/>
                  <a:pt x="3927" y="8620"/>
                </a:cubicBezTo>
                <a:cubicBezTo>
                  <a:pt x="3812" y="8521"/>
                  <a:pt x="3812" y="8521"/>
                  <a:pt x="3812" y="8521"/>
                </a:cubicBezTo>
                <a:cubicBezTo>
                  <a:pt x="3812" y="8521"/>
                  <a:pt x="3812" y="8521"/>
                  <a:pt x="3812" y="8521"/>
                </a:cubicBezTo>
                <a:cubicBezTo>
                  <a:pt x="3812" y="8521"/>
                  <a:pt x="3812" y="8521"/>
                  <a:pt x="3812" y="8521"/>
                </a:cubicBezTo>
                <a:cubicBezTo>
                  <a:pt x="3812" y="8521"/>
                  <a:pt x="3812" y="8521"/>
                  <a:pt x="3812" y="8521"/>
                </a:cubicBezTo>
                <a:cubicBezTo>
                  <a:pt x="3696" y="8521"/>
                  <a:pt x="3696" y="8521"/>
                  <a:pt x="3696" y="8521"/>
                </a:cubicBezTo>
                <a:cubicBezTo>
                  <a:pt x="3696" y="8521"/>
                  <a:pt x="3696" y="8521"/>
                  <a:pt x="3696" y="8521"/>
                </a:cubicBezTo>
                <a:cubicBezTo>
                  <a:pt x="3696" y="8521"/>
                  <a:pt x="3696" y="8521"/>
                  <a:pt x="3696" y="8521"/>
                </a:cubicBezTo>
                <a:cubicBezTo>
                  <a:pt x="3696" y="8422"/>
                  <a:pt x="3696" y="8422"/>
                  <a:pt x="3696" y="8422"/>
                </a:cubicBezTo>
                <a:cubicBezTo>
                  <a:pt x="3581" y="8422"/>
                  <a:pt x="3581" y="8422"/>
                  <a:pt x="3581" y="8422"/>
                </a:cubicBezTo>
                <a:cubicBezTo>
                  <a:pt x="3581" y="8422"/>
                  <a:pt x="3581" y="8422"/>
                  <a:pt x="3581" y="8422"/>
                </a:cubicBezTo>
                <a:cubicBezTo>
                  <a:pt x="3465" y="8323"/>
                  <a:pt x="3465" y="8323"/>
                  <a:pt x="3465" y="8323"/>
                </a:cubicBezTo>
                <a:cubicBezTo>
                  <a:pt x="3465" y="8323"/>
                  <a:pt x="3465" y="8323"/>
                  <a:pt x="3465" y="8323"/>
                </a:cubicBezTo>
                <a:cubicBezTo>
                  <a:pt x="3465" y="8323"/>
                  <a:pt x="3465" y="8323"/>
                  <a:pt x="3465" y="8323"/>
                </a:cubicBezTo>
                <a:cubicBezTo>
                  <a:pt x="3350" y="8323"/>
                  <a:pt x="3350" y="8323"/>
                  <a:pt x="3350" y="8323"/>
                </a:cubicBezTo>
                <a:cubicBezTo>
                  <a:pt x="3350" y="8323"/>
                  <a:pt x="3350" y="8323"/>
                  <a:pt x="3350" y="8323"/>
                </a:cubicBezTo>
                <a:cubicBezTo>
                  <a:pt x="3350" y="8224"/>
                  <a:pt x="3350" y="8224"/>
                  <a:pt x="3350" y="8224"/>
                </a:cubicBezTo>
                <a:cubicBezTo>
                  <a:pt x="3234" y="8224"/>
                  <a:pt x="3234" y="8224"/>
                  <a:pt x="3234" y="8224"/>
                </a:cubicBezTo>
                <a:cubicBezTo>
                  <a:pt x="3119" y="8125"/>
                  <a:pt x="3119" y="8125"/>
                  <a:pt x="3119" y="8125"/>
                </a:cubicBezTo>
                <a:cubicBezTo>
                  <a:pt x="3119" y="8125"/>
                  <a:pt x="3119" y="8125"/>
                  <a:pt x="3119" y="8125"/>
                </a:cubicBezTo>
                <a:cubicBezTo>
                  <a:pt x="3119" y="8125"/>
                  <a:pt x="3119" y="8125"/>
                  <a:pt x="3119" y="8125"/>
                </a:cubicBezTo>
                <a:cubicBezTo>
                  <a:pt x="3003" y="8125"/>
                  <a:pt x="3003" y="8125"/>
                  <a:pt x="3003" y="8125"/>
                </a:cubicBezTo>
                <a:cubicBezTo>
                  <a:pt x="2888" y="8026"/>
                  <a:pt x="2888" y="8026"/>
                  <a:pt x="2888" y="8026"/>
                </a:cubicBezTo>
                <a:cubicBezTo>
                  <a:pt x="2772" y="8026"/>
                  <a:pt x="2772" y="8026"/>
                  <a:pt x="2772" y="8026"/>
                </a:cubicBezTo>
                <a:cubicBezTo>
                  <a:pt x="2657" y="7927"/>
                  <a:pt x="2657" y="7927"/>
                  <a:pt x="2657" y="7927"/>
                </a:cubicBezTo>
                <a:cubicBezTo>
                  <a:pt x="2541" y="7927"/>
                  <a:pt x="2541" y="7927"/>
                  <a:pt x="2541" y="7927"/>
                </a:cubicBezTo>
                <a:cubicBezTo>
                  <a:pt x="2541" y="7927"/>
                  <a:pt x="2541" y="7927"/>
                  <a:pt x="2541" y="7927"/>
                </a:cubicBezTo>
                <a:cubicBezTo>
                  <a:pt x="2426" y="7927"/>
                  <a:pt x="2426" y="7927"/>
                  <a:pt x="2426" y="7927"/>
                </a:cubicBezTo>
                <a:cubicBezTo>
                  <a:pt x="2310" y="8026"/>
                  <a:pt x="2310" y="8026"/>
                  <a:pt x="2310" y="8026"/>
                </a:cubicBezTo>
                <a:cubicBezTo>
                  <a:pt x="2310" y="8125"/>
                  <a:pt x="2310" y="8125"/>
                  <a:pt x="2310" y="8125"/>
                </a:cubicBezTo>
                <a:cubicBezTo>
                  <a:pt x="2195" y="8125"/>
                  <a:pt x="2195" y="8125"/>
                  <a:pt x="2195" y="8125"/>
                </a:cubicBezTo>
                <a:cubicBezTo>
                  <a:pt x="2195" y="8026"/>
                  <a:pt x="2195" y="8026"/>
                  <a:pt x="2195" y="8026"/>
                </a:cubicBezTo>
                <a:cubicBezTo>
                  <a:pt x="2310" y="8026"/>
                  <a:pt x="2310" y="8026"/>
                  <a:pt x="2310" y="8026"/>
                </a:cubicBezTo>
                <a:cubicBezTo>
                  <a:pt x="2310" y="7927"/>
                  <a:pt x="2310" y="7927"/>
                  <a:pt x="2310" y="7927"/>
                </a:cubicBezTo>
                <a:cubicBezTo>
                  <a:pt x="2195" y="7927"/>
                  <a:pt x="2195" y="7927"/>
                  <a:pt x="2195" y="7927"/>
                </a:cubicBezTo>
                <a:cubicBezTo>
                  <a:pt x="2195" y="7927"/>
                  <a:pt x="2195" y="7927"/>
                  <a:pt x="2195" y="7927"/>
                </a:cubicBezTo>
                <a:cubicBezTo>
                  <a:pt x="2079" y="7927"/>
                  <a:pt x="2079" y="7927"/>
                  <a:pt x="2079" y="7927"/>
                </a:cubicBezTo>
                <a:cubicBezTo>
                  <a:pt x="2079" y="8026"/>
                  <a:pt x="2079" y="8026"/>
                  <a:pt x="2079" y="8026"/>
                </a:cubicBezTo>
                <a:cubicBezTo>
                  <a:pt x="1964" y="8026"/>
                  <a:pt x="1964" y="8026"/>
                  <a:pt x="1964" y="8026"/>
                </a:cubicBezTo>
                <a:cubicBezTo>
                  <a:pt x="1964" y="8026"/>
                  <a:pt x="1964" y="8026"/>
                  <a:pt x="1964" y="8026"/>
                </a:cubicBezTo>
                <a:cubicBezTo>
                  <a:pt x="1848" y="7927"/>
                  <a:pt x="1848" y="7927"/>
                  <a:pt x="1848" y="7927"/>
                </a:cubicBezTo>
                <a:cubicBezTo>
                  <a:pt x="1848" y="7927"/>
                  <a:pt x="1848" y="7927"/>
                  <a:pt x="1848" y="7927"/>
                </a:cubicBezTo>
                <a:cubicBezTo>
                  <a:pt x="1848" y="7927"/>
                  <a:pt x="1848" y="7927"/>
                  <a:pt x="1848" y="7927"/>
                </a:cubicBezTo>
                <a:cubicBezTo>
                  <a:pt x="1733" y="8125"/>
                  <a:pt x="1733" y="8125"/>
                  <a:pt x="1733" y="8125"/>
                </a:cubicBezTo>
                <a:cubicBezTo>
                  <a:pt x="1733" y="8125"/>
                  <a:pt x="1733" y="8125"/>
                  <a:pt x="1733" y="8125"/>
                </a:cubicBezTo>
                <a:cubicBezTo>
                  <a:pt x="1733" y="8125"/>
                  <a:pt x="1733" y="8125"/>
                  <a:pt x="1733" y="8125"/>
                </a:cubicBezTo>
                <a:cubicBezTo>
                  <a:pt x="1617" y="8026"/>
                  <a:pt x="1617" y="8026"/>
                  <a:pt x="1617" y="8026"/>
                </a:cubicBezTo>
                <a:cubicBezTo>
                  <a:pt x="1733" y="7927"/>
                  <a:pt x="1733" y="7927"/>
                  <a:pt x="1733" y="7927"/>
                </a:cubicBezTo>
                <a:cubicBezTo>
                  <a:pt x="1733" y="7927"/>
                  <a:pt x="1733" y="7927"/>
                  <a:pt x="1733" y="7927"/>
                </a:cubicBezTo>
                <a:cubicBezTo>
                  <a:pt x="1733" y="7828"/>
                  <a:pt x="1733" y="7828"/>
                  <a:pt x="1733" y="7828"/>
                </a:cubicBezTo>
                <a:cubicBezTo>
                  <a:pt x="1733" y="7828"/>
                  <a:pt x="1733" y="7828"/>
                  <a:pt x="1733" y="7828"/>
                </a:cubicBezTo>
                <a:cubicBezTo>
                  <a:pt x="1617" y="7828"/>
                  <a:pt x="1617" y="7828"/>
                  <a:pt x="1617" y="7828"/>
                </a:cubicBezTo>
                <a:cubicBezTo>
                  <a:pt x="1617" y="7927"/>
                  <a:pt x="1617" y="7927"/>
                  <a:pt x="1617" y="7927"/>
                </a:cubicBezTo>
                <a:cubicBezTo>
                  <a:pt x="1502" y="7927"/>
                  <a:pt x="1502" y="7927"/>
                  <a:pt x="1502" y="7927"/>
                </a:cubicBezTo>
                <a:cubicBezTo>
                  <a:pt x="1502" y="7927"/>
                  <a:pt x="1502" y="7927"/>
                  <a:pt x="1502" y="7927"/>
                </a:cubicBezTo>
                <a:cubicBezTo>
                  <a:pt x="1502" y="7927"/>
                  <a:pt x="1502" y="7927"/>
                  <a:pt x="1502" y="7927"/>
                </a:cubicBezTo>
                <a:cubicBezTo>
                  <a:pt x="1386" y="7927"/>
                  <a:pt x="1386" y="7927"/>
                  <a:pt x="1386" y="7927"/>
                </a:cubicBezTo>
                <a:cubicBezTo>
                  <a:pt x="1386" y="7828"/>
                  <a:pt x="1386" y="7828"/>
                  <a:pt x="1386" y="7828"/>
                </a:cubicBezTo>
                <a:cubicBezTo>
                  <a:pt x="1386" y="7828"/>
                  <a:pt x="1386" y="7828"/>
                  <a:pt x="1386" y="7828"/>
                </a:cubicBezTo>
                <a:cubicBezTo>
                  <a:pt x="1386" y="7728"/>
                  <a:pt x="1386" y="7728"/>
                  <a:pt x="1386" y="7728"/>
                </a:cubicBezTo>
                <a:cubicBezTo>
                  <a:pt x="1386" y="7728"/>
                  <a:pt x="1386" y="7728"/>
                  <a:pt x="1386" y="7728"/>
                </a:cubicBezTo>
                <a:cubicBezTo>
                  <a:pt x="1271" y="7728"/>
                  <a:pt x="1271" y="7728"/>
                  <a:pt x="1271" y="7728"/>
                </a:cubicBezTo>
                <a:cubicBezTo>
                  <a:pt x="1271" y="7828"/>
                  <a:pt x="1271" y="7828"/>
                  <a:pt x="1271" y="7828"/>
                </a:cubicBezTo>
                <a:cubicBezTo>
                  <a:pt x="1271" y="7828"/>
                  <a:pt x="1271" y="7828"/>
                  <a:pt x="1271" y="7828"/>
                </a:cubicBezTo>
                <a:cubicBezTo>
                  <a:pt x="1155" y="7927"/>
                  <a:pt x="1155" y="7927"/>
                  <a:pt x="1155" y="7927"/>
                </a:cubicBezTo>
                <a:cubicBezTo>
                  <a:pt x="1155" y="7927"/>
                  <a:pt x="1155" y="7927"/>
                  <a:pt x="1155" y="7927"/>
                </a:cubicBezTo>
                <a:cubicBezTo>
                  <a:pt x="1271" y="8026"/>
                  <a:pt x="1271" y="8026"/>
                  <a:pt x="1271" y="8026"/>
                </a:cubicBezTo>
                <a:cubicBezTo>
                  <a:pt x="1271" y="8125"/>
                  <a:pt x="1271" y="8125"/>
                  <a:pt x="1271" y="8125"/>
                </a:cubicBezTo>
                <a:cubicBezTo>
                  <a:pt x="1155" y="8125"/>
                  <a:pt x="1155" y="8125"/>
                  <a:pt x="1155" y="8125"/>
                </a:cubicBezTo>
                <a:cubicBezTo>
                  <a:pt x="1155" y="8125"/>
                  <a:pt x="1155" y="8125"/>
                  <a:pt x="1155" y="8125"/>
                </a:cubicBezTo>
                <a:cubicBezTo>
                  <a:pt x="1040" y="8026"/>
                  <a:pt x="1040" y="8026"/>
                  <a:pt x="1040" y="8026"/>
                </a:cubicBezTo>
                <a:cubicBezTo>
                  <a:pt x="924" y="8026"/>
                  <a:pt x="924" y="8026"/>
                  <a:pt x="924" y="8026"/>
                </a:cubicBezTo>
                <a:cubicBezTo>
                  <a:pt x="809" y="7927"/>
                  <a:pt x="809" y="7927"/>
                  <a:pt x="809" y="7927"/>
                </a:cubicBezTo>
                <a:cubicBezTo>
                  <a:pt x="809" y="7927"/>
                  <a:pt x="809" y="7927"/>
                  <a:pt x="809" y="7927"/>
                </a:cubicBezTo>
                <a:cubicBezTo>
                  <a:pt x="693" y="7828"/>
                  <a:pt x="693" y="7828"/>
                  <a:pt x="693" y="7828"/>
                </a:cubicBezTo>
                <a:cubicBezTo>
                  <a:pt x="693" y="7828"/>
                  <a:pt x="693" y="7828"/>
                  <a:pt x="693" y="7828"/>
                </a:cubicBezTo>
                <a:cubicBezTo>
                  <a:pt x="693" y="7828"/>
                  <a:pt x="693" y="7828"/>
                  <a:pt x="693" y="7828"/>
                </a:cubicBezTo>
                <a:cubicBezTo>
                  <a:pt x="578" y="7828"/>
                  <a:pt x="578" y="7828"/>
                  <a:pt x="578" y="7828"/>
                </a:cubicBezTo>
                <a:cubicBezTo>
                  <a:pt x="578" y="7629"/>
                  <a:pt x="578" y="7629"/>
                  <a:pt x="578" y="7629"/>
                </a:cubicBezTo>
                <a:cubicBezTo>
                  <a:pt x="462" y="7629"/>
                  <a:pt x="462" y="7629"/>
                  <a:pt x="462" y="7629"/>
                </a:cubicBezTo>
                <a:cubicBezTo>
                  <a:pt x="462" y="7530"/>
                  <a:pt x="462" y="7530"/>
                  <a:pt x="462" y="7530"/>
                </a:cubicBezTo>
                <a:cubicBezTo>
                  <a:pt x="462" y="7431"/>
                  <a:pt x="462" y="7431"/>
                  <a:pt x="462" y="7431"/>
                </a:cubicBezTo>
                <a:cubicBezTo>
                  <a:pt x="462" y="7431"/>
                  <a:pt x="462" y="7431"/>
                  <a:pt x="462" y="7431"/>
                </a:cubicBezTo>
                <a:cubicBezTo>
                  <a:pt x="578" y="7431"/>
                  <a:pt x="578" y="7431"/>
                  <a:pt x="578" y="7431"/>
                </a:cubicBezTo>
                <a:cubicBezTo>
                  <a:pt x="693" y="7332"/>
                  <a:pt x="693" y="7332"/>
                  <a:pt x="693" y="7332"/>
                </a:cubicBezTo>
                <a:cubicBezTo>
                  <a:pt x="693" y="7332"/>
                  <a:pt x="693" y="7332"/>
                  <a:pt x="693" y="7332"/>
                </a:cubicBezTo>
                <a:cubicBezTo>
                  <a:pt x="924" y="7332"/>
                  <a:pt x="924" y="7332"/>
                  <a:pt x="924" y="7332"/>
                </a:cubicBezTo>
                <a:cubicBezTo>
                  <a:pt x="924" y="7332"/>
                  <a:pt x="924" y="7332"/>
                  <a:pt x="924" y="7332"/>
                </a:cubicBezTo>
                <a:cubicBezTo>
                  <a:pt x="924" y="7332"/>
                  <a:pt x="924" y="7332"/>
                  <a:pt x="924" y="7332"/>
                </a:cubicBezTo>
                <a:cubicBezTo>
                  <a:pt x="1040" y="7233"/>
                  <a:pt x="1040" y="7233"/>
                  <a:pt x="1040" y="7233"/>
                </a:cubicBezTo>
                <a:cubicBezTo>
                  <a:pt x="1040" y="7233"/>
                  <a:pt x="1040" y="7233"/>
                  <a:pt x="1040" y="7233"/>
                </a:cubicBezTo>
                <a:cubicBezTo>
                  <a:pt x="924" y="7233"/>
                  <a:pt x="924" y="7233"/>
                  <a:pt x="924" y="7233"/>
                </a:cubicBezTo>
                <a:cubicBezTo>
                  <a:pt x="809" y="7233"/>
                  <a:pt x="809" y="7233"/>
                  <a:pt x="809" y="7233"/>
                </a:cubicBezTo>
                <a:cubicBezTo>
                  <a:pt x="693" y="7233"/>
                  <a:pt x="693" y="7233"/>
                  <a:pt x="693" y="7233"/>
                </a:cubicBezTo>
                <a:cubicBezTo>
                  <a:pt x="693" y="7233"/>
                  <a:pt x="693" y="7233"/>
                  <a:pt x="693" y="7233"/>
                </a:cubicBezTo>
                <a:cubicBezTo>
                  <a:pt x="578" y="7134"/>
                  <a:pt x="578" y="7134"/>
                  <a:pt x="578" y="7134"/>
                </a:cubicBezTo>
                <a:cubicBezTo>
                  <a:pt x="578" y="7035"/>
                  <a:pt x="578" y="7035"/>
                  <a:pt x="578" y="7035"/>
                </a:cubicBezTo>
                <a:cubicBezTo>
                  <a:pt x="578" y="6936"/>
                  <a:pt x="578" y="6936"/>
                  <a:pt x="578" y="6936"/>
                </a:cubicBezTo>
                <a:cubicBezTo>
                  <a:pt x="693" y="6936"/>
                  <a:pt x="693" y="6936"/>
                  <a:pt x="693" y="6936"/>
                </a:cubicBezTo>
                <a:cubicBezTo>
                  <a:pt x="693" y="6837"/>
                  <a:pt x="693" y="6837"/>
                  <a:pt x="693" y="6837"/>
                </a:cubicBezTo>
                <a:cubicBezTo>
                  <a:pt x="693" y="6837"/>
                  <a:pt x="693" y="6837"/>
                  <a:pt x="693" y="6837"/>
                </a:cubicBezTo>
                <a:cubicBezTo>
                  <a:pt x="693" y="6837"/>
                  <a:pt x="693" y="6837"/>
                  <a:pt x="693" y="6837"/>
                </a:cubicBezTo>
                <a:cubicBezTo>
                  <a:pt x="578" y="6837"/>
                  <a:pt x="578" y="6837"/>
                  <a:pt x="578" y="6837"/>
                </a:cubicBezTo>
                <a:cubicBezTo>
                  <a:pt x="578" y="6936"/>
                  <a:pt x="578" y="6936"/>
                  <a:pt x="578" y="6936"/>
                </a:cubicBezTo>
                <a:cubicBezTo>
                  <a:pt x="462" y="6936"/>
                  <a:pt x="462" y="6936"/>
                  <a:pt x="462" y="6936"/>
                </a:cubicBezTo>
                <a:cubicBezTo>
                  <a:pt x="462" y="6936"/>
                  <a:pt x="462" y="6936"/>
                  <a:pt x="462" y="6936"/>
                </a:cubicBezTo>
                <a:cubicBezTo>
                  <a:pt x="462" y="7035"/>
                  <a:pt x="462" y="7035"/>
                  <a:pt x="462" y="7035"/>
                </a:cubicBezTo>
                <a:cubicBezTo>
                  <a:pt x="347" y="6936"/>
                  <a:pt x="347" y="6936"/>
                  <a:pt x="347" y="6936"/>
                </a:cubicBezTo>
                <a:cubicBezTo>
                  <a:pt x="231" y="6936"/>
                  <a:pt x="231" y="6936"/>
                  <a:pt x="231" y="6936"/>
                </a:cubicBezTo>
                <a:cubicBezTo>
                  <a:pt x="347" y="6837"/>
                  <a:pt x="347" y="6837"/>
                  <a:pt x="347" y="6837"/>
                </a:cubicBezTo>
                <a:cubicBezTo>
                  <a:pt x="347" y="6837"/>
                  <a:pt x="347" y="6837"/>
                  <a:pt x="347" y="6837"/>
                </a:cubicBezTo>
                <a:cubicBezTo>
                  <a:pt x="347" y="6837"/>
                  <a:pt x="347" y="6837"/>
                  <a:pt x="347" y="6837"/>
                </a:cubicBezTo>
                <a:cubicBezTo>
                  <a:pt x="231" y="6837"/>
                  <a:pt x="231" y="6837"/>
                  <a:pt x="231" y="6837"/>
                </a:cubicBezTo>
                <a:cubicBezTo>
                  <a:pt x="231" y="6837"/>
                  <a:pt x="231" y="6837"/>
                  <a:pt x="231" y="6837"/>
                </a:cubicBezTo>
                <a:cubicBezTo>
                  <a:pt x="231" y="6738"/>
                  <a:pt x="231" y="6738"/>
                  <a:pt x="231" y="6738"/>
                </a:cubicBezTo>
                <a:cubicBezTo>
                  <a:pt x="231" y="6738"/>
                  <a:pt x="231" y="6738"/>
                  <a:pt x="231" y="6738"/>
                </a:cubicBezTo>
                <a:cubicBezTo>
                  <a:pt x="231" y="6639"/>
                  <a:pt x="231" y="6639"/>
                  <a:pt x="231" y="6639"/>
                </a:cubicBezTo>
                <a:cubicBezTo>
                  <a:pt x="347" y="6639"/>
                  <a:pt x="347" y="6639"/>
                  <a:pt x="347" y="6639"/>
                </a:cubicBezTo>
                <a:cubicBezTo>
                  <a:pt x="347" y="6639"/>
                  <a:pt x="347" y="6639"/>
                  <a:pt x="347" y="6639"/>
                </a:cubicBezTo>
                <a:cubicBezTo>
                  <a:pt x="462" y="6639"/>
                  <a:pt x="462" y="6639"/>
                  <a:pt x="462" y="6639"/>
                </a:cubicBezTo>
                <a:cubicBezTo>
                  <a:pt x="462" y="6639"/>
                  <a:pt x="462" y="6639"/>
                  <a:pt x="462" y="6639"/>
                </a:cubicBezTo>
                <a:cubicBezTo>
                  <a:pt x="462" y="6539"/>
                  <a:pt x="462" y="6539"/>
                  <a:pt x="462" y="6539"/>
                </a:cubicBezTo>
                <a:cubicBezTo>
                  <a:pt x="693" y="6539"/>
                  <a:pt x="693" y="6539"/>
                  <a:pt x="693" y="6539"/>
                </a:cubicBezTo>
                <a:cubicBezTo>
                  <a:pt x="809" y="6539"/>
                  <a:pt x="809" y="6539"/>
                  <a:pt x="809" y="6539"/>
                </a:cubicBezTo>
                <a:cubicBezTo>
                  <a:pt x="924" y="6639"/>
                  <a:pt x="924" y="6639"/>
                  <a:pt x="924" y="6639"/>
                </a:cubicBezTo>
                <a:cubicBezTo>
                  <a:pt x="1155" y="6639"/>
                  <a:pt x="1155" y="6639"/>
                  <a:pt x="1155" y="6639"/>
                </a:cubicBezTo>
                <a:cubicBezTo>
                  <a:pt x="1271" y="6639"/>
                  <a:pt x="1271" y="6639"/>
                  <a:pt x="1271" y="6639"/>
                </a:cubicBezTo>
                <a:cubicBezTo>
                  <a:pt x="1386" y="6639"/>
                  <a:pt x="1386" y="6639"/>
                  <a:pt x="1386" y="6639"/>
                </a:cubicBezTo>
                <a:cubicBezTo>
                  <a:pt x="1502" y="6738"/>
                  <a:pt x="1502" y="6738"/>
                  <a:pt x="1502" y="6738"/>
                </a:cubicBezTo>
                <a:cubicBezTo>
                  <a:pt x="1733" y="6837"/>
                  <a:pt x="1733" y="6837"/>
                  <a:pt x="1733" y="6837"/>
                </a:cubicBezTo>
                <a:cubicBezTo>
                  <a:pt x="1733" y="6837"/>
                  <a:pt x="1733" y="6837"/>
                  <a:pt x="1733" y="6837"/>
                </a:cubicBezTo>
                <a:cubicBezTo>
                  <a:pt x="1848" y="6837"/>
                  <a:pt x="1848" y="6837"/>
                  <a:pt x="1848" y="6837"/>
                </a:cubicBezTo>
                <a:cubicBezTo>
                  <a:pt x="1964" y="6738"/>
                  <a:pt x="1964" y="6738"/>
                  <a:pt x="1964" y="6738"/>
                </a:cubicBezTo>
                <a:cubicBezTo>
                  <a:pt x="1848" y="6738"/>
                  <a:pt x="1848" y="6738"/>
                  <a:pt x="1848" y="6738"/>
                </a:cubicBezTo>
                <a:cubicBezTo>
                  <a:pt x="1733" y="6738"/>
                  <a:pt x="1733" y="6738"/>
                  <a:pt x="1733" y="6738"/>
                </a:cubicBezTo>
                <a:cubicBezTo>
                  <a:pt x="1617" y="6738"/>
                  <a:pt x="1617" y="6738"/>
                  <a:pt x="1617" y="6738"/>
                </a:cubicBezTo>
                <a:cubicBezTo>
                  <a:pt x="1502" y="6639"/>
                  <a:pt x="1502" y="6639"/>
                  <a:pt x="1502" y="6639"/>
                </a:cubicBezTo>
                <a:cubicBezTo>
                  <a:pt x="1386" y="6639"/>
                  <a:pt x="1386" y="6639"/>
                  <a:pt x="1386" y="6639"/>
                </a:cubicBezTo>
                <a:cubicBezTo>
                  <a:pt x="1271" y="6639"/>
                  <a:pt x="1271" y="6639"/>
                  <a:pt x="1271" y="6639"/>
                </a:cubicBezTo>
                <a:cubicBezTo>
                  <a:pt x="1155" y="6539"/>
                  <a:pt x="1155" y="6539"/>
                  <a:pt x="1155" y="6539"/>
                </a:cubicBezTo>
                <a:cubicBezTo>
                  <a:pt x="1155" y="6539"/>
                  <a:pt x="1155" y="6539"/>
                  <a:pt x="1155" y="6539"/>
                </a:cubicBezTo>
                <a:cubicBezTo>
                  <a:pt x="1271" y="6440"/>
                  <a:pt x="1271" y="6440"/>
                  <a:pt x="1271" y="6440"/>
                </a:cubicBezTo>
                <a:cubicBezTo>
                  <a:pt x="1502" y="6440"/>
                  <a:pt x="1502" y="6440"/>
                  <a:pt x="1502" y="6440"/>
                </a:cubicBezTo>
                <a:cubicBezTo>
                  <a:pt x="1617" y="6440"/>
                  <a:pt x="1617" y="6440"/>
                  <a:pt x="1617" y="6440"/>
                </a:cubicBezTo>
                <a:cubicBezTo>
                  <a:pt x="1848" y="6539"/>
                  <a:pt x="1848" y="6539"/>
                  <a:pt x="1848" y="6539"/>
                </a:cubicBezTo>
                <a:cubicBezTo>
                  <a:pt x="1848" y="6539"/>
                  <a:pt x="1848" y="6539"/>
                  <a:pt x="1848" y="6539"/>
                </a:cubicBezTo>
                <a:cubicBezTo>
                  <a:pt x="1964" y="6639"/>
                  <a:pt x="1964" y="6639"/>
                  <a:pt x="1964" y="6639"/>
                </a:cubicBezTo>
                <a:cubicBezTo>
                  <a:pt x="1964" y="6639"/>
                  <a:pt x="1964" y="6639"/>
                  <a:pt x="1964" y="6639"/>
                </a:cubicBezTo>
                <a:cubicBezTo>
                  <a:pt x="2079" y="6639"/>
                  <a:pt x="2079" y="6639"/>
                  <a:pt x="2079" y="6639"/>
                </a:cubicBezTo>
                <a:cubicBezTo>
                  <a:pt x="2079" y="6639"/>
                  <a:pt x="2079" y="6639"/>
                  <a:pt x="2079" y="6639"/>
                </a:cubicBezTo>
                <a:cubicBezTo>
                  <a:pt x="2079" y="6639"/>
                  <a:pt x="2079" y="6639"/>
                  <a:pt x="2079" y="6639"/>
                </a:cubicBezTo>
                <a:cubicBezTo>
                  <a:pt x="2079" y="6539"/>
                  <a:pt x="2079" y="6539"/>
                  <a:pt x="2079" y="6539"/>
                </a:cubicBezTo>
                <a:cubicBezTo>
                  <a:pt x="2195" y="6440"/>
                  <a:pt x="2195" y="6440"/>
                  <a:pt x="2195" y="6440"/>
                </a:cubicBezTo>
                <a:cubicBezTo>
                  <a:pt x="2195" y="6440"/>
                  <a:pt x="2195" y="6440"/>
                  <a:pt x="2195" y="6440"/>
                </a:cubicBezTo>
                <a:cubicBezTo>
                  <a:pt x="2195" y="6341"/>
                  <a:pt x="2195" y="6341"/>
                  <a:pt x="2195" y="6341"/>
                </a:cubicBezTo>
                <a:cubicBezTo>
                  <a:pt x="2079" y="6341"/>
                  <a:pt x="2079" y="6341"/>
                  <a:pt x="2079" y="6341"/>
                </a:cubicBezTo>
                <a:cubicBezTo>
                  <a:pt x="2079" y="6341"/>
                  <a:pt x="2079" y="6341"/>
                  <a:pt x="2079" y="6341"/>
                </a:cubicBezTo>
                <a:cubicBezTo>
                  <a:pt x="1964" y="6341"/>
                  <a:pt x="1964" y="6341"/>
                  <a:pt x="1964" y="6341"/>
                </a:cubicBezTo>
                <a:cubicBezTo>
                  <a:pt x="2079" y="6242"/>
                  <a:pt x="2079" y="6242"/>
                  <a:pt x="2079" y="6242"/>
                </a:cubicBezTo>
                <a:cubicBezTo>
                  <a:pt x="1964" y="6242"/>
                  <a:pt x="1964" y="6242"/>
                  <a:pt x="1964" y="6242"/>
                </a:cubicBezTo>
                <a:cubicBezTo>
                  <a:pt x="1848" y="6242"/>
                  <a:pt x="1848" y="6242"/>
                  <a:pt x="1848" y="6242"/>
                </a:cubicBezTo>
                <a:cubicBezTo>
                  <a:pt x="1848" y="6341"/>
                  <a:pt x="1848" y="6341"/>
                  <a:pt x="1848" y="6341"/>
                </a:cubicBezTo>
                <a:cubicBezTo>
                  <a:pt x="1733" y="6341"/>
                  <a:pt x="1733" y="6341"/>
                  <a:pt x="1733" y="6341"/>
                </a:cubicBezTo>
                <a:cubicBezTo>
                  <a:pt x="1502" y="6341"/>
                  <a:pt x="1502" y="6341"/>
                  <a:pt x="1502" y="6341"/>
                </a:cubicBezTo>
                <a:cubicBezTo>
                  <a:pt x="1502" y="6242"/>
                  <a:pt x="1502" y="6242"/>
                  <a:pt x="1502" y="6242"/>
                </a:cubicBezTo>
                <a:cubicBezTo>
                  <a:pt x="1502" y="6242"/>
                  <a:pt x="1502" y="6242"/>
                  <a:pt x="1502" y="6242"/>
                </a:cubicBezTo>
                <a:cubicBezTo>
                  <a:pt x="1502" y="6242"/>
                  <a:pt x="1502" y="6242"/>
                  <a:pt x="1502" y="6242"/>
                </a:cubicBezTo>
                <a:cubicBezTo>
                  <a:pt x="1386" y="6143"/>
                  <a:pt x="1386" y="6143"/>
                  <a:pt x="1386" y="6143"/>
                </a:cubicBezTo>
                <a:cubicBezTo>
                  <a:pt x="1271" y="6143"/>
                  <a:pt x="1271" y="6143"/>
                  <a:pt x="1271" y="6143"/>
                </a:cubicBezTo>
                <a:cubicBezTo>
                  <a:pt x="1271" y="6143"/>
                  <a:pt x="1271" y="6143"/>
                  <a:pt x="1271" y="6143"/>
                </a:cubicBezTo>
                <a:cubicBezTo>
                  <a:pt x="1271" y="6143"/>
                  <a:pt x="1271" y="6143"/>
                  <a:pt x="1271" y="6143"/>
                </a:cubicBezTo>
                <a:cubicBezTo>
                  <a:pt x="1386" y="6242"/>
                  <a:pt x="1386" y="6242"/>
                  <a:pt x="1386" y="6242"/>
                </a:cubicBezTo>
                <a:cubicBezTo>
                  <a:pt x="1386" y="6341"/>
                  <a:pt x="1386" y="6341"/>
                  <a:pt x="1386" y="6341"/>
                </a:cubicBezTo>
                <a:cubicBezTo>
                  <a:pt x="1271" y="6341"/>
                  <a:pt x="1271" y="6341"/>
                  <a:pt x="1271" y="6341"/>
                </a:cubicBezTo>
                <a:cubicBezTo>
                  <a:pt x="1155" y="6341"/>
                  <a:pt x="1155" y="6341"/>
                  <a:pt x="1155" y="6341"/>
                </a:cubicBezTo>
                <a:cubicBezTo>
                  <a:pt x="1040" y="6341"/>
                  <a:pt x="1040" y="6341"/>
                  <a:pt x="1040" y="6341"/>
                </a:cubicBezTo>
                <a:cubicBezTo>
                  <a:pt x="924" y="6143"/>
                  <a:pt x="924" y="6143"/>
                  <a:pt x="924" y="6143"/>
                </a:cubicBezTo>
                <a:cubicBezTo>
                  <a:pt x="924" y="6143"/>
                  <a:pt x="924" y="6143"/>
                  <a:pt x="924" y="6143"/>
                </a:cubicBezTo>
                <a:cubicBezTo>
                  <a:pt x="1040" y="6143"/>
                  <a:pt x="1040" y="6143"/>
                  <a:pt x="1040" y="6143"/>
                </a:cubicBezTo>
                <a:cubicBezTo>
                  <a:pt x="1155" y="6044"/>
                  <a:pt x="1155" y="6044"/>
                  <a:pt x="1155" y="6044"/>
                </a:cubicBezTo>
                <a:cubicBezTo>
                  <a:pt x="1155" y="6044"/>
                  <a:pt x="1155" y="6044"/>
                  <a:pt x="1155" y="6044"/>
                </a:cubicBezTo>
                <a:cubicBezTo>
                  <a:pt x="1155" y="6044"/>
                  <a:pt x="1155" y="6044"/>
                  <a:pt x="1155" y="6044"/>
                </a:cubicBezTo>
                <a:cubicBezTo>
                  <a:pt x="1040" y="6044"/>
                  <a:pt x="1040" y="6044"/>
                  <a:pt x="1040" y="6044"/>
                </a:cubicBezTo>
                <a:cubicBezTo>
                  <a:pt x="924" y="6143"/>
                  <a:pt x="924" y="6143"/>
                  <a:pt x="924" y="6143"/>
                </a:cubicBezTo>
                <a:cubicBezTo>
                  <a:pt x="809" y="6044"/>
                  <a:pt x="809" y="6044"/>
                  <a:pt x="809" y="6044"/>
                </a:cubicBezTo>
                <a:cubicBezTo>
                  <a:pt x="809" y="6044"/>
                  <a:pt x="809" y="6044"/>
                  <a:pt x="809" y="6044"/>
                </a:cubicBezTo>
                <a:cubicBezTo>
                  <a:pt x="809" y="5945"/>
                  <a:pt x="809" y="5945"/>
                  <a:pt x="809" y="5945"/>
                </a:cubicBezTo>
                <a:cubicBezTo>
                  <a:pt x="924" y="5945"/>
                  <a:pt x="924" y="5945"/>
                  <a:pt x="924" y="5945"/>
                </a:cubicBezTo>
                <a:cubicBezTo>
                  <a:pt x="1040" y="5945"/>
                  <a:pt x="1040" y="5945"/>
                  <a:pt x="1040" y="5945"/>
                </a:cubicBezTo>
                <a:cubicBezTo>
                  <a:pt x="1155" y="5846"/>
                  <a:pt x="1155" y="5846"/>
                  <a:pt x="1155" y="5846"/>
                </a:cubicBezTo>
                <a:cubicBezTo>
                  <a:pt x="1040" y="5846"/>
                  <a:pt x="1040" y="5846"/>
                  <a:pt x="1040" y="5846"/>
                </a:cubicBezTo>
                <a:cubicBezTo>
                  <a:pt x="1040" y="5747"/>
                  <a:pt x="1040" y="5747"/>
                  <a:pt x="1040" y="5747"/>
                </a:cubicBezTo>
                <a:cubicBezTo>
                  <a:pt x="1040" y="5846"/>
                  <a:pt x="1040" y="5846"/>
                  <a:pt x="1040" y="5846"/>
                </a:cubicBezTo>
                <a:cubicBezTo>
                  <a:pt x="924" y="5846"/>
                  <a:pt x="924" y="5846"/>
                  <a:pt x="924" y="5846"/>
                </a:cubicBezTo>
                <a:cubicBezTo>
                  <a:pt x="809" y="5846"/>
                  <a:pt x="809" y="5846"/>
                  <a:pt x="809" y="5846"/>
                </a:cubicBezTo>
                <a:cubicBezTo>
                  <a:pt x="693" y="5945"/>
                  <a:pt x="693" y="5945"/>
                  <a:pt x="693" y="5945"/>
                </a:cubicBezTo>
                <a:cubicBezTo>
                  <a:pt x="693" y="5945"/>
                  <a:pt x="693" y="5945"/>
                  <a:pt x="693" y="5945"/>
                </a:cubicBezTo>
                <a:cubicBezTo>
                  <a:pt x="578" y="5846"/>
                  <a:pt x="578" y="5846"/>
                  <a:pt x="578" y="5846"/>
                </a:cubicBezTo>
                <a:cubicBezTo>
                  <a:pt x="693" y="5846"/>
                  <a:pt x="693" y="5846"/>
                  <a:pt x="693" y="5846"/>
                </a:cubicBezTo>
                <a:cubicBezTo>
                  <a:pt x="693" y="5747"/>
                  <a:pt x="693" y="5747"/>
                  <a:pt x="693" y="5747"/>
                </a:cubicBezTo>
                <a:cubicBezTo>
                  <a:pt x="693" y="5747"/>
                  <a:pt x="693" y="5747"/>
                  <a:pt x="693" y="5747"/>
                </a:cubicBezTo>
                <a:cubicBezTo>
                  <a:pt x="693" y="5747"/>
                  <a:pt x="693" y="5747"/>
                  <a:pt x="693" y="5747"/>
                </a:cubicBezTo>
                <a:cubicBezTo>
                  <a:pt x="693" y="5648"/>
                  <a:pt x="693" y="5648"/>
                  <a:pt x="693" y="5648"/>
                </a:cubicBezTo>
                <a:cubicBezTo>
                  <a:pt x="578" y="5648"/>
                  <a:pt x="578" y="5648"/>
                  <a:pt x="578" y="5648"/>
                </a:cubicBezTo>
                <a:cubicBezTo>
                  <a:pt x="578" y="5648"/>
                  <a:pt x="578" y="5648"/>
                  <a:pt x="578" y="5648"/>
                </a:cubicBezTo>
                <a:cubicBezTo>
                  <a:pt x="462" y="5450"/>
                  <a:pt x="462" y="5450"/>
                  <a:pt x="462" y="5450"/>
                </a:cubicBezTo>
                <a:cubicBezTo>
                  <a:pt x="347" y="5450"/>
                  <a:pt x="347" y="5450"/>
                  <a:pt x="347" y="5450"/>
                </a:cubicBezTo>
                <a:cubicBezTo>
                  <a:pt x="347" y="5450"/>
                  <a:pt x="347" y="5450"/>
                  <a:pt x="347" y="5450"/>
                </a:cubicBezTo>
                <a:cubicBezTo>
                  <a:pt x="231" y="5350"/>
                  <a:pt x="231" y="5350"/>
                  <a:pt x="231" y="5350"/>
                </a:cubicBezTo>
                <a:cubicBezTo>
                  <a:pt x="347" y="5350"/>
                  <a:pt x="347" y="5350"/>
                  <a:pt x="347" y="5350"/>
                </a:cubicBezTo>
                <a:cubicBezTo>
                  <a:pt x="462" y="5350"/>
                  <a:pt x="462" y="5350"/>
                  <a:pt x="462" y="5350"/>
                </a:cubicBezTo>
                <a:cubicBezTo>
                  <a:pt x="462" y="5251"/>
                  <a:pt x="462" y="5251"/>
                  <a:pt x="462" y="5251"/>
                </a:cubicBezTo>
                <a:cubicBezTo>
                  <a:pt x="462" y="5251"/>
                  <a:pt x="462" y="5251"/>
                  <a:pt x="462" y="5251"/>
                </a:cubicBezTo>
                <a:cubicBezTo>
                  <a:pt x="578" y="5251"/>
                  <a:pt x="578" y="5251"/>
                  <a:pt x="578" y="5251"/>
                </a:cubicBezTo>
                <a:cubicBezTo>
                  <a:pt x="578" y="5251"/>
                  <a:pt x="578" y="5251"/>
                  <a:pt x="578" y="5251"/>
                </a:cubicBezTo>
                <a:cubicBezTo>
                  <a:pt x="578" y="5251"/>
                  <a:pt x="578" y="5251"/>
                  <a:pt x="578" y="5251"/>
                </a:cubicBezTo>
                <a:cubicBezTo>
                  <a:pt x="462" y="5152"/>
                  <a:pt x="462" y="5152"/>
                  <a:pt x="462" y="5152"/>
                </a:cubicBezTo>
                <a:cubicBezTo>
                  <a:pt x="462" y="5152"/>
                  <a:pt x="462" y="5152"/>
                  <a:pt x="462" y="5152"/>
                </a:cubicBezTo>
                <a:cubicBezTo>
                  <a:pt x="347" y="5152"/>
                  <a:pt x="347" y="5152"/>
                  <a:pt x="347" y="5152"/>
                </a:cubicBezTo>
                <a:cubicBezTo>
                  <a:pt x="462" y="5152"/>
                  <a:pt x="462" y="5152"/>
                  <a:pt x="462" y="5152"/>
                </a:cubicBezTo>
                <a:cubicBezTo>
                  <a:pt x="462" y="5152"/>
                  <a:pt x="462" y="5152"/>
                  <a:pt x="462" y="5152"/>
                </a:cubicBezTo>
                <a:cubicBezTo>
                  <a:pt x="693" y="5053"/>
                  <a:pt x="693" y="5053"/>
                  <a:pt x="693" y="5053"/>
                </a:cubicBezTo>
                <a:cubicBezTo>
                  <a:pt x="693" y="5053"/>
                  <a:pt x="693" y="5053"/>
                  <a:pt x="693" y="5053"/>
                </a:cubicBezTo>
                <a:cubicBezTo>
                  <a:pt x="693" y="4954"/>
                  <a:pt x="693" y="4954"/>
                  <a:pt x="693" y="4954"/>
                </a:cubicBezTo>
                <a:cubicBezTo>
                  <a:pt x="809" y="4954"/>
                  <a:pt x="809" y="4954"/>
                  <a:pt x="809" y="4954"/>
                </a:cubicBezTo>
                <a:cubicBezTo>
                  <a:pt x="809" y="4954"/>
                  <a:pt x="809" y="4954"/>
                  <a:pt x="809" y="4954"/>
                </a:cubicBezTo>
                <a:cubicBezTo>
                  <a:pt x="924" y="4954"/>
                  <a:pt x="924" y="4954"/>
                  <a:pt x="924" y="4954"/>
                </a:cubicBezTo>
                <a:cubicBezTo>
                  <a:pt x="924" y="4954"/>
                  <a:pt x="924" y="4954"/>
                  <a:pt x="924" y="4954"/>
                </a:cubicBezTo>
                <a:cubicBezTo>
                  <a:pt x="1040" y="4954"/>
                  <a:pt x="1040" y="4954"/>
                  <a:pt x="1040" y="4954"/>
                </a:cubicBezTo>
                <a:cubicBezTo>
                  <a:pt x="1040" y="4954"/>
                  <a:pt x="1040" y="4954"/>
                  <a:pt x="1040" y="4954"/>
                </a:cubicBezTo>
                <a:cubicBezTo>
                  <a:pt x="1155" y="4954"/>
                  <a:pt x="1155" y="4954"/>
                  <a:pt x="1155" y="4954"/>
                </a:cubicBezTo>
                <a:cubicBezTo>
                  <a:pt x="1155" y="4954"/>
                  <a:pt x="1155" y="4954"/>
                  <a:pt x="1155" y="4954"/>
                </a:cubicBezTo>
                <a:cubicBezTo>
                  <a:pt x="1155" y="4954"/>
                  <a:pt x="1155" y="4954"/>
                  <a:pt x="1155" y="4954"/>
                </a:cubicBezTo>
                <a:cubicBezTo>
                  <a:pt x="1271" y="4954"/>
                  <a:pt x="1271" y="4954"/>
                  <a:pt x="1271" y="4954"/>
                </a:cubicBezTo>
                <a:cubicBezTo>
                  <a:pt x="1271" y="4954"/>
                  <a:pt x="1271" y="4954"/>
                  <a:pt x="1271" y="4954"/>
                </a:cubicBezTo>
                <a:cubicBezTo>
                  <a:pt x="1271" y="4954"/>
                  <a:pt x="1271" y="4954"/>
                  <a:pt x="1271" y="4954"/>
                </a:cubicBezTo>
                <a:cubicBezTo>
                  <a:pt x="1386" y="4855"/>
                  <a:pt x="1386" y="4855"/>
                  <a:pt x="1386" y="4855"/>
                </a:cubicBezTo>
                <a:cubicBezTo>
                  <a:pt x="1502" y="4855"/>
                  <a:pt x="1502" y="4855"/>
                  <a:pt x="1502" y="4855"/>
                </a:cubicBezTo>
                <a:cubicBezTo>
                  <a:pt x="1502" y="4855"/>
                  <a:pt x="1502" y="4855"/>
                  <a:pt x="1502" y="4855"/>
                </a:cubicBezTo>
                <a:cubicBezTo>
                  <a:pt x="1502" y="4855"/>
                  <a:pt x="1502" y="4855"/>
                  <a:pt x="1502" y="4855"/>
                </a:cubicBezTo>
                <a:cubicBezTo>
                  <a:pt x="1617" y="4855"/>
                  <a:pt x="1617" y="4855"/>
                  <a:pt x="1617" y="4855"/>
                </a:cubicBezTo>
                <a:cubicBezTo>
                  <a:pt x="1617" y="4855"/>
                  <a:pt x="1617" y="4855"/>
                  <a:pt x="1617" y="4855"/>
                </a:cubicBezTo>
                <a:cubicBezTo>
                  <a:pt x="2079" y="4756"/>
                  <a:pt x="2079" y="4756"/>
                  <a:pt x="2079" y="4756"/>
                </a:cubicBezTo>
                <a:cubicBezTo>
                  <a:pt x="2079" y="4756"/>
                  <a:pt x="2079" y="4756"/>
                  <a:pt x="2079" y="4756"/>
                </a:cubicBezTo>
                <a:cubicBezTo>
                  <a:pt x="2195" y="4855"/>
                  <a:pt x="2195" y="4855"/>
                  <a:pt x="2195" y="4855"/>
                </a:cubicBezTo>
                <a:cubicBezTo>
                  <a:pt x="2195" y="4756"/>
                  <a:pt x="2195" y="4756"/>
                  <a:pt x="2195" y="4756"/>
                </a:cubicBezTo>
                <a:cubicBezTo>
                  <a:pt x="2079" y="4756"/>
                  <a:pt x="2079" y="4756"/>
                  <a:pt x="2079" y="4756"/>
                </a:cubicBezTo>
                <a:cubicBezTo>
                  <a:pt x="2195" y="4657"/>
                  <a:pt x="2195" y="4657"/>
                  <a:pt x="2195" y="4657"/>
                </a:cubicBezTo>
                <a:cubicBezTo>
                  <a:pt x="2310" y="4657"/>
                  <a:pt x="2310" y="4657"/>
                  <a:pt x="2310" y="4657"/>
                </a:cubicBezTo>
                <a:cubicBezTo>
                  <a:pt x="2426" y="4657"/>
                  <a:pt x="2426" y="4657"/>
                  <a:pt x="2426" y="4657"/>
                </a:cubicBezTo>
                <a:cubicBezTo>
                  <a:pt x="2541" y="4657"/>
                  <a:pt x="2541" y="4657"/>
                  <a:pt x="2541" y="4657"/>
                </a:cubicBezTo>
                <a:cubicBezTo>
                  <a:pt x="2657" y="4657"/>
                  <a:pt x="2657" y="4657"/>
                  <a:pt x="2657" y="4657"/>
                </a:cubicBezTo>
                <a:cubicBezTo>
                  <a:pt x="2657" y="4657"/>
                  <a:pt x="2657" y="4657"/>
                  <a:pt x="2657" y="4657"/>
                </a:cubicBezTo>
                <a:cubicBezTo>
                  <a:pt x="2772" y="4657"/>
                  <a:pt x="2772" y="4657"/>
                  <a:pt x="2772" y="4657"/>
                </a:cubicBezTo>
                <a:cubicBezTo>
                  <a:pt x="2888" y="4657"/>
                  <a:pt x="2888" y="4657"/>
                  <a:pt x="2888" y="4657"/>
                </a:cubicBezTo>
                <a:cubicBezTo>
                  <a:pt x="3003" y="4657"/>
                  <a:pt x="3003" y="4657"/>
                  <a:pt x="3003" y="4657"/>
                </a:cubicBezTo>
                <a:cubicBezTo>
                  <a:pt x="3119" y="4657"/>
                  <a:pt x="3119" y="4657"/>
                  <a:pt x="3119" y="4657"/>
                </a:cubicBezTo>
                <a:cubicBezTo>
                  <a:pt x="3119" y="4657"/>
                  <a:pt x="3119" y="4657"/>
                  <a:pt x="3119" y="4657"/>
                </a:cubicBezTo>
                <a:cubicBezTo>
                  <a:pt x="3234" y="4756"/>
                  <a:pt x="3234" y="4756"/>
                  <a:pt x="3234" y="4756"/>
                </a:cubicBezTo>
                <a:cubicBezTo>
                  <a:pt x="3350" y="4756"/>
                  <a:pt x="3350" y="4756"/>
                  <a:pt x="3350" y="4756"/>
                </a:cubicBezTo>
                <a:cubicBezTo>
                  <a:pt x="3350" y="4756"/>
                  <a:pt x="3350" y="4756"/>
                  <a:pt x="3350" y="4756"/>
                </a:cubicBezTo>
                <a:cubicBezTo>
                  <a:pt x="3465" y="4756"/>
                  <a:pt x="3465" y="4756"/>
                  <a:pt x="3465" y="4756"/>
                </a:cubicBezTo>
                <a:cubicBezTo>
                  <a:pt x="3465" y="4756"/>
                  <a:pt x="3465" y="4756"/>
                  <a:pt x="3465" y="4756"/>
                </a:cubicBezTo>
                <a:cubicBezTo>
                  <a:pt x="3581" y="4657"/>
                  <a:pt x="3581" y="4657"/>
                  <a:pt x="3581" y="4657"/>
                </a:cubicBezTo>
                <a:cubicBezTo>
                  <a:pt x="3581" y="4558"/>
                  <a:pt x="3581" y="4558"/>
                  <a:pt x="3581" y="4558"/>
                </a:cubicBezTo>
                <a:cubicBezTo>
                  <a:pt x="3696" y="4459"/>
                  <a:pt x="3696" y="4459"/>
                  <a:pt x="3696" y="4459"/>
                </a:cubicBezTo>
                <a:cubicBezTo>
                  <a:pt x="3812" y="4459"/>
                  <a:pt x="3812" y="4459"/>
                  <a:pt x="3812" y="4459"/>
                </a:cubicBezTo>
                <a:cubicBezTo>
                  <a:pt x="3812" y="4360"/>
                  <a:pt x="3812" y="4360"/>
                  <a:pt x="3812" y="4360"/>
                </a:cubicBezTo>
                <a:cubicBezTo>
                  <a:pt x="3927" y="4261"/>
                  <a:pt x="3927" y="4261"/>
                  <a:pt x="3927" y="4261"/>
                </a:cubicBezTo>
                <a:cubicBezTo>
                  <a:pt x="4043" y="4261"/>
                  <a:pt x="4043" y="4261"/>
                  <a:pt x="4043" y="4261"/>
                </a:cubicBezTo>
                <a:cubicBezTo>
                  <a:pt x="4043" y="4161"/>
                  <a:pt x="4043" y="4161"/>
                  <a:pt x="4043" y="4161"/>
                </a:cubicBezTo>
                <a:cubicBezTo>
                  <a:pt x="3927" y="4161"/>
                  <a:pt x="3927" y="4161"/>
                  <a:pt x="3927" y="4161"/>
                </a:cubicBezTo>
                <a:cubicBezTo>
                  <a:pt x="3927" y="4062"/>
                  <a:pt x="3927" y="4062"/>
                  <a:pt x="3927" y="4062"/>
                </a:cubicBezTo>
                <a:cubicBezTo>
                  <a:pt x="4043" y="4062"/>
                  <a:pt x="4043" y="4062"/>
                  <a:pt x="4043" y="4062"/>
                </a:cubicBezTo>
                <a:cubicBezTo>
                  <a:pt x="4158" y="3963"/>
                  <a:pt x="4158" y="3963"/>
                  <a:pt x="4158" y="3963"/>
                </a:cubicBezTo>
                <a:cubicBezTo>
                  <a:pt x="4274" y="4062"/>
                  <a:pt x="4274" y="4062"/>
                  <a:pt x="4274" y="4062"/>
                </a:cubicBezTo>
                <a:cubicBezTo>
                  <a:pt x="4389" y="3963"/>
                  <a:pt x="4389" y="3963"/>
                  <a:pt x="4389" y="3963"/>
                </a:cubicBezTo>
                <a:cubicBezTo>
                  <a:pt x="4389" y="3864"/>
                  <a:pt x="4389" y="3864"/>
                  <a:pt x="4389" y="3864"/>
                </a:cubicBezTo>
                <a:cubicBezTo>
                  <a:pt x="4389" y="3864"/>
                  <a:pt x="4389" y="3864"/>
                  <a:pt x="4389" y="3864"/>
                </a:cubicBezTo>
                <a:cubicBezTo>
                  <a:pt x="4274" y="3864"/>
                  <a:pt x="4274" y="3864"/>
                  <a:pt x="4274" y="3864"/>
                </a:cubicBezTo>
                <a:cubicBezTo>
                  <a:pt x="4158" y="3864"/>
                  <a:pt x="4158" y="3864"/>
                  <a:pt x="4158" y="3864"/>
                </a:cubicBezTo>
                <a:cubicBezTo>
                  <a:pt x="4158" y="3765"/>
                  <a:pt x="4158" y="3765"/>
                  <a:pt x="4158" y="3765"/>
                </a:cubicBezTo>
                <a:cubicBezTo>
                  <a:pt x="4158" y="3765"/>
                  <a:pt x="4158" y="3765"/>
                  <a:pt x="4158" y="3765"/>
                </a:cubicBezTo>
                <a:cubicBezTo>
                  <a:pt x="4274" y="3765"/>
                  <a:pt x="4274" y="3765"/>
                  <a:pt x="4274" y="3765"/>
                </a:cubicBezTo>
                <a:cubicBezTo>
                  <a:pt x="4389" y="3765"/>
                  <a:pt x="4389" y="3765"/>
                  <a:pt x="4389" y="3765"/>
                </a:cubicBezTo>
                <a:cubicBezTo>
                  <a:pt x="4505" y="3666"/>
                  <a:pt x="4505" y="3666"/>
                  <a:pt x="4505" y="3666"/>
                </a:cubicBezTo>
                <a:cubicBezTo>
                  <a:pt x="4620" y="3666"/>
                  <a:pt x="4620" y="3666"/>
                  <a:pt x="4620" y="3666"/>
                </a:cubicBezTo>
                <a:cubicBezTo>
                  <a:pt x="4620" y="3666"/>
                  <a:pt x="4620" y="3666"/>
                  <a:pt x="4620" y="3666"/>
                </a:cubicBezTo>
                <a:cubicBezTo>
                  <a:pt x="4620" y="3567"/>
                  <a:pt x="4620" y="3567"/>
                  <a:pt x="4620" y="3567"/>
                </a:cubicBezTo>
                <a:cubicBezTo>
                  <a:pt x="4620" y="3567"/>
                  <a:pt x="4620" y="3567"/>
                  <a:pt x="4620" y="3567"/>
                </a:cubicBezTo>
                <a:cubicBezTo>
                  <a:pt x="4620" y="3567"/>
                  <a:pt x="4620" y="3567"/>
                  <a:pt x="4620" y="3567"/>
                </a:cubicBezTo>
                <a:cubicBezTo>
                  <a:pt x="4505" y="3567"/>
                  <a:pt x="4505" y="3567"/>
                  <a:pt x="4505" y="3567"/>
                </a:cubicBezTo>
                <a:cubicBezTo>
                  <a:pt x="4505" y="3666"/>
                  <a:pt x="4505" y="3666"/>
                  <a:pt x="4505" y="3666"/>
                </a:cubicBezTo>
                <a:cubicBezTo>
                  <a:pt x="4505" y="3666"/>
                  <a:pt x="4505" y="3666"/>
                  <a:pt x="4505" y="3666"/>
                </a:cubicBezTo>
                <a:cubicBezTo>
                  <a:pt x="4274" y="3666"/>
                  <a:pt x="4274" y="3666"/>
                  <a:pt x="4274" y="3666"/>
                </a:cubicBezTo>
                <a:cubicBezTo>
                  <a:pt x="4158" y="3666"/>
                  <a:pt x="4158" y="3666"/>
                  <a:pt x="4158" y="3666"/>
                </a:cubicBezTo>
                <a:cubicBezTo>
                  <a:pt x="4158" y="3666"/>
                  <a:pt x="4158" y="3666"/>
                  <a:pt x="4158" y="3666"/>
                </a:cubicBezTo>
                <a:cubicBezTo>
                  <a:pt x="4043" y="3765"/>
                  <a:pt x="4043" y="3765"/>
                  <a:pt x="4043" y="3765"/>
                </a:cubicBezTo>
                <a:cubicBezTo>
                  <a:pt x="4043" y="3765"/>
                  <a:pt x="4043" y="3765"/>
                  <a:pt x="4043" y="3765"/>
                </a:cubicBezTo>
                <a:cubicBezTo>
                  <a:pt x="3927" y="3666"/>
                  <a:pt x="3927" y="3666"/>
                  <a:pt x="3927" y="3666"/>
                </a:cubicBezTo>
                <a:cubicBezTo>
                  <a:pt x="3812" y="3666"/>
                  <a:pt x="3812" y="3666"/>
                  <a:pt x="3812" y="3666"/>
                </a:cubicBezTo>
                <a:cubicBezTo>
                  <a:pt x="3812" y="3666"/>
                  <a:pt x="3812" y="3666"/>
                  <a:pt x="3812" y="3666"/>
                </a:cubicBezTo>
                <a:cubicBezTo>
                  <a:pt x="3812" y="3666"/>
                  <a:pt x="3812" y="3666"/>
                  <a:pt x="3812" y="3666"/>
                </a:cubicBezTo>
                <a:cubicBezTo>
                  <a:pt x="3696" y="3666"/>
                  <a:pt x="3696" y="3666"/>
                  <a:pt x="3696" y="3666"/>
                </a:cubicBezTo>
                <a:cubicBezTo>
                  <a:pt x="3696" y="3666"/>
                  <a:pt x="3696" y="3666"/>
                  <a:pt x="3696" y="3666"/>
                </a:cubicBezTo>
                <a:cubicBezTo>
                  <a:pt x="3581" y="3666"/>
                  <a:pt x="3581" y="3666"/>
                  <a:pt x="3581" y="3666"/>
                </a:cubicBezTo>
                <a:cubicBezTo>
                  <a:pt x="3581" y="3666"/>
                  <a:pt x="3581" y="3666"/>
                  <a:pt x="3581" y="3666"/>
                </a:cubicBezTo>
                <a:cubicBezTo>
                  <a:pt x="3581" y="3567"/>
                  <a:pt x="3581" y="3567"/>
                  <a:pt x="3581" y="3567"/>
                </a:cubicBezTo>
                <a:cubicBezTo>
                  <a:pt x="3581" y="3567"/>
                  <a:pt x="3581" y="3567"/>
                  <a:pt x="3581" y="3567"/>
                </a:cubicBezTo>
                <a:cubicBezTo>
                  <a:pt x="3581" y="3567"/>
                  <a:pt x="3581" y="3567"/>
                  <a:pt x="3581" y="3567"/>
                </a:cubicBezTo>
                <a:cubicBezTo>
                  <a:pt x="3465" y="3468"/>
                  <a:pt x="3465" y="3468"/>
                  <a:pt x="3465" y="3468"/>
                </a:cubicBezTo>
                <a:cubicBezTo>
                  <a:pt x="3581" y="3468"/>
                  <a:pt x="3581" y="3468"/>
                  <a:pt x="3581" y="3468"/>
                </a:cubicBezTo>
                <a:cubicBezTo>
                  <a:pt x="3581" y="3369"/>
                  <a:pt x="3581" y="3369"/>
                  <a:pt x="3581" y="3369"/>
                </a:cubicBezTo>
                <a:cubicBezTo>
                  <a:pt x="3696" y="3369"/>
                  <a:pt x="3696" y="3369"/>
                  <a:pt x="3696" y="3369"/>
                </a:cubicBezTo>
                <a:cubicBezTo>
                  <a:pt x="3696" y="3270"/>
                  <a:pt x="3696" y="3270"/>
                  <a:pt x="3696" y="3270"/>
                </a:cubicBezTo>
                <a:cubicBezTo>
                  <a:pt x="3696" y="3270"/>
                  <a:pt x="3696" y="3270"/>
                  <a:pt x="3696" y="3270"/>
                </a:cubicBezTo>
                <a:cubicBezTo>
                  <a:pt x="3812" y="3270"/>
                  <a:pt x="3812" y="3270"/>
                  <a:pt x="3812" y="3270"/>
                </a:cubicBezTo>
                <a:cubicBezTo>
                  <a:pt x="3696" y="3270"/>
                  <a:pt x="3696" y="3270"/>
                  <a:pt x="3696" y="3270"/>
                </a:cubicBezTo>
                <a:cubicBezTo>
                  <a:pt x="3696" y="3171"/>
                  <a:pt x="3696" y="3171"/>
                  <a:pt x="3696" y="3171"/>
                </a:cubicBezTo>
                <a:cubicBezTo>
                  <a:pt x="3696" y="3171"/>
                  <a:pt x="3696" y="3171"/>
                  <a:pt x="3696" y="3171"/>
                </a:cubicBezTo>
                <a:cubicBezTo>
                  <a:pt x="3812" y="3171"/>
                  <a:pt x="3812" y="3171"/>
                  <a:pt x="3812" y="3171"/>
                </a:cubicBezTo>
                <a:cubicBezTo>
                  <a:pt x="3927" y="3072"/>
                  <a:pt x="3927" y="3072"/>
                  <a:pt x="3927" y="3072"/>
                </a:cubicBezTo>
                <a:cubicBezTo>
                  <a:pt x="3927" y="3072"/>
                  <a:pt x="3927" y="3072"/>
                  <a:pt x="3927" y="3072"/>
                </a:cubicBezTo>
                <a:cubicBezTo>
                  <a:pt x="3927" y="2972"/>
                  <a:pt x="3927" y="2972"/>
                  <a:pt x="3927" y="2972"/>
                </a:cubicBezTo>
                <a:cubicBezTo>
                  <a:pt x="4158" y="2972"/>
                  <a:pt x="4158" y="2972"/>
                  <a:pt x="4158" y="2972"/>
                </a:cubicBezTo>
                <a:cubicBezTo>
                  <a:pt x="4158" y="2972"/>
                  <a:pt x="4158" y="2972"/>
                  <a:pt x="4158" y="2972"/>
                </a:cubicBezTo>
                <a:cubicBezTo>
                  <a:pt x="4274" y="2873"/>
                  <a:pt x="4274" y="2873"/>
                  <a:pt x="4274" y="2873"/>
                </a:cubicBezTo>
                <a:cubicBezTo>
                  <a:pt x="4389" y="2873"/>
                  <a:pt x="4389" y="2873"/>
                  <a:pt x="4389" y="2873"/>
                </a:cubicBezTo>
                <a:cubicBezTo>
                  <a:pt x="4505" y="2873"/>
                  <a:pt x="4505" y="2873"/>
                  <a:pt x="4505" y="2873"/>
                </a:cubicBezTo>
                <a:cubicBezTo>
                  <a:pt x="4505" y="2873"/>
                  <a:pt x="4505" y="2873"/>
                  <a:pt x="4505" y="2873"/>
                </a:cubicBezTo>
                <a:cubicBezTo>
                  <a:pt x="4389" y="2873"/>
                  <a:pt x="4389" y="2873"/>
                  <a:pt x="4389" y="2873"/>
                </a:cubicBezTo>
                <a:cubicBezTo>
                  <a:pt x="4389" y="2774"/>
                  <a:pt x="4389" y="2774"/>
                  <a:pt x="4389" y="2774"/>
                </a:cubicBezTo>
                <a:cubicBezTo>
                  <a:pt x="4505" y="2774"/>
                  <a:pt x="4505" y="2774"/>
                  <a:pt x="4505" y="2774"/>
                </a:cubicBezTo>
                <a:cubicBezTo>
                  <a:pt x="4505" y="2774"/>
                  <a:pt x="4505" y="2774"/>
                  <a:pt x="4505" y="2774"/>
                </a:cubicBezTo>
                <a:cubicBezTo>
                  <a:pt x="4505" y="2873"/>
                  <a:pt x="4505" y="2873"/>
                  <a:pt x="4505" y="2873"/>
                </a:cubicBezTo>
                <a:cubicBezTo>
                  <a:pt x="4620" y="2774"/>
                  <a:pt x="4620" y="2774"/>
                  <a:pt x="4620" y="2774"/>
                </a:cubicBezTo>
                <a:cubicBezTo>
                  <a:pt x="4736" y="2675"/>
                  <a:pt x="4736" y="2675"/>
                  <a:pt x="4736" y="2675"/>
                </a:cubicBezTo>
                <a:cubicBezTo>
                  <a:pt x="4736" y="2675"/>
                  <a:pt x="4736" y="2675"/>
                  <a:pt x="4736" y="2675"/>
                </a:cubicBezTo>
                <a:cubicBezTo>
                  <a:pt x="4736" y="2576"/>
                  <a:pt x="4736" y="2576"/>
                  <a:pt x="4736" y="2576"/>
                </a:cubicBezTo>
                <a:cubicBezTo>
                  <a:pt x="4851" y="2576"/>
                  <a:pt x="4851" y="2576"/>
                  <a:pt x="4851" y="2576"/>
                </a:cubicBezTo>
                <a:cubicBezTo>
                  <a:pt x="4967" y="2576"/>
                  <a:pt x="4967" y="2576"/>
                  <a:pt x="4967" y="2576"/>
                </a:cubicBezTo>
                <a:cubicBezTo>
                  <a:pt x="4967" y="2477"/>
                  <a:pt x="4967" y="2477"/>
                  <a:pt x="4967" y="2477"/>
                </a:cubicBezTo>
                <a:cubicBezTo>
                  <a:pt x="5082" y="2477"/>
                  <a:pt x="5082" y="2477"/>
                  <a:pt x="5082" y="2477"/>
                </a:cubicBezTo>
                <a:cubicBezTo>
                  <a:pt x="5082" y="2477"/>
                  <a:pt x="5082" y="2477"/>
                  <a:pt x="5082" y="2477"/>
                </a:cubicBezTo>
                <a:cubicBezTo>
                  <a:pt x="5082" y="2477"/>
                  <a:pt x="5082" y="2477"/>
                  <a:pt x="5082" y="2477"/>
                </a:cubicBezTo>
                <a:cubicBezTo>
                  <a:pt x="5198" y="2576"/>
                  <a:pt x="5198" y="2576"/>
                  <a:pt x="5198" y="2576"/>
                </a:cubicBezTo>
                <a:cubicBezTo>
                  <a:pt x="5198" y="2675"/>
                  <a:pt x="5198" y="2675"/>
                  <a:pt x="5198" y="2675"/>
                </a:cubicBezTo>
                <a:cubicBezTo>
                  <a:pt x="5198" y="2774"/>
                  <a:pt x="5198" y="2774"/>
                  <a:pt x="5198" y="2774"/>
                </a:cubicBezTo>
                <a:cubicBezTo>
                  <a:pt x="5198" y="2873"/>
                  <a:pt x="5198" y="2873"/>
                  <a:pt x="5198" y="2873"/>
                </a:cubicBezTo>
                <a:cubicBezTo>
                  <a:pt x="5198" y="2972"/>
                  <a:pt x="5198" y="2972"/>
                  <a:pt x="5198" y="2972"/>
                </a:cubicBezTo>
                <a:cubicBezTo>
                  <a:pt x="5198" y="2972"/>
                  <a:pt x="5198" y="2972"/>
                  <a:pt x="5198" y="2972"/>
                </a:cubicBezTo>
                <a:cubicBezTo>
                  <a:pt x="5198" y="2972"/>
                  <a:pt x="5198" y="2972"/>
                  <a:pt x="5198" y="2972"/>
                </a:cubicBezTo>
                <a:cubicBezTo>
                  <a:pt x="5313" y="2873"/>
                  <a:pt x="5313" y="2873"/>
                  <a:pt x="5313" y="2873"/>
                </a:cubicBezTo>
                <a:cubicBezTo>
                  <a:pt x="5198" y="2675"/>
                  <a:pt x="5198" y="2675"/>
                  <a:pt x="5198" y="2675"/>
                </a:cubicBezTo>
                <a:cubicBezTo>
                  <a:pt x="5198" y="2675"/>
                  <a:pt x="5198" y="2675"/>
                  <a:pt x="5198" y="2675"/>
                </a:cubicBezTo>
                <a:cubicBezTo>
                  <a:pt x="5198" y="2576"/>
                  <a:pt x="5198" y="2576"/>
                  <a:pt x="5198" y="2576"/>
                </a:cubicBezTo>
                <a:cubicBezTo>
                  <a:pt x="5198" y="2477"/>
                  <a:pt x="5198" y="2477"/>
                  <a:pt x="5198" y="2477"/>
                </a:cubicBezTo>
                <a:cubicBezTo>
                  <a:pt x="5313" y="2477"/>
                  <a:pt x="5313" y="2477"/>
                  <a:pt x="5313" y="2477"/>
                </a:cubicBezTo>
                <a:cubicBezTo>
                  <a:pt x="5313" y="2477"/>
                  <a:pt x="5313" y="2477"/>
                  <a:pt x="5313" y="2477"/>
                </a:cubicBezTo>
                <a:cubicBezTo>
                  <a:pt x="5313" y="2378"/>
                  <a:pt x="5313" y="2378"/>
                  <a:pt x="5313" y="2378"/>
                </a:cubicBezTo>
                <a:cubicBezTo>
                  <a:pt x="5429" y="2378"/>
                  <a:pt x="5429" y="2378"/>
                  <a:pt x="5429" y="2378"/>
                </a:cubicBezTo>
                <a:cubicBezTo>
                  <a:pt x="5429" y="2378"/>
                  <a:pt x="5429" y="2378"/>
                  <a:pt x="5429" y="2378"/>
                </a:cubicBezTo>
                <a:cubicBezTo>
                  <a:pt x="5429" y="2477"/>
                  <a:pt x="5429" y="2477"/>
                  <a:pt x="5429" y="2477"/>
                </a:cubicBezTo>
                <a:cubicBezTo>
                  <a:pt x="5544" y="2477"/>
                  <a:pt x="5544" y="2477"/>
                  <a:pt x="5544" y="2477"/>
                </a:cubicBezTo>
                <a:cubicBezTo>
                  <a:pt x="5544" y="2477"/>
                  <a:pt x="5544" y="2477"/>
                  <a:pt x="5544" y="2477"/>
                </a:cubicBezTo>
                <a:cubicBezTo>
                  <a:pt x="5544" y="2477"/>
                  <a:pt x="5544" y="2477"/>
                  <a:pt x="5544" y="2477"/>
                </a:cubicBezTo>
                <a:cubicBezTo>
                  <a:pt x="5544" y="2576"/>
                  <a:pt x="5544" y="2576"/>
                  <a:pt x="5544" y="2576"/>
                </a:cubicBezTo>
                <a:cubicBezTo>
                  <a:pt x="5544" y="2576"/>
                  <a:pt x="5544" y="2576"/>
                  <a:pt x="5544" y="2576"/>
                </a:cubicBezTo>
                <a:cubicBezTo>
                  <a:pt x="5660" y="2675"/>
                  <a:pt x="5660" y="2675"/>
                  <a:pt x="5660" y="2675"/>
                </a:cubicBezTo>
                <a:cubicBezTo>
                  <a:pt x="5775" y="2576"/>
                  <a:pt x="5775" y="2576"/>
                  <a:pt x="5775" y="2576"/>
                </a:cubicBezTo>
                <a:cubicBezTo>
                  <a:pt x="5891" y="2576"/>
                  <a:pt x="5891" y="2576"/>
                  <a:pt x="5891" y="2576"/>
                </a:cubicBezTo>
                <a:cubicBezTo>
                  <a:pt x="5891" y="2576"/>
                  <a:pt x="5891" y="2576"/>
                  <a:pt x="5891" y="2576"/>
                </a:cubicBezTo>
                <a:cubicBezTo>
                  <a:pt x="5891" y="2576"/>
                  <a:pt x="5891" y="2576"/>
                  <a:pt x="5891" y="2576"/>
                </a:cubicBezTo>
                <a:cubicBezTo>
                  <a:pt x="5891" y="2477"/>
                  <a:pt x="5891" y="2477"/>
                  <a:pt x="5891" y="2477"/>
                </a:cubicBezTo>
                <a:cubicBezTo>
                  <a:pt x="5891" y="2477"/>
                  <a:pt x="5891" y="2477"/>
                  <a:pt x="5891" y="2477"/>
                </a:cubicBezTo>
                <a:cubicBezTo>
                  <a:pt x="6006" y="2477"/>
                  <a:pt x="6006" y="2477"/>
                  <a:pt x="6006" y="2477"/>
                </a:cubicBezTo>
                <a:cubicBezTo>
                  <a:pt x="6006" y="2378"/>
                  <a:pt x="6006" y="2378"/>
                  <a:pt x="6006" y="2378"/>
                </a:cubicBezTo>
                <a:cubicBezTo>
                  <a:pt x="6006" y="2378"/>
                  <a:pt x="6006" y="2378"/>
                  <a:pt x="6006" y="2378"/>
                </a:cubicBezTo>
                <a:cubicBezTo>
                  <a:pt x="6122" y="2378"/>
                  <a:pt x="6122" y="2378"/>
                  <a:pt x="6122" y="2378"/>
                </a:cubicBezTo>
                <a:cubicBezTo>
                  <a:pt x="6237" y="2279"/>
                  <a:pt x="6237" y="2279"/>
                  <a:pt x="6237" y="2279"/>
                </a:cubicBezTo>
                <a:cubicBezTo>
                  <a:pt x="6353" y="2180"/>
                  <a:pt x="6353" y="2180"/>
                  <a:pt x="6353" y="2180"/>
                </a:cubicBezTo>
                <a:cubicBezTo>
                  <a:pt x="6353" y="2081"/>
                  <a:pt x="6353" y="2081"/>
                  <a:pt x="6353" y="2081"/>
                </a:cubicBezTo>
                <a:cubicBezTo>
                  <a:pt x="6237" y="2081"/>
                  <a:pt x="6237" y="2081"/>
                  <a:pt x="6237" y="2081"/>
                </a:cubicBezTo>
                <a:cubicBezTo>
                  <a:pt x="6237" y="2081"/>
                  <a:pt x="6237" y="2081"/>
                  <a:pt x="6237" y="2081"/>
                </a:cubicBezTo>
                <a:cubicBezTo>
                  <a:pt x="6237" y="2081"/>
                  <a:pt x="6237" y="2081"/>
                  <a:pt x="6237" y="2081"/>
                </a:cubicBezTo>
                <a:cubicBezTo>
                  <a:pt x="6237" y="1982"/>
                  <a:pt x="6237" y="1982"/>
                  <a:pt x="6237" y="1982"/>
                </a:cubicBezTo>
                <a:cubicBezTo>
                  <a:pt x="6353" y="1982"/>
                  <a:pt x="6353" y="1982"/>
                  <a:pt x="6353" y="1982"/>
                </a:cubicBezTo>
                <a:cubicBezTo>
                  <a:pt x="6353" y="1883"/>
                  <a:pt x="6353" y="1883"/>
                  <a:pt x="6353" y="1883"/>
                </a:cubicBezTo>
                <a:cubicBezTo>
                  <a:pt x="6353" y="1783"/>
                  <a:pt x="6353" y="1783"/>
                  <a:pt x="6353" y="1783"/>
                </a:cubicBezTo>
                <a:cubicBezTo>
                  <a:pt x="6353" y="1684"/>
                  <a:pt x="6353" y="1684"/>
                  <a:pt x="6353" y="1684"/>
                </a:cubicBezTo>
                <a:cubicBezTo>
                  <a:pt x="6353" y="1684"/>
                  <a:pt x="6353" y="1684"/>
                  <a:pt x="6353" y="1684"/>
                </a:cubicBezTo>
                <a:cubicBezTo>
                  <a:pt x="6584" y="1684"/>
                  <a:pt x="6584" y="1684"/>
                  <a:pt x="6584" y="1684"/>
                </a:cubicBezTo>
                <a:cubicBezTo>
                  <a:pt x="6699" y="1585"/>
                  <a:pt x="6699" y="1585"/>
                  <a:pt x="6699" y="1585"/>
                </a:cubicBezTo>
                <a:cubicBezTo>
                  <a:pt x="6815" y="1585"/>
                  <a:pt x="6815" y="1585"/>
                  <a:pt x="6815" y="1585"/>
                </a:cubicBezTo>
                <a:cubicBezTo>
                  <a:pt x="6815" y="1585"/>
                  <a:pt x="6815" y="1585"/>
                  <a:pt x="6815" y="1585"/>
                </a:cubicBezTo>
                <a:cubicBezTo>
                  <a:pt x="6815" y="1585"/>
                  <a:pt x="6815" y="1585"/>
                  <a:pt x="6815" y="1585"/>
                </a:cubicBezTo>
                <a:cubicBezTo>
                  <a:pt x="6815" y="1684"/>
                  <a:pt x="6815" y="1684"/>
                  <a:pt x="6815" y="1684"/>
                </a:cubicBezTo>
                <a:cubicBezTo>
                  <a:pt x="6930" y="1783"/>
                  <a:pt x="6930" y="1783"/>
                  <a:pt x="6930" y="1783"/>
                </a:cubicBezTo>
                <a:cubicBezTo>
                  <a:pt x="6930" y="1883"/>
                  <a:pt x="6930" y="1883"/>
                  <a:pt x="6930" y="1883"/>
                </a:cubicBezTo>
                <a:cubicBezTo>
                  <a:pt x="6930" y="1982"/>
                  <a:pt x="6930" y="1982"/>
                  <a:pt x="6930" y="1982"/>
                </a:cubicBezTo>
                <a:cubicBezTo>
                  <a:pt x="6930" y="2180"/>
                  <a:pt x="6930" y="2180"/>
                  <a:pt x="6930" y="2180"/>
                </a:cubicBezTo>
                <a:cubicBezTo>
                  <a:pt x="6930" y="2180"/>
                  <a:pt x="6930" y="2180"/>
                  <a:pt x="6930" y="2180"/>
                </a:cubicBezTo>
                <a:cubicBezTo>
                  <a:pt x="7046" y="2279"/>
                  <a:pt x="7046" y="2279"/>
                  <a:pt x="7046" y="2279"/>
                </a:cubicBezTo>
                <a:cubicBezTo>
                  <a:pt x="7161" y="2378"/>
                  <a:pt x="7161" y="2378"/>
                  <a:pt x="7161" y="2378"/>
                </a:cubicBezTo>
                <a:cubicBezTo>
                  <a:pt x="7161" y="2378"/>
                  <a:pt x="7161" y="2378"/>
                  <a:pt x="7161" y="2378"/>
                </a:cubicBezTo>
                <a:cubicBezTo>
                  <a:pt x="7161" y="2378"/>
                  <a:pt x="7161" y="2378"/>
                  <a:pt x="7161" y="2378"/>
                </a:cubicBezTo>
                <a:cubicBezTo>
                  <a:pt x="7161" y="2180"/>
                  <a:pt x="7161" y="2180"/>
                  <a:pt x="7161" y="2180"/>
                </a:cubicBezTo>
                <a:cubicBezTo>
                  <a:pt x="7161" y="2180"/>
                  <a:pt x="7161" y="2180"/>
                  <a:pt x="7161" y="2180"/>
                </a:cubicBezTo>
                <a:cubicBezTo>
                  <a:pt x="7046" y="1982"/>
                  <a:pt x="7046" y="1982"/>
                  <a:pt x="7046" y="1982"/>
                </a:cubicBezTo>
                <a:cubicBezTo>
                  <a:pt x="7046" y="1883"/>
                  <a:pt x="7046" y="1883"/>
                  <a:pt x="7046" y="1883"/>
                </a:cubicBezTo>
                <a:cubicBezTo>
                  <a:pt x="7046" y="1783"/>
                  <a:pt x="7046" y="1783"/>
                  <a:pt x="7046" y="1783"/>
                </a:cubicBezTo>
                <a:cubicBezTo>
                  <a:pt x="7161" y="1783"/>
                  <a:pt x="7161" y="1783"/>
                  <a:pt x="7161" y="1783"/>
                </a:cubicBezTo>
                <a:cubicBezTo>
                  <a:pt x="7046" y="1684"/>
                  <a:pt x="7046" y="1684"/>
                  <a:pt x="7046" y="1684"/>
                </a:cubicBezTo>
                <a:cubicBezTo>
                  <a:pt x="7046" y="1585"/>
                  <a:pt x="7046" y="1585"/>
                  <a:pt x="7046" y="1585"/>
                </a:cubicBezTo>
                <a:cubicBezTo>
                  <a:pt x="7046" y="1585"/>
                  <a:pt x="7046" y="1585"/>
                  <a:pt x="7046" y="1585"/>
                </a:cubicBezTo>
                <a:cubicBezTo>
                  <a:pt x="7046" y="1486"/>
                  <a:pt x="7046" y="1486"/>
                  <a:pt x="7046" y="1486"/>
                </a:cubicBezTo>
                <a:cubicBezTo>
                  <a:pt x="7046" y="1486"/>
                  <a:pt x="7046" y="1486"/>
                  <a:pt x="7046" y="1486"/>
                </a:cubicBezTo>
                <a:cubicBezTo>
                  <a:pt x="7161" y="1387"/>
                  <a:pt x="7161" y="1387"/>
                  <a:pt x="7161" y="1387"/>
                </a:cubicBezTo>
                <a:cubicBezTo>
                  <a:pt x="7161" y="1387"/>
                  <a:pt x="7161" y="1387"/>
                  <a:pt x="7161" y="1387"/>
                </a:cubicBezTo>
                <a:cubicBezTo>
                  <a:pt x="7277" y="1387"/>
                  <a:pt x="7277" y="1387"/>
                  <a:pt x="7277" y="1387"/>
                </a:cubicBezTo>
                <a:cubicBezTo>
                  <a:pt x="7393" y="1387"/>
                  <a:pt x="7393" y="1387"/>
                  <a:pt x="7393" y="1387"/>
                </a:cubicBezTo>
                <a:cubicBezTo>
                  <a:pt x="7393" y="1387"/>
                  <a:pt x="7393" y="1387"/>
                  <a:pt x="7393" y="1387"/>
                </a:cubicBezTo>
                <a:cubicBezTo>
                  <a:pt x="7508" y="1486"/>
                  <a:pt x="7508" y="1486"/>
                  <a:pt x="7508" y="1486"/>
                </a:cubicBezTo>
                <a:cubicBezTo>
                  <a:pt x="7739" y="1387"/>
                  <a:pt x="7739" y="1387"/>
                  <a:pt x="7739" y="1387"/>
                </a:cubicBezTo>
                <a:cubicBezTo>
                  <a:pt x="7970" y="1387"/>
                  <a:pt x="7970" y="1387"/>
                  <a:pt x="7970" y="1387"/>
                </a:cubicBezTo>
                <a:cubicBezTo>
                  <a:pt x="8201" y="1387"/>
                  <a:pt x="8201" y="1387"/>
                  <a:pt x="8201" y="1387"/>
                </a:cubicBezTo>
                <a:cubicBezTo>
                  <a:pt x="8201" y="1387"/>
                  <a:pt x="8201" y="1387"/>
                  <a:pt x="8201" y="1387"/>
                </a:cubicBezTo>
                <a:cubicBezTo>
                  <a:pt x="8201" y="1486"/>
                  <a:pt x="8201" y="1486"/>
                  <a:pt x="8201" y="1486"/>
                </a:cubicBezTo>
                <a:cubicBezTo>
                  <a:pt x="8201" y="1585"/>
                  <a:pt x="8201" y="1585"/>
                  <a:pt x="8201" y="1585"/>
                </a:cubicBezTo>
                <a:cubicBezTo>
                  <a:pt x="8201" y="1585"/>
                  <a:pt x="8201" y="1585"/>
                  <a:pt x="8201" y="1585"/>
                </a:cubicBezTo>
                <a:cubicBezTo>
                  <a:pt x="8317" y="1585"/>
                  <a:pt x="8317" y="1585"/>
                  <a:pt x="8317" y="1585"/>
                </a:cubicBezTo>
                <a:cubicBezTo>
                  <a:pt x="8317" y="1486"/>
                  <a:pt x="8317" y="1486"/>
                  <a:pt x="8317" y="1486"/>
                </a:cubicBezTo>
                <a:cubicBezTo>
                  <a:pt x="8317" y="1486"/>
                  <a:pt x="8317" y="1486"/>
                  <a:pt x="8317" y="1486"/>
                </a:cubicBezTo>
                <a:cubicBezTo>
                  <a:pt x="8317" y="1387"/>
                  <a:pt x="8317" y="1387"/>
                  <a:pt x="8317" y="1387"/>
                </a:cubicBezTo>
                <a:cubicBezTo>
                  <a:pt x="8432" y="1288"/>
                  <a:pt x="8432" y="1288"/>
                  <a:pt x="8432" y="1288"/>
                </a:cubicBezTo>
                <a:cubicBezTo>
                  <a:pt x="8548" y="1288"/>
                  <a:pt x="8548" y="1288"/>
                  <a:pt x="8548" y="1288"/>
                </a:cubicBezTo>
                <a:cubicBezTo>
                  <a:pt x="8548" y="1387"/>
                  <a:pt x="8548" y="1387"/>
                  <a:pt x="8548" y="1387"/>
                </a:cubicBezTo>
                <a:cubicBezTo>
                  <a:pt x="8663" y="1486"/>
                  <a:pt x="8663" y="1486"/>
                  <a:pt x="8663" y="1486"/>
                </a:cubicBezTo>
                <a:cubicBezTo>
                  <a:pt x="8663" y="1486"/>
                  <a:pt x="8663" y="1486"/>
                  <a:pt x="8663" y="1486"/>
                </a:cubicBezTo>
                <a:cubicBezTo>
                  <a:pt x="8663" y="1486"/>
                  <a:pt x="8663" y="1486"/>
                  <a:pt x="8663" y="1486"/>
                </a:cubicBezTo>
                <a:cubicBezTo>
                  <a:pt x="8663" y="1387"/>
                  <a:pt x="8663" y="1387"/>
                  <a:pt x="8663" y="1387"/>
                </a:cubicBezTo>
                <a:cubicBezTo>
                  <a:pt x="8663" y="1288"/>
                  <a:pt x="8663" y="1288"/>
                  <a:pt x="8663" y="1288"/>
                </a:cubicBezTo>
                <a:cubicBezTo>
                  <a:pt x="8548" y="1189"/>
                  <a:pt x="8548" y="1189"/>
                  <a:pt x="8548" y="1189"/>
                </a:cubicBezTo>
                <a:cubicBezTo>
                  <a:pt x="8663" y="1189"/>
                  <a:pt x="8663" y="1189"/>
                  <a:pt x="8663" y="1189"/>
                </a:cubicBezTo>
                <a:cubicBezTo>
                  <a:pt x="8663" y="1189"/>
                  <a:pt x="8663" y="1189"/>
                  <a:pt x="8663" y="1189"/>
                </a:cubicBezTo>
                <a:cubicBezTo>
                  <a:pt x="8779" y="1288"/>
                  <a:pt x="8779" y="1288"/>
                  <a:pt x="8779" y="1288"/>
                </a:cubicBezTo>
                <a:cubicBezTo>
                  <a:pt x="8894" y="1189"/>
                  <a:pt x="8894" y="1189"/>
                  <a:pt x="8894" y="1189"/>
                </a:cubicBezTo>
                <a:cubicBezTo>
                  <a:pt x="9010" y="1189"/>
                  <a:pt x="9010" y="1189"/>
                  <a:pt x="9010" y="1189"/>
                </a:cubicBezTo>
                <a:cubicBezTo>
                  <a:pt x="9125" y="1189"/>
                  <a:pt x="9125" y="1189"/>
                  <a:pt x="9125" y="1189"/>
                </a:cubicBezTo>
                <a:cubicBezTo>
                  <a:pt x="9125" y="1288"/>
                  <a:pt x="9125" y="1288"/>
                  <a:pt x="9125" y="1288"/>
                </a:cubicBezTo>
                <a:cubicBezTo>
                  <a:pt x="9125" y="1387"/>
                  <a:pt x="9125" y="1387"/>
                  <a:pt x="9125" y="1387"/>
                </a:cubicBezTo>
                <a:cubicBezTo>
                  <a:pt x="9125" y="1585"/>
                  <a:pt x="9125" y="1585"/>
                  <a:pt x="9125" y="1585"/>
                </a:cubicBezTo>
                <a:cubicBezTo>
                  <a:pt x="9125" y="1585"/>
                  <a:pt x="9125" y="1585"/>
                  <a:pt x="9125" y="1585"/>
                </a:cubicBezTo>
                <a:cubicBezTo>
                  <a:pt x="9010" y="1783"/>
                  <a:pt x="9010" y="1783"/>
                  <a:pt x="9010" y="1783"/>
                </a:cubicBezTo>
                <a:cubicBezTo>
                  <a:pt x="9010" y="1783"/>
                  <a:pt x="9010" y="1783"/>
                  <a:pt x="9010" y="1783"/>
                </a:cubicBezTo>
                <a:cubicBezTo>
                  <a:pt x="9010" y="1883"/>
                  <a:pt x="9010" y="1883"/>
                  <a:pt x="9010" y="1883"/>
                </a:cubicBezTo>
                <a:cubicBezTo>
                  <a:pt x="8894" y="1883"/>
                  <a:pt x="8894" y="1883"/>
                  <a:pt x="8894" y="1883"/>
                </a:cubicBezTo>
                <a:cubicBezTo>
                  <a:pt x="8894" y="1982"/>
                  <a:pt x="8894" y="1982"/>
                  <a:pt x="8894" y="1982"/>
                </a:cubicBezTo>
                <a:cubicBezTo>
                  <a:pt x="8894" y="1982"/>
                  <a:pt x="8894" y="1982"/>
                  <a:pt x="8894" y="1982"/>
                </a:cubicBezTo>
                <a:cubicBezTo>
                  <a:pt x="8894" y="1982"/>
                  <a:pt x="8894" y="1982"/>
                  <a:pt x="8894" y="1982"/>
                </a:cubicBezTo>
                <a:cubicBezTo>
                  <a:pt x="8894" y="2081"/>
                  <a:pt x="8894" y="2081"/>
                  <a:pt x="8894" y="2081"/>
                </a:cubicBezTo>
                <a:cubicBezTo>
                  <a:pt x="8894" y="2081"/>
                  <a:pt x="8894" y="2081"/>
                  <a:pt x="8894" y="2081"/>
                </a:cubicBezTo>
                <a:cubicBezTo>
                  <a:pt x="8779" y="2180"/>
                  <a:pt x="8779" y="2180"/>
                  <a:pt x="8779" y="2180"/>
                </a:cubicBezTo>
                <a:cubicBezTo>
                  <a:pt x="8779" y="2279"/>
                  <a:pt x="8779" y="2279"/>
                  <a:pt x="8779" y="2279"/>
                </a:cubicBezTo>
                <a:cubicBezTo>
                  <a:pt x="8663" y="2279"/>
                  <a:pt x="8663" y="2279"/>
                  <a:pt x="8663" y="2279"/>
                </a:cubicBezTo>
                <a:cubicBezTo>
                  <a:pt x="8663" y="2378"/>
                  <a:pt x="8663" y="2378"/>
                  <a:pt x="8663" y="2378"/>
                </a:cubicBezTo>
                <a:cubicBezTo>
                  <a:pt x="8663" y="2477"/>
                  <a:pt x="8663" y="2477"/>
                  <a:pt x="8663" y="2477"/>
                </a:cubicBezTo>
                <a:cubicBezTo>
                  <a:pt x="8548" y="2477"/>
                  <a:pt x="8548" y="2477"/>
                  <a:pt x="8548" y="2477"/>
                </a:cubicBezTo>
                <a:cubicBezTo>
                  <a:pt x="8548" y="2576"/>
                  <a:pt x="8548" y="2576"/>
                  <a:pt x="8548" y="2576"/>
                </a:cubicBezTo>
                <a:cubicBezTo>
                  <a:pt x="8548" y="2576"/>
                  <a:pt x="8548" y="2576"/>
                  <a:pt x="8548" y="2576"/>
                </a:cubicBezTo>
                <a:cubicBezTo>
                  <a:pt x="8548" y="2576"/>
                  <a:pt x="8548" y="2576"/>
                  <a:pt x="8548" y="2576"/>
                </a:cubicBezTo>
                <a:cubicBezTo>
                  <a:pt x="8663" y="2477"/>
                  <a:pt x="8663" y="2477"/>
                  <a:pt x="8663" y="2477"/>
                </a:cubicBezTo>
                <a:cubicBezTo>
                  <a:pt x="8779" y="2477"/>
                  <a:pt x="8779" y="2477"/>
                  <a:pt x="8779" y="2477"/>
                </a:cubicBezTo>
                <a:cubicBezTo>
                  <a:pt x="8779" y="2477"/>
                  <a:pt x="8779" y="2477"/>
                  <a:pt x="8779" y="2477"/>
                </a:cubicBezTo>
                <a:cubicBezTo>
                  <a:pt x="8779" y="2378"/>
                  <a:pt x="8779" y="2378"/>
                  <a:pt x="8779" y="2378"/>
                </a:cubicBezTo>
                <a:cubicBezTo>
                  <a:pt x="8894" y="2279"/>
                  <a:pt x="8894" y="2279"/>
                  <a:pt x="8894" y="2279"/>
                </a:cubicBezTo>
                <a:cubicBezTo>
                  <a:pt x="8894" y="2180"/>
                  <a:pt x="8894" y="2180"/>
                  <a:pt x="8894" y="2180"/>
                </a:cubicBezTo>
                <a:cubicBezTo>
                  <a:pt x="9010" y="2180"/>
                  <a:pt x="9010" y="2180"/>
                  <a:pt x="9010" y="2180"/>
                </a:cubicBezTo>
                <a:cubicBezTo>
                  <a:pt x="9010" y="2180"/>
                  <a:pt x="9010" y="2180"/>
                  <a:pt x="9010" y="2180"/>
                </a:cubicBezTo>
                <a:cubicBezTo>
                  <a:pt x="9125" y="2081"/>
                  <a:pt x="9125" y="2081"/>
                  <a:pt x="9125" y="2081"/>
                </a:cubicBezTo>
                <a:cubicBezTo>
                  <a:pt x="9125" y="2081"/>
                  <a:pt x="9125" y="2081"/>
                  <a:pt x="9125" y="2081"/>
                </a:cubicBezTo>
                <a:cubicBezTo>
                  <a:pt x="9125" y="1982"/>
                  <a:pt x="9125" y="1982"/>
                  <a:pt x="9125" y="1982"/>
                </a:cubicBezTo>
                <a:cubicBezTo>
                  <a:pt x="9125" y="1982"/>
                  <a:pt x="9125" y="1982"/>
                  <a:pt x="9125" y="1982"/>
                </a:cubicBezTo>
                <a:cubicBezTo>
                  <a:pt x="9241" y="1883"/>
                  <a:pt x="9241" y="1883"/>
                  <a:pt x="9241" y="1883"/>
                </a:cubicBezTo>
                <a:cubicBezTo>
                  <a:pt x="9241" y="1982"/>
                  <a:pt x="9241" y="1982"/>
                  <a:pt x="9241" y="1982"/>
                </a:cubicBezTo>
                <a:cubicBezTo>
                  <a:pt x="9241" y="1982"/>
                  <a:pt x="9241" y="1982"/>
                  <a:pt x="9241" y="1982"/>
                </a:cubicBezTo>
                <a:cubicBezTo>
                  <a:pt x="9356" y="2081"/>
                  <a:pt x="9356" y="2081"/>
                  <a:pt x="9356" y="2081"/>
                </a:cubicBezTo>
                <a:cubicBezTo>
                  <a:pt x="9356" y="2081"/>
                  <a:pt x="9356" y="2081"/>
                  <a:pt x="9356" y="2081"/>
                </a:cubicBezTo>
                <a:cubicBezTo>
                  <a:pt x="9356" y="2180"/>
                  <a:pt x="9356" y="2180"/>
                  <a:pt x="9356" y="2180"/>
                </a:cubicBezTo>
                <a:cubicBezTo>
                  <a:pt x="9472" y="2279"/>
                  <a:pt x="9472" y="2279"/>
                  <a:pt x="9472" y="2279"/>
                </a:cubicBezTo>
                <a:cubicBezTo>
                  <a:pt x="9472" y="2378"/>
                  <a:pt x="9472" y="2378"/>
                  <a:pt x="9472" y="2378"/>
                </a:cubicBezTo>
                <a:cubicBezTo>
                  <a:pt x="9472" y="2378"/>
                  <a:pt x="9472" y="2378"/>
                  <a:pt x="9472" y="2378"/>
                </a:cubicBezTo>
                <a:cubicBezTo>
                  <a:pt x="9587" y="2477"/>
                  <a:pt x="9587" y="2477"/>
                  <a:pt x="9587" y="2477"/>
                </a:cubicBezTo>
                <a:cubicBezTo>
                  <a:pt x="9587" y="2477"/>
                  <a:pt x="9587" y="2477"/>
                  <a:pt x="9587" y="2477"/>
                </a:cubicBezTo>
                <a:cubicBezTo>
                  <a:pt x="9703" y="2477"/>
                  <a:pt x="9703" y="2477"/>
                  <a:pt x="9703" y="2477"/>
                </a:cubicBezTo>
                <a:cubicBezTo>
                  <a:pt x="9703" y="2378"/>
                  <a:pt x="9703" y="2378"/>
                  <a:pt x="9703" y="2378"/>
                </a:cubicBezTo>
                <a:cubicBezTo>
                  <a:pt x="9703" y="2378"/>
                  <a:pt x="9703" y="2378"/>
                  <a:pt x="9703" y="2378"/>
                </a:cubicBezTo>
                <a:cubicBezTo>
                  <a:pt x="9703" y="2378"/>
                  <a:pt x="9703" y="2378"/>
                  <a:pt x="9703" y="2378"/>
                </a:cubicBezTo>
                <a:cubicBezTo>
                  <a:pt x="9587" y="2279"/>
                  <a:pt x="9587" y="2279"/>
                  <a:pt x="9587" y="2279"/>
                </a:cubicBezTo>
                <a:cubicBezTo>
                  <a:pt x="9587" y="2279"/>
                  <a:pt x="9587" y="2279"/>
                  <a:pt x="9587" y="2279"/>
                </a:cubicBezTo>
                <a:cubicBezTo>
                  <a:pt x="9587" y="2279"/>
                  <a:pt x="9587" y="2279"/>
                  <a:pt x="9587" y="2279"/>
                </a:cubicBezTo>
                <a:cubicBezTo>
                  <a:pt x="9703" y="2279"/>
                  <a:pt x="9703" y="2279"/>
                  <a:pt x="9703" y="2279"/>
                </a:cubicBezTo>
                <a:cubicBezTo>
                  <a:pt x="9703" y="2279"/>
                  <a:pt x="9703" y="2279"/>
                  <a:pt x="9703" y="2279"/>
                </a:cubicBezTo>
                <a:cubicBezTo>
                  <a:pt x="9818" y="2279"/>
                  <a:pt x="9818" y="2279"/>
                  <a:pt x="9818" y="2279"/>
                </a:cubicBezTo>
                <a:cubicBezTo>
                  <a:pt x="9934" y="2279"/>
                  <a:pt x="9934" y="2279"/>
                  <a:pt x="9934" y="2279"/>
                </a:cubicBezTo>
                <a:cubicBezTo>
                  <a:pt x="9934" y="2378"/>
                  <a:pt x="9934" y="2378"/>
                  <a:pt x="9934" y="2378"/>
                </a:cubicBezTo>
                <a:cubicBezTo>
                  <a:pt x="10049" y="2378"/>
                  <a:pt x="10049" y="2378"/>
                  <a:pt x="10049" y="2378"/>
                </a:cubicBezTo>
                <a:cubicBezTo>
                  <a:pt x="10049" y="2279"/>
                  <a:pt x="10049" y="2279"/>
                  <a:pt x="10049" y="2279"/>
                </a:cubicBezTo>
                <a:cubicBezTo>
                  <a:pt x="10049" y="2378"/>
                  <a:pt x="10049" y="2378"/>
                  <a:pt x="10049" y="2378"/>
                </a:cubicBezTo>
                <a:cubicBezTo>
                  <a:pt x="10049" y="2378"/>
                  <a:pt x="10049" y="2378"/>
                  <a:pt x="10049" y="2378"/>
                </a:cubicBezTo>
                <a:cubicBezTo>
                  <a:pt x="10165" y="2378"/>
                  <a:pt x="10165" y="2378"/>
                  <a:pt x="10165" y="2378"/>
                </a:cubicBezTo>
                <a:cubicBezTo>
                  <a:pt x="10165" y="2180"/>
                  <a:pt x="10165" y="2180"/>
                  <a:pt x="10165" y="2180"/>
                </a:cubicBezTo>
                <a:cubicBezTo>
                  <a:pt x="10165" y="2180"/>
                  <a:pt x="10165" y="2180"/>
                  <a:pt x="10165" y="2180"/>
                </a:cubicBezTo>
                <a:cubicBezTo>
                  <a:pt x="10165" y="1982"/>
                  <a:pt x="10165" y="1982"/>
                  <a:pt x="10165" y="1982"/>
                </a:cubicBezTo>
                <a:cubicBezTo>
                  <a:pt x="10165" y="1883"/>
                  <a:pt x="10165" y="1883"/>
                  <a:pt x="10165" y="1883"/>
                </a:cubicBezTo>
                <a:cubicBezTo>
                  <a:pt x="10165" y="1883"/>
                  <a:pt x="10165" y="1883"/>
                  <a:pt x="10165" y="1883"/>
                </a:cubicBezTo>
                <a:cubicBezTo>
                  <a:pt x="10049" y="1783"/>
                  <a:pt x="10049" y="1783"/>
                  <a:pt x="10049" y="1783"/>
                </a:cubicBezTo>
                <a:cubicBezTo>
                  <a:pt x="10165" y="1684"/>
                  <a:pt x="10165" y="1684"/>
                  <a:pt x="10165" y="1684"/>
                </a:cubicBezTo>
                <a:cubicBezTo>
                  <a:pt x="10165" y="1585"/>
                  <a:pt x="10165" y="1585"/>
                  <a:pt x="10165" y="1585"/>
                </a:cubicBezTo>
                <a:cubicBezTo>
                  <a:pt x="10165" y="1486"/>
                  <a:pt x="10165" y="1486"/>
                  <a:pt x="10165" y="1486"/>
                </a:cubicBezTo>
                <a:cubicBezTo>
                  <a:pt x="10165" y="1486"/>
                  <a:pt x="10165" y="1486"/>
                  <a:pt x="10165" y="1486"/>
                </a:cubicBezTo>
                <a:cubicBezTo>
                  <a:pt x="10165" y="1387"/>
                  <a:pt x="10165" y="1387"/>
                  <a:pt x="10165" y="1387"/>
                </a:cubicBezTo>
                <a:cubicBezTo>
                  <a:pt x="10165" y="1288"/>
                  <a:pt x="10165" y="1288"/>
                  <a:pt x="10165" y="1288"/>
                </a:cubicBezTo>
                <a:cubicBezTo>
                  <a:pt x="10280" y="1288"/>
                  <a:pt x="10280" y="1288"/>
                  <a:pt x="10280" y="1288"/>
                </a:cubicBezTo>
                <a:cubicBezTo>
                  <a:pt x="10280" y="1288"/>
                  <a:pt x="10280" y="1288"/>
                  <a:pt x="10280" y="1288"/>
                </a:cubicBezTo>
                <a:cubicBezTo>
                  <a:pt x="10396" y="1288"/>
                  <a:pt x="10396" y="1288"/>
                  <a:pt x="10396" y="1288"/>
                </a:cubicBezTo>
                <a:cubicBezTo>
                  <a:pt x="10511" y="1288"/>
                  <a:pt x="10511" y="1288"/>
                  <a:pt x="10511" y="1288"/>
                </a:cubicBezTo>
                <a:cubicBezTo>
                  <a:pt x="10511" y="1288"/>
                  <a:pt x="10511" y="1288"/>
                  <a:pt x="10511" y="1288"/>
                </a:cubicBezTo>
                <a:cubicBezTo>
                  <a:pt x="10627" y="1387"/>
                  <a:pt x="10627" y="1387"/>
                  <a:pt x="10627" y="1387"/>
                </a:cubicBezTo>
                <a:cubicBezTo>
                  <a:pt x="10627" y="1387"/>
                  <a:pt x="10627" y="1387"/>
                  <a:pt x="10627" y="1387"/>
                </a:cubicBezTo>
                <a:cubicBezTo>
                  <a:pt x="10742" y="1486"/>
                  <a:pt x="10742" y="1486"/>
                  <a:pt x="10742" y="1486"/>
                </a:cubicBezTo>
                <a:cubicBezTo>
                  <a:pt x="10742" y="1585"/>
                  <a:pt x="10742" y="1585"/>
                  <a:pt x="10742" y="1585"/>
                </a:cubicBezTo>
                <a:cubicBezTo>
                  <a:pt x="10742" y="1684"/>
                  <a:pt x="10742" y="1684"/>
                  <a:pt x="10742" y="1684"/>
                </a:cubicBezTo>
                <a:cubicBezTo>
                  <a:pt x="10858" y="1783"/>
                  <a:pt x="10858" y="1783"/>
                  <a:pt x="10858" y="1783"/>
                </a:cubicBezTo>
                <a:cubicBezTo>
                  <a:pt x="10973" y="1883"/>
                  <a:pt x="10973" y="1883"/>
                  <a:pt x="10973" y="1883"/>
                </a:cubicBezTo>
                <a:cubicBezTo>
                  <a:pt x="10973" y="2081"/>
                  <a:pt x="10973" y="2081"/>
                  <a:pt x="10973" y="2081"/>
                </a:cubicBezTo>
                <a:cubicBezTo>
                  <a:pt x="10973" y="2081"/>
                  <a:pt x="10973" y="2081"/>
                  <a:pt x="10973" y="2081"/>
                </a:cubicBezTo>
                <a:cubicBezTo>
                  <a:pt x="10858" y="2180"/>
                  <a:pt x="10858" y="2180"/>
                  <a:pt x="10858" y="2180"/>
                </a:cubicBezTo>
                <a:cubicBezTo>
                  <a:pt x="10858" y="2279"/>
                  <a:pt x="10858" y="2279"/>
                  <a:pt x="10858" y="2279"/>
                </a:cubicBezTo>
                <a:cubicBezTo>
                  <a:pt x="10858" y="2279"/>
                  <a:pt x="10858" y="2279"/>
                  <a:pt x="10858" y="2279"/>
                </a:cubicBezTo>
                <a:cubicBezTo>
                  <a:pt x="10973" y="2378"/>
                  <a:pt x="10973" y="2378"/>
                  <a:pt x="10973" y="2378"/>
                </a:cubicBezTo>
                <a:cubicBezTo>
                  <a:pt x="10973" y="2477"/>
                  <a:pt x="10973" y="2477"/>
                  <a:pt x="10973" y="2477"/>
                </a:cubicBezTo>
                <a:cubicBezTo>
                  <a:pt x="10973" y="2576"/>
                  <a:pt x="10973" y="2576"/>
                  <a:pt x="10973" y="2576"/>
                </a:cubicBezTo>
                <a:cubicBezTo>
                  <a:pt x="10973" y="2675"/>
                  <a:pt x="10973" y="2675"/>
                  <a:pt x="10973" y="2675"/>
                </a:cubicBezTo>
                <a:cubicBezTo>
                  <a:pt x="11089" y="2675"/>
                  <a:pt x="11089" y="2675"/>
                  <a:pt x="11089" y="2675"/>
                </a:cubicBezTo>
                <a:cubicBezTo>
                  <a:pt x="11089" y="2675"/>
                  <a:pt x="11089" y="2675"/>
                  <a:pt x="11089" y="2675"/>
                </a:cubicBezTo>
                <a:cubicBezTo>
                  <a:pt x="11204" y="2774"/>
                  <a:pt x="11204" y="2774"/>
                  <a:pt x="11204" y="2774"/>
                </a:cubicBezTo>
                <a:cubicBezTo>
                  <a:pt x="11320" y="2774"/>
                  <a:pt x="11320" y="2774"/>
                  <a:pt x="11320" y="2774"/>
                </a:cubicBezTo>
                <a:cubicBezTo>
                  <a:pt x="11435" y="2774"/>
                  <a:pt x="11435" y="2774"/>
                  <a:pt x="11435" y="2774"/>
                </a:cubicBezTo>
                <a:cubicBezTo>
                  <a:pt x="11551" y="2675"/>
                  <a:pt x="11551" y="2675"/>
                  <a:pt x="11551" y="2675"/>
                </a:cubicBezTo>
                <a:cubicBezTo>
                  <a:pt x="11551" y="2576"/>
                  <a:pt x="11551" y="2576"/>
                  <a:pt x="11551" y="2576"/>
                </a:cubicBezTo>
                <a:cubicBezTo>
                  <a:pt x="11551" y="2576"/>
                  <a:pt x="11551" y="2576"/>
                  <a:pt x="11551" y="2576"/>
                </a:cubicBezTo>
                <a:cubicBezTo>
                  <a:pt x="11551" y="2675"/>
                  <a:pt x="11551" y="2675"/>
                  <a:pt x="11551" y="2675"/>
                </a:cubicBezTo>
                <a:cubicBezTo>
                  <a:pt x="11551" y="2675"/>
                  <a:pt x="11551" y="2675"/>
                  <a:pt x="11551" y="2675"/>
                </a:cubicBezTo>
                <a:cubicBezTo>
                  <a:pt x="11666" y="2675"/>
                  <a:pt x="11666" y="2675"/>
                  <a:pt x="11666" y="2675"/>
                </a:cubicBezTo>
                <a:cubicBezTo>
                  <a:pt x="11666" y="2675"/>
                  <a:pt x="11666" y="2675"/>
                  <a:pt x="11666" y="2675"/>
                </a:cubicBezTo>
                <a:cubicBezTo>
                  <a:pt x="11782" y="2675"/>
                  <a:pt x="11782" y="2675"/>
                  <a:pt x="11782" y="2675"/>
                </a:cubicBezTo>
                <a:cubicBezTo>
                  <a:pt x="11782" y="2774"/>
                  <a:pt x="11782" y="2774"/>
                  <a:pt x="11782" y="2774"/>
                </a:cubicBezTo>
                <a:cubicBezTo>
                  <a:pt x="11782" y="2774"/>
                  <a:pt x="11782" y="2774"/>
                  <a:pt x="11782" y="2774"/>
                </a:cubicBezTo>
                <a:cubicBezTo>
                  <a:pt x="11782" y="2873"/>
                  <a:pt x="11782" y="2873"/>
                  <a:pt x="11782" y="2873"/>
                </a:cubicBezTo>
                <a:cubicBezTo>
                  <a:pt x="11897" y="2873"/>
                  <a:pt x="11897" y="2873"/>
                  <a:pt x="11897" y="2873"/>
                </a:cubicBezTo>
                <a:cubicBezTo>
                  <a:pt x="11897" y="2873"/>
                  <a:pt x="11897" y="2873"/>
                  <a:pt x="11897" y="2873"/>
                </a:cubicBezTo>
                <a:cubicBezTo>
                  <a:pt x="12013" y="2873"/>
                  <a:pt x="12013" y="2873"/>
                  <a:pt x="12013" y="2873"/>
                </a:cubicBezTo>
                <a:cubicBezTo>
                  <a:pt x="12128" y="2873"/>
                  <a:pt x="12128" y="2873"/>
                  <a:pt x="12128" y="2873"/>
                </a:cubicBezTo>
                <a:cubicBezTo>
                  <a:pt x="12013" y="2873"/>
                  <a:pt x="12013" y="2873"/>
                  <a:pt x="12013" y="2873"/>
                </a:cubicBezTo>
                <a:cubicBezTo>
                  <a:pt x="11897" y="2774"/>
                  <a:pt x="11897" y="2774"/>
                  <a:pt x="11897" y="2774"/>
                </a:cubicBezTo>
                <a:cubicBezTo>
                  <a:pt x="11897" y="2774"/>
                  <a:pt x="11897" y="2774"/>
                  <a:pt x="11897" y="2774"/>
                </a:cubicBezTo>
                <a:cubicBezTo>
                  <a:pt x="11897" y="2675"/>
                  <a:pt x="11897" y="2675"/>
                  <a:pt x="11897" y="2675"/>
                </a:cubicBezTo>
                <a:cubicBezTo>
                  <a:pt x="11897" y="2675"/>
                  <a:pt x="11897" y="2675"/>
                  <a:pt x="11897" y="2675"/>
                </a:cubicBezTo>
                <a:cubicBezTo>
                  <a:pt x="11782" y="2675"/>
                  <a:pt x="11782" y="2675"/>
                  <a:pt x="11782" y="2675"/>
                </a:cubicBezTo>
                <a:cubicBezTo>
                  <a:pt x="11782" y="2576"/>
                  <a:pt x="11782" y="2576"/>
                  <a:pt x="11782" y="2576"/>
                </a:cubicBezTo>
                <a:cubicBezTo>
                  <a:pt x="11782" y="2477"/>
                  <a:pt x="11782" y="2477"/>
                  <a:pt x="11782" y="2477"/>
                </a:cubicBezTo>
                <a:cubicBezTo>
                  <a:pt x="11666" y="2477"/>
                  <a:pt x="11666" y="2477"/>
                  <a:pt x="11666" y="2477"/>
                </a:cubicBezTo>
                <a:cubicBezTo>
                  <a:pt x="11666" y="2378"/>
                  <a:pt x="11666" y="2378"/>
                  <a:pt x="11666" y="2378"/>
                </a:cubicBezTo>
                <a:cubicBezTo>
                  <a:pt x="11666" y="2279"/>
                  <a:pt x="11666" y="2279"/>
                  <a:pt x="11666" y="2279"/>
                </a:cubicBezTo>
                <a:cubicBezTo>
                  <a:pt x="11551" y="2279"/>
                  <a:pt x="11551" y="2279"/>
                  <a:pt x="11551" y="2279"/>
                </a:cubicBezTo>
                <a:cubicBezTo>
                  <a:pt x="11551" y="2180"/>
                  <a:pt x="11551" y="2180"/>
                  <a:pt x="11551" y="2180"/>
                </a:cubicBezTo>
                <a:cubicBezTo>
                  <a:pt x="11551" y="2081"/>
                  <a:pt x="11551" y="2081"/>
                  <a:pt x="11551" y="2081"/>
                </a:cubicBezTo>
                <a:cubicBezTo>
                  <a:pt x="11551" y="1982"/>
                  <a:pt x="11551" y="1982"/>
                  <a:pt x="11551" y="1982"/>
                </a:cubicBezTo>
                <a:cubicBezTo>
                  <a:pt x="11551" y="1883"/>
                  <a:pt x="11551" y="1883"/>
                  <a:pt x="11551" y="1883"/>
                </a:cubicBezTo>
                <a:cubicBezTo>
                  <a:pt x="11551" y="1883"/>
                  <a:pt x="11551" y="1883"/>
                  <a:pt x="11551" y="1883"/>
                </a:cubicBezTo>
                <a:cubicBezTo>
                  <a:pt x="11551" y="1783"/>
                  <a:pt x="11551" y="1783"/>
                  <a:pt x="11551" y="1783"/>
                </a:cubicBezTo>
                <a:cubicBezTo>
                  <a:pt x="11435" y="1684"/>
                  <a:pt x="11435" y="1684"/>
                  <a:pt x="11435" y="1684"/>
                </a:cubicBezTo>
                <a:cubicBezTo>
                  <a:pt x="11435" y="1684"/>
                  <a:pt x="11435" y="1684"/>
                  <a:pt x="11435" y="1684"/>
                </a:cubicBezTo>
                <a:cubicBezTo>
                  <a:pt x="11435" y="1585"/>
                  <a:pt x="11435" y="1585"/>
                  <a:pt x="11435" y="1585"/>
                </a:cubicBezTo>
                <a:cubicBezTo>
                  <a:pt x="11435" y="1486"/>
                  <a:pt x="11435" y="1486"/>
                  <a:pt x="11435" y="1486"/>
                </a:cubicBezTo>
                <a:cubicBezTo>
                  <a:pt x="11320" y="1387"/>
                  <a:pt x="11320" y="1387"/>
                  <a:pt x="11320" y="1387"/>
                </a:cubicBezTo>
                <a:cubicBezTo>
                  <a:pt x="11435" y="1387"/>
                  <a:pt x="11435" y="1387"/>
                  <a:pt x="11435" y="1387"/>
                </a:cubicBezTo>
                <a:cubicBezTo>
                  <a:pt x="11320" y="1288"/>
                  <a:pt x="11320" y="1288"/>
                  <a:pt x="11320" y="1288"/>
                </a:cubicBezTo>
                <a:cubicBezTo>
                  <a:pt x="11320" y="1189"/>
                  <a:pt x="11320" y="1189"/>
                  <a:pt x="11320" y="1189"/>
                </a:cubicBezTo>
                <a:cubicBezTo>
                  <a:pt x="11435" y="1189"/>
                  <a:pt x="11435" y="1189"/>
                  <a:pt x="11435" y="1189"/>
                </a:cubicBezTo>
                <a:cubicBezTo>
                  <a:pt x="11551" y="1189"/>
                  <a:pt x="11551" y="1189"/>
                  <a:pt x="11551" y="1189"/>
                </a:cubicBezTo>
                <a:cubicBezTo>
                  <a:pt x="11551" y="1189"/>
                  <a:pt x="11551" y="1189"/>
                  <a:pt x="11551" y="1189"/>
                </a:cubicBezTo>
                <a:cubicBezTo>
                  <a:pt x="11666" y="1189"/>
                  <a:pt x="11666" y="1189"/>
                  <a:pt x="11666" y="1189"/>
                </a:cubicBezTo>
                <a:cubicBezTo>
                  <a:pt x="11666" y="1189"/>
                  <a:pt x="11666" y="1189"/>
                  <a:pt x="11666" y="1189"/>
                </a:cubicBezTo>
                <a:cubicBezTo>
                  <a:pt x="11782" y="1189"/>
                  <a:pt x="11782" y="1189"/>
                  <a:pt x="11782" y="1189"/>
                </a:cubicBezTo>
                <a:cubicBezTo>
                  <a:pt x="11897" y="1288"/>
                  <a:pt x="11897" y="1288"/>
                  <a:pt x="11897" y="1288"/>
                </a:cubicBezTo>
                <a:cubicBezTo>
                  <a:pt x="12013" y="1387"/>
                  <a:pt x="12013" y="1387"/>
                  <a:pt x="12013" y="1387"/>
                </a:cubicBezTo>
                <a:cubicBezTo>
                  <a:pt x="12128" y="1387"/>
                  <a:pt x="12128" y="1387"/>
                  <a:pt x="12128" y="1387"/>
                </a:cubicBezTo>
                <a:cubicBezTo>
                  <a:pt x="12128" y="1288"/>
                  <a:pt x="12128" y="1288"/>
                  <a:pt x="12128" y="1288"/>
                </a:cubicBezTo>
                <a:cubicBezTo>
                  <a:pt x="12013" y="1288"/>
                  <a:pt x="12013" y="1288"/>
                  <a:pt x="12013" y="1288"/>
                </a:cubicBezTo>
                <a:cubicBezTo>
                  <a:pt x="12128" y="1090"/>
                  <a:pt x="12128" y="1090"/>
                  <a:pt x="12128" y="1090"/>
                </a:cubicBezTo>
                <a:cubicBezTo>
                  <a:pt x="12128" y="1090"/>
                  <a:pt x="12128" y="1090"/>
                  <a:pt x="12128" y="1090"/>
                </a:cubicBezTo>
                <a:cubicBezTo>
                  <a:pt x="12244" y="1189"/>
                  <a:pt x="12244" y="1189"/>
                  <a:pt x="12244" y="1189"/>
                </a:cubicBezTo>
                <a:cubicBezTo>
                  <a:pt x="12359" y="1090"/>
                  <a:pt x="12359" y="1090"/>
                  <a:pt x="12359" y="1090"/>
                </a:cubicBezTo>
                <a:cubicBezTo>
                  <a:pt x="12475" y="1090"/>
                  <a:pt x="12475" y="1090"/>
                  <a:pt x="12475" y="1090"/>
                </a:cubicBezTo>
                <a:cubicBezTo>
                  <a:pt x="12475" y="1090"/>
                  <a:pt x="12475" y="1090"/>
                  <a:pt x="12475" y="1090"/>
                </a:cubicBezTo>
                <a:cubicBezTo>
                  <a:pt x="12590" y="1189"/>
                  <a:pt x="12590" y="1189"/>
                  <a:pt x="12590" y="1189"/>
                </a:cubicBezTo>
                <a:cubicBezTo>
                  <a:pt x="12706" y="1189"/>
                  <a:pt x="12706" y="1189"/>
                  <a:pt x="12706" y="1189"/>
                </a:cubicBezTo>
                <a:cubicBezTo>
                  <a:pt x="12706" y="1189"/>
                  <a:pt x="12706" y="1189"/>
                  <a:pt x="12706" y="1189"/>
                </a:cubicBezTo>
                <a:cubicBezTo>
                  <a:pt x="12821" y="1288"/>
                  <a:pt x="12821" y="1288"/>
                  <a:pt x="12821" y="1288"/>
                </a:cubicBezTo>
                <a:cubicBezTo>
                  <a:pt x="12821" y="1387"/>
                  <a:pt x="12821" y="1387"/>
                  <a:pt x="12821" y="1387"/>
                </a:cubicBezTo>
                <a:cubicBezTo>
                  <a:pt x="12821" y="1486"/>
                  <a:pt x="12821" y="1486"/>
                  <a:pt x="12821" y="1486"/>
                </a:cubicBezTo>
                <a:cubicBezTo>
                  <a:pt x="12821" y="1486"/>
                  <a:pt x="12821" y="1486"/>
                  <a:pt x="12821" y="1486"/>
                </a:cubicBezTo>
                <a:cubicBezTo>
                  <a:pt x="12821" y="1585"/>
                  <a:pt x="12821" y="1585"/>
                  <a:pt x="12821" y="1585"/>
                </a:cubicBezTo>
                <a:cubicBezTo>
                  <a:pt x="12937" y="1684"/>
                  <a:pt x="12937" y="1684"/>
                  <a:pt x="12937" y="1684"/>
                </a:cubicBezTo>
                <a:cubicBezTo>
                  <a:pt x="12937" y="1783"/>
                  <a:pt x="12937" y="1783"/>
                  <a:pt x="12937" y="1783"/>
                </a:cubicBezTo>
                <a:cubicBezTo>
                  <a:pt x="12937" y="1883"/>
                  <a:pt x="12937" y="1883"/>
                  <a:pt x="12937" y="1883"/>
                </a:cubicBezTo>
                <a:cubicBezTo>
                  <a:pt x="12937" y="1883"/>
                  <a:pt x="12937" y="1883"/>
                  <a:pt x="12937" y="1883"/>
                </a:cubicBezTo>
                <a:cubicBezTo>
                  <a:pt x="13168" y="1883"/>
                  <a:pt x="13168" y="1883"/>
                  <a:pt x="13168" y="1883"/>
                </a:cubicBezTo>
                <a:cubicBezTo>
                  <a:pt x="13283" y="1982"/>
                  <a:pt x="13283" y="1982"/>
                  <a:pt x="13283" y="1982"/>
                </a:cubicBezTo>
                <a:cubicBezTo>
                  <a:pt x="13399" y="1982"/>
                  <a:pt x="13399" y="1982"/>
                  <a:pt x="13399" y="1982"/>
                </a:cubicBezTo>
                <a:cubicBezTo>
                  <a:pt x="13399" y="1982"/>
                  <a:pt x="13399" y="1982"/>
                  <a:pt x="13399" y="1982"/>
                </a:cubicBezTo>
                <a:cubicBezTo>
                  <a:pt x="13399" y="1982"/>
                  <a:pt x="13399" y="1982"/>
                  <a:pt x="13399" y="1982"/>
                </a:cubicBezTo>
                <a:cubicBezTo>
                  <a:pt x="13283" y="1883"/>
                  <a:pt x="13283" y="1883"/>
                  <a:pt x="13283" y="1883"/>
                </a:cubicBezTo>
                <a:cubicBezTo>
                  <a:pt x="13168" y="1883"/>
                  <a:pt x="13168" y="1883"/>
                  <a:pt x="13168" y="1883"/>
                </a:cubicBezTo>
                <a:cubicBezTo>
                  <a:pt x="13052" y="1883"/>
                  <a:pt x="13052" y="1883"/>
                  <a:pt x="13052" y="1883"/>
                </a:cubicBezTo>
                <a:cubicBezTo>
                  <a:pt x="13052" y="1783"/>
                  <a:pt x="13052" y="1783"/>
                  <a:pt x="13052" y="1783"/>
                </a:cubicBezTo>
                <a:cubicBezTo>
                  <a:pt x="12937" y="1783"/>
                  <a:pt x="12937" y="1783"/>
                  <a:pt x="12937" y="1783"/>
                </a:cubicBezTo>
                <a:cubicBezTo>
                  <a:pt x="12937" y="1684"/>
                  <a:pt x="12937" y="1684"/>
                  <a:pt x="12937" y="1684"/>
                </a:cubicBezTo>
                <a:cubicBezTo>
                  <a:pt x="12937" y="1585"/>
                  <a:pt x="12937" y="1585"/>
                  <a:pt x="12937" y="1585"/>
                </a:cubicBezTo>
                <a:cubicBezTo>
                  <a:pt x="12937" y="1486"/>
                  <a:pt x="12937" y="1486"/>
                  <a:pt x="12937" y="1486"/>
                </a:cubicBezTo>
                <a:cubicBezTo>
                  <a:pt x="12937" y="1387"/>
                  <a:pt x="12937" y="1387"/>
                  <a:pt x="12937" y="1387"/>
                </a:cubicBezTo>
                <a:cubicBezTo>
                  <a:pt x="12937" y="1288"/>
                  <a:pt x="12937" y="1288"/>
                  <a:pt x="12937" y="1288"/>
                </a:cubicBezTo>
                <a:cubicBezTo>
                  <a:pt x="12937" y="1288"/>
                  <a:pt x="12937" y="1288"/>
                  <a:pt x="12937" y="1288"/>
                </a:cubicBezTo>
                <a:cubicBezTo>
                  <a:pt x="12937" y="1189"/>
                  <a:pt x="12937" y="1189"/>
                  <a:pt x="12937" y="1189"/>
                </a:cubicBezTo>
                <a:cubicBezTo>
                  <a:pt x="12937" y="1189"/>
                  <a:pt x="12937" y="1189"/>
                  <a:pt x="12937" y="1189"/>
                </a:cubicBezTo>
                <a:cubicBezTo>
                  <a:pt x="12821" y="1189"/>
                  <a:pt x="12821" y="1189"/>
                  <a:pt x="12821" y="1189"/>
                </a:cubicBezTo>
                <a:cubicBezTo>
                  <a:pt x="12706" y="991"/>
                  <a:pt x="12706" y="991"/>
                  <a:pt x="12706" y="991"/>
                </a:cubicBezTo>
                <a:cubicBezTo>
                  <a:pt x="12706" y="991"/>
                  <a:pt x="12706" y="991"/>
                  <a:pt x="12706" y="991"/>
                </a:cubicBezTo>
                <a:cubicBezTo>
                  <a:pt x="12590" y="991"/>
                  <a:pt x="12590" y="991"/>
                  <a:pt x="12590" y="991"/>
                </a:cubicBezTo>
                <a:cubicBezTo>
                  <a:pt x="12475" y="1090"/>
                  <a:pt x="12475" y="1090"/>
                  <a:pt x="12475" y="1090"/>
                </a:cubicBezTo>
                <a:cubicBezTo>
                  <a:pt x="12475" y="1090"/>
                  <a:pt x="12475" y="1090"/>
                  <a:pt x="12475" y="1090"/>
                </a:cubicBezTo>
                <a:cubicBezTo>
                  <a:pt x="12359" y="991"/>
                  <a:pt x="12359" y="991"/>
                  <a:pt x="12359" y="991"/>
                </a:cubicBezTo>
                <a:cubicBezTo>
                  <a:pt x="12359" y="892"/>
                  <a:pt x="12359" y="892"/>
                  <a:pt x="12359" y="892"/>
                </a:cubicBezTo>
                <a:cubicBezTo>
                  <a:pt x="12359" y="793"/>
                  <a:pt x="12359" y="793"/>
                  <a:pt x="12359" y="793"/>
                </a:cubicBezTo>
                <a:cubicBezTo>
                  <a:pt x="12475" y="793"/>
                  <a:pt x="12475" y="793"/>
                  <a:pt x="12475" y="793"/>
                </a:cubicBezTo>
                <a:cubicBezTo>
                  <a:pt x="12475" y="793"/>
                  <a:pt x="12475" y="793"/>
                  <a:pt x="12475" y="793"/>
                </a:cubicBezTo>
                <a:cubicBezTo>
                  <a:pt x="12359" y="694"/>
                  <a:pt x="12359" y="694"/>
                  <a:pt x="12359" y="694"/>
                </a:cubicBezTo>
                <a:cubicBezTo>
                  <a:pt x="12359" y="594"/>
                  <a:pt x="12359" y="594"/>
                  <a:pt x="12359" y="594"/>
                </a:cubicBezTo>
                <a:cubicBezTo>
                  <a:pt x="12359" y="594"/>
                  <a:pt x="12359" y="594"/>
                  <a:pt x="12359" y="594"/>
                </a:cubicBezTo>
                <a:cubicBezTo>
                  <a:pt x="12359" y="495"/>
                  <a:pt x="12359" y="495"/>
                  <a:pt x="12359" y="495"/>
                </a:cubicBezTo>
                <a:cubicBezTo>
                  <a:pt x="12359" y="495"/>
                  <a:pt x="12359" y="495"/>
                  <a:pt x="12359" y="495"/>
                </a:cubicBezTo>
                <a:cubicBezTo>
                  <a:pt x="12475" y="594"/>
                  <a:pt x="12475" y="594"/>
                  <a:pt x="12475" y="594"/>
                </a:cubicBezTo>
                <a:cubicBezTo>
                  <a:pt x="12475" y="694"/>
                  <a:pt x="12475" y="694"/>
                  <a:pt x="12475" y="694"/>
                </a:cubicBezTo>
                <a:cubicBezTo>
                  <a:pt x="12590" y="594"/>
                  <a:pt x="12590" y="594"/>
                  <a:pt x="12590" y="594"/>
                </a:cubicBezTo>
                <a:cubicBezTo>
                  <a:pt x="12706" y="495"/>
                  <a:pt x="12706" y="495"/>
                  <a:pt x="12706" y="495"/>
                </a:cubicBezTo>
                <a:cubicBezTo>
                  <a:pt x="12706" y="495"/>
                  <a:pt x="12706" y="495"/>
                  <a:pt x="12706" y="495"/>
                </a:cubicBezTo>
                <a:cubicBezTo>
                  <a:pt x="12821" y="495"/>
                  <a:pt x="12821" y="495"/>
                  <a:pt x="12821" y="495"/>
                </a:cubicBezTo>
                <a:cubicBezTo>
                  <a:pt x="12821" y="396"/>
                  <a:pt x="12821" y="396"/>
                  <a:pt x="12821" y="396"/>
                </a:cubicBezTo>
                <a:cubicBezTo>
                  <a:pt x="12937" y="297"/>
                  <a:pt x="12937" y="297"/>
                  <a:pt x="12937" y="297"/>
                </a:cubicBezTo>
                <a:cubicBezTo>
                  <a:pt x="13052" y="297"/>
                  <a:pt x="13052" y="297"/>
                  <a:pt x="13052" y="297"/>
                </a:cubicBezTo>
                <a:cubicBezTo>
                  <a:pt x="12937" y="396"/>
                  <a:pt x="12937" y="396"/>
                  <a:pt x="12937" y="396"/>
                </a:cubicBezTo>
                <a:cubicBezTo>
                  <a:pt x="12937" y="396"/>
                  <a:pt x="12937" y="396"/>
                  <a:pt x="12937" y="396"/>
                </a:cubicBezTo>
                <a:cubicBezTo>
                  <a:pt x="12937" y="495"/>
                  <a:pt x="12937" y="495"/>
                  <a:pt x="12937" y="495"/>
                </a:cubicBezTo>
                <a:cubicBezTo>
                  <a:pt x="13052" y="396"/>
                  <a:pt x="13052" y="396"/>
                  <a:pt x="13052" y="396"/>
                </a:cubicBezTo>
                <a:cubicBezTo>
                  <a:pt x="13168" y="396"/>
                  <a:pt x="13168" y="396"/>
                  <a:pt x="13168" y="396"/>
                </a:cubicBezTo>
                <a:cubicBezTo>
                  <a:pt x="13168" y="495"/>
                  <a:pt x="13168" y="495"/>
                  <a:pt x="13168" y="495"/>
                </a:cubicBezTo>
                <a:cubicBezTo>
                  <a:pt x="13168" y="495"/>
                  <a:pt x="13168" y="495"/>
                  <a:pt x="13168" y="495"/>
                </a:cubicBezTo>
                <a:cubicBezTo>
                  <a:pt x="13283" y="594"/>
                  <a:pt x="13283" y="594"/>
                  <a:pt x="13283" y="594"/>
                </a:cubicBezTo>
                <a:cubicBezTo>
                  <a:pt x="13283" y="594"/>
                  <a:pt x="13283" y="594"/>
                  <a:pt x="13283" y="594"/>
                </a:cubicBezTo>
                <a:cubicBezTo>
                  <a:pt x="13168" y="694"/>
                  <a:pt x="13168" y="694"/>
                  <a:pt x="13168" y="694"/>
                </a:cubicBezTo>
                <a:cubicBezTo>
                  <a:pt x="13168" y="694"/>
                  <a:pt x="13168" y="694"/>
                  <a:pt x="13168" y="694"/>
                </a:cubicBezTo>
                <a:cubicBezTo>
                  <a:pt x="13283" y="694"/>
                  <a:pt x="13283" y="694"/>
                  <a:pt x="13283" y="694"/>
                </a:cubicBezTo>
                <a:cubicBezTo>
                  <a:pt x="13283" y="594"/>
                  <a:pt x="13283" y="594"/>
                  <a:pt x="13283" y="594"/>
                </a:cubicBezTo>
                <a:cubicBezTo>
                  <a:pt x="13399" y="594"/>
                  <a:pt x="13399" y="594"/>
                  <a:pt x="13399" y="594"/>
                </a:cubicBezTo>
                <a:cubicBezTo>
                  <a:pt x="13514" y="694"/>
                  <a:pt x="13514" y="694"/>
                  <a:pt x="13514" y="694"/>
                </a:cubicBezTo>
                <a:cubicBezTo>
                  <a:pt x="13514" y="694"/>
                  <a:pt x="13514" y="694"/>
                  <a:pt x="13514" y="694"/>
                </a:cubicBezTo>
                <a:cubicBezTo>
                  <a:pt x="13630" y="793"/>
                  <a:pt x="13630" y="793"/>
                  <a:pt x="13630" y="793"/>
                </a:cubicBezTo>
                <a:cubicBezTo>
                  <a:pt x="13630" y="892"/>
                  <a:pt x="13630" y="892"/>
                  <a:pt x="13630" y="892"/>
                </a:cubicBezTo>
                <a:cubicBezTo>
                  <a:pt x="13630" y="991"/>
                  <a:pt x="13630" y="991"/>
                  <a:pt x="13630" y="991"/>
                </a:cubicBezTo>
                <a:cubicBezTo>
                  <a:pt x="13630" y="991"/>
                  <a:pt x="13630" y="991"/>
                  <a:pt x="13630" y="991"/>
                </a:cubicBezTo>
                <a:cubicBezTo>
                  <a:pt x="13630" y="892"/>
                  <a:pt x="13630" y="892"/>
                  <a:pt x="13630" y="892"/>
                </a:cubicBezTo>
                <a:cubicBezTo>
                  <a:pt x="13630" y="793"/>
                  <a:pt x="13630" y="793"/>
                  <a:pt x="13630" y="793"/>
                </a:cubicBezTo>
                <a:cubicBezTo>
                  <a:pt x="13630" y="793"/>
                  <a:pt x="13630" y="793"/>
                  <a:pt x="13630" y="793"/>
                </a:cubicBezTo>
                <a:cubicBezTo>
                  <a:pt x="13630" y="694"/>
                  <a:pt x="13630" y="694"/>
                  <a:pt x="13630" y="694"/>
                </a:cubicBezTo>
                <a:cubicBezTo>
                  <a:pt x="13630" y="694"/>
                  <a:pt x="13630" y="694"/>
                  <a:pt x="13630" y="694"/>
                </a:cubicBezTo>
                <a:cubicBezTo>
                  <a:pt x="13630" y="594"/>
                  <a:pt x="13630" y="594"/>
                  <a:pt x="13630" y="594"/>
                </a:cubicBezTo>
                <a:cubicBezTo>
                  <a:pt x="13630" y="694"/>
                  <a:pt x="13630" y="694"/>
                  <a:pt x="13630" y="694"/>
                </a:cubicBezTo>
                <a:cubicBezTo>
                  <a:pt x="13861" y="793"/>
                  <a:pt x="13861" y="793"/>
                  <a:pt x="13861" y="793"/>
                </a:cubicBezTo>
                <a:cubicBezTo>
                  <a:pt x="13976" y="892"/>
                  <a:pt x="13976" y="892"/>
                  <a:pt x="13976" y="892"/>
                </a:cubicBezTo>
                <a:cubicBezTo>
                  <a:pt x="14092" y="892"/>
                  <a:pt x="14092" y="892"/>
                  <a:pt x="14092" y="892"/>
                </a:cubicBezTo>
                <a:cubicBezTo>
                  <a:pt x="14207" y="991"/>
                  <a:pt x="14207" y="991"/>
                  <a:pt x="14207" y="991"/>
                </a:cubicBezTo>
                <a:cubicBezTo>
                  <a:pt x="14207" y="892"/>
                  <a:pt x="14207" y="892"/>
                  <a:pt x="14207" y="892"/>
                </a:cubicBezTo>
                <a:cubicBezTo>
                  <a:pt x="14092" y="892"/>
                  <a:pt x="14092" y="892"/>
                  <a:pt x="14092" y="892"/>
                </a:cubicBezTo>
                <a:cubicBezTo>
                  <a:pt x="13976" y="793"/>
                  <a:pt x="13976" y="793"/>
                  <a:pt x="13976" y="793"/>
                </a:cubicBezTo>
                <a:cubicBezTo>
                  <a:pt x="13861" y="694"/>
                  <a:pt x="13861" y="694"/>
                  <a:pt x="13861" y="694"/>
                </a:cubicBezTo>
                <a:cubicBezTo>
                  <a:pt x="13861" y="594"/>
                  <a:pt x="13861" y="594"/>
                  <a:pt x="13861" y="594"/>
                </a:cubicBezTo>
                <a:cubicBezTo>
                  <a:pt x="13861" y="495"/>
                  <a:pt x="13861" y="495"/>
                  <a:pt x="13861" y="495"/>
                </a:cubicBezTo>
                <a:cubicBezTo>
                  <a:pt x="13976" y="495"/>
                  <a:pt x="13976" y="495"/>
                  <a:pt x="13976" y="495"/>
                </a:cubicBezTo>
                <a:cubicBezTo>
                  <a:pt x="14092" y="495"/>
                  <a:pt x="14092" y="495"/>
                  <a:pt x="14092" y="495"/>
                </a:cubicBezTo>
                <a:cubicBezTo>
                  <a:pt x="14207" y="594"/>
                  <a:pt x="14207" y="594"/>
                  <a:pt x="14207" y="594"/>
                </a:cubicBezTo>
                <a:cubicBezTo>
                  <a:pt x="14323" y="594"/>
                  <a:pt x="14323" y="594"/>
                  <a:pt x="14323" y="594"/>
                </a:cubicBezTo>
                <a:cubicBezTo>
                  <a:pt x="14323" y="495"/>
                  <a:pt x="14323" y="495"/>
                  <a:pt x="14323" y="495"/>
                </a:cubicBezTo>
                <a:cubicBezTo>
                  <a:pt x="14323" y="495"/>
                  <a:pt x="14323" y="495"/>
                  <a:pt x="14323" y="495"/>
                </a:cubicBezTo>
                <a:cubicBezTo>
                  <a:pt x="14323" y="495"/>
                  <a:pt x="14323" y="495"/>
                  <a:pt x="14323" y="495"/>
                </a:cubicBezTo>
                <a:cubicBezTo>
                  <a:pt x="14323" y="495"/>
                  <a:pt x="14323" y="495"/>
                  <a:pt x="14323" y="495"/>
                </a:cubicBezTo>
                <a:cubicBezTo>
                  <a:pt x="14323" y="396"/>
                  <a:pt x="14323" y="396"/>
                  <a:pt x="14323" y="396"/>
                </a:cubicBezTo>
                <a:cubicBezTo>
                  <a:pt x="14439" y="297"/>
                  <a:pt x="14439" y="297"/>
                  <a:pt x="14439" y="297"/>
                </a:cubicBezTo>
                <a:cubicBezTo>
                  <a:pt x="14439" y="297"/>
                  <a:pt x="14439" y="297"/>
                  <a:pt x="14439" y="297"/>
                </a:cubicBezTo>
                <a:cubicBezTo>
                  <a:pt x="14323" y="198"/>
                  <a:pt x="14323" y="198"/>
                  <a:pt x="14323" y="198"/>
                </a:cubicBezTo>
                <a:cubicBezTo>
                  <a:pt x="14439" y="198"/>
                  <a:pt x="14439" y="198"/>
                  <a:pt x="14439" y="198"/>
                </a:cubicBezTo>
                <a:cubicBezTo>
                  <a:pt x="14439" y="99"/>
                  <a:pt x="14439" y="99"/>
                  <a:pt x="14439" y="99"/>
                </a:cubicBezTo>
                <a:cubicBezTo>
                  <a:pt x="14554" y="198"/>
                  <a:pt x="14554" y="198"/>
                  <a:pt x="14554" y="198"/>
                </a:cubicBezTo>
                <a:cubicBezTo>
                  <a:pt x="14554" y="99"/>
                  <a:pt x="14554" y="99"/>
                  <a:pt x="14554" y="99"/>
                </a:cubicBezTo>
                <a:cubicBezTo>
                  <a:pt x="14554" y="0"/>
                  <a:pt x="14554" y="0"/>
                  <a:pt x="14554" y="0"/>
                </a:cubicBezTo>
                <a:cubicBezTo>
                  <a:pt x="14670" y="0"/>
                  <a:pt x="14670" y="0"/>
                  <a:pt x="14670" y="0"/>
                </a:cubicBezTo>
                <a:cubicBezTo>
                  <a:pt x="14670" y="0"/>
                  <a:pt x="14670" y="0"/>
                  <a:pt x="14670" y="0"/>
                </a:cubicBezTo>
                <a:cubicBezTo>
                  <a:pt x="14670" y="99"/>
                  <a:pt x="14670" y="99"/>
                  <a:pt x="14670" y="99"/>
                </a:cubicBezTo>
                <a:cubicBezTo>
                  <a:pt x="14785" y="99"/>
                  <a:pt x="14785" y="99"/>
                  <a:pt x="14785" y="99"/>
                </a:cubicBezTo>
                <a:cubicBezTo>
                  <a:pt x="14785" y="99"/>
                  <a:pt x="14785" y="99"/>
                  <a:pt x="14785" y="99"/>
                </a:cubicBezTo>
                <a:cubicBezTo>
                  <a:pt x="14785" y="198"/>
                  <a:pt x="14785" y="198"/>
                  <a:pt x="14785" y="198"/>
                </a:cubicBezTo>
                <a:cubicBezTo>
                  <a:pt x="14901" y="198"/>
                  <a:pt x="14901" y="198"/>
                  <a:pt x="14901" y="198"/>
                </a:cubicBezTo>
                <a:cubicBezTo>
                  <a:pt x="14901" y="198"/>
                  <a:pt x="14901" y="198"/>
                  <a:pt x="14901" y="198"/>
                </a:cubicBezTo>
                <a:cubicBezTo>
                  <a:pt x="14901" y="198"/>
                  <a:pt x="14901" y="198"/>
                  <a:pt x="14901" y="198"/>
                </a:cubicBezTo>
                <a:cubicBezTo>
                  <a:pt x="14901" y="99"/>
                  <a:pt x="14901" y="99"/>
                  <a:pt x="14901" y="99"/>
                </a:cubicBezTo>
                <a:cubicBezTo>
                  <a:pt x="14901" y="0"/>
                  <a:pt x="14901" y="0"/>
                  <a:pt x="14901" y="0"/>
                </a:cubicBezTo>
                <a:cubicBezTo>
                  <a:pt x="14901" y="0"/>
                  <a:pt x="14901" y="0"/>
                  <a:pt x="14901" y="0"/>
                </a:cubicBezTo>
                <a:cubicBezTo>
                  <a:pt x="15016" y="0"/>
                  <a:pt x="15016" y="0"/>
                  <a:pt x="15016" y="0"/>
                </a:cubicBezTo>
                <a:cubicBezTo>
                  <a:pt x="15132" y="0"/>
                  <a:pt x="15132" y="0"/>
                  <a:pt x="15132" y="0"/>
                </a:cubicBezTo>
                <a:cubicBezTo>
                  <a:pt x="15247" y="0"/>
                  <a:pt x="15247" y="0"/>
                  <a:pt x="15247" y="0"/>
                </a:cubicBezTo>
                <a:cubicBezTo>
                  <a:pt x="15363" y="0"/>
                  <a:pt x="15363" y="0"/>
                  <a:pt x="15363" y="0"/>
                </a:cubicBezTo>
                <a:cubicBezTo>
                  <a:pt x="15363" y="99"/>
                  <a:pt x="15363" y="99"/>
                  <a:pt x="15363" y="99"/>
                </a:cubicBezTo>
                <a:cubicBezTo>
                  <a:pt x="15478" y="99"/>
                  <a:pt x="15478" y="99"/>
                  <a:pt x="15478" y="99"/>
                </a:cubicBezTo>
                <a:cubicBezTo>
                  <a:pt x="15478" y="0"/>
                  <a:pt x="15478" y="0"/>
                  <a:pt x="15478" y="0"/>
                </a:cubicBezTo>
                <a:cubicBezTo>
                  <a:pt x="15594" y="0"/>
                  <a:pt x="15594" y="0"/>
                  <a:pt x="15594" y="0"/>
                </a:cubicBezTo>
                <a:cubicBezTo>
                  <a:pt x="15709" y="99"/>
                  <a:pt x="15709" y="99"/>
                  <a:pt x="15709" y="99"/>
                </a:cubicBezTo>
                <a:cubicBezTo>
                  <a:pt x="15825" y="99"/>
                  <a:pt x="15825" y="99"/>
                  <a:pt x="15825" y="99"/>
                </a:cubicBezTo>
                <a:cubicBezTo>
                  <a:pt x="15825" y="99"/>
                  <a:pt x="15825" y="99"/>
                  <a:pt x="15825" y="99"/>
                </a:cubicBezTo>
                <a:cubicBezTo>
                  <a:pt x="15940" y="99"/>
                  <a:pt x="15940" y="99"/>
                  <a:pt x="15940" y="99"/>
                </a:cubicBezTo>
                <a:cubicBezTo>
                  <a:pt x="16056" y="99"/>
                  <a:pt x="16056" y="99"/>
                  <a:pt x="16056" y="99"/>
                </a:cubicBezTo>
                <a:cubicBezTo>
                  <a:pt x="16056" y="99"/>
                  <a:pt x="16056" y="99"/>
                  <a:pt x="16056" y="99"/>
                </a:cubicBezTo>
                <a:cubicBezTo>
                  <a:pt x="16171" y="198"/>
                  <a:pt x="16171" y="198"/>
                  <a:pt x="16171" y="198"/>
                </a:cubicBezTo>
                <a:cubicBezTo>
                  <a:pt x="16171" y="198"/>
                  <a:pt x="16171" y="198"/>
                  <a:pt x="16171" y="198"/>
                </a:cubicBezTo>
                <a:cubicBezTo>
                  <a:pt x="16171" y="198"/>
                  <a:pt x="16171" y="198"/>
                  <a:pt x="16171" y="198"/>
                </a:cubicBezTo>
                <a:cubicBezTo>
                  <a:pt x="16287" y="198"/>
                  <a:pt x="16287" y="198"/>
                  <a:pt x="16287" y="198"/>
                </a:cubicBezTo>
                <a:cubicBezTo>
                  <a:pt x="16402" y="198"/>
                  <a:pt x="16402" y="198"/>
                  <a:pt x="16402" y="198"/>
                </a:cubicBezTo>
                <a:cubicBezTo>
                  <a:pt x="16518" y="198"/>
                  <a:pt x="16518" y="198"/>
                  <a:pt x="16518" y="198"/>
                </a:cubicBezTo>
                <a:cubicBezTo>
                  <a:pt x="16633" y="297"/>
                  <a:pt x="16633" y="297"/>
                  <a:pt x="16633" y="297"/>
                </a:cubicBezTo>
                <a:cubicBezTo>
                  <a:pt x="16864" y="297"/>
                  <a:pt x="16864" y="297"/>
                  <a:pt x="16864" y="297"/>
                </a:cubicBezTo>
                <a:cubicBezTo>
                  <a:pt x="16864" y="396"/>
                  <a:pt x="16864" y="396"/>
                  <a:pt x="16864" y="396"/>
                </a:cubicBezTo>
                <a:cubicBezTo>
                  <a:pt x="16980" y="297"/>
                  <a:pt x="16980" y="297"/>
                  <a:pt x="16980" y="297"/>
                </a:cubicBezTo>
                <a:cubicBezTo>
                  <a:pt x="16980" y="396"/>
                  <a:pt x="16980" y="396"/>
                  <a:pt x="16980" y="396"/>
                </a:cubicBezTo>
                <a:cubicBezTo>
                  <a:pt x="17095" y="396"/>
                  <a:pt x="17095" y="396"/>
                  <a:pt x="17095" y="396"/>
                </a:cubicBezTo>
                <a:cubicBezTo>
                  <a:pt x="17095" y="396"/>
                  <a:pt x="17095" y="396"/>
                  <a:pt x="17095" y="396"/>
                </a:cubicBezTo>
                <a:cubicBezTo>
                  <a:pt x="17211" y="396"/>
                  <a:pt x="17211" y="396"/>
                  <a:pt x="17211" y="396"/>
                </a:cubicBezTo>
                <a:cubicBezTo>
                  <a:pt x="17326" y="495"/>
                  <a:pt x="17326" y="495"/>
                  <a:pt x="17326" y="495"/>
                </a:cubicBezTo>
                <a:cubicBezTo>
                  <a:pt x="17442" y="495"/>
                  <a:pt x="17442" y="495"/>
                  <a:pt x="17442" y="495"/>
                </a:cubicBezTo>
                <a:cubicBezTo>
                  <a:pt x="17557" y="594"/>
                  <a:pt x="17557" y="594"/>
                  <a:pt x="17557" y="594"/>
                </a:cubicBezTo>
                <a:cubicBezTo>
                  <a:pt x="17673" y="594"/>
                  <a:pt x="17673" y="594"/>
                  <a:pt x="17673" y="594"/>
                </a:cubicBezTo>
                <a:cubicBezTo>
                  <a:pt x="17673" y="694"/>
                  <a:pt x="17673" y="694"/>
                  <a:pt x="17673" y="694"/>
                </a:cubicBezTo>
                <a:cubicBezTo>
                  <a:pt x="17788" y="694"/>
                  <a:pt x="17788" y="694"/>
                  <a:pt x="17788" y="694"/>
                </a:cubicBezTo>
                <a:cubicBezTo>
                  <a:pt x="17788" y="793"/>
                  <a:pt x="17788" y="793"/>
                  <a:pt x="17788" y="793"/>
                </a:cubicBezTo>
                <a:cubicBezTo>
                  <a:pt x="17788" y="793"/>
                  <a:pt x="17788" y="793"/>
                  <a:pt x="17788" y="793"/>
                </a:cubicBezTo>
                <a:cubicBezTo>
                  <a:pt x="17673" y="793"/>
                  <a:pt x="17673" y="793"/>
                  <a:pt x="17673" y="793"/>
                </a:cubicBezTo>
                <a:cubicBezTo>
                  <a:pt x="17557" y="793"/>
                  <a:pt x="17557" y="793"/>
                  <a:pt x="17557" y="793"/>
                </a:cubicBezTo>
                <a:cubicBezTo>
                  <a:pt x="17557" y="892"/>
                  <a:pt x="17557" y="892"/>
                  <a:pt x="17557" y="892"/>
                </a:cubicBezTo>
                <a:cubicBezTo>
                  <a:pt x="17442" y="892"/>
                  <a:pt x="17442" y="892"/>
                  <a:pt x="17442" y="892"/>
                </a:cubicBezTo>
                <a:cubicBezTo>
                  <a:pt x="17442" y="892"/>
                  <a:pt x="17442" y="892"/>
                  <a:pt x="17442" y="892"/>
                </a:cubicBezTo>
                <a:cubicBezTo>
                  <a:pt x="17326" y="892"/>
                  <a:pt x="17326" y="892"/>
                  <a:pt x="17326" y="892"/>
                </a:cubicBezTo>
                <a:cubicBezTo>
                  <a:pt x="17326" y="892"/>
                  <a:pt x="17326" y="892"/>
                  <a:pt x="17326" y="892"/>
                </a:cubicBezTo>
                <a:cubicBezTo>
                  <a:pt x="17211" y="892"/>
                  <a:pt x="17211" y="892"/>
                  <a:pt x="17211" y="892"/>
                </a:cubicBezTo>
                <a:cubicBezTo>
                  <a:pt x="16980" y="793"/>
                  <a:pt x="16980" y="793"/>
                  <a:pt x="16980" y="793"/>
                </a:cubicBezTo>
                <a:cubicBezTo>
                  <a:pt x="16864" y="793"/>
                  <a:pt x="16864" y="793"/>
                  <a:pt x="16864" y="793"/>
                </a:cubicBezTo>
                <a:cubicBezTo>
                  <a:pt x="16864" y="793"/>
                  <a:pt x="16864" y="793"/>
                  <a:pt x="16864" y="793"/>
                </a:cubicBezTo>
                <a:cubicBezTo>
                  <a:pt x="16749" y="793"/>
                  <a:pt x="16749" y="793"/>
                  <a:pt x="16749" y="793"/>
                </a:cubicBezTo>
                <a:cubicBezTo>
                  <a:pt x="16633" y="793"/>
                  <a:pt x="16633" y="793"/>
                  <a:pt x="16633" y="793"/>
                </a:cubicBezTo>
                <a:cubicBezTo>
                  <a:pt x="16518" y="793"/>
                  <a:pt x="16518" y="793"/>
                  <a:pt x="16518" y="793"/>
                </a:cubicBezTo>
                <a:cubicBezTo>
                  <a:pt x="16518" y="793"/>
                  <a:pt x="16518" y="793"/>
                  <a:pt x="16518" y="793"/>
                </a:cubicBezTo>
                <a:cubicBezTo>
                  <a:pt x="16518" y="793"/>
                  <a:pt x="16518" y="793"/>
                  <a:pt x="16518" y="793"/>
                </a:cubicBezTo>
                <a:cubicBezTo>
                  <a:pt x="16402" y="793"/>
                  <a:pt x="16402" y="793"/>
                  <a:pt x="16402" y="793"/>
                </a:cubicBezTo>
                <a:cubicBezTo>
                  <a:pt x="16171" y="892"/>
                  <a:pt x="16171" y="892"/>
                  <a:pt x="16171" y="892"/>
                </a:cubicBezTo>
                <a:cubicBezTo>
                  <a:pt x="16171" y="892"/>
                  <a:pt x="16171" y="892"/>
                  <a:pt x="16171" y="892"/>
                </a:cubicBezTo>
                <a:cubicBezTo>
                  <a:pt x="16056" y="892"/>
                  <a:pt x="16056" y="892"/>
                  <a:pt x="16056" y="892"/>
                </a:cubicBezTo>
                <a:cubicBezTo>
                  <a:pt x="15940" y="892"/>
                  <a:pt x="15940" y="892"/>
                  <a:pt x="15940" y="892"/>
                </a:cubicBezTo>
                <a:cubicBezTo>
                  <a:pt x="15825" y="892"/>
                  <a:pt x="15825" y="892"/>
                  <a:pt x="15825" y="892"/>
                </a:cubicBezTo>
                <a:cubicBezTo>
                  <a:pt x="15709" y="892"/>
                  <a:pt x="15709" y="892"/>
                  <a:pt x="15709" y="892"/>
                </a:cubicBezTo>
                <a:cubicBezTo>
                  <a:pt x="15709" y="793"/>
                  <a:pt x="15709" y="793"/>
                  <a:pt x="15709" y="793"/>
                </a:cubicBezTo>
                <a:cubicBezTo>
                  <a:pt x="15594" y="793"/>
                  <a:pt x="15594" y="793"/>
                  <a:pt x="15594" y="793"/>
                </a:cubicBezTo>
                <a:cubicBezTo>
                  <a:pt x="15709" y="694"/>
                  <a:pt x="15709" y="694"/>
                  <a:pt x="15709" y="694"/>
                </a:cubicBezTo>
                <a:cubicBezTo>
                  <a:pt x="15709" y="694"/>
                  <a:pt x="15709" y="694"/>
                  <a:pt x="15709" y="694"/>
                </a:cubicBezTo>
                <a:cubicBezTo>
                  <a:pt x="15825" y="694"/>
                  <a:pt x="15825" y="694"/>
                  <a:pt x="15825" y="694"/>
                </a:cubicBezTo>
                <a:cubicBezTo>
                  <a:pt x="15709" y="694"/>
                  <a:pt x="15709" y="694"/>
                  <a:pt x="15709" y="694"/>
                </a:cubicBezTo>
                <a:cubicBezTo>
                  <a:pt x="15709" y="594"/>
                  <a:pt x="15709" y="594"/>
                  <a:pt x="15709" y="594"/>
                </a:cubicBezTo>
                <a:cubicBezTo>
                  <a:pt x="15594" y="694"/>
                  <a:pt x="15594" y="694"/>
                  <a:pt x="15594" y="694"/>
                </a:cubicBezTo>
                <a:cubicBezTo>
                  <a:pt x="15478" y="694"/>
                  <a:pt x="15478" y="694"/>
                  <a:pt x="15478" y="694"/>
                </a:cubicBezTo>
                <a:cubicBezTo>
                  <a:pt x="15478" y="793"/>
                  <a:pt x="15478" y="793"/>
                  <a:pt x="15478" y="793"/>
                </a:cubicBezTo>
                <a:cubicBezTo>
                  <a:pt x="15594" y="892"/>
                  <a:pt x="15594" y="892"/>
                  <a:pt x="15594" y="892"/>
                </a:cubicBezTo>
                <a:cubicBezTo>
                  <a:pt x="15594" y="892"/>
                  <a:pt x="15594" y="892"/>
                  <a:pt x="15594" y="892"/>
                </a:cubicBezTo>
                <a:cubicBezTo>
                  <a:pt x="15594" y="892"/>
                  <a:pt x="15594" y="892"/>
                  <a:pt x="15594" y="892"/>
                </a:cubicBezTo>
                <a:cubicBezTo>
                  <a:pt x="15478" y="892"/>
                  <a:pt x="15478" y="892"/>
                  <a:pt x="15478" y="892"/>
                </a:cubicBezTo>
                <a:cubicBezTo>
                  <a:pt x="15478" y="892"/>
                  <a:pt x="15478" y="892"/>
                  <a:pt x="15478" y="892"/>
                </a:cubicBezTo>
                <a:cubicBezTo>
                  <a:pt x="15363" y="892"/>
                  <a:pt x="15363" y="892"/>
                  <a:pt x="15363" y="892"/>
                </a:cubicBezTo>
                <a:cubicBezTo>
                  <a:pt x="15247" y="892"/>
                  <a:pt x="15247" y="892"/>
                  <a:pt x="15247" y="892"/>
                </a:cubicBezTo>
                <a:cubicBezTo>
                  <a:pt x="15247" y="991"/>
                  <a:pt x="15247" y="991"/>
                  <a:pt x="15247" y="991"/>
                </a:cubicBezTo>
                <a:cubicBezTo>
                  <a:pt x="15132" y="991"/>
                  <a:pt x="15132" y="991"/>
                  <a:pt x="15132" y="991"/>
                </a:cubicBezTo>
                <a:cubicBezTo>
                  <a:pt x="15016" y="892"/>
                  <a:pt x="15016" y="892"/>
                  <a:pt x="15016" y="892"/>
                </a:cubicBezTo>
                <a:cubicBezTo>
                  <a:pt x="14901" y="892"/>
                  <a:pt x="14901" y="892"/>
                  <a:pt x="14901" y="892"/>
                </a:cubicBezTo>
                <a:cubicBezTo>
                  <a:pt x="14785" y="991"/>
                  <a:pt x="14785" y="991"/>
                  <a:pt x="14785" y="991"/>
                </a:cubicBezTo>
                <a:cubicBezTo>
                  <a:pt x="14554" y="1090"/>
                  <a:pt x="14554" y="1090"/>
                  <a:pt x="14554" y="1090"/>
                </a:cubicBezTo>
                <a:cubicBezTo>
                  <a:pt x="14554" y="1090"/>
                  <a:pt x="14554" y="1090"/>
                  <a:pt x="14554" y="1090"/>
                </a:cubicBezTo>
                <a:cubicBezTo>
                  <a:pt x="14554" y="1288"/>
                  <a:pt x="14554" y="1288"/>
                  <a:pt x="14554" y="1288"/>
                </a:cubicBezTo>
                <a:cubicBezTo>
                  <a:pt x="14554" y="1288"/>
                  <a:pt x="14554" y="1288"/>
                  <a:pt x="14554" y="1288"/>
                </a:cubicBezTo>
                <a:cubicBezTo>
                  <a:pt x="14554" y="1387"/>
                  <a:pt x="14554" y="1387"/>
                  <a:pt x="14554" y="1387"/>
                </a:cubicBezTo>
                <a:cubicBezTo>
                  <a:pt x="14554" y="1387"/>
                  <a:pt x="14554" y="1387"/>
                  <a:pt x="14554" y="1387"/>
                </a:cubicBezTo>
                <a:cubicBezTo>
                  <a:pt x="14670" y="1387"/>
                  <a:pt x="14670" y="1387"/>
                  <a:pt x="14670" y="1387"/>
                </a:cubicBezTo>
                <a:cubicBezTo>
                  <a:pt x="14670" y="1288"/>
                  <a:pt x="14670" y="1288"/>
                  <a:pt x="14670" y="1288"/>
                </a:cubicBezTo>
                <a:cubicBezTo>
                  <a:pt x="14670" y="1189"/>
                  <a:pt x="14670" y="1189"/>
                  <a:pt x="14670" y="1189"/>
                </a:cubicBezTo>
                <a:cubicBezTo>
                  <a:pt x="14670" y="1189"/>
                  <a:pt x="14670" y="1189"/>
                  <a:pt x="14670" y="1189"/>
                </a:cubicBezTo>
                <a:cubicBezTo>
                  <a:pt x="14785" y="1189"/>
                  <a:pt x="14785" y="1189"/>
                  <a:pt x="14785" y="1189"/>
                </a:cubicBezTo>
                <a:cubicBezTo>
                  <a:pt x="14785" y="1189"/>
                  <a:pt x="14785" y="1189"/>
                  <a:pt x="14785" y="1189"/>
                </a:cubicBezTo>
                <a:cubicBezTo>
                  <a:pt x="14901" y="1189"/>
                  <a:pt x="14901" y="1189"/>
                  <a:pt x="14901" y="1189"/>
                </a:cubicBezTo>
                <a:cubicBezTo>
                  <a:pt x="14901" y="1189"/>
                  <a:pt x="14901" y="1189"/>
                  <a:pt x="14901" y="1189"/>
                </a:cubicBezTo>
                <a:cubicBezTo>
                  <a:pt x="14901" y="1189"/>
                  <a:pt x="14901" y="1189"/>
                  <a:pt x="14901" y="1189"/>
                </a:cubicBezTo>
                <a:cubicBezTo>
                  <a:pt x="14901" y="1288"/>
                  <a:pt x="14901" y="1288"/>
                  <a:pt x="14901" y="1288"/>
                </a:cubicBezTo>
                <a:cubicBezTo>
                  <a:pt x="14901" y="1288"/>
                  <a:pt x="14901" y="1288"/>
                  <a:pt x="14901" y="1288"/>
                </a:cubicBezTo>
                <a:cubicBezTo>
                  <a:pt x="14901" y="1288"/>
                  <a:pt x="14901" y="1288"/>
                  <a:pt x="14901" y="1288"/>
                </a:cubicBezTo>
                <a:cubicBezTo>
                  <a:pt x="14901" y="1288"/>
                  <a:pt x="14901" y="1288"/>
                  <a:pt x="14901" y="1288"/>
                </a:cubicBezTo>
                <a:cubicBezTo>
                  <a:pt x="15016" y="1189"/>
                  <a:pt x="15016" y="1189"/>
                  <a:pt x="15016" y="1189"/>
                </a:cubicBezTo>
                <a:cubicBezTo>
                  <a:pt x="15016" y="1189"/>
                  <a:pt x="15016" y="1090"/>
                  <a:pt x="15016" y="1090"/>
                </a:cubicBezTo>
                <a:cubicBezTo>
                  <a:pt x="15016" y="1090"/>
                  <a:pt x="15132" y="1090"/>
                  <a:pt x="15132" y="1090"/>
                </a:cubicBezTo>
                <a:cubicBezTo>
                  <a:pt x="15247" y="1090"/>
                  <a:pt x="15247" y="1090"/>
                  <a:pt x="15247" y="1090"/>
                </a:cubicBezTo>
                <a:cubicBezTo>
                  <a:pt x="15363" y="1090"/>
                  <a:pt x="15363" y="1090"/>
                  <a:pt x="15363" y="1090"/>
                </a:cubicBezTo>
                <a:cubicBezTo>
                  <a:pt x="15478" y="991"/>
                  <a:pt x="15478" y="991"/>
                  <a:pt x="15478" y="991"/>
                </a:cubicBezTo>
                <a:cubicBezTo>
                  <a:pt x="15478" y="991"/>
                  <a:pt x="15478" y="991"/>
                  <a:pt x="15478" y="991"/>
                </a:cubicBezTo>
                <a:cubicBezTo>
                  <a:pt x="15594" y="991"/>
                  <a:pt x="15594" y="991"/>
                  <a:pt x="15594" y="991"/>
                </a:cubicBezTo>
                <a:cubicBezTo>
                  <a:pt x="15594" y="1090"/>
                  <a:pt x="15594" y="1090"/>
                  <a:pt x="15594" y="1090"/>
                </a:cubicBezTo>
                <a:cubicBezTo>
                  <a:pt x="15594" y="1189"/>
                  <a:pt x="15594" y="1189"/>
                  <a:pt x="15594" y="1189"/>
                </a:cubicBezTo>
                <a:cubicBezTo>
                  <a:pt x="15709" y="1189"/>
                  <a:pt x="15709" y="1189"/>
                  <a:pt x="15709" y="1189"/>
                </a:cubicBezTo>
                <a:cubicBezTo>
                  <a:pt x="15709" y="1189"/>
                  <a:pt x="15709" y="1189"/>
                  <a:pt x="15709" y="1189"/>
                </a:cubicBezTo>
                <a:cubicBezTo>
                  <a:pt x="15709" y="1189"/>
                  <a:pt x="15709" y="1189"/>
                  <a:pt x="15709" y="1189"/>
                </a:cubicBezTo>
                <a:cubicBezTo>
                  <a:pt x="15709" y="1090"/>
                  <a:pt x="15709" y="1090"/>
                  <a:pt x="15709" y="1090"/>
                </a:cubicBezTo>
                <a:cubicBezTo>
                  <a:pt x="15709" y="991"/>
                  <a:pt x="15709" y="991"/>
                  <a:pt x="15709" y="991"/>
                </a:cubicBezTo>
                <a:cubicBezTo>
                  <a:pt x="15825" y="991"/>
                  <a:pt x="15825" y="991"/>
                  <a:pt x="15825" y="991"/>
                </a:cubicBezTo>
                <a:cubicBezTo>
                  <a:pt x="15940" y="991"/>
                  <a:pt x="15940" y="991"/>
                  <a:pt x="15940" y="991"/>
                </a:cubicBezTo>
                <a:cubicBezTo>
                  <a:pt x="16056" y="991"/>
                  <a:pt x="16056" y="991"/>
                  <a:pt x="16056" y="991"/>
                </a:cubicBezTo>
                <a:cubicBezTo>
                  <a:pt x="16171" y="991"/>
                  <a:pt x="16171" y="991"/>
                  <a:pt x="16171" y="991"/>
                </a:cubicBezTo>
                <a:cubicBezTo>
                  <a:pt x="16287" y="991"/>
                  <a:pt x="16287" y="991"/>
                  <a:pt x="16287" y="991"/>
                </a:cubicBezTo>
                <a:cubicBezTo>
                  <a:pt x="16402" y="892"/>
                  <a:pt x="16402" y="892"/>
                  <a:pt x="16402" y="892"/>
                </a:cubicBezTo>
                <a:cubicBezTo>
                  <a:pt x="16633" y="892"/>
                  <a:pt x="16633" y="892"/>
                  <a:pt x="16633" y="892"/>
                </a:cubicBezTo>
                <a:cubicBezTo>
                  <a:pt x="16749" y="991"/>
                  <a:pt x="16749" y="991"/>
                  <a:pt x="16749" y="991"/>
                </a:cubicBezTo>
                <a:cubicBezTo>
                  <a:pt x="16864" y="991"/>
                  <a:pt x="16864" y="991"/>
                  <a:pt x="16864" y="991"/>
                </a:cubicBezTo>
                <a:cubicBezTo>
                  <a:pt x="16864" y="991"/>
                  <a:pt x="16864" y="991"/>
                  <a:pt x="16864" y="991"/>
                </a:cubicBezTo>
                <a:cubicBezTo>
                  <a:pt x="16980" y="1090"/>
                  <a:pt x="16980" y="1090"/>
                  <a:pt x="16980" y="1090"/>
                </a:cubicBezTo>
                <a:cubicBezTo>
                  <a:pt x="17095" y="1090"/>
                  <a:pt x="17095" y="1090"/>
                  <a:pt x="17095" y="1090"/>
                </a:cubicBezTo>
                <a:cubicBezTo>
                  <a:pt x="17095" y="1090"/>
                  <a:pt x="17095" y="1090"/>
                  <a:pt x="17095" y="1090"/>
                </a:cubicBezTo>
                <a:cubicBezTo>
                  <a:pt x="17211" y="1090"/>
                  <a:pt x="17211" y="1090"/>
                  <a:pt x="17211" y="1090"/>
                </a:cubicBezTo>
                <a:cubicBezTo>
                  <a:pt x="17326" y="1090"/>
                  <a:pt x="17326" y="1090"/>
                  <a:pt x="17326" y="1090"/>
                </a:cubicBezTo>
                <a:cubicBezTo>
                  <a:pt x="17326" y="1090"/>
                  <a:pt x="17326" y="1090"/>
                  <a:pt x="17326" y="1090"/>
                </a:cubicBezTo>
                <a:cubicBezTo>
                  <a:pt x="17442" y="1090"/>
                  <a:pt x="17442" y="1090"/>
                  <a:pt x="17442" y="1090"/>
                </a:cubicBezTo>
                <a:cubicBezTo>
                  <a:pt x="17442" y="1189"/>
                  <a:pt x="17442" y="1189"/>
                  <a:pt x="17442" y="1189"/>
                </a:cubicBezTo>
                <a:cubicBezTo>
                  <a:pt x="17442" y="1189"/>
                  <a:pt x="17442" y="1189"/>
                  <a:pt x="17442" y="1189"/>
                </a:cubicBezTo>
                <a:cubicBezTo>
                  <a:pt x="17557" y="1090"/>
                  <a:pt x="17557" y="1090"/>
                  <a:pt x="17557" y="1090"/>
                </a:cubicBezTo>
                <a:cubicBezTo>
                  <a:pt x="17673" y="1090"/>
                  <a:pt x="17673" y="1090"/>
                  <a:pt x="17673" y="1090"/>
                </a:cubicBezTo>
                <a:cubicBezTo>
                  <a:pt x="17673" y="1090"/>
                  <a:pt x="17673" y="1090"/>
                  <a:pt x="17673" y="1090"/>
                </a:cubicBezTo>
                <a:cubicBezTo>
                  <a:pt x="17904" y="991"/>
                  <a:pt x="17904" y="991"/>
                  <a:pt x="17904" y="991"/>
                </a:cubicBezTo>
                <a:cubicBezTo>
                  <a:pt x="17904" y="991"/>
                  <a:pt x="17904" y="991"/>
                  <a:pt x="17904" y="991"/>
                </a:cubicBezTo>
                <a:cubicBezTo>
                  <a:pt x="18019" y="991"/>
                  <a:pt x="18019" y="991"/>
                  <a:pt x="18019" y="991"/>
                </a:cubicBezTo>
                <a:cubicBezTo>
                  <a:pt x="18019" y="991"/>
                  <a:pt x="18019" y="991"/>
                  <a:pt x="18019" y="991"/>
                </a:cubicBezTo>
                <a:cubicBezTo>
                  <a:pt x="18135" y="1090"/>
                  <a:pt x="18135" y="1090"/>
                  <a:pt x="18135" y="1090"/>
                </a:cubicBezTo>
                <a:cubicBezTo>
                  <a:pt x="18135" y="1090"/>
                  <a:pt x="18135" y="1090"/>
                  <a:pt x="18135" y="1090"/>
                </a:cubicBezTo>
                <a:cubicBezTo>
                  <a:pt x="18135" y="1090"/>
                  <a:pt x="18135" y="1090"/>
                  <a:pt x="18135" y="1090"/>
                </a:cubicBezTo>
                <a:cubicBezTo>
                  <a:pt x="18135" y="1189"/>
                  <a:pt x="18135" y="1189"/>
                  <a:pt x="18135" y="1189"/>
                </a:cubicBezTo>
                <a:cubicBezTo>
                  <a:pt x="18135" y="1189"/>
                  <a:pt x="18135" y="1189"/>
                  <a:pt x="18135" y="1189"/>
                </a:cubicBezTo>
                <a:cubicBezTo>
                  <a:pt x="18135" y="1189"/>
                  <a:pt x="18135" y="1189"/>
                  <a:pt x="18135" y="1189"/>
                </a:cubicBezTo>
                <a:cubicBezTo>
                  <a:pt x="18250" y="1288"/>
                  <a:pt x="18250" y="1288"/>
                  <a:pt x="18250" y="1288"/>
                </a:cubicBezTo>
                <a:cubicBezTo>
                  <a:pt x="18250" y="1288"/>
                  <a:pt x="18250" y="1288"/>
                  <a:pt x="18250" y="1288"/>
                </a:cubicBezTo>
                <a:cubicBezTo>
                  <a:pt x="18019" y="1387"/>
                  <a:pt x="18019" y="1387"/>
                  <a:pt x="18019" y="1387"/>
                </a:cubicBezTo>
                <a:cubicBezTo>
                  <a:pt x="17904" y="1387"/>
                  <a:pt x="17904" y="1387"/>
                  <a:pt x="17904" y="1387"/>
                </a:cubicBezTo>
                <a:cubicBezTo>
                  <a:pt x="17788" y="1387"/>
                  <a:pt x="17788" y="1387"/>
                  <a:pt x="17788" y="1387"/>
                </a:cubicBezTo>
                <a:cubicBezTo>
                  <a:pt x="17788" y="1387"/>
                  <a:pt x="17788" y="1387"/>
                  <a:pt x="17788" y="1387"/>
                </a:cubicBezTo>
                <a:cubicBezTo>
                  <a:pt x="17673" y="1288"/>
                  <a:pt x="17673" y="1288"/>
                  <a:pt x="17673" y="1288"/>
                </a:cubicBezTo>
                <a:cubicBezTo>
                  <a:pt x="17673" y="1387"/>
                  <a:pt x="17673" y="1387"/>
                  <a:pt x="17673" y="1387"/>
                </a:cubicBezTo>
                <a:cubicBezTo>
                  <a:pt x="17673" y="1387"/>
                  <a:pt x="17673" y="1387"/>
                  <a:pt x="17673" y="1387"/>
                </a:cubicBezTo>
                <a:cubicBezTo>
                  <a:pt x="17788" y="1486"/>
                  <a:pt x="17788" y="1486"/>
                  <a:pt x="17788" y="1486"/>
                </a:cubicBezTo>
                <a:cubicBezTo>
                  <a:pt x="17788" y="1486"/>
                  <a:pt x="17788" y="1486"/>
                  <a:pt x="17788" y="1486"/>
                </a:cubicBezTo>
                <a:cubicBezTo>
                  <a:pt x="17788" y="1486"/>
                  <a:pt x="17788" y="1486"/>
                  <a:pt x="17788" y="1486"/>
                </a:cubicBezTo>
                <a:cubicBezTo>
                  <a:pt x="17673" y="1486"/>
                  <a:pt x="17673" y="1486"/>
                  <a:pt x="17673" y="1486"/>
                </a:cubicBezTo>
                <a:cubicBezTo>
                  <a:pt x="17557" y="1486"/>
                  <a:pt x="17557" y="1486"/>
                  <a:pt x="17557" y="1486"/>
                </a:cubicBezTo>
                <a:cubicBezTo>
                  <a:pt x="17557" y="1486"/>
                  <a:pt x="17557" y="1486"/>
                  <a:pt x="17557" y="1486"/>
                </a:cubicBezTo>
                <a:cubicBezTo>
                  <a:pt x="17557" y="1486"/>
                  <a:pt x="17557" y="1486"/>
                  <a:pt x="17557" y="1486"/>
                </a:cubicBezTo>
                <a:cubicBezTo>
                  <a:pt x="17557" y="1486"/>
                  <a:pt x="17557" y="1486"/>
                  <a:pt x="17557" y="1486"/>
                </a:cubicBezTo>
                <a:cubicBezTo>
                  <a:pt x="17673" y="1585"/>
                  <a:pt x="17673" y="1585"/>
                  <a:pt x="17673" y="1585"/>
                </a:cubicBezTo>
                <a:cubicBezTo>
                  <a:pt x="17788" y="1585"/>
                  <a:pt x="17788" y="1585"/>
                  <a:pt x="17788" y="1585"/>
                </a:cubicBezTo>
                <a:cubicBezTo>
                  <a:pt x="17904" y="1585"/>
                  <a:pt x="17904" y="1585"/>
                  <a:pt x="17904" y="1585"/>
                </a:cubicBezTo>
                <a:cubicBezTo>
                  <a:pt x="17904" y="1585"/>
                  <a:pt x="17904" y="1585"/>
                  <a:pt x="17904" y="1585"/>
                </a:cubicBezTo>
                <a:cubicBezTo>
                  <a:pt x="18135" y="1486"/>
                  <a:pt x="18135" y="1486"/>
                  <a:pt x="18135" y="1486"/>
                </a:cubicBezTo>
                <a:cubicBezTo>
                  <a:pt x="18135" y="1486"/>
                  <a:pt x="18135" y="1486"/>
                  <a:pt x="18135" y="1486"/>
                </a:cubicBezTo>
                <a:cubicBezTo>
                  <a:pt x="18135" y="1585"/>
                  <a:pt x="18135" y="1585"/>
                  <a:pt x="18135" y="1585"/>
                </a:cubicBezTo>
                <a:cubicBezTo>
                  <a:pt x="18135" y="1486"/>
                  <a:pt x="18135" y="1486"/>
                  <a:pt x="18135" y="1486"/>
                </a:cubicBezTo>
                <a:cubicBezTo>
                  <a:pt x="18135" y="1486"/>
                  <a:pt x="18135" y="1486"/>
                  <a:pt x="18135" y="1486"/>
                </a:cubicBezTo>
                <a:cubicBezTo>
                  <a:pt x="18250" y="1486"/>
                  <a:pt x="18250" y="1486"/>
                  <a:pt x="18250" y="1486"/>
                </a:cubicBezTo>
                <a:cubicBezTo>
                  <a:pt x="18481" y="1486"/>
                  <a:pt x="18481" y="1486"/>
                  <a:pt x="18481" y="1486"/>
                </a:cubicBezTo>
                <a:cubicBezTo>
                  <a:pt x="18481" y="1486"/>
                  <a:pt x="18481" y="1486"/>
                  <a:pt x="18481" y="1486"/>
                </a:cubicBezTo>
                <a:cubicBezTo>
                  <a:pt x="18597" y="1585"/>
                  <a:pt x="18597" y="1585"/>
                  <a:pt x="18597" y="1585"/>
                </a:cubicBezTo>
                <a:cubicBezTo>
                  <a:pt x="18597" y="1585"/>
                  <a:pt x="18597" y="1585"/>
                  <a:pt x="18597" y="1585"/>
                </a:cubicBezTo>
                <a:cubicBezTo>
                  <a:pt x="18597" y="1585"/>
                  <a:pt x="18597" y="1585"/>
                  <a:pt x="18597" y="1585"/>
                </a:cubicBezTo>
                <a:cubicBezTo>
                  <a:pt x="18712" y="1486"/>
                  <a:pt x="18712" y="1486"/>
                  <a:pt x="18712" y="1486"/>
                </a:cubicBezTo>
                <a:cubicBezTo>
                  <a:pt x="18712" y="1585"/>
                  <a:pt x="18712" y="1585"/>
                  <a:pt x="18712" y="1585"/>
                </a:cubicBezTo>
                <a:cubicBezTo>
                  <a:pt x="18712" y="1585"/>
                  <a:pt x="18712" y="1585"/>
                  <a:pt x="18712" y="1585"/>
                </a:cubicBezTo>
                <a:cubicBezTo>
                  <a:pt x="18828" y="1684"/>
                  <a:pt x="18828" y="1684"/>
                  <a:pt x="18828" y="1684"/>
                </a:cubicBezTo>
                <a:cubicBezTo>
                  <a:pt x="18943" y="1684"/>
                  <a:pt x="18943" y="1684"/>
                  <a:pt x="18943" y="1684"/>
                </a:cubicBezTo>
                <a:cubicBezTo>
                  <a:pt x="19059" y="1684"/>
                  <a:pt x="19059" y="1684"/>
                  <a:pt x="19059" y="1684"/>
                </a:cubicBezTo>
                <a:cubicBezTo>
                  <a:pt x="19059" y="1783"/>
                  <a:pt x="19059" y="1783"/>
                  <a:pt x="19059" y="1783"/>
                </a:cubicBezTo>
                <a:cubicBezTo>
                  <a:pt x="19059" y="1783"/>
                  <a:pt x="19059" y="1783"/>
                  <a:pt x="19059" y="1783"/>
                </a:cubicBezTo>
                <a:cubicBezTo>
                  <a:pt x="19290" y="1883"/>
                  <a:pt x="19290" y="1883"/>
                  <a:pt x="19290" y="1883"/>
                </a:cubicBezTo>
                <a:cubicBezTo>
                  <a:pt x="19290" y="1883"/>
                  <a:pt x="19290" y="1883"/>
                  <a:pt x="19290" y="1883"/>
                </a:cubicBezTo>
                <a:cubicBezTo>
                  <a:pt x="19290" y="1982"/>
                  <a:pt x="19290" y="1982"/>
                  <a:pt x="19290" y="1982"/>
                </a:cubicBezTo>
                <a:cubicBezTo>
                  <a:pt x="19290" y="1982"/>
                  <a:pt x="19290" y="1982"/>
                  <a:pt x="19290" y="1982"/>
                </a:cubicBezTo>
                <a:cubicBezTo>
                  <a:pt x="19290" y="2081"/>
                  <a:pt x="19290" y="2081"/>
                  <a:pt x="19290" y="2081"/>
                </a:cubicBezTo>
                <a:cubicBezTo>
                  <a:pt x="19290" y="2081"/>
                  <a:pt x="19290" y="2081"/>
                  <a:pt x="19290" y="2081"/>
                </a:cubicBezTo>
                <a:cubicBezTo>
                  <a:pt x="19290" y="2180"/>
                  <a:pt x="19290" y="2180"/>
                  <a:pt x="19290" y="2180"/>
                </a:cubicBezTo>
                <a:cubicBezTo>
                  <a:pt x="19174" y="2180"/>
                  <a:pt x="19174" y="2180"/>
                  <a:pt x="19174" y="2180"/>
                </a:cubicBezTo>
                <a:cubicBezTo>
                  <a:pt x="19174" y="2180"/>
                  <a:pt x="19174" y="2180"/>
                  <a:pt x="19174" y="2180"/>
                </a:cubicBezTo>
                <a:cubicBezTo>
                  <a:pt x="19059" y="2279"/>
                  <a:pt x="19059" y="2279"/>
                  <a:pt x="19059" y="2279"/>
                </a:cubicBezTo>
                <a:cubicBezTo>
                  <a:pt x="19059" y="2180"/>
                  <a:pt x="19059" y="2180"/>
                  <a:pt x="19059" y="2180"/>
                </a:cubicBezTo>
                <a:cubicBezTo>
                  <a:pt x="18943" y="2279"/>
                  <a:pt x="18943" y="2279"/>
                  <a:pt x="18943" y="2279"/>
                </a:cubicBezTo>
                <a:cubicBezTo>
                  <a:pt x="18943" y="2279"/>
                  <a:pt x="18943" y="2279"/>
                  <a:pt x="18943" y="2279"/>
                </a:cubicBezTo>
                <a:cubicBezTo>
                  <a:pt x="18943" y="2279"/>
                  <a:pt x="18943" y="2279"/>
                  <a:pt x="18943" y="2279"/>
                </a:cubicBezTo>
                <a:cubicBezTo>
                  <a:pt x="18828" y="2378"/>
                  <a:pt x="18828" y="2378"/>
                  <a:pt x="18828" y="2378"/>
                </a:cubicBezTo>
                <a:cubicBezTo>
                  <a:pt x="18712" y="2378"/>
                  <a:pt x="18712" y="2378"/>
                  <a:pt x="18712" y="2378"/>
                </a:cubicBezTo>
                <a:cubicBezTo>
                  <a:pt x="18597" y="2378"/>
                  <a:pt x="18597" y="2378"/>
                  <a:pt x="18597" y="2378"/>
                </a:cubicBezTo>
                <a:cubicBezTo>
                  <a:pt x="18481" y="2378"/>
                  <a:pt x="18481" y="2378"/>
                  <a:pt x="18481" y="2378"/>
                </a:cubicBezTo>
                <a:cubicBezTo>
                  <a:pt x="18481" y="2378"/>
                  <a:pt x="18481" y="2378"/>
                  <a:pt x="18481" y="2378"/>
                </a:cubicBezTo>
                <a:cubicBezTo>
                  <a:pt x="18366" y="2378"/>
                  <a:pt x="18366" y="2378"/>
                  <a:pt x="18366" y="2378"/>
                </a:cubicBezTo>
                <a:cubicBezTo>
                  <a:pt x="18366" y="2378"/>
                  <a:pt x="18366" y="2378"/>
                  <a:pt x="18366" y="2378"/>
                </a:cubicBezTo>
                <a:cubicBezTo>
                  <a:pt x="18366" y="2378"/>
                  <a:pt x="18366" y="2378"/>
                  <a:pt x="18366" y="2378"/>
                </a:cubicBezTo>
                <a:cubicBezTo>
                  <a:pt x="18366" y="2378"/>
                  <a:pt x="18366" y="2378"/>
                  <a:pt x="18366" y="2378"/>
                </a:cubicBezTo>
                <a:cubicBezTo>
                  <a:pt x="18366" y="2378"/>
                  <a:pt x="18366" y="2378"/>
                  <a:pt x="18366" y="2378"/>
                </a:cubicBezTo>
                <a:cubicBezTo>
                  <a:pt x="18366" y="2477"/>
                  <a:pt x="18366" y="2477"/>
                  <a:pt x="18366" y="2477"/>
                </a:cubicBezTo>
                <a:cubicBezTo>
                  <a:pt x="18250" y="2477"/>
                  <a:pt x="18250" y="2477"/>
                  <a:pt x="18250" y="2477"/>
                </a:cubicBezTo>
                <a:cubicBezTo>
                  <a:pt x="18135" y="2477"/>
                  <a:pt x="18135" y="2477"/>
                  <a:pt x="18135" y="2477"/>
                </a:cubicBezTo>
                <a:cubicBezTo>
                  <a:pt x="18135" y="2477"/>
                  <a:pt x="18135" y="2477"/>
                  <a:pt x="18135" y="2477"/>
                </a:cubicBezTo>
                <a:cubicBezTo>
                  <a:pt x="18019" y="2477"/>
                  <a:pt x="18019" y="2477"/>
                  <a:pt x="18019" y="2477"/>
                </a:cubicBezTo>
                <a:cubicBezTo>
                  <a:pt x="18019" y="2477"/>
                  <a:pt x="18019" y="2477"/>
                  <a:pt x="18019" y="2477"/>
                </a:cubicBezTo>
                <a:cubicBezTo>
                  <a:pt x="17904" y="2477"/>
                  <a:pt x="17904" y="2477"/>
                  <a:pt x="17904" y="2477"/>
                </a:cubicBezTo>
                <a:cubicBezTo>
                  <a:pt x="17788" y="2477"/>
                  <a:pt x="17788" y="2477"/>
                  <a:pt x="17788" y="2477"/>
                </a:cubicBezTo>
                <a:cubicBezTo>
                  <a:pt x="17673" y="2477"/>
                  <a:pt x="17673" y="2477"/>
                  <a:pt x="17673" y="2477"/>
                </a:cubicBezTo>
                <a:cubicBezTo>
                  <a:pt x="17673" y="2477"/>
                  <a:pt x="17673" y="2477"/>
                  <a:pt x="17673" y="2477"/>
                </a:cubicBezTo>
                <a:cubicBezTo>
                  <a:pt x="17557" y="2477"/>
                  <a:pt x="17557" y="2477"/>
                  <a:pt x="17557" y="2477"/>
                </a:cubicBezTo>
                <a:cubicBezTo>
                  <a:pt x="17557" y="2477"/>
                  <a:pt x="17557" y="2477"/>
                  <a:pt x="17557" y="2477"/>
                </a:cubicBezTo>
                <a:cubicBezTo>
                  <a:pt x="17442" y="2477"/>
                  <a:pt x="17442" y="2477"/>
                  <a:pt x="17442" y="2477"/>
                </a:cubicBezTo>
                <a:cubicBezTo>
                  <a:pt x="17326" y="2477"/>
                  <a:pt x="17326" y="2477"/>
                  <a:pt x="17326" y="2477"/>
                </a:cubicBezTo>
                <a:cubicBezTo>
                  <a:pt x="17326" y="2477"/>
                  <a:pt x="17326" y="2477"/>
                  <a:pt x="17326" y="2477"/>
                </a:cubicBezTo>
                <a:cubicBezTo>
                  <a:pt x="17211" y="2477"/>
                  <a:pt x="17211" y="2477"/>
                  <a:pt x="17211" y="2477"/>
                </a:cubicBezTo>
                <a:cubicBezTo>
                  <a:pt x="17095" y="2477"/>
                  <a:pt x="17095" y="2477"/>
                  <a:pt x="17095" y="2477"/>
                </a:cubicBezTo>
                <a:cubicBezTo>
                  <a:pt x="16980" y="2378"/>
                  <a:pt x="16980" y="2378"/>
                  <a:pt x="16980" y="2378"/>
                </a:cubicBezTo>
                <a:cubicBezTo>
                  <a:pt x="16980" y="2378"/>
                  <a:pt x="16980" y="2378"/>
                  <a:pt x="16980" y="2378"/>
                </a:cubicBezTo>
                <a:cubicBezTo>
                  <a:pt x="16980" y="2378"/>
                  <a:pt x="16980" y="2378"/>
                  <a:pt x="16980" y="2378"/>
                </a:cubicBezTo>
                <a:cubicBezTo>
                  <a:pt x="16749" y="2378"/>
                  <a:pt x="16749" y="2378"/>
                  <a:pt x="16749" y="2378"/>
                </a:cubicBezTo>
                <a:cubicBezTo>
                  <a:pt x="16749" y="2378"/>
                  <a:pt x="16749" y="2378"/>
                  <a:pt x="16749" y="2378"/>
                </a:cubicBezTo>
                <a:cubicBezTo>
                  <a:pt x="16633" y="2378"/>
                  <a:pt x="16633" y="2378"/>
                  <a:pt x="16633" y="2378"/>
                </a:cubicBezTo>
                <a:cubicBezTo>
                  <a:pt x="16518" y="2378"/>
                  <a:pt x="16518" y="2378"/>
                  <a:pt x="16518" y="2378"/>
                </a:cubicBezTo>
                <a:cubicBezTo>
                  <a:pt x="16518" y="2378"/>
                  <a:pt x="16518" y="2378"/>
                  <a:pt x="16518" y="2378"/>
                </a:cubicBezTo>
                <a:cubicBezTo>
                  <a:pt x="16402" y="2378"/>
                  <a:pt x="16402" y="2378"/>
                  <a:pt x="16402" y="2378"/>
                </a:cubicBezTo>
                <a:cubicBezTo>
                  <a:pt x="16287" y="2378"/>
                  <a:pt x="16287" y="2378"/>
                  <a:pt x="16287" y="2378"/>
                </a:cubicBezTo>
                <a:cubicBezTo>
                  <a:pt x="16287" y="2378"/>
                  <a:pt x="16287" y="2378"/>
                  <a:pt x="16287" y="2378"/>
                </a:cubicBezTo>
                <a:cubicBezTo>
                  <a:pt x="16171" y="2378"/>
                  <a:pt x="16171" y="2378"/>
                  <a:pt x="16171" y="2378"/>
                </a:cubicBezTo>
                <a:cubicBezTo>
                  <a:pt x="16056" y="2378"/>
                  <a:pt x="16056" y="2378"/>
                  <a:pt x="16056" y="2378"/>
                </a:cubicBezTo>
                <a:cubicBezTo>
                  <a:pt x="15940" y="2477"/>
                  <a:pt x="15940" y="2477"/>
                  <a:pt x="15940" y="2477"/>
                </a:cubicBezTo>
                <a:cubicBezTo>
                  <a:pt x="15940" y="2477"/>
                  <a:pt x="15940" y="2477"/>
                  <a:pt x="15940" y="2477"/>
                </a:cubicBezTo>
                <a:cubicBezTo>
                  <a:pt x="15940" y="2477"/>
                  <a:pt x="15940" y="2477"/>
                  <a:pt x="15940" y="2477"/>
                </a:cubicBezTo>
                <a:cubicBezTo>
                  <a:pt x="15940" y="2378"/>
                  <a:pt x="15940" y="2378"/>
                  <a:pt x="15940" y="2378"/>
                </a:cubicBezTo>
                <a:cubicBezTo>
                  <a:pt x="15825" y="2378"/>
                  <a:pt x="15825" y="2378"/>
                  <a:pt x="15825" y="2378"/>
                </a:cubicBezTo>
                <a:cubicBezTo>
                  <a:pt x="15825" y="2378"/>
                  <a:pt x="15825" y="2378"/>
                  <a:pt x="15825" y="2378"/>
                </a:cubicBezTo>
                <a:cubicBezTo>
                  <a:pt x="15709" y="2378"/>
                  <a:pt x="15709" y="2378"/>
                  <a:pt x="15709" y="2378"/>
                </a:cubicBezTo>
                <a:cubicBezTo>
                  <a:pt x="15709" y="2378"/>
                  <a:pt x="15709" y="2378"/>
                  <a:pt x="15709" y="2378"/>
                </a:cubicBezTo>
                <a:cubicBezTo>
                  <a:pt x="15709" y="2378"/>
                  <a:pt x="15709" y="2378"/>
                  <a:pt x="15709" y="2378"/>
                </a:cubicBezTo>
                <a:cubicBezTo>
                  <a:pt x="15709" y="2378"/>
                  <a:pt x="15709" y="2378"/>
                  <a:pt x="15709" y="2378"/>
                </a:cubicBezTo>
                <a:cubicBezTo>
                  <a:pt x="15825" y="2378"/>
                  <a:pt x="15825" y="2378"/>
                  <a:pt x="15825" y="2378"/>
                </a:cubicBezTo>
                <a:cubicBezTo>
                  <a:pt x="15825" y="2477"/>
                  <a:pt x="15825" y="2477"/>
                  <a:pt x="15825" y="2477"/>
                </a:cubicBezTo>
                <a:cubicBezTo>
                  <a:pt x="15940" y="2477"/>
                  <a:pt x="15940" y="2477"/>
                  <a:pt x="15940" y="2477"/>
                </a:cubicBezTo>
                <a:cubicBezTo>
                  <a:pt x="15825" y="2477"/>
                  <a:pt x="15825" y="2477"/>
                  <a:pt x="15825" y="2477"/>
                </a:cubicBezTo>
                <a:cubicBezTo>
                  <a:pt x="15825" y="2576"/>
                  <a:pt x="15825" y="2576"/>
                  <a:pt x="15825" y="2576"/>
                </a:cubicBezTo>
                <a:cubicBezTo>
                  <a:pt x="15709" y="2576"/>
                  <a:pt x="15709" y="2576"/>
                  <a:pt x="15709" y="2576"/>
                </a:cubicBezTo>
                <a:cubicBezTo>
                  <a:pt x="15709" y="2576"/>
                  <a:pt x="15709" y="2576"/>
                  <a:pt x="15709" y="2576"/>
                </a:cubicBezTo>
                <a:cubicBezTo>
                  <a:pt x="15594" y="2576"/>
                  <a:pt x="15594" y="2576"/>
                  <a:pt x="15594" y="2576"/>
                </a:cubicBezTo>
                <a:cubicBezTo>
                  <a:pt x="15478" y="2576"/>
                  <a:pt x="15478" y="2576"/>
                  <a:pt x="15478" y="2576"/>
                </a:cubicBezTo>
                <a:cubicBezTo>
                  <a:pt x="15363" y="2675"/>
                  <a:pt x="15363" y="2675"/>
                  <a:pt x="15363" y="2675"/>
                </a:cubicBezTo>
                <a:cubicBezTo>
                  <a:pt x="15247" y="2675"/>
                  <a:pt x="15247" y="2675"/>
                  <a:pt x="15247" y="2675"/>
                </a:cubicBezTo>
                <a:cubicBezTo>
                  <a:pt x="15247" y="2675"/>
                  <a:pt x="15247" y="2675"/>
                  <a:pt x="15247" y="2675"/>
                </a:cubicBezTo>
                <a:cubicBezTo>
                  <a:pt x="15132" y="2675"/>
                  <a:pt x="15132" y="2675"/>
                  <a:pt x="15132" y="2675"/>
                </a:cubicBezTo>
                <a:cubicBezTo>
                  <a:pt x="15132" y="2675"/>
                  <a:pt x="15132" y="2675"/>
                  <a:pt x="15132" y="2675"/>
                </a:cubicBezTo>
                <a:cubicBezTo>
                  <a:pt x="15016" y="2774"/>
                  <a:pt x="15016" y="2774"/>
                  <a:pt x="15016" y="2774"/>
                </a:cubicBezTo>
                <a:cubicBezTo>
                  <a:pt x="14901" y="2774"/>
                  <a:pt x="14901" y="2774"/>
                  <a:pt x="14901" y="2774"/>
                </a:cubicBezTo>
                <a:cubicBezTo>
                  <a:pt x="14901" y="2774"/>
                  <a:pt x="14901" y="2774"/>
                  <a:pt x="14901" y="2774"/>
                </a:cubicBezTo>
                <a:cubicBezTo>
                  <a:pt x="14901" y="2873"/>
                  <a:pt x="14901" y="2873"/>
                  <a:pt x="14901" y="2873"/>
                </a:cubicBezTo>
                <a:cubicBezTo>
                  <a:pt x="14901" y="2873"/>
                  <a:pt x="14901" y="2873"/>
                  <a:pt x="14901" y="2873"/>
                </a:cubicBezTo>
                <a:cubicBezTo>
                  <a:pt x="14901" y="2972"/>
                  <a:pt x="14901" y="2972"/>
                  <a:pt x="14901" y="2972"/>
                </a:cubicBezTo>
                <a:cubicBezTo>
                  <a:pt x="14901" y="3072"/>
                  <a:pt x="14901" y="3072"/>
                  <a:pt x="14901" y="3072"/>
                </a:cubicBezTo>
                <a:cubicBezTo>
                  <a:pt x="15016" y="3072"/>
                  <a:pt x="15016" y="3072"/>
                  <a:pt x="15016" y="3072"/>
                </a:cubicBezTo>
                <a:cubicBezTo>
                  <a:pt x="15016" y="3072"/>
                  <a:pt x="15016" y="3072"/>
                  <a:pt x="15016" y="3072"/>
                </a:cubicBezTo>
                <a:cubicBezTo>
                  <a:pt x="15016" y="3072"/>
                  <a:pt x="15016" y="3072"/>
                  <a:pt x="15016" y="3072"/>
                </a:cubicBezTo>
                <a:cubicBezTo>
                  <a:pt x="15016" y="2972"/>
                  <a:pt x="15016" y="2972"/>
                  <a:pt x="15016" y="2972"/>
                </a:cubicBezTo>
                <a:cubicBezTo>
                  <a:pt x="15132" y="2873"/>
                  <a:pt x="15132" y="2873"/>
                  <a:pt x="15132" y="2873"/>
                </a:cubicBezTo>
                <a:cubicBezTo>
                  <a:pt x="15247" y="2873"/>
                  <a:pt x="15247" y="2873"/>
                  <a:pt x="15247" y="2873"/>
                </a:cubicBezTo>
                <a:cubicBezTo>
                  <a:pt x="15247" y="2873"/>
                  <a:pt x="15247" y="2873"/>
                  <a:pt x="15247" y="2873"/>
                </a:cubicBezTo>
                <a:cubicBezTo>
                  <a:pt x="15363" y="2873"/>
                  <a:pt x="15363" y="2873"/>
                  <a:pt x="15363" y="2873"/>
                </a:cubicBezTo>
                <a:cubicBezTo>
                  <a:pt x="15478" y="2873"/>
                  <a:pt x="15478" y="2873"/>
                  <a:pt x="15478" y="2873"/>
                </a:cubicBezTo>
                <a:cubicBezTo>
                  <a:pt x="15478" y="2873"/>
                  <a:pt x="15478" y="2873"/>
                  <a:pt x="15478" y="2873"/>
                </a:cubicBezTo>
                <a:cubicBezTo>
                  <a:pt x="15594" y="2774"/>
                  <a:pt x="15594" y="2774"/>
                  <a:pt x="15594" y="2774"/>
                </a:cubicBezTo>
                <a:cubicBezTo>
                  <a:pt x="15709" y="2774"/>
                  <a:pt x="15709" y="2774"/>
                  <a:pt x="15709" y="2774"/>
                </a:cubicBezTo>
                <a:cubicBezTo>
                  <a:pt x="15940" y="2675"/>
                  <a:pt x="15940" y="2675"/>
                  <a:pt x="15940" y="2675"/>
                </a:cubicBezTo>
                <a:cubicBezTo>
                  <a:pt x="15940" y="2675"/>
                  <a:pt x="15940" y="2675"/>
                  <a:pt x="15940" y="2675"/>
                </a:cubicBezTo>
                <a:cubicBezTo>
                  <a:pt x="15940" y="2675"/>
                  <a:pt x="15940" y="2675"/>
                  <a:pt x="15940" y="2675"/>
                </a:cubicBezTo>
                <a:cubicBezTo>
                  <a:pt x="15940" y="2774"/>
                  <a:pt x="15940" y="2774"/>
                  <a:pt x="15940" y="2774"/>
                </a:cubicBezTo>
                <a:cubicBezTo>
                  <a:pt x="15940" y="2774"/>
                  <a:pt x="15940" y="2774"/>
                  <a:pt x="15940" y="2774"/>
                </a:cubicBezTo>
                <a:cubicBezTo>
                  <a:pt x="16056" y="2774"/>
                  <a:pt x="16056" y="2774"/>
                  <a:pt x="16056" y="2774"/>
                </a:cubicBezTo>
                <a:cubicBezTo>
                  <a:pt x="16056" y="2675"/>
                  <a:pt x="16056" y="2675"/>
                  <a:pt x="16056" y="2675"/>
                </a:cubicBezTo>
                <a:cubicBezTo>
                  <a:pt x="16171" y="2576"/>
                  <a:pt x="16171" y="2576"/>
                  <a:pt x="16171" y="2576"/>
                </a:cubicBezTo>
                <a:cubicBezTo>
                  <a:pt x="16171" y="2576"/>
                  <a:pt x="16171" y="2576"/>
                  <a:pt x="16171" y="2576"/>
                </a:cubicBezTo>
                <a:cubicBezTo>
                  <a:pt x="16287" y="2576"/>
                  <a:pt x="16287" y="2576"/>
                  <a:pt x="16287" y="2576"/>
                </a:cubicBezTo>
                <a:cubicBezTo>
                  <a:pt x="16287" y="2576"/>
                  <a:pt x="16287" y="2576"/>
                  <a:pt x="16287" y="2576"/>
                </a:cubicBezTo>
                <a:cubicBezTo>
                  <a:pt x="16402" y="2576"/>
                  <a:pt x="16402" y="2576"/>
                  <a:pt x="16402" y="2576"/>
                </a:cubicBezTo>
                <a:cubicBezTo>
                  <a:pt x="16518" y="2576"/>
                  <a:pt x="16518" y="2576"/>
                  <a:pt x="16518" y="2576"/>
                </a:cubicBezTo>
                <a:cubicBezTo>
                  <a:pt x="16633" y="2675"/>
                  <a:pt x="16633" y="2675"/>
                  <a:pt x="16633" y="2675"/>
                </a:cubicBezTo>
                <a:cubicBezTo>
                  <a:pt x="16749" y="2675"/>
                  <a:pt x="16749" y="2675"/>
                  <a:pt x="16749" y="2675"/>
                </a:cubicBezTo>
                <a:cubicBezTo>
                  <a:pt x="16980" y="2675"/>
                  <a:pt x="16980" y="2675"/>
                  <a:pt x="16980" y="2675"/>
                </a:cubicBezTo>
                <a:cubicBezTo>
                  <a:pt x="17095" y="2675"/>
                  <a:pt x="17095" y="2675"/>
                  <a:pt x="17095" y="2675"/>
                </a:cubicBezTo>
                <a:cubicBezTo>
                  <a:pt x="17211" y="2675"/>
                  <a:pt x="17211" y="2675"/>
                  <a:pt x="17211" y="2675"/>
                </a:cubicBezTo>
                <a:cubicBezTo>
                  <a:pt x="17326" y="2675"/>
                  <a:pt x="17326" y="2675"/>
                  <a:pt x="17326" y="2675"/>
                </a:cubicBezTo>
                <a:cubicBezTo>
                  <a:pt x="17557" y="2774"/>
                  <a:pt x="17557" y="2774"/>
                  <a:pt x="17557" y="2774"/>
                </a:cubicBezTo>
                <a:cubicBezTo>
                  <a:pt x="17557" y="2675"/>
                  <a:pt x="17557" y="2675"/>
                  <a:pt x="17557" y="2675"/>
                </a:cubicBezTo>
                <a:cubicBezTo>
                  <a:pt x="17673" y="2774"/>
                  <a:pt x="17673" y="2774"/>
                  <a:pt x="17673" y="2774"/>
                </a:cubicBezTo>
                <a:cubicBezTo>
                  <a:pt x="17673" y="2774"/>
                  <a:pt x="17673" y="2774"/>
                  <a:pt x="17673" y="2774"/>
                </a:cubicBezTo>
                <a:cubicBezTo>
                  <a:pt x="17673" y="2873"/>
                  <a:pt x="17673" y="2873"/>
                  <a:pt x="17673" y="2873"/>
                </a:cubicBezTo>
                <a:cubicBezTo>
                  <a:pt x="17557" y="2873"/>
                  <a:pt x="17557" y="2873"/>
                  <a:pt x="17557" y="2873"/>
                </a:cubicBezTo>
                <a:cubicBezTo>
                  <a:pt x="17557" y="2972"/>
                  <a:pt x="17557" y="2972"/>
                  <a:pt x="17557" y="2972"/>
                </a:cubicBezTo>
                <a:cubicBezTo>
                  <a:pt x="17557" y="2972"/>
                  <a:pt x="17557" y="2972"/>
                  <a:pt x="17557" y="2972"/>
                </a:cubicBezTo>
                <a:cubicBezTo>
                  <a:pt x="17442" y="3072"/>
                  <a:pt x="17442" y="3072"/>
                  <a:pt x="17442" y="3072"/>
                </a:cubicBezTo>
                <a:cubicBezTo>
                  <a:pt x="17211" y="3072"/>
                  <a:pt x="17211" y="3072"/>
                  <a:pt x="17211" y="3072"/>
                </a:cubicBezTo>
                <a:cubicBezTo>
                  <a:pt x="17095" y="3072"/>
                  <a:pt x="17095" y="3072"/>
                  <a:pt x="17095" y="3072"/>
                </a:cubicBezTo>
                <a:cubicBezTo>
                  <a:pt x="17095" y="3072"/>
                  <a:pt x="17095" y="3072"/>
                  <a:pt x="17095" y="3072"/>
                </a:cubicBezTo>
                <a:cubicBezTo>
                  <a:pt x="16980" y="3072"/>
                  <a:pt x="16980" y="3072"/>
                  <a:pt x="16980" y="3072"/>
                </a:cubicBezTo>
                <a:cubicBezTo>
                  <a:pt x="16980" y="3072"/>
                  <a:pt x="16980" y="3072"/>
                  <a:pt x="16980" y="3072"/>
                </a:cubicBezTo>
                <a:cubicBezTo>
                  <a:pt x="16980" y="3171"/>
                  <a:pt x="16980" y="3171"/>
                  <a:pt x="16980" y="3171"/>
                </a:cubicBezTo>
                <a:cubicBezTo>
                  <a:pt x="16980" y="3171"/>
                  <a:pt x="16980" y="3171"/>
                  <a:pt x="16980" y="3171"/>
                </a:cubicBezTo>
                <a:cubicBezTo>
                  <a:pt x="16980" y="3270"/>
                  <a:pt x="16980" y="3270"/>
                  <a:pt x="16980" y="3270"/>
                </a:cubicBezTo>
                <a:cubicBezTo>
                  <a:pt x="16980" y="3270"/>
                  <a:pt x="16980" y="3270"/>
                  <a:pt x="16980" y="3270"/>
                </a:cubicBezTo>
                <a:cubicBezTo>
                  <a:pt x="16980" y="3270"/>
                  <a:pt x="16980" y="3270"/>
                  <a:pt x="16980" y="3270"/>
                </a:cubicBezTo>
                <a:cubicBezTo>
                  <a:pt x="17095" y="3270"/>
                  <a:pt x="17095" y="3270"/>
                  <a:pt x="17095" y="3270"/>
                </a:cubicBezTo>
                <a:cubicBezTo>
                  <a:pt x="17211" y="3270"/>
                  <a:pt x="17211" y="3270"/>
                  <a:pt x="17211" y="3270"/>
                </a:cubicBezTo>
                <a:cubicBezTo>
                  <a:pt x="17326" y="3171"/>
                  <a:pt x="17326" y="3171"/>
                  <a:pt x="17326" y="3171"/>
                </a:cubicBezTo>
                <a:cubicBezTo>
                  <a:pt x="17326" y="3171"/>
                  <a:pt x="17557" y="3171"/>
                  <a:pt x="17557" y="3171"/>
                </a:cubicBezTo>
                <a:cubicBezTo>
                  <a:pt x="17557" y="3171"/>
                  <a:pt x="17673" y="3270"/>
                  <a:pt x="17673" y="3270"/>
                </a:cubicBezTo>
                <a:cubicBezTo>
                  <a:pt x="17788" y="3270"/>
                  <a:pt x="17788" y="3270"/>
                  <a:pt x="17788" y="3270"/>
                </a:cubicBezTo>
                <a:cubicBezTo>
                  <a:pt x="17788" y="3270"/>
                  <a:pt x="17788" y="3270"/>
                  <a:pt x="17788" y="3270"/>
                </a:cubicBezTo>
                <a:cubicBezTo>
                  <a:pt x="17904" y="3270"/>
                  <a:pt x="17904" y="3270"/>
                  <a:pt x="17904" y="3270"/>
                </a:cubicBezTo>
                <a:cubicBezTo>
                  <a:pt x="17904" y="3270"/>
                  <a:pt x="17904" y="3270"/>
                  <a:pt x="17904" y="3270"/>
                </a:cubicBezTo>
                <a:cubicBezTo>
                  <a:pt x="17904" y="3270"/>
                  <a:pt x="17904" y="3270"/>
                  <a:pt x="17904" y="3270"/>
                </a:cubicBezTo>
                <a:cubicBezTo>
                  <a:pt x="18019" y="3270"/>
                  <a:pt x="18019" y="3270"/>
                  <a:pt x="18019" y="3270"/>
                </a:cubicBezTo>
                <a:cubicBezTo>
                  <a:pt x="18019" y="3270"/>
                  <a:pt x="18019" y="3270"/>
                  <a:pt x="18019" y="3270"/>
                </a:cubicBezTo>
                <a:cubicBezTo>
                  <a:pt x="18135" y="3171"/>
                  <a:pt x="18135" y="3171"/>
                  <a:pt x="18135" y="3171"/>
                </a:cubicBezTo>
                <a:cubicBezTo>
                  <a:pt x="18135" y="3072"/>
                  <a:pt x="18135" y="3072"/>
                  <a:pt x="18135" y="3072"/>
                </a:cubicBezTo>
                <a:cubicBezTo>
                  <a:pt x="18135" y="2972"/>
                  <a:pt x="18135" y="2972"/>
                  <a:pt x="18135" y="2972"/>
                </a:cubicBezTo>
                <a:cubicBezTo>
                  <a:pt x="18250" y="2873"/>
                  <a:pt x="18250" y="2873"/>
                  <a:pt x="18250" y="2873"/>
                </a:cubicBezTo>
                <a:cubicBezTo>
                  <a:pt x="18135" y="2873"/>
                  <a:pt x="18135" y="2873"/>
                  <a:pt x="18135" y="2873"/>
                </a:cubicBezTo>
                <a:cubicBezTo>
                  <a:pt x="18135" y="2873"/>
                  <a:pt x="18135" y="2873"/>
                  <a:pt x="18135" y="2873"/>
                </a:cubicBezTo>
                <a:cubicBezTo>
                  <a:pt x="18250" y="2774"/>
                  <a:pt x="18250" y="2774"/>
                  <a:pt x="18250" y="2774"/>
                </a:cubicBezTo>
                <a:cubicBezTo>
                  <a:pt x="18366" y="2774"/>
                  <a:pt x="18366" y="2774"/>
                  <a:pt x="18366" y="2774"/>
                </a:cubicBezTo>
                <a:cubicBezTo>
                  <a:pt x="18481" y="2774"/>
                  <a:pt x="18481" y="2774"/>
                  <a:pt x="18481" y="2774"/>
                </a:cubicBezTo>
                <a:cubicBezTo>
                  <a:pt x="18597" y="2774"/>
                  <a:pt x="18597" y="2774"/>
                  <a:pt x="18597" y="2774"/>
                </a:cubicBezTo>
                <a:cubicBezTo>
                  <a:pt x="18712" y="2774"/>
                  <a:pt x="18712" y="2774"/>
                  <a:pt x="18712" y="2774"/>
                </a:cubicBezTo>
                <a:cubicBezTo>
                  <a:pt x="18828" y="2774"/>
                  <a:pt x="18828" y="2774"/>
                  <a:pt x="18828" y="2774"/>
                </a:cubicBezTo>
                <a:cubicBezTo>
                  <a:pt x="18828" y="2873"/>
                  <a:pt x="18828" y="2873"/>
                  <a:pt x="18828" y="2873"/>
                </a:cubicBezTo>
                <a:cubicBezTo>
                  <a:pt x="18828" y="2972"/>
                  <a:pt x="18828" y="2972"/>
                  <a:pt x="18828" y="2972"/>
                </a:cubicBezTo>
                <a:cubicBezTo>
                  <a:pt x="18828" y="3072"/>
                  <a:pt x="18828" y="3072"/>
                  <a:pt x="18828" y="3072"/>
                </a:cubicBezTo>
                <a:cubicBezTo>
                  <a:pt x="18712" y="3171"/>
                  <a:pt x="18712" y="3171"/>
                  <a:pt x="18712" y="3171"/>
                </a:cubicBezTo>
                <a:cubicBezTo>
                  <a:pt x="18597" y="3369"/>
                  <a:pt x="18597" y="3369"/>
                  <a:pt x="18597" y="3369"/>
                </a:cubicBezTo>
                <a:cubicBezTo>
                  <a:pt x="18597" y="3468"/>
                  <a:pt x="18597" y="3468"/>
                  <a:pt x="18597" y="3468"/>
                </a:cubicBezTo>
                <a:cubicBezTo>
                  <a:pt x="18597" y="3468"/>
                  <a:pt x="18597" y="3468"/>
                  <a:pt x="18597" y="3468"/>
                </a:cubicBezTo>
                <a:cubicBezTo>
                  <a:pt x="18250" y="3666"/>
                  <a:pt x="18250" y="3666"/>
                  <a:pt x="18250" y="3666"/>
                </a:cubicBezTo>
                <a:cubicBezTo>
                  <a:pt x="18250" y="3666"/>
                  <a:pt x="18250" y="3666"/>
                  <a:pt x="18250" y="3666"/>
                </a:cubicBezTo>
                <a:cubicBezTo>
                  <a:pt x="18250" y="3666"/>
                  <a:pt x="18250" y="3666"/>
                  <a:pt x="18250" y="3666"/>
                </a:cubicBezTo>
                <a:cubicBezTo>
                  <a:pt x="18135" y="3666"/>
                  <a:pt x="18135" y="3666"/>
                  <a:pt x="18135" y="3666"/>
                </a:cubicBezTo>
                <a:cubicBezTo>
                  <a:pt x="18019" y="3765"/>
                  <a:pt x="18019" y="3765"/>
                  <a:pt x="18019" y="3765"/>
                </a:cubicBezTo>
                <a:cubicBezTo>
                  <a:pt x="18019" y="3765"/>
                  <a:pt x="18019" y="3765"/>
                  <a:pt x="18019" y="3765"/>
                </a:cubicBezTo>
                <a:cubicBezTo>
                  <a:pt x="18019" y="3765"/>
                  <a:pt x="18019" y="3765"/>
                  <a:pt x="18019" y="3765"/>
                </a:cubicBezTo>
                <a:cubicBezTo>
                  <a:pt x="17904" y="3864"/>
                  <a:pt x="17904" y="3864"/>
                  <a:pt x="17904" y="3864"/>
                </a:cubicBezTo>
                <a:cubicBezTo>
                  <a:pt x="17904" y="3864"/>
                  <a:pt x="17904" y="3864"/>
                  <a:pt x="17904" y="3864"/>
                </a:cubicBezTo>
                <a:cubicBezTo>
                  <a:pt x="17788" y="3963"/>
                  <a:pt x="17788" y="3963"/>
                  <a:pt x="17788" y="3963"/>
                </a:cubicBezTo>
                <a:cubicBezTo>
                  <a:pt x="17788" y="3963"/>
                  <a:pt x="17788" y="3963"/>
                  <a:pt x="17788" y="3963"/>
                </a:cubicBezTo>
                <a:cubicBezTo>
                  <a:pt x="17673" y="3963"/>
                  <a:pt x="17673" y="3963"/>
                  <a:pt x="17673" y="3963"/>
                </a:cubicBezTo>
                <a:cubicBezTo>
                  <a:pt x="17673" y="3963"/>
                  <a:pt x="17673" y="3963"/>
                  <a:pt x="17673" y="3963"/>
                </a:cubicBezTo>
                <a:cubicBezTo>
                  <a:pt x="17673" y="3963"/>
                  <a:pt x="17673" y="3963"/>
                  <a:pt x="17673" y="3963"/>
                </a:cubicBezTo>
                <a:cubicBezTo>
                  <a:pt x="17673" y="4062"/>
                  <a:pt x="17673" y="4062"/>
                  <a:pt x="17673" y="4062"/>
                </a:cubicBezTo>
                <a:cubicBezTo>
                  <a:pt x="17673" y="4062"/>
                  <a:pt x="17673" y="4062"/>
                  <a:pt x="17673" y="4062"/>
                </a:cubicBezTo>
                <a:cubicBezTo>
                  <a:pt x="17557" y="4161"/>
                  <a:pt x="17557" y="4161"/>
                  <a:pt x="17557" y="4161"/>
                </a:cubicBezTo>
                <a:cubicBezTo>
                  <a:pt x="17442" y="4261"/>
                  <a:pt x="17442" y="4261"/>
                  <a:pt x="17442" y="4261"/>
                </a:cubicBezTo>
                <a:cubicBezTo>
                  <a:pt x="17442" y="4261"/>
                  <a:pt x="17442" y="4261"/>
                  <a:pt x="17442" y="4261"/>
                </a:cubicBezTo>
                <a:cubicBezTo>
                  <a:pt x="17326" y="4360"/>
                  <a:pt x="17326" y="4360"/>
                  <a:pt x="17326" y="4360"/>
                </a:cubicBezTo>
                <a:cubicBezTo>
                  <a:pt x="17211" y="4459"/>
                  <a:pt x="17211" y="4459"/>
                  <a:pt x="17211" y="4459"/>
                </a:cubicBezTo>
                <a:cubicBezTo>
                  <a:pt x="17095" y="4459"/>
                  <a:pt x="17095" y="4459"/>
                  <a:pt x="17095" y="4459"/>
                </a:cubicBezTo>
                <a:cubicBezTo>
                  <a:pt x="16980" y="4558"/>
                  <a:pt x="16980" y="4558"/>
                  <a:pt x="16980" y="4558"/>
                </a:cubicBezTo>
                <a:cubicBezTo>
                  <a:pt x="16980" y="4558"/>
                  <a:pt x="16980" y="4558"/>
                  <a:pt x="16980" y="4558"/>
                </a:cubicBezTo>
                <a:cubicBezTo>
                  <a:pt x="16864" y="4558"/>
                  <a:pt x="16864" y="4558"/>
                  <a:pt x="16864" y="4558"/>
                </a:cubicBezTo>
                <a:cubicBezTo>
                  <a:pt x="16864" y="4657"/>
                  <a:pt x="16864" y="4657"/>
                  <a:pt x="16864" y="4657"/>
                </a:cubicBezTo>
                <a:cubicBezTo>
                  <a:pt x="16864" y="4657"/>
                  <a:pt x="16864" y="4657"/>
                  <a:pt x="16864" y="4657"/>
                </a:cubicBezTo>
                <a:cubicBezTo>
                  <a:pt x="16864" y="4756"/>
                  <a:pt x="16864" y="4756"/>
                  <a:pt x="16864" y="4756"/>
                </a:cubicBezTo>
                <a:cubicBezTo>
                  <a:pt x="16864" y="4855"/>
                  <a:pt x="16864" y="4855"/>
                  <a:pt x="16864" y="4855"/>
                </a:cubicBezTo>
                <a:cubicBezTo>
                  <a:pt x="16864" y="4756"/>
                  <a:pt x="16864" y="4756"/>
                  <a:pt x="16864" y="4756"/>
                </a:cubicBezTo>
                <a:cubicBezTo>
                  <a:pt x="16864" y="4756"/>
                  <a:pt x="16864" y="4756"/>
                  <a:pt x="16864" y="4756"/>
                </a:cubicBezTo>
                <a:cubicBezTo>
                  <a:pt x="16980" y="4657"/>
                  <a:pt x="16980" y="4657"/>
                  <a:pt x="16980" y="4657"/>
                </a:cubicBezTo>
                <a:cubicBezTo>
                  <a:pt x="17095" y="4558"/>
                  <a:pt x="17095" y="4558"/>
                  <a:pt x="17095" y="4558"/>
                </a:cubicBezTo>
                <a:cubicBezTo>
                  <a:pt x="17211" y="4459"/>
                  <a:pt x="17211" y="4459"/>
                  <a:pt x="17211" y="4459"/>
                </a:cubicBezTo>
                <a:cubicBezTo>
                  <a:pt x="17211" y="4459"/>
                  <a:pt x="17211" y="4459"/>
                  <a:pt x="17211" y="4459"/>
                </a:cubicBezTo>
                <a:cubicBezTo>
                  <a:pt x="17211" y="4558"/>
                  <a:pt x="17211" y="4558"/>
                  <a:pt x="17211" y="4558"/>
                </a:cubicBezTo>
                <a:cubicBezTo>
                  <a:pt x="17326" y="4459"/>
                  <a:pt x="17326" y="4459"/>
                  <a:pt x="17326" y="4459"/>
                </a:cubicBezTo>
                <a:cubicBezTo>
                  <a:pt x="17442" y="4360"/>
                  <a:pt x="17442" y="4360"/>
                  <a:pt x="17442" y="4360"/>
                </a:cubicBezTo>
                <a:cubicBezTo>
                  <a:pt x="17557" y="4360"/>
                  <a:pt x="17557" y="4360"/>
                  <a:pt x="17557" y="4360"/>
                </a:cubicBezTo>
                <a:cubicBezTo>
                  <a:pt x="17557" y="4261"/>
                  <a:pt x="17557" y="4261"/>
                  <a:pt x="17557" y="4261"/>
                </a:cubicBezTo>
                <a:cubicBezTo>
                  <a:pt x="17673" y="4161"/>
                  <a:pt x="17673" y="4161"/>
                  <a:pt x="17673" y="4161"/>
                </a:cubicBezTo>
                <a:cubicBezTo>
                  <a:pt x="17788" y="4062"/>
                  <a:pt x="17788" y="4062"/>
                  <a:pt x="17788" y="4062"/>
                </a:cubicBezTo>
                <a:cubicBezTo>
                  <a:pt x="17904" y="4062"/>
                  <a:pt x="17904" y="4062"/>
                  <a:pt x="17904" y="4062"/>
                </a:cubicBezTo>
                <a:cubicBezTo>
                  <a:pt x="18019" y="4062"/>
                  <a:pt x="18019" y="4062"/>
                  <a:pt x="18019" y="4062"/>
                </a:cubicBezTo>
                <a:cubicBezTo>
                  <a:pt x="18019" y="4062"/>
                  <a:pt x="18019" y="4062"/>
                  <a:pt x="18019" y="4062"/>
                </a:cubicBezTo>
                <a:cubicBezTo>
                  <a:pt x="18135" y="3963"/>
                  <a:pt x="18135" y="3963"/>
                  <a:pt x="18135" y="3963"/>
                </a:cubicBezTo>
                <a:cubicBezTo>
                  <a:pt x="18135" y="3963"/>
                  <a:pt x="18135" y="3963"/>
                  <a:pt x="18135" y="3963"/>
                </a:cubicBezTo>
                <a:cubicBezTo>
                  <a:pt x="18250" y="3963"/>
                  <a:pt x="18250" y="3963"/>
                  <a:pt x="18250" y="3963"/>
                </a:cubicBezTo>
                <a:cubicBezTo>
                  <a:pt x="18366" y="3963"/>
                  <a:pt x="18366" y="3963"/>
                  <a:pt x="18366" y="3963"/>
                </a:cubicBezTo>
                <a:cubicBezTo>
                  <a:pt x="18481" y="3963"/>
                  <a:pt x="18481" y="3963"/>
                  <a:pt x="18481" y="3963"/>
                </a:cubicBezTo>
                <a:cubicBezTo>
                  <a:pt x="18597" y="3864"/>
                  <a:pt x="18597" y="3864"/>
                  <a:pt x="18597" y="3864"/>
                </a:cubicBezTo>
                <a:cubicBezTo>
                  <a:pt x="18712" y="3864"/>
                  <a:pt x="18712" y="3864"/>
                  <a:pt x="18712" y="3864"/>
                </a:cubicBezTo>
                <a:cubicBezTo>
                  <a:pt x="18828" y="3765"/>
                  <a:pt x="18828" y="3765"/>
                  <a:pt x="18828" y="3765"/>
                </a:cubicBezTo>
                <a:cubicBezTo>
                  <a:pt x="18828" y="3765"/>
                  <a:pt x="18828" y="3765"/>
                  <a:pt x="18828" y="3765"/>
                </a:cubicBezTo>
                <a:cubicBezTo>
                  <a:pt x="18943" y="3765"/>
                  <a:pt x="18943" y="3765"/>
                  <a:pt x="18943" y="3765"/>
                </a:cubicBezTo>
                <a:cubicBezTo>
                  <a:pt x="18943" y="3666"/>
                  <a:pt x="18943" y="3666"/>
                  <a:pt x="18943" y="3666"/>
                </a:cubicBezTo>
                <a:cubicBezTo>
                  <a:pt x="19059" y="3567"/>
                  <a:pt x="19059" y="3567"/>
                  <a:pt x="19059" y="3567"/>
                </a:cubicBezTo>
                <a:cubicBezTo>
                  <a:pt x="19174" y="3468"/>
                  <a:pt x="19174" y="3468"/>
                  <a:pt x="19174" y="3468"/>
                </a:cubicBezTo>
                <a:cubicBezTo>
                  <a:pt x="19174" y="3468"/>
                  <a:pt x="19174" y="3468"/>
                  <a:pt x="19174" y="3468"/>
                </a:cubicBezTo>
                <a:cubicBezTo>
                  <a:pt x="19174" y="3369"/>
                  <a:pt x="19174" y="3369"/>
                  <a:pt x="19174" y="3369"/>
                </a:cubicBezTo>
                <a:cubicBezTo>
                  <a:pt x="19290" y="3369"/>
                  <a:pt x="19290" y="3369"/>
                  <a:pt x="19290" y="3369"/>
                </a:cubicBezTo>
                <a:cubicBezTo>
                  <a:pt x="19290" y="3369"/>
                  <a:pt x="19290" y="3369"/>
                  <a:pt x="19290" y="3369"/>
                </a:cubicBezTo>
                <a:cubicBezTo>
                  <a:pt x="19290" y="3369"/>
                  <a:pt x="19290" y="3369"/>
                  <a:pt x="19290" y="3369"/>
                </a:cubicBezTo>
                <a:cubicBezTo>
                  <a:pt x="19290" y="3468"/>
                  <a:pt x="19290" y="3468"/>
                  <a:pt x="19290" y="3468"/>
                </a:cubicBezTo>
                <a:cubicBezTo>
                  <a:pt x="19290" y="3468"/>
                  <a:pt x="19290" y="3468"/>
                  <a:pt x="19290" y="3468"/>
                </a:cubicBezTo>
                <a:cubicBezTo>
                  <a:pt x="19290" y="3567"/>
                  <a:pt x="19290" y="3567"/>
                  <a:pt x="19290" y="3567"/>
                </a:cubicBezTo>
                <a:cubicBezTo>
                  <a:pt x="19290" y="3567"/>
                  <a:pt x="19290" y="3567"/>
                  <a:pt x="19290" y="3567"/>
                </a:cubicBezTo>
                <a:cubicBezTo>
                  <a:pt x="19405" y="3666"/>
                  <a:pt x="19405" y="3666"/>
                  <a:pt x="19405" y="3666"/>
                </a:cubicBezTo>
                <a:cubicBezTo>
                  <a:pt x="19290" y="3765"/>
                  <a:pt x="19290" y="3765"/>
                  <a:pt x="19290" y="3765"/>
                </a:cubicBezTo>
                <a:cubicBezTo>
                  <a:pt x="19290" y="3765"/>
                  <a:pt x="19290" y="3765"/>
                  <a:pt x="19290" y="3765"/>
                </a:cubicBezTo>
                <a:cubicBezTo>
                  <a:pt x="19405" y="3765"/>
                  <a:pt x="19405" y="3765"/>
                  <a:pt x="19405" y="3765"/>
                </a:cubicBezTo>
                <a:cubicBezTo>
                  <a:pt x="19405" y="3666"/>
                  <a:pt x="19405" y="3666"/>
                  <a:pt x="19405" y="3666"/>
                </a:cubicBezTo>
                <a:cubicBezTo>
                  <a:pt x="19405" y="3567"/>
                  <a:pt x="19405" y="3567"/>
                  <a:pt x="19405" y="3567"/>
                </a:cubicBezTo>
                <a:cubicBezTo>
                  <a:pt x="19405" y="3567"/>
                  <a:pt x="19405" y="3567"/>
                  <a:pt x="19405" y="3567"/>
                </a:cubicBezTo>
                <a:cubicBezTo>
                  <a:pt x="19405" y="3468"/>
                  <a:pt x="19405" y="3468"/>
                  <a:pt x="19405" y="3468"/>
                </a:cubicBezTo>
                <a:cubicBezTo>
                  <a:pt x="19405" y="3468"/>
                  <a:pt x="19405" y="3468"/>
                  <a:pt x="19405" y="3468"/>
                </a:cubicBezTo>
                <a:cubicBezTo>
                  <a:pt x="19521" y="3468"/>
                  <a:pt x="19521" y="3468"/>
                  <a:pt x="19521" y="3468"/>
                </a:cubicBezTo>
                <a:cubicBezTo>
                  <a:pt x="19521" y="3567"/>
                  <a:pt x="19521" y="3567"/>
                  <a:pt x="19521" y="3567"/>
                </a:cubicBezTo>
                <a:cubicBezTo>
                  <a:pt x="19521" y="3567"/>
                  <a:pt x="19521" y="3567"/>
                  <a:pt x="19521" y="3567"/>
                </a:cubicBezTo>
                <a:cubicBezTo>
                  <a:pt x="19636" y="3567"/>
                  <a:pt x="19636" y="3567"/>
                  <a:pt x="19636" y="3567"/>
                </a:cubicBezTo>
                <a:cubicBezTo>
                  <a:pt x="19752" y="3567"/>
                  <a:pt x="19752" y="3567"/>
                  <a:pt x="19752" y="3567"/>
                </a:cubicBezTo>
                <a:cubicBezTo>
                  <a:pt x="19752" y="3567"/>
                  <a:pt x="19752" y="3567"/>
                  <a:pt x="19752" y="3567"/>
                </a:cubicBezTo>
                <a:cubicBezTo>
                  <a:pt x="19752" y="3468"/>
                  <a:pt x="19752" y="3468"/>
                  <a:pt x="19752" y="3468"/>
                </a:cubicBezTo>
                <a:cubicBezTo>
                  <a:pt x="19752" y="3468"/>
                  <a:pt x="19752" y="3468"/>
                  <a:pt x="19752" y="3468"/>
                </a:cubicBezTo>
                <a:cubicBezTo>
                  <a:pt x="19752" y="3468"/>
                  <a:pt x="19752" y="3468"/>
                  <a:pt x="19752" y="3468"/>
                </a:cubicBezTo>
                <a:cubicBezTo>
                  <a:pt x="19867" y="3369"/>
                  <a:pt x="19867" y="3369"/>
                  <a:pt x="19867" y="3369"/>
                </a:cubicBezTo>
                <a:cubicBezTo>
                  <a:pt x="19867" y="3369"/>
                  <a:pt x="19867" y="3369"/>
                  <a:pt x="19867" y="3369"/>
                </a:cubicBezTo>
                <a:cubicBezTo>
                  <a:pt x="19867" y="3270"/>
                  <a:pt x="19867" y="3270"/>
                  <a:pt x="19867" y="3270"/>
                </a:cubicBezTo>
                <a:cubicBezTo>
                  <a:pt x="19867" y="3171"/>
                  <a:pt x="19867" y="3171"/>
                  <a:pt x="19867" y="3171"/>
                </a:cubicBezTo>
                <a:cubicBezTo>
                  <a:pt x="19867" y="3171"/>
                  <a:pt x="19867" y="3171"/>
                  <a:pt x="19867" y="3171"/>
                </a:cubicBezTo>
                <a:cubicBezTo>
                  <a:pt x="19983" y="3270"/>
                  <a:pt x="19983" y="3270"/>
                  <a:pt x="19983" y="3270"/>
                </a:cubicBezTo>
                <a:cubicBezTo>
                  <a:pt x="19983" y="3270"/>
                  <a:pt x="19983" y="3270"/>
                  <a:pt x="19983" y="3270"/>
                </a:cubicBezTo>
                <a:cubicBezTo>
                  <a:pt x="20098" y="3270"/>
                  <a:pt x="20098" y="3270"/>
                  <a:pt x="20098" y="3270"/>
                </a:cubicBezTo>
                <a:cubicBezTo>
                  <a:pt x="20214" y="3171"/>
                  <a:pt x="20214" y="3171"/>
                  <a:pt x="20214" y="3171"/>
                </a:cubicBezTo>
                <a:cubicBezTo>
                  <a:pt x="20329" y="3171"/>
                  <a:pt x="20329" y="3171"/>
                  <a:pt x="20329" y="3171"/>
                </a:cubicBezTo>
                <a:cubicBezTo>
                  <a:pt x="20445" y="3171"/>
                  <a:pt x="20445" y="3171"/>
                  <a:pt x="20445" y="3171"/>
                </a:cubicBezTo>
                <a:cubicBezTo>
                  <a:pt x="20445" y="3171"/>
                  <a:pt x="20445" y="3171"/>
                  <a:pt x="20445" y="3171"/>
                </a:cubicBezTo>
                <a:cubicBezTo>
                  <a:pt x="20676" y="3171"/>
                  <a:pt x="20676" y="3171"/>
                  <a:pt x="20676" y="3171"/>
                </a:cubicBezTo>
                <a:cubicBezTo>
                  <a:pt x="20791" y="3171"/>
                  <a:pt x="20791" y="3171"/>
                  <a:pt x="20791" y="3171"/>
                </a:cubicBezTo>
                <a:cubicBezTo>
                  <a:pt x="20907" y="3270"/>
                  <a:pt x="20907" y="3270"/>
                  <a:pt x="20907" y="3270"/>
                </a:cubicBezTo>
                <a:cubicBezTo>
                  <a:pt x="21022" y="3270"/>
                  <a:pt x="21022" y="3270"/>
                  <a:pt x="21022" y="3270"/>
                </a:cubicBezTo>
                <a:cubicBezTo>
                  <a:pt x="21138" y="3270"/>
                  <a:pt x="21138" y="3270"/>
                  <a:pt x="21138" y="3270"/>
                </a:cubicBezTo>
                <a:cubicBezTo>
                  <a:pt x="21138" y="3369"/>
                  <a:pt x="21138" y="3369"/>
                  <a:pt x="21138" y="3369"/>
                </a:cubicBezTo>
                <a:cubicBezTo>
                  <a:pt x="21253" y="3369"/>
                  <a:pt x="21253" y="3369"/>
                  <a:pt x="21253" y="3369"/>
                </a:cubicBezTo>
                <a:cubicBezTo>
                  <a:pt x="21253" y="3369"/>
                  <a:pt x="21253" y="3369"/>
                  <a:pt x="21253" y="3369"/>
                </a:cubicBezTo>
                <a:cubicBezTo>
                  <a:pt x="21369" y="3468"/>
                  <a:pt x="21369" y="3468"/>
                  <a:pt x="21369" y="3468"/>
                </a:cubicBezTo>
                <a:cubicBezTo>
                  <a:pt x="21369" y="3468"/>
                  <a:pt x="21369" y="3468"/>
                  <a:pt x="21369" y="3468"/>
                </a:cubicBezTo>
                <a:cubicBezTo>
                  <a:pt x="21484" y="3567"/>
                  <a:pt x="21484" y="3567"/>
                  <a:pt x="21484" y="3567"/>
                </a:cubicBezTo>
                <a:cubicBezTo>
                  <a:pt x="21484" y="3666"/>
                  <a:pt x="21484" y="3666"/>
                  <a:pt x="21484" y="3666"/>
                </a:cubicBezTo>
                <a:cubicBezTo>
                  <a:pt x="21600" y="3666"/>
                  <a:pt x="21600" y="3666"/>
                  <a:pt x="21600" y="3666"/>
                </a:cubicBezTo>
                <a:cubicBezTo>
                  <a:pt x="21600" y="3765"/>
                  <a:pt x="21600" y="3765"/>
                  <a:pt x="21600" y="3765"/>
                </a:cubicBezTo>
                <a:cubicBezTo>
                  <a:pt x="21600" y="3864"/>
                  <a:pt x="21600" y="3864"/>
                  <a:pt x="21600" y="3864"/>
                </a:cubicBezTo>
                <a:cubicBezTo>
                  <a:pt x="21600" y="3963"/>
                  <a:pt x="21600" y="3963"/>
                  <a:pt x="21600" y="3963"/>
                </a:cubicBezTo>
                <a:cubicBezTo>
                  <a:pt x="21484" y="3963"/>
                  <a:pt x="21484" y="3963"/>
                  <a:pt x="21484" y="3963"/>
                </a:cubicBezTo>
                <a:cubicBezTo>
                  <a:pt x="21369" y="3963"/>
                  <a:pt x="21369" y="3963"/>
                  <a:pt x="21369" y="3963"/>
                </a:cubicBezTo>
                <a:cubicBezTo>
                  <a:pt x="21369" y="4062"/>
                  <a:pt x="21369" y="4062"/>
                  <a:pt x="21369" y="4062"/>
                </a:cubicBezTo>
                <a:cubicBezTo>
                  <a:pt x="21369" y="4062"/>
                  <a:pt x="21369" y="4062"/>
                  <a:pt x="21369" y="4062"/>
                </a:cubicBezTo>
                <a:cubicBezTo>
                  <a:pt x="21253" y="4062"/>
                  <a:pt x="21253" y="4062"/>
                  <a:pt x="21253" y="4062"/>
                </a:cubicBezTo>
                <a:cubicBezTo>
                  <a:pt x="21138" y="4261"/>
                  <a:pt x="21138" y="4261"/>
                  <a:pt x="21138" y="4261"/>
                </a:cubicBezTo>
                <a:cubicBezTo>
                  <a:pt x="21138" y="4261"/>
                  <a:pt x="21138" y="4261"/>
                  <a:pt x="21138" y="4261"/>
                </a:cubicBezTo>
                <a:cubicBezTo>
                  <a:pt x="21022" y="4261"/>
                  <a:pt x="21022" y="4261"/>
                  <a:pt x="21022" y="4261"/>
                </a:cubicBezTo>
                <a:cubicBezTo>
                  <a:pt x="21022" y="4261"/>
                  <a:pt x="21022" y="4261"/>
                  <a:pt x="21022" y="4261"/>
                </a:cubicBezTo>
                <a:cubicBezTo>
                  <a:pt x="20791" y="4161"/>
                  <a:pt x="20791" y="4161"/>
                  <a:pt x="20791" y="4161"/>
                </a:cubicBezTo>
                <a:cubicBezTo>
                  <a:pt x="20791" y="4161"/>
                  <a:pt x="20791" y="4161"/>
                  <a:pt x="20791" y="4161"/>
                </a:cubicBezTo>
                <a:cubicBezTo>
                  <a:pt x="20676" y="4261"/>
                  <a:pt x="20676" y="4261"/>
                  <a:pt x="20676" y="4261"/>
                </a:cubicBezTo>
                <a:cubicBezTo>
                  <a:pt x="20676" y="4360"/>
                  <a:pt x="20676" y="4360"/>
                  <a:pt x="20676" y="4360"/>
                </a:cubicBezTo>
                <a:cubicBezTo>
                  <a:pt x="20676" y="4360"/>
                  <a:pt x="20676" y="4360"/>
                  <a:pt x="20676" y="4360"/>
                </a:cubicBezTo>
                <a:cubicBezTo>
                  <a:pt x="20676" y="4360"/>
                  <a:pt x="20676" y="4360"/>
                  <a:pt x="20676" y="4360"/>
                </a:cubicBezTo>
                <a:cubicBezTo>
                  <a:pt x="20676" y="4459"/>
                  <a:pt x="20676" y="4459"/>
                  <a:pt x="20676" y="4459"/>
                </a:cubicBezTo>
                <a:cubicBezTo>
                  <a:pt x="20791" y="4459"/>
                  <a:pt x="20791" y="4459"/>
                  <a:pt x="20791" y="4459"/>
                </a:cubicBezTo>
                <a:cubicBezTo>
                  <a:pt x="20791" y="4459"/>
                  <a:pt x="20791" y="4459"/>
                  <a:pt x="20791" y="4459"/>
                </a:cubicBezTo>
                <a:cubicBezTo>
                  <a:pt x="20791" y="4558"/>
                  <a:pt x="20791" y="4558"/>
                  <a:pt x="20791" y="4558"/>
                </a:cubicBezTo>
                <a:cubicBezTo>
                  <a:pt x="20791" y="4558"/>
                  <a:pt x="20791" y="4558"/>
                  <a:pt x="20791" y="4558"/>
                </a:cubicBezTo>
                <a:cubicBezTo>
                  <a:pt x="20676" y="4558"/>
                  <a:pt x="20676" y="4558"/>
                  <a:pt x="20676" y="4558"/>
                </a:cubicBezTo>
                <a:cubicBezTo>
                  <a:pt x="20560" y="4558"/>
                  <a:pt x="20560" y="4558"/>
                  <a:pt x="20560" y="4558"/>
                </a:cubicBezTo>
                <a:cubicBezTo>
                  <a:pt x="20445" y="4657"/>
                  <a:pt x="20445" y="4657"/>
                  <a:pt x="20445" y="4657"/>
                </a:cubicBezTo>
                <a:cubicBezTo>
                  <a:pt x="20329" y="4657"/>
                  <a:pt x="20329" y="4657"/>
                  <a:pt x="20329" y="4657"/>
                </a:cubicBezTo>
                <a:cubicBezTo>
                  <a:pt x="20329" y="4657"/>
                  <a:pt x="20329" y="4657"/>
                  <a:pt x="20329" y="4657"/>
                </a:cubicBezTo>
                <a:cubicBezTo>
                  <a:pt x="20214" y="4756"/>
                  <a:pt x="20214" y="4756"/>
                  <a:pt x="20214" y="4756"/>
                </a:cubicBezTo>
                <a:cubicBezTo>
                  <a:pt x="20098" y="4657"/>
                  <a:pt x="20098" y="4657"/>
                  <a:pt x="20098" y="4657"/>
                </a:cubicBezTo>
                <a:cubicBezTo>
                  <a:pt x="20098" y="4657"/>
                  <a:pt x="20098" y="4657"/>
                  <a:pt x="20098" y="4657"/>
                </a:cubicBezTo>
                <a:cubicBezTo>
                  <a:pt x="19983" y="4657"/>
                  <a:pt x="19983" y="4657"/>
                  <a:pt x="19983" y="4657"/>
                </a:cubicBezTo>
                <a:cubicBezTo>
                  <a:pt x="19983" y="4657"/>
                  <a:pt x="19983" y="4657"/>
                  <a:pt x="19983" y="4657"/>
                </a:cubicBezTo>
                <a:cubicBezTo>
                  <a:pt x="19867" y="4657"/>
                  <a:pt x="19867" y="4657"/>
                  <a:pt x="19867" y="4657"/>
                </a:cubicBezTo>
                <a:cubicBezTo>
                  <a:pt x="19867" y="4558"/>
                  <a:pt x="19867" y="4558"/>
                  <a:pt x="19867" y="4558"/>
                </a:cubicBezTo>
                <a:cubicBezTo>
                  <a:pt x="19867" y="4558"/>
                  <a:pt x="19867" y="4558"/>
                  <a:pt x="19867" y="4558"/>
                </a:cubicBezTo>
                <a:cubicBezTo>
                  <a:pt x="19752" y="4657"/>
                  <a:pt x="19752" y="4657"/>
                  <a:pt x="19752" y="4657"/>
                </a:cubicBezTo>
                <a:cubicBezTo>
                  <a:pt x="19752" y="4657"/>
                  <a:pt x="19752" y="4657"/>
                  <a:pt x="19752" y="4657"/>
                </a:cubicBezTo>
                <a:cubicBezTo>
                  <a:pt x="19752" y="4657"/>
                  <a:pt x="19752" y="4657"/>
                  <a:pt x="19752" y="4657"/>
                </a:cubicBezTo>
                <a:cubicBezTo>
                  <a:pt x="19636" y="4657"/>
                  <a:pt x="19636" y="4657"/>
                  <a:pt x="19636" y="4657"/>
                </a:cubicBezTo>
                <a:cubicBezTo>
                  <a:pt x="19636" y="4657"/>
                  <a:pt x="19636" y="4657"/>
                  <a:pt x="19636" y="4657"/>
                </a:cubicBezTo>
                <a:cubicBezTo>
                  <a:pt x="19636" y="4657"/>
                  <a:pt x="19636" y="4657"/>
                  <a:pt x="19636" y="4657"/>
                </a:cubicBezTo>
                <a:cubicBezTo>
                  <a:pt x="19521" y="4657"/>
                  <a:pt x="19521" y="4657"/>
                  <a:pt x="19521" y="4657"/>
                </a:cubicBezTo>
                <a:cubicBezTo>
                  <a:pt x="19521" y="4657"/>
                  <a:pt x="19521" y="4657"/>
                  <a:pt x="19521" y="4657"/>
                </a:cubicBezTo>
                <a:cubicBezTo>
                  <a:pt x="19405" y="4756"/>
                  <a:pt x="19405" y="4756"/>
                  <a:pt x="19405" y="4756"/>
                </a:cubicBezTo>
                <a:cubicBezTo>
                  <a:pt x="19405" y="4756"/>
                  <a:pt x="19405" y="4756"/>
                  <a:pt x="19405" y="4756"/>
                </a:cubicBezTo>
                <a:cubicBezTo>
                  <a:pt x="19290" y="4756"/>
                  <a:pt x="19290" y="4756"/>
                  <a:pt x="19290" y="4756"/>
                </a:cubicBezTo>
                <a:cubicBezTo>
                  <a:pt x="19174" y="4657"/>
                  <a:pt x="19174" y="4657"/>
                  <a:pt x="19174" y="4657"/>
                </a:cubicBezTo>
                <a:cubicBezTo>
                  <a:pt x="19059" y="4756"/>
                  <a:pt x="19059" y="4756"/>
                  <a:pt x="19059" y="4756"/>
                </a:cubicBezTo>
                <a:cubicBezTo>
                  <a:pt x="19059" y="4756"/>
                  <a:pt x="19059" y="4756"/>
                  <a:pt x="19059" y="4756"/>
                </a:cubicBezTo>
                <a:cubicBezTo>
                  <a:pt x="18943" y="4756"/>
                  <a:pt x="18943" y="4756"/>
                  <a:pt x="18943" y="4756"/>
                </a:cubicBezTo>
                <a:cubicBezTo>
                  <a:pt x="18828" y="4756"/>
                  <a:pt x="18828" y="4756"/>
                  <a:pt x="18828" y="4756"/>
                </a:cubicBezTo>
                <a:cubicBezTo>
                  <a:pt x="18943" y="4756"/>
                  <a:pt x="18943" y="4756"/>
                  <a:pt x="18943" y="4756"/>
                </a:cubicBezTo>
                <a:cubicBezTo>
                  <a:pt x="19059" y="4756"/>
                  <a:pt x="19059" y="4756"/>
                  <a:pt x="19059" y="4756"/>
                </a:cubicBezTo>
                <a:cubicBezTo>
                  <a:pt x="19174" y="4756"/>
                  <a:pt x="19174" y="4756"/>
                  <a:pt x="19174" y="4756"/>
                </a:cubicBezTo>
                <a:cubicBezTo>
                  <a:pt x="19290" y="4756"/>
                  <a:pt x="19290" y="4756"/>
                  <a:pt x="19290" y="4756"/>
                </a:cubicBezTo>
                <a:cubicBezTo>
                  <a:pt x="19405" y="4756"/>
                  <a:pt x="19405" y="4756"/>
                  <a:pt x="19405" y="4756"/>
                </a:cubicBezTo>
                <a:cubicBezTo>
                  <a:pt x="19405" y="4756"/>
                  <a:pt x="19405" y="4756"/>
                  <a:pt x="19405" y="4756"/>
                </a:cubicBezTo>
                <a:cubicBezTo>
                  <a:pt x="19521" y="4756"/>
                  <a:pt x="19521" y="4756"/>
                  <a:pt x="19521" y="4756"/>
                </a:cubicBezTo>
                <a:cubicBezTo>
                  <a:pt x="19752" y="4756"/>
                  <a:pt x="19752" y="4756"/>
                  <a:pt x="19752" y="4756"/>
                </a:cubicBezTo>
                <a:cubicBezTo>
                  <a:pt x="19867" y="4855"/>
                  <a:pt x="19867" y="4855"/>
                  <a:pt x="19867" y="4855"/>
                </a:cubicBezTo>
                <a:cubicBezTo>
                  <a:pt x="19867" y="4855"/>
                  <a:pt x="19867" y="4855"/>
                  <a:pt x="19867" y="4855"/>
                </a:cubicBezTo>
                <a:cubicBezTo>
                  <a:pt x="19983" y="4756"/>
                  <a:pt x="19983" y="4756"/>
                  <a:pt x="19983" y="4756"/>
                </a:cubicBezTo>
                <a:cubicBezTo>
                  <a:pt x="19983" y="4756"/>
                  <a:pt x="19983" y="4756"/>
                  <a:pt x="19983" y="4756"/>
                </a:cubicBezTo>
                <a:cubicBezTo>
                  <a:pt x="20098" y="4756"/>
                  <a:pt x="20098" y="4756"/>
                  <a:pt x="20098" y="4756"/>
                </a:cubicBezTo>
                <a:cubicBezTo>
                  <a:pt x="20098" y="4855"/>
                  <a:pt x="20098" y="4855"/>
                  <a:pt x="20098" y="4855"/>
                </a:cubicBezTo>
                <a:cubicBezTo>
                  <a:pt x="20214" y="4855"/>
                  <a:pt x="20214" y="4855"/>
                  <a:pt x="20214" y="4855"/>
                </a:cubicBezTo>
                <a:cubicBezTo>
                  <a:pt x="20214" y="4954"/>
                  <a:pt x="20214" y="4954"/>
                  <a:pt x="20214" y="4954"/>
                </a:cubicBezTo>
                <a:cubicBezTo>
                  <a:pt x="20214" y="4954"/>
                  <a:pt x="20214" y="4954"/>
                  <a:pt x="20214" y="4954"/>
                </a:cubicBezTo>
                <a:cubicBezTo>
                  <a:pt x="20214" y="5053"/>
                  <a:pt x="20214" y="5053"/>
                  <a:pt x="20214" y="5053"/>
                </a:cubicBezTo>
                <a:cubicBezTo>
                  <a:pt x="20098" y="5053"/>
                  <a:pt x="20098" y="5053"/>
                  <a:pt x="20098" y="5053"/>
                </a:cubicBezTo>
                <a:cubicBezTo>
                  <a:pt x="20098" y="5053"/>
                  <a:pt x="20098" y="5053"/>
                  <a:pt x="20098" y="5053"/>
                </a:cubicBezTo>
                <a:cubicBezTo>
                  <a:pt x="20098" y="5053"/>
                  <a:pt x="20098" y="5053"/>
                  <a:pt x="20098" y="5053"/>
                </a:cubicBezTo>
                <a:cubicBezTo>
                  <a:pt x="20098" y="5152"/>
                  <a:pt x="20098" y="5152"/>
                  <a:pt x="20098" y="5152"/>
                </a:cubicBezTo>
                <a:cubicBezTo>
                  <a:pt x="19983" y="5152"/>
                  <a:pt x="19983" y="5152"/>
                  <a:pt x="19983" y="5152"/>
                </a:cubicBezTo>
                <a:cubicBezTo>
                  <a:pt x="19752" y="5251"/>
                  <a:pt x="19752" y="5251"/>
                  <a:pt x="19752" y="5251"/>
                </a:cubicBezTo>
                <a:cubicBezTo>
                  <a:pt x="19752" y="5152"/>
                  <a:pt x="19752" y="5152"/>
                  <a:pt x="19752" y="5152"/>
                </a:cubicBezTo>
                <a:cubicBezTo>
                  <a:pt x="19636" y="5251"/>
                  <a:pt x="19636" y="5251"/>
                  <a:pt x="19636" y="5251"/>
                </a:cubicBezTo>
                <a:cubicBezTo>
                  <a:pt x="19405" y="5251"/>
                  <a:pt x="19405" y="5251"/>
                  <a:pt x="19405" y="5251"/>
                </a:cubicBezTo>
                <a:cubicBezTo>
                  <a:pt x="19405" y="5152"/>
                  <a:pt x="19405" y="5152"/>
                  <a:pt x="19405" y="5152"/>
                </a:cubicBezTo>
                <a:cubicBezTo>
                  <a:pt x="19174" y="5053"/>
                  <a:pt x="19174" y="5053"/>
                  <a:pt x="19174" y="5053"/>
                </a:cubicBezTo>
                <a:cubicBezTo>
                  <a:pt x="19059" y="5053"/>
                  <a:pt x="19059" y="5053"/>
                  <a:pt x="19059" y="5053"/>
                </a:cubicBezTo>
                <a:cubicBezTo>
                  <a:pt x="18943" y="5053"/>
                  <a:pt x="18943" y="5053"/>
                  <a:pt x="18943" y="5053"/>
                </a:cubicBezTo>
                <a:cubicBezTo>
                  <a:pt x="18943" y="5053"/>
                  <a:pt x="18943" y="5053"/>
                  <a:pt x="18943" y="5053"/>
                </a:cubicBezTo>
                <a:cubicBezTo>
                  <a:pt x="18828" y="5152"/>
                  <a:pt x="18828" y="5152"/>
                  <a:pt x="18828" y="5152"/>
                </a:cubicBezTo>
                <a:cubicBezTo>
                  <a:pt x="18712" y="5251"/>
                  <a:pt x="18712" y="5251"/>
                  <a:pt x="18712" y="5251"/>
                </a:cubicBezTo>
                <a:cubicBezTo>
                  <a:pt x="18712" y="5251"/>
                  <a:pt x="18712" y="5251"/>
                  <a:pt x="18712" y="5251"/>
                </a:cubicBezTo>
                <a:cubicBezTo>
                  <a:pt x="18597" y="5251"/>
                  <a:pt x="18597" y="5251"/>
                  <a:pt x="18597" y="5251"/>
                </a:cubicBezTo>
                <a:cubicBezTo>
                  <a:pt x="18712" y="5350"/>
                  <a:pt x="18712" y="5350"/>
                  <a:pt x="18712" y="5350"/>
                </a:cubicBezTo>
                <a:cubicBezTo>
                  <a:pt x="18712" y="5350"/>
                  <a:pt x="18712" y="5350"/>
                  <a:pt x="18712" y="5350"/>
                </a:cubicBezTo>
                <a:cubicBezTo>
                  <a:pt x="18712" y="5350"/>
                  <a:pt x="18712" y="5350"/>
                  <a:pt x="18712" y="5350"/>
                </a:cubicBezTo>
                <a:cubicBezTo>
                  <a:pt x="18712" y="5450"/>
                  <a:pt x="18712" y="5450"/>
                  <a:pt x="18712" y="5450"/>
                </a:cubicBezTo>
                <a:cubicBezTo>
                  <a:pt x="18712" y="5450"/>
                  <a:pt x="18712" y="5450"/>
                  <a:pt x="18712" y="5450"/>
                </a:cubicBezTo>
                <a:cubicBezTo>
                  <a:pt x="18597" y="5450"/>
                  <a:pt x="18597" y="5450"/>
                  <a:pt x="18597" y="5450"/>
                </a:cubicBezTo>
                <a:cubicBezTo>
                  <a:pt x="18597" y="5450"/>
                  <a:pt x="18597" y="5450"/>
                  <a:pt x="18597" y="5450"/>
                </a:cubicBezTo>
                <a:cubicBezTo>
                  <a:pt x="18712" y="5549"/>
                  <a:pt x="18712" y="5549"/>
                  <a:pt x="18712" y="5549"/>
                </a:cubicBezTo>
                <a:cubicBezTo>
                  <a:pt x="18828" y="5549"/>
                  <a:pt x="18828" y="5549"/>
                  <a:pt x="18828" y="5549"/>
                </a:cubicBezTo>
                <a:cubicBezTo>
                  <a:pt x="18828" y="5549"/>
                  <a:pt x="18828" y="5549"/>
                  <a:pt x="18828" y="5549"/>
                </a:cubicBezTo>
                <a:cubicBezTo>
                  <a:pt x="18828" y="5549"/>
                  <a:pt x="18828" y="5549"/>
                  <a:pt x="18828" y="5549"/>
                </a:cubicBezTo>
                <a:cubicBezTo>
                  <a:pt x="18943" y="5450"/>
                  <a:pt x="18943" y="5450"/>
                  <a:pt x="18943" y="5450"/>
                </a:cubicBezTo>
                <a:cubicBezTo>
                  <a:pt x="19059" y="5350"/>
                  <a:pt x="19059" y="5350"/>
                  <a:pt x="19059" y="5350"/>
                </a:cubicBezTo>
                <a:cubicBezTo>
                  <a:pt x="19174" y="5350"/>
                  <a:pt x="19174" y="5350"/>
                  <a:pt x="19174" y="5350"/>
                </a:cubicBezTo>
                <a:cubicBezTo>
                  <a:pt x="19290" y="5350"/>
                  <a:pt x="19290" y="5350"/>
                  <a:pt x="19290" y="5350"/>
                </a:cubicBezTo>
                <a:cubicBezTo>
                  <a:pt x="19405" y="5251"/>
                  <a:pt x="19405" y="5251"/>
                  <a:pt x="19405" y="5251"/>
                </a:cubicBezTo>
                <a:cubicBezTo>
                  <a:pt x="19521" y="5251"/>
                  <a:pt x="19521" y="5251"/>
                  <a:pt x="19521" y="5251"/>
                </a:cubicBezTo>
                <a:cubicBezTo>
                  <a:pt x="19521" y="5350"/>
                  <a:pt x="19521" y="5350"/>
                  <a:pt x="19521" y="5350"/>
                </a:cubicBezTo>
                <a:cubicBezTo>
                  <a:pt x="19636" y="5350"/>
                  <a:pt x="19636" y="5350"/>
                  <a:pt x="19636" y="5350"/>
                </a:cubicBezTo>
                <a:cubicBezTo>
                  <a:pt x="19636" y="5350"/>
                  <a:pt x="19636" y="5350"/>
                  <a:pt x="19636" y="5350"/>
                </a:cubicBezTo>
                <a:cubicBezTo>
                  <a:pt x="19752" y="5350"/>
                  <a:pt x="19752" y="5350"/>
                  <a:pt x="19752" y="5350"/>
                </a:cubicBezTo>
                <a:cubicBezTo>
                  <a:pt x="19752" y="5450"/>
                  <a:pt x="19752" y="5450"/>
                  <a:pt x="19752" y="5450"/>
                </a:cubicBezTo>
                <a:cubicBezTo>
                  <a:pt x="19752" y="5450"/>
                  <a:pt x="19752" y="5450"/>
                  <a:pt x="19752" y="5450"/>
                </a:cubicBezTo>
                <a:cubicBezTo>
                  <a:pt x="19636" y="5549"/>
                  <a:pt x="19636" y="5549"/>
                  <a:pt x="19636" y="5549"/>
                </a:cubicBezTo>
                <a:cubicBezTo>
                  <a:pt x="19521" y="5648"/>
                  <a:pt x="19521" y="5648"/>
                  <a:pt x="19521" y="5648"/>
                </a:cubicBezTo>
                <a:cubicBezTo>
                  <a:pt x="19521" y="5648"/>
                  <a:pt x="19521" y="5648"/>
                  <a:pt x="19521" y="5648"/>
                </a:cubicBezTo>
                <a:cubicBezTo>
                  <a:pt x="19405" y="5747"/>
                  <a:pt x="19405" y="5747"/>
                  <a:pt x="19405" y="5747"/>
                </a:cubicBezTo>
                <a:cubicBezTo>
                  <a:pt x="19290" y="5846"/>
                  <a:pt x="19290" y="5846"/>
                  <a:pt x="19290" y="5846"/>
                </a:cubicBezTo>
                <a:cubicBezTo>
                  <a:pt x="19174" y="5945"/>
                  <a:pt x="19174" y="5945"/>
                  <a:pt x="19174" y="5945"/>
                </a:cubicBezTo>
                <a:cubicBezTo>
                  <a:pt x="19059" y="6143"/>
                  <a:pt x="19059" y="6143"/>
                  <a:pt x="19059" y="6143"/>
                </a:cubicBezTo>
                <a:cubicBezTo>
                  <a:pt x="19059" y="6242"/>
                  <a:pt x="19059" y="6242"/>
                  <a:pt x="19059" y="6242"/>
                </a:cubicBezTo>
                <a:cubicBezTo>
                  <a:pt x="18943" y="6242"/>
                  <a:pt x="18943" y="6242"/>
                  <a:pt x="18943" y="6242"/>
                </a:cubicBezTo>
                <a:cubicBezTo>
                  <a:pt x="18943" y="6341"/>
                  <a:pt x="18943" y="6341"/>
                  <a:pt x="18943" y="6341"/>
                </a:cubicBezTo>
                <a:cubicBezTo>
                  <a:pt x="18943" y="6440"/>
                  <a:pt x="18943" y="6440"/>
                  <a:pt x="18943" y="6440"/>
                </a:cubicBezTo>
                <a:cubicBezTo>
                  <a:pt x="18943" y="6440"/>
                  <a:pt x="18943" y="6440"/>
                  <a:pt x="18943" y="6440"/>
                </a:cubicBezTo>
                <a:cubicBezTo>
                  <a:pt x="18828" y="6539"/>
                  <a:pt x="18828" y="6539"/>
                  <a:pt x="18828" y="6539"/>
                </a:cubicBezTo>
                <a:cubicBezTo>
                  <a:pt x="18828" y="6639"/>
                  <a:pt x="18828" y="6639"/>
                  <a:pt x="18828" y="6639"/>
                </a:cubicBezTo>
                <a:cubicBezTo>
                  <a:pt x="18828" y="6738"/>
                  <a:pt x="18828" y="6738"/>
                  <a:pt x="18828" y="6738"/>
                </a:cubicBezTo>
                <a:cubicBezTo>
                  <a:pt x="18712" y="6936"/>
                  <a:pt x="18712" y="6936"/>
                  <a:pt x="18712" y="6936"/>
                </a:cubicBezTo>
                <a:cubicBezTo>
                  <a:pt x="18828" y="6936"/>
                  <a:pt x="18828" y="6936"/>
                  <a:pt x="18828" y="6936"/>
                </a:cubicBezTo>
                <a:cubicBezTo>
                  <a:pt x="18828" y="7035"/>
                  <a:pt x="18828" y="7035"/>
                  <a:pt x="18828" y="7035"/>
                </a:cubicBezTo>
                <a:cubicBezTo>
                  <a:pt x="18712" y="7134"/>
                  <a:pt x="18712" y="7134"/>
                  <a:pt x="18712" y="7134"/>
                </a:cubicBezTo>
                <a:cubicBezTo>
                  <a:pt x="18712" y="7134"/>
                  <a:pt x="18712" y="7134"/>
                  <a:pt x="18712" y="7134"/>
                </a:cubicBezTo>
                <a:cubicBezTo>
                  <a:pt x="18597" y="7233"/>
                  <a:pt x="18597" y="7233"/>
                  <a:pt x="18597" y="7233"/>
                </a:cubicBezTo>
                <a:cubicBezTo>
                  <a:pt x="18712" y="7332"/>
                  <a:pt x="18712" y="7332"/>
                  <a:pt x="18712" y="7332"/>
                </a:cubicBezTo>
                <a:cubicBezTo>
                  <a:pt x="18597" y="7332"/>
                  <a:pt x="18597" y="7332"/>
                  <a:pt x="18597" y="7332"/>
                </a:cubicBezTo>
                <a:cubicBezTo>
                  <a:pt x="18597" y="7431"/>
                  <a:pt x="18597" y="7431"/>
                  <a:pt x="18597" y="7431"/>
                </a:cubicBezTo>
                <a:cubicBezTo>
                  <a:pt x="18597" y="7530"/>
                  <a:pt x="18597" y="7530"/>
                  <a:pt x="18597" y="7530"/>
                </a:cubicBezTo>
                <a:cubicBezTo>
                  <a:pt x="18481" y="7629"/>
                  <a:pt x="18481" y="7629"/>
                  <a:pt x="18481" y="7629"/>
                </a:cubicBezTo>
                <a:cubicBezTo>
                  <a:pt x="18481" y="7629"/>
                  <a:pt x="18481" y="7629"/>
                  <a:pt x="18481" y="7629"/>
                </a:cubicBezTo>
                <a:cubicBezTo>
                  <a:pt x="18366" y="7629"/>
                  <a:pt x="18366" y="7629"/>
                  <a:pt x="18366" y="7629"/>
                </a:cubicBezTo>
                <a:cubicBezTo>
                  <a:pt x="18366" y="7629"/>
                  <a:pt x="18366" y="7629"/>
                  <a:pt x="18366" y="7629"/>
                </a:cubicBezTo>
                <a:cubicBezTo>
                  <a:pt x="18366" y="7530"/>
                  <a:pt x="18366" y="7530"/>
                  <a:pt x="18366" y="7530"/>
                </a:cubicBezTo>
                <a:cubicBezTo>
                  <a:pt x="18250" y="7530"/>
                  <a:pt x="18250" y="7530"/>
                  <a:pt x="18250" y="7530"/>
                </a:cubicBezTo>
                <a:cubicBezTo>
                  <a:pt x="18250" y="7530"/>
                  <a:pt x="18250" y="7530"/>
                  <a:pt x="18250" y="7530"/>
                </a:cubicBezTo>
                <a:cubicBezTo>
                  <a:pt x="18366" y="7431"/>
                  <a:pt x="18366" y="7431"/>
                  <a:pt x="18366" y="7431"/>
                </a:cubicBezTo>
                <a:cubicBezTo>
                  <a:pt x="18250" y="7431"/>
                  <a:pt x="18250" y="7431"/>
                  <a:pt x="18250" y="7431"/>
                </a:cubicBezTo>
                <a:cubicBezTo>
                  <a:pt x="18250" y="7431"/>
                  <a:pt x="18250" y="7431"/>
                  <a:pt x="18250" y="7431"/>
                </a:cubicBezTo>
                <a:cubicBezTo>
                  <a:pt x="18135" y="7431"/>
                  <a:pt x="18135" y="7431"/>
                  <a:pt x="18135" y="7431"/>
                </a:cubicBezTo>
                <a:cubicBezTo>
                  <a:pt x="18135" y="7431"/>
                  <a:pt x="18135" y="7431"/>
                  <a:pt x="18135" y="7431"/>
                </a:cubicBezTo>
                <a:cubicBezTo>
                  <a:pt x="18135" y="7431"/>
                  <a:pt x="18135" y="7431"/>
                  <a:pt x="18135" y="7431"/>
                </a:cubicBezTo>
                <a:cubicBezTo>
                  <a:pt x="18135" y="7530"/>
                  <a:pt x="18135" y="7530"/>
                  <a:pt x="18135" y="7530"/>
                </a:cubicBezTo>
                <a:cubicBezTo>
                  <a:pt x="18135" y="7530"/>
                  <a:pt x="18135" y="7530"/>
                  <a:pt x="18135" y="7530"/>
                </a:cubicBezTo>
                <a:cubicBezTo>
                  <a:pt x="18135" y="7530"/>
                  <a:pt x="18135" y="7530"/>
                  <a:pt x="18135" y="7530"/>
                </a:cubicBezTo>
                <a:cubicBezTo>
                  <a:pt x="18135" y="7629"/>
                  <a:pt x="18135" y="7629"/>
                  <a:pt x="18135" y="7629"/>
                </a:cubicBezTo>
                <a:cubicBezTo>
                  <a:pt x="18135" y="7629"/>
                  <a:pt x="18135" y="7629"/>
                  <a:pt x="18135" y="7629"/>
                </a:cubicBezTo>
                <a:cubicBezTo>
                  <a:pt x="18135" y="7728"/>
                  <a:pt x="18135" y="7728"/>
                  <a:pt x="18135" y="7728"/>
                </a:cubicBezTo>
                <a:cubicBezTo>
                  <a:pt x="18250" y="7728"/>
                  <a:pt x="18250" y="7728"/>
                  <a:pt x="18250" y="7728"/>
                </a:cubicBezTo>
                <a:cubicBezTo>
                  <a:pt x="18250" y="7728"/>
                  <a:pt x="18250" y="7728"/>
                  <a:pt x="18250" y="7728"/>
                </a:cubicBezTo>
                <a:cubicBezTo>
                  <a:pt x="18366" y="7828"/>
                  <a:pt x="18366" y="7828"/>
                  <a:pt x="18366" y="7828"/>
                </a:cubicBezTo>
                <a:cubicBezTo>
                  <a:pt x="18366" y="7927"/>
                  <a:pt x="18366" y="7927"/>
                  <a:pt x="18366" y="7927"/>
                </a:cubicBezTo>
                <a:cubicBezTo>
                  <a:pt x="18481" y="7927"/>
                  <a:pt x="18481" y="7927"/>
                  <a:pt x="18481" y="7927"/>
                </a:cubicBezTo>
                <a:cubicBezTo>
                  <a:pt x="18481" y="7927"/>
                  <a:pt x="18481" y="7927"/>
                  <a:pt x="18481" y="7927"/>
                </a:cubicBezTo>
                <a:cubicBezTo>
                  <a:pt x="18597" y="8026"/>
                  <a:pt x="18597" y="8026"/>
                  <a:pt x="18597" y="8026"/>
                </a:cubicBezTo>
                <a:cubicBezTo>
                  <a:pt x="18712" y="8125"/>
                  <a:pt x="18712" y="8125"/>
                  <a:pt x="18712" y="8125"/>
                </a:cubicBezTo>
                <a:cubicBezTo>
                  <a:pt x="18597" y="8125"/>
                  <a:pt x="18597" y="8125"/>
                  <a:pt x="18597" y="8125"/>
                </a:cubicBezTo>
                <a:cubicBezTo>
                  <a:pt x="18597" y="8224"/>
                  <a:pt x="18597" y="8224"/>
                  <a:pt x="18597" y="8224"/>
                </a:cubicBezTo>
                <a:cubicBezTo>
                  <a:pt x="18481" y="8125"/>
                  <a:pt x="18481" y="8125"/>
                  <a:pt x="18481" y="8125"/>
                </a:cubicBezTo>
                <a:cubicBezTo>
                  <a:pt x="18366" y="8026"/>
                  <a:pt x="18366" y="8026"/>
                  <a:pt x="18366" y="8026"/>
                </a:cubicBezTo>
                <a:cubicBezTo>
                  <a:pt x="18366" y="8026"/>
                  <a:pt x="18366" y="8026"/>
                  <a:pt x="18366" y="8026"/>
                </a:cubicBezTo>
                <a:cubicBezTo>
                  <a:pt x="18366" y="8026"/>
                  <a:pt x="18366" y="8026"/>
                  <a:pt x="18366" y="8026"/>
                </a:cubicBezTo>
                <a:cubicBezTo>
                  <a:pt x="18250" y="7927"/>
                  <a:pt x="18250" y="7927"/>
                  <a:pt x="18250" y="7927"/>
                </a:cubicBezTo>
                <a:cubicBezTo>
                  <a:pt x="18250" y="8026"/>
                  <a:pt x="18250" y="8026"/>
                  <a:pt x="18250" y="8026"/>
                </a:cubicBezTo>
                <a:cubicBezTo>
                  <a:pt x="18250" y="8026"/>
                  <a:pt x="18250" y="8026"/>
                  <a:pt x="18250" y="8026"/>
                </a:cubicBezTo>
                <a:cubicBezTo>
                  <a:pt x="18250" y="8125"/>
                  <a:pt x="18250" y="8125"/>
                  <a:pt x="18250" y="8125"/>
                </a:cubicBezTo>
                <a:cubicBezTo>
                  <a:pt x="18250" y="8125"/>
                  <a:pt x="18250" y="8125"/>
                  <a:pt x="18250" y="8125"/>
                </a:cubicBezTo>
                <a:cubicBezTo>
                  <a:pt x="18250" y="8125"/>
                  <a:pt x="18250" y="8125"/>
                  <a:pt x="18250" y="8125"/>
                </a:cubicBezTo>
                <a:cubicBezTo>
                  <a:pt x="18250" y="8125"/>
                  <a:pt x="18250" y="8125"/>
                  <a:pt x="18250" y="8125"/>
                </a:cubicBezTo>
                <a:cubicBezTo>
                  <a:pt x="18250" y="8125"/>
                  <a:pt x="18250" y="8125"/>
                  <a:pt x="18250" y="8125"/>
                </a:cubicBezTo>
                <a:cubicBezTo>
                  <a:pt x="18135" y="8125"/>
                  <a:pt x="18135" y="8125"/>
                  <a:pt x="18135" y="8125"/>
                </a:cubicBezTo>
                <a:cubicBezTo>
                  <a:pt x="18250" y="8224"/>
                  <a:pt x="18250" y="8224"/>
                  <a:pt x="18250" y="8224"/>
                </a:cubicBezTo>
                <a:cubicBezTo>
                  <a:pt x="18250" y="8224"/>
                  <a:pt x="18250" y="8224"/>
                  <a:pt x="18250" y="8224"/>
                </a:cubicBezTo>
                <a:cubicBezTo>
                  <a:pt x="18250" y="8224"/>
                  <a:pt x="18250" y="8224"/>
                  <a:pt x="18250" y="8224"/>
                </a:cubicBezTo>
                <a:cubicBezTo>
                  <a:pt x="18250" y="8323"/>
                  <a:pt x="18250" y="8323"/>
                  <a:pt x="18250" y="8323"/>
                </a:cubicBezTo>
                <a:cubicBezTo>
                  <a:pt x="18250" y="8323"/>
                  <a:pt x="18250" y="8323"/>
                  <a:pt x="18250" y="8323"/>
                </a:cubicBezTo>
                <a:cubicBezTo>
                  <a:pt x="18366" y="8323"/>
                  <a:pt x="18366" y="8323"/>
                  <a:pt x="18366" y="8323"/>
                </a:cubicBezTo>
                <a:cubicBezTo>
                  <a:pt x="18366" y="8323"/>
                  <a:pt x="18366" y="8323"/>
                  <a:pt x="18366" y="8323"/>
                </a:cubicBezTo>
                <a:cubicBezTo>
                  <a:pt x="18481" y="8323"/>
                  <a:pt x="18481" y="8323"/>
                  <a:pt x="18481" y="8323"/>
                </a:cubicBezTo>
                <a:cubicBezTo>
                  <a:pt x="18481" y="8422"/>
                  <a:pt x="18481" y="8422"/>
                  <a:pt x="18481" y="8422"/>
                </a:cubicBezTo>
                <a:cubicBezTo>
                  <a:pt x="18481" y="8422"/>
                  <a:pt x="18481" y="8422"/>
                  <a:pt x="18481" y="8422"/>
                </a:cubicBezTo>
                <a:cubicBezTo>
                  <a:pt x="18481" y="8422"/>
                  <a:pt x="18481" y="8422"/>
                  <a:pt x="18481" y="8422"/>
                </a:cubicBezTo>
                <a:cubicBezTo>
                  <a:pt x="18481" y="8422"/>
                  <a:pt x="18481" y="8422"/>
                  <a:pt x="18481" y="8422"/>
                </a:cubicBezTo>
                <a:cubicBezTo>
                  <a:pt x="18597" y="8323"/>
                  <a:pt x="18597" y="8323"/>
                  <a:pt x="18597" y="8323"/>
                </a:cubicBezTo>
                <a:cubicBezTo>
                  <a:pt x="18712" y="8323"/>
                  <a:pt x="18712" y="8323"/>
                  <a:pt x="18712" y="8323"/>
                </a:cubicBezTo>
                <a:cubicBezTo>
                  <a:pt x="18712" y="8323"/>
                  <a:pt x="18712" y="8323"/>
                  <a:pt x="18712" y="8323"/>
                </a:cubicBezTo>
                <a:cubicBezTo>
                  <a:pt x="18712" y="8323"/>
                  <a:pt x="18712" y="8323"/>
                  <a:pt x="18712" y="8323"/>
                </a:cubicBezTo>
                <a:cubicBezTo>
                  <a:pt x="18712" y="8323"/>
                  <a:pt x="18712" y="8323"/>
                  <a:pt x="18712" y="8323"/>
                </a:cubicBezTo>
                <a:cubicBezTo>
                  <a:pt x="18828" y="8323"/>
                  <a:pt x="18828" y="8323"/>
                  <a:pt x="18828" y="8323"/>
                </a:cubicBezTo>
                <a:cubicBezTo>
                  <a:pt x="18828" y="8422"/>
                  <a:pt x="18828" y="8422"/>
                  <a:pt x="18828" y="8422"/>
                </a:cubicBezTo>
                <a:cubicBezTo>
                  <a:pt x="18943" y="8422"/>
                  <a:pt x="18943" y="8422"/>
                  <a:pt x="18943" y="8422"/>
                </a:cubicBezTo>
                <a:cubicBezTo>
                  <a:pt x="18943" y="8521"/>
                  <a:pt x="18943" y="8521"/>
                  <a:pt x="18943" y="8521"/>
                </a:cubicBezTo>
                <a:cubicBezTo>
                  <a:pt x="18943" y="8521"/>
                  <a:pt x="18943" y="8521"/>
                  <a:pt x="18943" y="8521"/>
                </a:cubicBezTo>
                <a:cubicBezTo>
                  <a:pt x="18943" y="8620"/>
                  <a:pt x="18943" y="8620"/>
                  <a:pt x="18943" y="8620"/>
                </a:cubicBezTo>
                <a:cubicBezTo>
                  <a:pt x="18828" y="8719"/>
                  <a:pt x="18828" y="8719"/>
                  <a:pt x="18828" y="8719"/>
                </a:cubicBezTo>
                <a:cubicBezTo>
                  <a:pt x="18828" y="8818"/>
                  <a:pt x="18828" y="8818"/>
                  <a:pt x="18828" y="8818"/>
                </a:cubicBezTo>
                <a:cubicBezTo>
                  <a:pt x="18828" y="8818"/>
                  <a:pt x="18828" y="8818"/>
                  <a:pt x="18828" y="8818"/>
                </a:cubicBezTo>
                <a:cubicBezTo>
                  <a:pt x="18828" y="8917"/>
                  <a:pt x="18828" y="8917"/>
                  <a:pt x="18828" y="8917"/>
                </a:cubicBezTo>
                <a:cubicBezTo>
                  <a:pt x="18828" y="9017"/>
                  <a:pt x="18828" y="9017"/>
                  <a:pt x="18828" y="9017"/>
                </a:cubicBezTo>
                <a:cubicBezTo>
                  <a:pt x="18828" y="9017"/>
                  <a:pt x="18828" y="9017"/>
                  <a:pt x="18828" y="9017"/>
                </a:cubicBezTo>
                <a:cubicBezTo>
                  <a:pt x="18712" y="9116"/>
                  <a:pt x="18712" y="9116"/>
                  <a:pt x="18712" y="9116"/>
                </a:cubicBezTo>
                <a:cubicBezTo>
                  <a:pt x="18712" y="9017"/>
                  <a:pt x="18712" y="9017"/>
                  <a:pt x="18712" y="9017"/>
                </a:cubicBezTo>
                <a:cubicBezTo>
                  <a:pt x="18712" y="9017"/>
                  <a:pt x="18712" y="9017"/>
                  <a:pt x="18712" y="9017"/>
                </a:cubicBezTo>
                <a:cubicBezTo>
                  <a:pt x="18597" y="9017"/>
                  <a:pt x="18597" y="9017"/>
                  <a:pt x="18597" y="9017"/>
                </a:cubicBezTo>
                <a:cubicBezTo>
                  <a:pt x="18481" y="8917"/>
                  <a:pt x="18481" y="8917"/>
                  <a:pt x="18481" y="8917"/>
                </a:cubicBezTo>
                <a:cubicBezTo>
                  <a:pt x="18481" y="8917"/>
                  <a:pt x="18481" y="8917"/>
                  <a:pt x="18481" y="8917"/>
                </a:cubicBezTo>
                <a:cubicBezTo>
                  <a:pt x="18481" y="8917"/>
                  <a:pt x="18481" y="8917"/>
                  <a:pt x="18481" y="8917"/>
                </a:cubicBezTo>
                <a:cubicBezTo>
                  <a:pt x="18366" y="8917"/>
                  <a:pt x="18366" y="8917"/>
                  <a:pt x="18366" y="8917"/>
                </a:cubicBezTo>
                <a:cubicBezTo>
                  <a:pt x="18366" y="8917"/>
                  <a:pt x="18366" y="8917"/>
                  <a:pt x="18366" y="8917"/>
                </a:cubicBezTo>
                <a:cubicBezTo>
                  <a:pt x="18366" y="8818"/>
                  <a:pt x="18366" y="8818"/>
                  <a:pt x="18366" y="8818"/>
                </a:cubicBezTo>
                <a:cubicBezTo>
                  <a:pt x="18250" y="8719"/>
                  <a:pt x="18250" y="8719"/>
                  <a:pt x="18250" y="8719"/>
                </a:cubicBezTo>
                <a:cubicBezTo>
                  <a:pt x="18250" y="8719"/>
                  <a:pt x="18250" y="8719"/>
                  <a:pt x="18250" y="8719"/>
                </a:cubicBezTo>
                <a:cubicBezTo>
                  <a:pt x="18250" y="8818"/>
                  <a:pt x="18250" y="8818"/>
                  <a:pt x="18250" y="8818"/>
                </a:cubicBezTo>
                <a:cubicBezTo>
                  <a:pt x="18135" y="8719"/>
                  <a:pt x="18135" y="8719"/>
                  <a:pt x="18135" y="8719"/>
                </a:cubicBezTo>
                <a:cubicBezTo>
                  <a:pt x="18135" y="8719"/>
                  <a:pt x="18135" y="8719"/>
                  <a:pt x="18135" y="8719"/>
                </a:cubicBezTo>
                <a:cubicBezTo>
                  <a:pt x="18019" y="8719"/>
                  <a:pt x="18019" y="8719"/>
                  <a:pt x="18019" y="8719"/>
                </a:cubicBezTo>
                <a:cubicBezTo>
                  <a:pt x="17904" y="8719"/>
                  <a:pt x="17904" y="8719"/>
                  <a:pt x="17904" y="8719"/>
                </a:cubicBezTo>
                <a:cubicBezTo>
                  <a:pt x="18019" y="8719"/>
                  <a:pt x="18019" y="8719"/>
                  <a:pt x="18019" y="8719"/>
                </a:cubicBezTo>
                <a:cubicBezTo>
                  <a:pt x="18019" y="8818"/>
                  <a:pt x="18019" y="8818"/>
                  <a:pt x="18019" y="8818"/>
                </a:cubicBezTo>
                <a:cubicBezTo>
                  <a:pt x="17904" y="8818"/>
                  <a:pt x="17904" y="8818"/>
                  <a:pt x="17904" y="8818"/>
                </a:cubicBezTo>
                <a:cubicBezTo>
                  <a:pt x="17904" y="8818"/>
                  <a:pt x="17904" y="8818"/>
                  <a:pt x="17904" y="8818"/>
                </a:cubicBezTo>
                <a:cubicBezTo>
                  <a:pt x="17788" y="8719"/>
                  <a:pt x="17788" y="8719"/>
                  <a:pt x="17788" y="8719"/>
                </a:cubicBezTo>
                <a:cubicBezTo>
                  <a:pt x="17673" y="8818"/>
                  <a:pt x="17673" y="8818"/>
                  <a:pt x="17673" y="8818"/>
                </a:cubicBezTo>
                <a:cubicBezTo>
                  <a:pt x="17788" y="8818"/>
                  <a:pt x="17788" y="8818"/>
                  <a:pt x="17788" y="8818"/>
                </a:cubicBezTo>
                <a:cubicBezTo>
                  <a:pt x="17788" y="8818"/>
                  <a:pt x="17788" y="8818"/>
                  <a:pt x="17788" y="8818"/>
                </a:cubicBezTo>
                <a:cubicBezTo>
                  <a:pt x="17904" y="8818"/>
                  <a:pt x="17904" y="8818"/>
                  <a:pt x="17904" y="8818"/>
                </a:cubicBezTo>
                <a:cubicBezTo>
                  <a:pt x="17904" y="8818"/>
                  <a:pt x="17904" y="8818"/>
                  <a:pt x="17904" y="8818"/>
                </a:cubicBezTo>
                <a:cubicBezTo>
                  <a:pt x="17904" y="8917"/>
                  <a:pt x="17904" y="8917"/>
                  <a:pt x="17904" y="8917"/>
                </a:cubicBezTo>
                <a:cubicBezTo>
                  <a:pt x="17904" y="8917"/>
                  <a:pt x="17904" y="8917"/>
                  <a:pt x="17904" y="8917"/>
                </a:cubicBezTo>
                <a:cubicBezTo>
                  <a:pt x="17788" y="9017"/>
                  <a:pt x="17788" y="9017"/>
                  <a:pt x="17788" y="9017"/>
                </a:cubicBezTo>
                <a:cubicBezTo>
                  <a:pt x="17673" y="9017"/>
                  <a:pt x="17673" y="9017"/>
                  <a:pt x="17673" y="9017"/>
                </a:cubicBezTo>
                <a:cubicBezTo>
                  <a:pt x="17557" y="9017"/>
                  <a:pt x="17557" y="9017"/>
                  <a:pt x="17557" y="9017"/>
                </a:cubicBezTo>
                <a:cubicBezTo>
                  <a:pt x="17557" y="8917"/>
                  <a:pt x="17557" y="8917"/>
                  <a:pt x="17557" y="8917"/>
                </a:cubicBezTo>
                <a:cubicBezTo>
                  <a:pt x="17557" y="8917"/>
                  <a:pt x="17557" y="8917"/>
                  <a:pt x="17557" y="8917"/>
                </a:cubicBezTo>
                <a:cubicBezTo>
                  <a:pt x="17557" y="8917"/>
                  <a:pt x="17557" y="8917"/>
                  <a:pt x="17557" y="8917"/>
                </a:cubicBezTo>
                <a:cubicBezTo>
                  <a:pt x="17442" y="8917"/>
                  <a:pt x="17442" y="8917"/>
                  <a:pt x="17442" y="8917"/>
                </a:cubicBezTo>
                <a:cubicBezTo>
                  <a:pt x="17557" y="9017"/>
                  <a:pt x="17557" y="9017"/>
                  <a:pt x="17557" y="9017"/>
                </a:cubicBezTo>
                <a:cubicBezTo>
                  <a:pt x="17557" y="9017"/>
                  <a:pt x="17557" y="9017"/>
                  <a:pt x="17557" y="9017"/>
                </a:cubicBezTo>
                <a:cubicBezTo>
                  <a:pt x="17442" y="9017"/>
                  <a:pt x="17442" y="9017"/>
                  <a:pt x="17442" y="9017"/>
                </a:cubicBezTo>
                <a:cubicBezTo>
                  <a:pt x="17557" y="9116"/>
                  <a:pt x="17557" y="9116"/>
                  <a:pt x="17557" y="9116"/>
                </a:cubicBezTo>
                <a:cubicBezTo>
                  <a:pt x="17557" y="9116"/>
                  <a:pt x="17557" y="9116"/>
                  <a:pt x="17557" y="9116"/>
                </a:cubicBezTo>
                <a:cubicBezTo>
                  <a:pt x="17442" y="9116"/>
                  <a:pt x="17442" y="9116"/>
                  <a:pt x="17442" y="9116"/>
                </a:cubicBezTo>
                <a:cubicBezTo>
                  <a:pt x="17557" y="9215"/>
                  <a:pt x="17557" y="9215"/>
                  <a:pt x="17557" y="9215"/>
                </a:cubicBezTo>
                <a:cubicBezTo>
                  <a:pt x="17557" y="9215"/>
                  <a:pt x="17557" y="9215"/>
                  <a:pt x="17557" y="9215"/>
                </a:cubicBezTo>
                <a:cubicBezTo>
                  <a:pt x="17442" y="9215"/>
                  <a:pt x="17442" y="9215"/>
                  <a:pt x="17442" y="9215"/>
                </a:cubicBezTo>
                <a:cubicBezTo>
                  <a:pt x="17442" y="9215"/>
                  <a:pt x="17442" y="9215"/>
                  <a:pt x="17442" y="9215"/>
                </a:cubicBezTo>
                <a:cubicBezTo>
                  <a:pt x="17326" y="9215"/>
                  <a:pt x="17326" y="9215"/>
                  <a:pt x="17326" y="9215"/>
                </a:cubicBezTo>
                <a:cubicBezTo>
                  <a:pt x="17326" y="9215"/>
                  <a:pt x="17326" y="9215"/>
                  <a:pt x="17326" y="9215"/>
                </a:cubicBezTo>
                <a:cubicBezTo>
                  <a:pt x="17326" y="9314"/>
                  <a:pt x="17326" y="9314"/>
                  <a:pt x="17326" y="9314"/>
                </a:cubicBezTo>
                <a:cubicBezTo>
                  <a:pt x="17442" y="9314"/>
                  <a:pt x="17442" y="9314"/>
                  <a:pt x="17442" y="9314"/>
                </a:cubicBezTo>
                <a:cubicBezTo>
                  <a:pt x="17557" y="9314"/>
                  <a:pt x="17557" y="9314"/>
                  <a:pt x="17557" y="9314"/>
                </a:cubicBezTo>
                <a:cubicBezTo>
                  <a:pt x="17557" y="9314"/>
                  <a:pt x="17557" y="9314"/>
                  <a:pt x="17557" y="9314"/>
                </a:cubicBezTo>
                <a:cubicBezTo>
                  <a:pt x="17557" y="9413"/>
                  <a:pt x="17557" y="9413"/>
                  <a:pt x="17557" y="9413"/>
                </a:cubicBezTo>
                <a:cubicBezTo>
                  <a:pt x="17557" y="9413"/>
                  <a:pt x="17557" y="9413"/>
                  <a:pt x="17557" y="9413"/>
                </a:cubicBezTo>
                <a:cubicBezTo>
                  <a:pt x="17557" y="9413"/>
                  <a:pt x="17557" y="9413"/>
                  <a:pt x="17557" y="9413"/>
                </a:cubicBezTo>
                <a:cubicBezTo>
                  <a:pt x="17673" y="9413"/>
                  <a:pt x="17673" y="9413"/>
                  <a:pt x="17673" y="9413"/>
                </a:cubicBezTo>
                <a:cubicBezTo>
                  <a:pt x="17673" y="9413"/>
                  <a:pt x="17673" y="9413"/>
                  <a:pt x="17673" y="9413"/>
                </a:cubicBezTo>
                <a:cubicBezTo>
                  <a:pt x="17788" y="9413"/>
                  <a:pt x="17788" y="9413"/>
                  <a:pt x="17788" y="9413"/>
                </a:cubicBezTo>
                <a:cubicBezTo>
                  <a:pt x="17904" y="9413"/>
                  <a:pt x="17904" y="9413"/>
                  <a:pt x="17904" y="9413"/>
                </a:cubicBezTo>
                <a:cubicBezTo>
                  <a:pt x="18019" y="9413"/>
                  <a:pt x="18019" y="9413"/>
                  <a:pt x="18019" y="9413"/>
                </a:cubicBezTo>
                <a:cubicBezTo>
                  <a:pt x="18019" y="9512"/>
                  <a:pt x="18019" y="9512"/>
                  <a:pt x="18019" y="9512"/>
                </a:cubicBezTo>
                <a:cubicBezTo>
                  <a:pt x="18135" y="9413"/>
                  <a:pt x="18135" y="9413"/>
                  <a:pt x="18135" y="9413"/>
                </a:cubicBezTo>
                <a:cubicBezTo>
                  <a:pt x="18135" y="9413"/>
                  <a:pt x="18135" y="9413"/>
                  <a:pt x="18135" y="9413"/>
                </a:cubicBezTo>
                <a:cubicBezTo>
                  <a:pt x="18135" y="9413"/>
                  <a:pt x="18135" y="9413"/>
                  <a:pt x="18135" y="9413"/>
                </a:cubicBezTo>
                <a:cubicBezTo>
                  <a:pt x="18135" y="9512"/>
                  <a:pt x="18135" y="9512"/>
                  <a:pt x="18135" y="9512"/>
                </a:cubicBezTo>
                <a:cubicBezTo>
                  <a:pt x="18135" y="9512"/>
                  <a:pt x="18135" y="9512"/>
                  <a:pt x="18135" y="9512"/>
                </a:cubicBezTo>
                <a:cubicBezTo>
                  <a:pt x="18250" y="9611"/>
                  <a:pt x="18250" y="9611"/>
                  <a:pt x="18250" y="9611"/>
                </a:cubicBezTo>
                <a:cubicBezTo>
                  <a:pt x="18135" y="9611"/>
                  <a:pt x="18135" y="9611"/>
                  <a:pt x="18135" y="9611"/>
                </a:cubicBezTo>
                <a:cubicBezTo>
                  <a:pt x="18135" y="9611"/>
                  <a:pt x="18135" y="9611"/>
                  <a:pt x="18135" y="9611"/>
                </a:cubicBezTo>
                <a:cubicBezTo>
                  <a:pt x="18135" y="9611"/>
                  <a:pt x="18135" y="9611"/>
                  <a:pt x="18135" y="9611"/>
                </a:cubicBezTo>
                <a:cubicBezTo>
                  <a:pt x="18019" y="9611"/>
                  <a:pt x="18019" y="9611"/>
                  <a:pt x="18019" y="9611"/>
                </a:cubicBezTo>
                <a:cubicBezTo>
                  <a:pt x="17904" y="9611"/>
                  <a:pt x="17904" y="9611"/>
                  <a:pt x="17904" y="9611"/>
                </a:cubicBezTo>
                <a:cubicBezTo>
                  <a:pt x="17904" y="9611"/>
                  <a:pt x="17904" y="9611"/>
                  <a:pt x="17904" y="9611"/>
                </a:cubicBezTo>
                <a:cubicBezTo>
                  <a:pt x="17788" y="9611"/>
                  <a:pt x="17788" y="9611"/>
                  <a:pt x="17788" y="9611"/>
                </a:cubicBezTo>
                <a:cubicBezTo>
                  <a:pt x="17673" y="9611"/>
                  <a:pt x="17673" y="9611"/>
                  <a:pt x="17673" y="9611"/>
                </a:cubicBezTo>
                <a:cubicBezTo>
                  <a:pt x="17557" y="9611"/>
                  <a:pt x="17557" y="9611"/>
                  <a:pt x="17557" y="9611"/>
                </a:cubicBezTo>
                <a:cubicBezTo>
                  <a:pt x="17557" y="9611"/>
                  <a:pt x="17557" y="9611"/>
                  <a:pt x="17557" y="9611"/>
                </a:cubicBezTo>
                <a:cubicBezTo>
                  <a:pt x="17557" y="9611"/>
                  <a:pt x="17557" y="9611"/>
                  <a:pt x="17557" y="9611"/>
                </a:cubicBezTo>
                <a:cubicBezTo>
                  <a:pt x="17557" y="9611"/>
                  <a:pt x="17557" y="9611"/>
                  <a:pt x="17557" y="9611"/>
                </a:cubicBezTo>
                <a:cubicBezTo>
                  <a:pt x="17557" y="9710"/>
                  <a:pt x="17557" y="9710"/>
                  <a:pt x="17557" y="9710"/>
                </a:cubicBezTo>
                <a:cubicBezTo>
                  <a:pt x="17557" y="9710"/>
                  <a:pt x="17557" y="9710"/>
                  <a:pt x="17557" y="9710"/>
                </a:cubicBezTo>
                <a:cubicBezTo>
                  <a:pt x="17557" y="9710"/>
                  <a:pt x="17557" y="9710"/>
                  <a:pt x="17557" y="9710"/>
                </a:cubicBezTo>
                <a:cubicBezTo>
                  <a:pt x="17673" y="9710"/>
                  <a:pt x="17673" y="9710"/>
                  <a:pt x="17673" y="9710"/>
                </a:cubicBezTo>
                <a:cubicBezTo>
                  <a:pt x="17904" y="9710"/>
                  <a:pt x="17904" y="9710"/>
                  <a:pt x="17904" y="9710"/>
                </a:cubicBezTo>
                <a:cubicBezTo>
                  <a:pt x="17904" y="9710"/>
                  <a:pt x="17904" y="9710"/>
                  <a:pt x="17904" y="9710"/>
                </a:cubicBezTo>
                <a:cubicBezTo>
                  <a:pt x="18019" y="9710"/>
                  <a:pt x="18019" y="9710"/>
                  <a:pt x="18019" y="9710"/>
                </a:cubicBezTo>
                <a:cubicBezTo>
                  <a:pt x="18019" y="9710"/>
                  <a:pt x="18019" y="9710"/>
                  <a:pt x="18019" y="9710"/>
                </a:cubicBezTo>
                <a:cubicBezTo>
                  <a:pt x="18135" y="9809"/>
                  <a:pt x="18135" y="9809"/>
                  <a:pt x="18135" y="9809"/>
                </a:cubicBezTo>
                <a:cubicBezTo>
                  <a:pt x="18135" y="9809"/>
                  <a:pt x="18135" y="9809"/>
                  <a:pt x="18135" y="9809"/>
                </a:cubicBezTo>
                <a:cubicBezTo>
                  <a:pt x="18250" y="9908"/>
                  <a:pt x="18250" y="9908"/>
                  <a:pt x="18250" y="9908"/>
                </a:cubicBezTo>
                <a:cubicBezTo>
                  <a:pt x="18250" y="9908"/>
                  <a:pt x="18250" y="9908"/>
                  <a:pt x="18250" y="9908"/>
                </a:cubicBezTo>
                <a:cubicBezTo>
                  <a:pt x="18250" y="10007"/>
                  <a:pt x="18250" y="10007"/>
                  <a:pt x="18250" y="10007"/>
                </a:cubicBezTo>
                <a:cubicBezTo>
                  <a:pt x="18250" y="10007"/>
                  <a:pt x="18250" y="10007"/>
                  <a:pt x="18250" y="10007"/>
                </a:cubicBezTo>
                <a:cubicBezTo>
                  <a:pt x="18250" y="10007"/>
                  <a:pt x="18250" y="10007"/>
                  <a:pt x="18250" y="10007"/>
                </a:cubicBezTo>
                <a:cubicBezTo>
                  <a:pt x="18135" y="9908"/>
                  <a:pt x="18135" y="9908"/>
                  <a:pt x="18135" y="9908"/>
                </a:cubicBezTo>
                <a:cubicBezTo>
                  <a:pt x="18135" y="10007"/>
                  <a:pt x="18135" y="10007"/>
                  <a:pt x="18135" y="10007"/>
                </a:cubicBezTo>
                <a:cubicBezTo>
                  <a:pt x="18135" y="10007"/>
                  <a:pt x="18135" y="10007"/>
                  <a:pt x="18135" y="10007"/>
                </a:cubicBezTo>
                <a:cubicBezTo>
                  <a:pt x="18250" y="10106"/>
                  <a:pt x="18250" y="10106"/>
                  <a:pt x="18250" y="10106"/>
                </a:cubicBezTo>
                <a:cubicBezTo>
                  <a:pt x="18250" y="10206"/>
                  <a:pt x="18250" y="10206"/>
                  <a:pt x="18250" y="10206"/>
                </a:cubicBezTo>
                <a:cubicBezTo>
                  <a:pt x="18250" y="10206"/>
                  <a:pt x="18250" y="10206"/>
                  <a:pt x="18250" y="10206"/>
                </a:cubicBezTo>
                <a:cubicBezTo>
                  <a:pt x="18250" y="10305"/>
                  <a:pt x="18250" y="10305"/>
                  <a:pt x="18250" y="10305"/>
                </a:cubicBezTo>
                <a:cubicBezTo>
                  <a:pt x="18250" y="10305"/>
                  <a:pt x="18250" y="10305"/>
                  <a:pt x="18250" y="10305"/>
                </a:cubicBezTo>
                <a:cubicBezTo>
                  <a:pt x="18135" y="10404"/>
                  <a:pt x="18135" y="10404"/>
                  <a:pt x="18135" y="10404"/>
                </a:cubicBezTo>
                <a:cubicBezTo>
                  <a:pt x="18135" y="10503"/>
                  <a:pt x="18135" y="10503"/>
                  <a:pt x="18135" y="10503"/>
                </a:cubicBezTo>
                <a:cubicBezTo>
                  <a:pt x="18019" y="10503"/>
                  <a:pt x="18019" y="10503"/>
                  <a:pt x="18019" y="10503"/>
                </a:cubicBezTo>
                <a:cubicBezTo>
                  <a:pt x="18019" y="10503"/>
                  <a:pt x="18019" y="10503"/>
                  <a:pt x="18019" y="10503"/>
                </a:cubicBezTo>
                <a:cubicBezTo>
                  <a:pt x="17904" y="10503"/>
                  <a:pt x="17904" y="10503"/>
                  <a:pt x="17904" y="10503"/>
                </a:cubicBezTo>
                <a:cubicBezTo>
                  <a:pt x="17904" y="10404"/>
                  <a:pt x="17904" y="10404"/>
                  <a:pt x="17904" y="10404"/>
                </a:cubicBezTo>
                <a:cubicBezTo>
                  <a:pt x="18019" y="10404"/>
                  <a:pt x="18019" y="10404"/>
                  <a:pt x="18019" y="10404"/>
                </a:cubicBezTo>
                <a:cubicBezTo>
                  <a:pt x="17904" y="10404"/>
                  <a:pt x="17904" y="10404"/>
                  <a:pt x="17904" y="10404"/>
                </a:cubicBezTo>
                <a:cubicBezTo>
                  <a:pt x="17904" y="10305"/>
                  <a:pt x="17904" y="10305"/>
                  <a:pt x="17904" y="10305"/>
                </a:cubicBezTo>
                <a:cubicBezTo>
                  <a:pt x="17904" y="10404"/>
                  <a:pt x="17904" y="10404"/>
                  <a:pt x="17904" y="10404"/>
                </a:cubicBezTo>
                <a:cubicBezTo>
                  <a:pt x="17788" y="10404"/>
                  <a:pt x="17788" y="10404"/>
                  <a:pt x="17788" y="10404"/>
                </a:cubicBezTo>
                <a:cubicBezTo>
                  <a:pt x="17673" y="10206"/>
                  <a:pt x="17673" y="10206"/>
                  <a:pt x="17673" y="10206"/>
                </a:cubicBezTo>
                <a:cubicBezTo>
                  <a:pt x="17557" y="10206"/>
                  <a:pt x="17557" y="10206"/>
                  <a:pt x="17557" y="10206"/>
                </a:cubicBezTo>
                <a:cubicBezTo>
                  <a:pt x="17557" y="10106"/>
                  <a:pt x="17557" y="10106"/>
                  <a:pt x="17557" y="10106"/>
                </a:cubicBezTo>
                <a:cubicBezTo>
                  <a:pt x="17557" y="10106"/>
                  <a:pt x="17557" y="10106"/>
                  <a:pt x="17557" y="10106"/>
                </a:cubicBezTo>
                <a:cubicBezTo>
                  <a:pt x="17442" y="10007"/>
                  <a:pt x="17442" y="10007"/>
                  <a:pt x="17442" y="10007"/>
                </a:cubicBezTo>
                <a:cubicBezTo>
                  <a:pt x="17326" y="9908"/>
                  <a:pt x="17326" y="9908"/>
                  <a:pt x="17326" y="9908"/>
                </a:cubicBezTo>
                <a:cubicBezTo>
                  <a:pt x="17326" y="9908"/>
                  <a:pt x="17326" y="9908"/>
                  <a:pt x="17326" y="9908"/>
                </a:cubicBezTo>
                <a:cubicBezTo>
                  <a:pt x="17326" y="9908"/>
                  <a:pt x="17326" y="9908"/>
                  <a:pt x="17326" y="9908"/>
                </a:cubicBezTo>
                <a:cubicBezTo>
                  <a:pt x="17326" y="9908"/>
                  <a:pt x="17326" y="9908"/>
                  <a:pt x="17326" y="9908"/>
                </a:cubicBezTo>
                <a:cubicBezTo>
                  <a:pt x="17326" y="10007"/>
                  <a:pt x="17326" y="10007"/>
                  <a:pt x="17326" y="10007"/>
                </a:cubicBezTo>
                <a:cubicBezTo>
                  <a:pt x="17442" y="10007"/>
                  <a:pt x="17442" y="10007"/>
                  <a:pt x="17442" y="10007"/>
                </a:cubicBezTo>
                <a:cubicBezTo>
                  <a:pt x="17442" y="10106"/>
                  <a:pt x="17442" y="10106"/>
                  <a:pt x="17442" y="10106"/>
                </a:cubicBezTo>
                <a:cubicBezTo>
                  <a:pt x="17326" y="10106"/>
                  <a:pt x="17326" y="10106"/>
                  <a:pt x="17326" y="10106"/>
                </a:cubicBezTo>
                <a:cubicBezTo>
                  <a:pt x="17211" y="10106"/>
                  <a:pt x="17211" y="10106"/>
                  <a:pt x="17211" y="10106"/>
                </a:cubicBezTo>
                <a:cubicBezTo>
                  <a:pt x="17211" y="10106"/>
                  <a:pt x="17211" y="10106"/>
                  <a:pt x="17211" y="10106"/>
                </a:cubicBezTo>
                <a:cubicBezTo>
                  <a:pt x="17095" y="10007"/>
                  <a:pt x="17095" y="10007"/>
                  <a:pt x="17095" y="10007"/>
                </a:cubicBezTo>
                <a:cubicBezTo>
                  <a:pt x="17095" y="9908"/>
                  <a:pt x="17095" y="9908"/>
                  <a:pt x="17095" y="9908"/>
                </a:cubicBezTo>
                <a:cubicBezTo>
                  <a:pt x="17095" y="10007"/>
                  <a:pt x="17095" y="10007"/>
                  <a:pt x="17095" y="10007"/>
                </a:cubicBezTo>
                <a:cubicBezTo>
                  <a:pt x="17095" y="10007"/>
                  <a:pt x="17095" y="10007"/>
                  <a:pt x="17095" y="10007"/>
                </a:cubicBezTo>
                <a:cubicBezTo>
                  <a:pt x="17211" y="10106"/>
                  <a:pt x="17211" y="10106"/>
                  <a:pt x="17211" y="10106"/>
                </a:cubicBezTo>
                <a:cubicBezTo>
                  <a:pt x="17326" y="10206"/>
                  <a:pt x="17326" y="10206"/>
                  <a:pt x="17326" y="10206"/>
                </a:cubicBezTo>
                <a:cubicBezTo>
                  <a:pt x="17442" y="10206"/>
                  <a:pt x="17442" y="10206"/>
                  <a:pt x="17442" y="10206"/>
                </a:cubicBezTo>
                <a:cubicBezTo>
                  <a:pt x="17557" y="10206"/>
                  <a:pt x="17557" y="10206"/>
                  <a:pt x="17557" y="10206"/>
                </a:cubicBezTo>
                <a:cubicBezTo>
                  <a:pt x="17788" y="10404"/>
                  <a:pt x="17788" y="10404"/>
                  <a:pt x="17788" y="10404"/>
                </a:cubicBezTo>
                <a:cubicBezTo>
                  <a:pt x="17788" y="10404"/>
                  <a:pt x="17788" y="10404"/>
                  <a:pt x="17788" y="10404"/>
                </a:cubicBezTo>
                <a:cubicBezTo>
                  <a:pt x="17788" y="10503"/>
                  <a:pt x="17788" y="10503"/>
                  <a:pt x="17788" y="10503"/>
                </a:cubicBezTo>
                <a:cubicBezTo>
                  <a:pt x="17673" y="10503"/>
                  <a:pt x="17673" y="10503"/>
                  <a:pt x="17673" y="10503"/>
                </a:cubicBezTo>
                <a:cubicBezTo>
                  <a:pt x="17673" y="10404"/>
                  <a:pt x="17673" y="10404"/>
                  <a:pt x="17673" y="10404"/>
                </a:cubicBezTo>
                <a:cubicBezTo>
                  <a:pt x="17557" y="10404"/>
                  <a:pt x="17557" y="10404"/>
                  <a:pt x="17557" y="10404"/>
                </a:cubicBezTo>
                <a:cubicBezTo>
                  <a:pt x="17557" y="10503"/>
                  <a:pt x="17557" y="10503"/>
                  <a:pt x="17557" y="10503"/>
                </a:cubicBezTo>
                <a:cubicBezTo>
                  <a:pt x="17442" y="10503"/>
                  <a:pt x="17442" y="10503"/>
                  <a:pt x="17442" y="10503"/>
                </a:cubicBezTo>
                <a:cubicBezTo>
                  <a:pt x="17326" y="10503"/>
                  <a:pt x="17326" y="10503"/>
                  <a:pt x="17326" y="10503"/>
                </a:cubicBezTo>
                <a:cubicBezTo>
                  <a:pt x="17326" y="10503"/>
                  <a:pt x="17326" y="10503"/>
                  <a:pt x="17326" y="10503"/>
                </a:cubicBezTo>
                <a:cubicBezTo>
                  <a:pt x="17211" y="10503"/>
                  <a:pt x="17211" y="10503"/>
                  <a:pt x="17211" y="10503"/>
                </a:cubicBezTo>
                <a:cubicBezTo>
                  <a:pt x="17326" y="10404"/>
                  <a:pt x="17326" y="10404"/>
                  <a:pt x="17326" y="10404"/>
                </a:cubicBezTo>
                <a:cubicBezTo>
                  <a:pt x="17211" y="10404"/>
                  <a:pt x="17211" y="10404"/>
                  <a:pt x="17211" y="10404"/>
                </a:cubicBezTo>
                <a:cubicBezTo>
                  <a:pt x="17211" y="10404"/>
                  <a:pt x="17211" y="10404"/>
                  <a:pt x="17211" y="10404"/>
                </a:cubicBezTo>
                <a:cubicBezTo>
                  <a:pt x="17211" y="10404"/>
                  <a:pt x="17211" y="10404"/>
                  <a:pt x="17211" y="10404"/>
                </a:cubicBezTo>
                <a:cubicBezTo>
                  <a:pt x="17211" y="10503"/>
                  <a:pt x="17211" y="10503"/>
                  <a:pt x="17211" y="10503"/>
                </a:cubicBezTo>
                <a:cubicBezTo>
                  <a:pt x="17211" y="10503"/>
                  <a:pt x="17211" y="10503"/>
                  <a:pt x="17211" y="10503"/>
                </a:cubicBezTo>
                <a:cubicBezTo>
                  <a:pt x="17326" y="10602"/>
                  <a:pt x="17326" y="10602"/>
                  <a:pt x="17326" y="10602"/>
                </a:cubicBezTo>
                <a:cubicBezTo>
                  <a:pt x="17326" y="10602"/>
                  <a:pt x="17326" y="10602"/>
                  <a:pt x="17326" y="10602"/>
                </a:cubicBezTo>
                <a:cubicBezTo>
                  <a:pt x="17442" y="10602"/>
                  <a:pt x="17442" y="10602"/>
                  <a:pt x="17442" y="10602"/>
                </a:cubicBezTo>
                <a:cubicBezTo>
                  <a:pt x="17557" y="10503"/>
                  <a:pt x="17557" y="10503"/>
                  <a:pt x="17557" y="10503"/>
                </a:cubicBezTo>
                <a:cubicBezTo>
                  <a:pt x="17557" y="10503"/>
                  <a:pt x="17557" y="10503"/>
                  <a:pt x="17557" y="10503"/>
                </a:cubicBezTo>
                <a:cubicBezTo>
                  <a:pt x="17673" y="10503"/>
                  <a:pt x="17673" y="10503"/>
                  <a:pt x="17673" y="10503"/>
                </a:cubicBezTo>
                <a:cubicBezTo>
                  <a:pt x="17673" y="10602"/>
                  <a:pt x="17673" y="10602"/>
                  <a:pt x="17673" y="10602"/>
                </a:cubicBezTo>
                <a:cubicBezTo>
                  <a:pt x="17673" y="10602"/>
                  <a:pt x="17673" y="10602"/>
                  <a:pt x="17673" y="10602"/>
                </a:cubicBezTo>
                <a:cubicBezTo>
                  <a:pt x="17673" y="10701"/>
                  <a:pt x="17673" y="10701"/>
                  <a:pt x="17673" y="10701"/>
                </a:cubicBezTo>
                <a:cubicBezTo>
                  <a:pt x="17673" y="10800"/>
                  <a:pt x="17673" y="10800"/>
                  <a:pt x="17673" y="10800"/>
                </a:cubicBezTo>
                <a:cubicBezTo>
                  <a:pt x="17557" y="10800"/>
                  <a:pt x="17557" y="10800"/>
                  <a:pt x="17557" y="10800"/>
                </a:cubicBezTo>
                <a:cubicBezTo>
                  <a:pt x="17557" y="10800"/>
                  <a:pt x="17557" y="10800"/>
                  <a:pt x="17557" y="10800"/>
                </a:cubicBezTo>
                <a:cubicBezTo>
                  <a:pt x="17673" y="10899"/>
                  <a:pt x="17673" y="10899"/>
                  <a:pt x="17673" y="10899"/>
                </a:cubicBezTo>
                <a:cubicBezTo>
                  <a:pt x="17673" y="10800"/>
                  <a:pt x="17673" y="10800"/>
                  <a:pt x="17673" y="10800"/>
                </a:cubicBezTo>
                <a:cubicBezTo>
                  <a:pt x="17788" y="10899"/>
                  <a:pt x="17788" y="10899"/>
                  <a:pt x="17788" y="10899"/>
                </a:cubicBezTo>
                <a:cubicBezTo>
                  <a:pt x="17904" y="10899"/>
                  <a:pt x="17904" y="10899"/>
                  <a:pt x="17904" y="10899"/>
                </a:cubicBezTo>
                <a:cubicBezTo>
                  <a:pt x="18019" y="10998"/>
                  <a:pt x="18019" y="10998"/>
                  <a:pt x="18019" y="10998"/>
                </a:cubicBezTo>
                <a:cubicBezTo>
                  <a:pt x="18019" y="10899"/>
                  <a:pt x="18019" y="10899"/>
                  <a:pt x="18019" y="10899"/>
                </a:cubicBezTo>
                <a:cubicBezTo>
                  <a:pt x="18135" y="10899"/>
                  <a:pt x="18135" y="10899"/>
                  <a:pt x="18135" y="10899"/>
                </a:cubicBezTo>
                <a:cubicBezTo>
                  <a:pt x="18135" y="10899"/>
                  <a:pt x="18135" y="10899"/>
                  <a:pt x="18135" y="10899"/>
                </a:cubicBezTo>
                <a:cubicBezTo>
                  <a:pt x="18135" y="10998"/>
                  <a:pt x="18135" y="10998"/>
                  <a:pt x="18135" y="10998"/>
                </a:cubicBezTo>
                <a:cubicBezTo>
                  <a:pt x="18135" y="10998"/>
                  <a:pt x="18135" y="10998"/>
                  <a:pt x="18135" y="10998"/>
                </a:cubicBezTo>
                <a:cubicBezTo>
                  <a:pt x="18135" y="11097"/>
                  <a:pt x="18135" y="11097"/>
                  <a:pt x="18135" y="11097"/>
                </a:cubicBezTo>
                <a:cubicBezTo>
                  <a:pt x="18250" y="11097"/>
                  <a:pt x="18250" y="11097"/>
                  <a:pt x="18250" y="11097"/>
                </a:cubicBezTo>
                <a:cubicBezTo>
                  <a:pt x="18135" y="11196"/>
                  <a:pt x="18135" y="11196"/>
                  <a:pt x="18135" y="11196"/>
                </a:cubicBezTo>
                <a:cubicBezTo>
                  <a:pt x="18135" y="11295"/>
                  <a:pt x="18135" y="11295"/>
                  <a:pt x="18135" y="11295"/>
                </a:cubicBezTo>
                <a:cubicBezTo>
                  <a:pt x="18019" y="11295"/>
                  <a:pt x="18019" y="11295"/>
                  <a:pt x="18019" y="11295"/>
                </a:cubicBezTo>
                <a:cubicBezTo>
                  <a:pt x="17904" y="11295"/>
                  <a:pt x="17904" y="11295"/>
                  <a:pt x="17904" y="11295"/>
                </a:cubicBezTo>
                <a:cubicBezTo>
                  <a:pt x="17904" y="11295"/>
                  <a:pt x="17904" y="11295"/>
                  <a:pt x="17904" y="11295"/>
                </a:cubicBezTo>
                <a:cubicBezTo>
                  <a:pt x="17788" y="11196"/>
                  <a:pt x="17788" y="11196"/>
                  <a:pt x="17788" y="11196"/>
                </a:cubicBezTo>
                <a:cubicBezTo>
                  <a:pt x="17788" y="11196"/>
                  <a:pt x="17788" y="11196"/>
                  <a:pt x="17788" y="11196"/>
                </a:cubicBezTo>
                <a:cubicBezTo>
                  <a:pt x="17788" y="11097"/>
                  <a:pt x="17788" y="11097"/>
                  <a:pt x="17788" y="11097"/>
                </a:cubicBezTo>
                <a:cubicBezTo>
                  <a:pt x="17673" y="11097"/>
                  <a:pt x="17673" y="11097"/>
                  <a:pt x="17673" y="11097"/>
                </a:cubicBezTo>
                <a:cubicBezTo>
                  <a:pt x="17673" y="10998"/>
                  <a:pt x="17673" y="10998"/>
                  <a:pt x="17673" y="10998"/>
                </a:cubicBezTo>
                <a:cubicBezTo>
                  <a:pt x="17557" y="10998"/>
                  <a:pt x="17557" y="10998"/>
                  <a:pt x="17557" y="10998"/>
                </a:cubicBezTo>
                <a:cubicBezTo>
                  <a:pt x="17442" y="10998"/>
                  <a:pt x="17442" y="10998"/>
                  <a:pt x="17442" y="10998"/>
                </a:cubicBezTo>
                <a:cubicBezTo>
                  <a:pt x="17442" y="10998"/>
                  <a:pt x="17442" y="10998"/>
                  <a:pt x="17442" y="10998"/>
                </a:cubicBezTo>
                <a:cubicBezTo>
                  <a:pt x="17326" y="10998"/>
                  <a:pt x="17326" y="10998"/>
                  <a:pt x="17326" y="10998"/>
                </a:cubicBezTo>
                <a:cubicBezTo>
                  <a:pt x="17326" y="10998"/>
                  <a:pt x="17326" y="10998"/>
                  <a:pt x="17326" y="10998"/>
                </a:cubicBezTo>
                <a:cubicBezTo>
                  <a:pt x="17211" y="10899"/>
                  <a:pt x="17211" y="10899"/>
                  <a:pt x="17211" y="10899"/>
                </a:cubicBezTo>
                <a:cubicBezTo>
                  <a:pt x="17211" y="10899"/>
                  <a:pt x="17211" y="10899"/>
                  <a:pt x="17211" y="10899"/>
                </a:cubicBezTo>
                <a:cubicBezTo>
                  <a:pt x="17211" y="10899"/>
                  <a:pt x="17211" y="10899"/>
                  <a:pt x="17211" y="10899"/>
                </a:cubicBezTo>
                <a:cubicBezTo>
                  <a:pt x="17211" y="10899"/>
                  <a:pt x="17211" y="10899"/>
                  <a:pt x="17211" y="10899"/>
                </a:cubicBezTo>
                <a:cubicBezTo>
                  <a:pt x="17211" y="10998"/>
                  <a:pt x="17211" y="10998"/>
                  <a:pt x="17211" y="10998"/>
                </a:cubicBezTo>
                <a:cubicBezTo>
                  <a:pt x="17211" y="11097"/>
                  <a:pt x="17211" y="11097"/>
                  <a:pt x="17211" y="11097"/>
                </a:cubicBezTo>
                <a:cubicBezTo>
                  <a:pt x="17211" y="11097"/>
                  <a:pt x="17211" y="11097"/>
                  <a:pt x="17211" y="11097"/>
                </a:cubicBezTo>
                <a:cubicBezTo>
                  <a:pt x="17095" y="11097"/>
                  <a:pt x="17095" y="11097"/>
                  <a:pt x="17095" y="11097"/>
                </a:cubicBezTo>
                <a:cubicBezTo>
                  <a:pt x="17095" y="11097"/>
                  <a:pt x="17095" y="11097"/>
                  <a:pt x="17095" y="11097"/>
                </a:cubicBezTo>
                <a:cubicBezTo>
                  <a:pt x="16980" y="11196"/>
                  <a:pt x="16980" y="11196"/>
                  <a:pt x="16980" y="11196"/>
                </a:cubicBezTo>
                <a:cubicBezTo>
                  <a:pt x="17095" y="11196"/>
                  <a:pt x="17095" y="11196"/>
                  <a:pt x="17095" y="11196"/>
                </a:cubicBezTo>
                <a:cubicBezTo>
                  <a:pt x="17095" y="11196"/>
                  <a:pt x="17095" y="11196"/>
                  <a:pt x="17095" y="11196"/>
                </a:cubicBezTo>
                <a:cubicBezTo>
                  <a:pt x="17095" y="11295"/>
                  <a:pt x="17095" y="11295"/>
                  <a:pt x="17095" y="11295"/>
                </a:cubicBezTo>
                <a:cubicBezTo>
                  <a:pt x="16980" y="11295"/>
                  <a:pt x="16980" y="11295"/>
                  <a:pt x="16980" y="11295"/>
                </a:cubicBezTo>
                <a:cubicBezTo>
                  <a:pt x="16980" y="11394"/>
                  <a:pt x="16980" y="11394"/>
                  <a:pt x="16980" y="11394"/>
                </a:cubicBezTo>
                <a:cubicBezTo>
                  <a:pt x="16980" y="11394"/>
                  <a:pt x="16980" y="11394"/>
                  <a:pt x="16980" y="11394"/>
                </a:cubicBezTo>
                <a:cubicBezTo>
                  <a:pt x="16980" y="11394"/>
                  <a:pt x="16980" y="11394"/>
                  <a:pt x="16980" y="11394"/>
                </a:cubicBezTo>
                <a:cubicBezTo>
                  <a:pt x="16980" y="11394"/>
                  <a:pt x="16980" y="11394"/>
                  <a:pt x="16980" y="11394"/>
                </a:cubicBezTo>
                <a:cubicBezTo>
                  <a:pt x="17095" y="11494"/>
                  <a:pt x="17095" y="11494"/>
                  <a:pt x="17095" y="11494"/>
                </a:cubicBezTo>
                <a:cubicBezTo>
                  <a:pt x="17095" y="11494"/>
                  <a:pt x="17095" y="11494"/>
                  <a:pt x="17095" y="11494"/>
                </a:cubicBezTo>
                <a:cubicBezTo>
                  <a:pt x="17095" y="11593"/>
                  <a:pt x="17095" y="11593"/>
                  <a:pt x="17095" y="11593"/>
                </a:cubicBezTo>
                <a:cubicBezTo>
                  <a:pt x="17095" y="11692"/>
                  <a:pt x="17095" y="11692"/>
                  <a:pt x="17095" y="11692"/>
                </a:cubicBezTo>
                <a:cubicBezTo>
                  <a:pt x="17095" y="11692"/>
                  <a:pt x="17095" y="11692"/>
                  <a:pt x="17095" y="11692"/>
                </a:cubicBezTo>
                <a:cubicBezTo>
                  <a:pt x="17211" y="11692"/>
                  <a:pt x="17211" y="11692"/>
                  <a:pt x="17211" y="11692"/>
                </a:cubicBezTo>
                <a:cubicBezTo>
                  <a:pt x="17211" y="11593"/>
                  <a:pt x="17211" y="11593"/>
                  <a:pt x="17211" y="11593"/>
                </a:cubicBezTo>
                <a:cubicBezTo>
                  <a:pt x="17211" y="11593"/>
                  <a:pt x="17211" y="11593"/>
                  <a:pt x="17211" y="11593"/>
                </a:cubicBezTo>
                <a:cubicBezTo>
                  <a:pt x="17095" y="11494"/>
                  <a:pt x="17095" y="11494"/>
                  <a:pt x="17095" y="11494"/>
                </a:cubicBezTo>
                <a:cubicBezTo>
                  <a:pt x="17211" y="11494"/>
                  <a:pt x="17211" y="11494"/>
                  <a:pt x="17211" y="11494"/>
                </a:cubicBezTo>
                <a:cubicBezTo>
                  <a:pt x="17211" y="11394"/>
                  <a:pt x="17211" y="11394"/>
                  <a:pt x="17211" y="11394"/>
                </a:cubicBezTo>
                <a:cubicBezTo>
                  <a:pt x="17211" y="11394"/>
                  <a:pt x="17211" y="11394"/>
                  <a:pt x="17211" y="11394"/>
                </a:cubicBezTo>
                <a:cubicBezTo>
                  <a:pt x="17211" y="11494"/>
                  <a:pt x="17211" y="11494"/>
                  <a:pt x="17211" y="11494"/>
                </a:cubicBezTo>
                <a:cubicBezTo>
                  <a:pt x="17326" y="11494"/>
                  <a:pt x="17326" y="11494"/>
                  <a:pt x="17326" y="11494"/>
                </a:cubicBezTo>
                <a:cubicBezTo>
                  <a:pt x="17326" y="11593"/>
                  <a:pt x="17326" y="11593"/>
                  <a:pt x="17326" y="11593"/>
                </a:cubicBezTo>
                <a:cubicBezTo>
                  <a:pt x="17442" y="11593"/>
                  <a:pt x="17442" y="11593"/>
                  <a:pt x="17442" y="11593"/>
                </a:cubicBezTo>
                <a:cubicBezTo>
                  <a:pt x="17442" y="11593"/>
                  <a:pt x="17442" y="11593"/>
                  <a:pt x="17442" y="11593"/>
                </a:cubicBezTo>
                <a:cubicBezTo>
                  <a:pt x="17442" y="11593"/>
                  <a:pt x="17442" y="11593"/>
                  <a:pt x="17442" y="11593"/>
                </a:cubicBezTo>
                <a:cubicBezTo>
                  <a:pt x="17557" y="11593"/>
                  <a:pt x="17557" y="11593"/>
                  <a:pt x="17557" y="11593"/>
                </a:cubicBezTo>
                <a:cubicBezTo>
                  <a:pt x="17557" y="11593"/>
                  <a:pt x="17557" y="11593"/>
                  <a:pt x="17557" y="11593"/>
                </a:cubicBezTo>
                <a:cubicBezTo>
                  <a:pt x="17673" y="11593"/>
                  <a:pt x="17673" y="11593"/>
                  <a:pt x="17673" y="11593"/>
                </a:cubicBezTo>
                <a:cubicBezTo>
                  <a:pt x="17673" y="11593"/>
                  <a:pt x="17673" y="11593"/>
                  <a:pt x="17673" y="11593"/>
                </a:cubicBezTo>
                <a:cubicBezTo>
                  <a:pt x="17673" y="11593"/>
                  <a:pt x="17673" y="11593"/>
                  <a:pt x="17673" y="11593"/>
                </a:cubicBezTo>
                <a:cubicBezTo>
                  <a:pt x="17673" y="11692"/>
                  <a:pt x="17673" y="11692"/>
                  <a:pt x="17673" y="11692"/>
                </a:cubicBezTo>
                <a:cubicBezTo>
                  <a:pt x="17673" y="11692"/>
                  <a:pt x="17673" y="11692"/>
                  <a:pt x="17673" y="11692"/>
                </a:cubicBezTo>
                <a:cubicBezTo>
                  <a:pt x="17557" y="11791"/>
                  <a:pt x="17557" y="11791"/>
                  <a:pt x="17557" y="11791"/>
                </a:cubicBezTo>
                <a:cubicBezTo>
                  <a:pt x="17557" y="11890"/>
                  <a:pt x="17557" y="11890"/>
                  <a:pt x="17557" y="11890"/>
                </a:cubicBezTo>
                <a:cubicBezTo>
                  <a:pt x="17557" y="11989"/>
                  <a:pt x="17557" y="11989"/>
                  <a:pt x="17557" y="11989"/>
                </a:cubicBezTo>
                <a:cubicBezTo>
                  <a:pt x="17557" y="11989"/>
                  <a:pt x="17557" y="11989"/>
                  <a:pt x="17557" y="11989"/>
                </a:cubicBezTo>
                <a:cubicBezTo>
                  <a:pt x="17442" y="11989"/>
                  <a:pt x="17442" y="11989"/>
                  <a:pt x="17442" y="11989"/>
                </a:cubicBezTo>
                <a:cubicBezTo>
                  <a:pt x="17442" y="11989"/>
                  <a:pt x="17442" y="11989"/>
                  <a:pt x="17442" y="11989"/>
                </a:cubicBezTo>
                <a:cubicBezTo>
                  <a:pt x="17326" y="11989"/>
                  <a:pt x="17326" y="11989"/>
                  <a:pt x="17326" y="11989"/>
                </a:cubicBezTo>
                <a:cubicBezTo>
                  <a:pt x="17211" y="11989"/>
                  <a:pt x="17211" y="11989"/>
                  <a:pt x="17211" y="11989"/>
                </a:cubicBezTo>
                <a:cubicBezTo>
                  <a:pt x="17211" y="11989"/>
                  <a:pt x="17211" y="11989"/>
                  <a:pt x="17211" y="11989"/>
                </a:cubicBezTo>
                <a:cubicBezTo>
                  <a:pt x="17095" y="11989"/>
                  <a:pt x="17095" y="11989"/>
                  <a:pt x="17095" y="11989"/>
                </a:cubicBezTo>
                <a:cubicBezTo>
                  <a:pt x="17095" y="12088"/>
                  <a:pt x="17095" y="12088"/>
                  <a:pt x="17095" y="12088"/>
                </a:cubicBezTo>
                <a:cubicBezTo>
                  <a:pt x="17095" y="12088"/>
                  <a:pt x="17095" y="12088"/>
                  <a:pt x="17095" y="12088"/>
                </a:cubicBezTo>
                <a:cubicBezTo>
                  <a:pt x="16980" y="12088"/>
                  <a:pt x="16980" y="12088"/>
                  <a:pt x="16980" y="12088"/>
                </a:cubicBezTo>
                <a:cubicBezTo>
                  <a:pt x="16980" y="12088"/>
                  <a:pt x="16980" y="12088"/>
                  <a:pt x="16980" y="12088"/>
                </a:cubicBezTo>
                <a:cubicBezTo>
                  <a:pt x="16980" y="12088"/>
                  <a:pt x="16980" y="12088"/>
                  <a:pt x="16980" y="12088"/>
                </a:cubicBezTo>
                <a:cubicBezTo>
                  <a:pt x="16980" y="12187"/>
                  <a:pt x="16980" y="12187"/>
                  <a:pt x="16980" y="12187"/>
                </a:cubicBezTo>
                <a:cubicBezTo>
                  <a:pt x="16864" y="12187"/>
                  <a:pt x="16864" y="12187"/>
                  <a:pt x="16864" y="12187"/>
                </a:cubicBezTo>
                <a:cubicBezTo>
                  <a:pt x="16864" y="12187"/>
                  <a:pt x="16864" y="12187"/>
                  <a:pt x="16864" y="12187"/>
                </a:cubicBezTo>
                <a:cubicBezTo>
                  <a:pt x="16749" y="12088"/>
                  <a:pt x="16749" y="12088"/>
                  <a:pt x="16749" y="12088"/>
                </a:cubicBezTo>
                <a:cubicBezTo>
                  <a:pt x="16633" y="12088"/>
                  <a:pt x="16633" y="12088"/>
                  <a:pt x="16633" y="12088"/>
                </a:cubicBezTo>
                <a:cubicBezTo>
                  <a:pt x="16518" y="11989"/>
                  <a:pt x="16518" y="11989"/>
                  <a:pt x="16518" y="11989"/>
                </a:cubicBezTo>
                <a:cubicBezTo>
                  <a:pt x="16287" y="11791"/>
                  <a:pt x="16287" y="11791"/>
                  <a:pt x="16287" y="11791"/>
                </a:cubicBezTo>
                <a:cubicBezTo>
                  <a:pt x="16287" y="11791"/>
                  <a:pt x="16287" y="11791"/>
                  <a:pt x="16287" y="11791"/>
                </a:cubicBezTo>
                <a:cubicBezTo>
                  <a:pt x="16287" y="11692"/>
                  <a:pt x="16287" y="11692"/>
                  <a:pt x="16287" y="11692"/>
                </a:cubicBezTo>
                <a:cubicBezTo>
                  <a:pt x="16287" y="11692"/>
                  <a:pt x="16287" y="11692"/>
                  <a:pt x="16287" y="11692"/>
                </a:cubicBezTo>
                <a:cubicBezTo>
                  <a:pt x="16402" y="11692"/>
                  <a:pt x="16402" y="11692"/>
                  <a:pt x="16402" y="11692"/>
                </a:cubicBezTo>
                <a:cubicBezTo>
                  <a:pt x="16402" y="11692"/>
                  <a:pt x="16402" y="11692"/>
                  <a:pt x="16402" y="11692"/>
                </a:cubicBezTo>
                <a:cubicBezTo>
                  <a:pt x="16402" y="11791"/>
                  <a:pt x="16402" y="11791"/>
                  <a:pt x="16402" y="11791"/>
                </a:cubicBezTo>
                <a:cubicBezTo>
                  <a:pt x="16633" y="11791"/>
                  <a:pt x="16633" y="11791"/>
                  <a:pt x="16633" y="11791"/>
                </a:cubicBezTo>
                <a:cubicBezTo>
                  <a:pt x="16749" y="11890"/>
                  <a:pt x="16749" y="11890"/>
                  <a:pt x="16749" y="11890"/>
                </a:cubicBezTo>
                <a:cubicBezTo>
                  <a:pt x="16749" y="11890"/>
                  <a:pt x="16749" y="11890"/>
                  <a:pt x="16749" y="11890"/>
                </a:cubicBezTo>
                <a:cubicBezTo>
                  <a:pt x="16864" y="11890"/>
                  <a:pt x="16864" y="11890"/>
                  <a:pt x="16864" y="11890"/>
                </a:cubicBezTo>
                <a:cubicBezTo>
                  <a:pt x="16864" y="11791"/>
                  <a:pt x="16864" y="11791"/>
                  <a:pt x="16864" y="11791"/>
                </a:cubicBezTo>
                <a:cubicBezTo>
                  <a:pt x="16864" y="11791"/>
                  <a:pt x="16864" y="11791"/>
                  <a:pt x="16864" y="11791"/>
                </a:cubicBezTo>
                <a:cubicBezTo>
                  <a:pt x="16749" y="11791"/>
                  <a:pt x="16749" y="11791"/>
                  <a:pt x="16749" y="11791"/>
                </a:cubicBezTo>
                <a:cubicBezTo>
                  <a:pt x="16749" y="11791"/>
                  <a:pt x="16749" y="11791"/>
                  <a:pt x="16749" y="11791"/>
                </a:cubicBezTo>
                <a:cubicBezTo>
                  <a:pt x="16633" y="11791"/>
                  <a:pt x="16633" y="11791"/>
                  <a:pt x="16633" y="11791"/>
                </a:cubicBezTo>
                <a:cubicBezTo>
                  <a:pt x="16518" y="11692"/>
                  <a:pt x="16518" y="11692"/>
                  <a:pt x="16518" y="11692"/>
                </a:cubicBezTo>
                <a:cubicBezTo>
                  <a:pt x="16402" y="11692"/>
                  <a:pt x="16402" y="11692"/>
                  <a:pt x="16402" y="11692"/>
                </a:cubicBezTo>
                <a:cubicBezTo>
                  <a:pt x="16287" y="11692"/>
                  <a:pt x="16287" y="11692"/>
                  <a:pt x="16287" y="11692"/>
                </a:cubicBezTo>
                <a:cubicBezTo>
                  <a:pt x="16287" y="11593"/>
                  <a:pt x="16287" y="11593"/>
                  <a:pt x="16287" y="11593"/>
                </a:cubicBezTo>
                <a:cubicBezTo>
                  <a:pt x="16287" y="11593"/>
                  <a:pt x="16287" y="11593"/>
                  <a:pt x="16287" y="11593"/>
                </a:cubicBezTo>
                <a:cubicBezTo>
                  <a:pt x="16171" y="11593"/>
                  <a:pt x="16171" y="11593"/>
                  <a:pt x="16171" y="11593"/>
                </a:cubicBezTo>
                <a:cubicBezTo>
                  <a:pt x="16171" y="11593"/>
                  <a:pt x="16171" y="11593"/>
                  <a:pt x="16171" y="11593"/>
                </a:cubicBezTo>
                <a:cubicBezTo>
                  <a:pt x="16171" y="11593"/>
                  <a:pt x="16171" y="11593"/>
                  <a:pt x="16171" y="11593"/>
                </a:cubicBezTo>
                <a:cubicBezTo>
                  <a:pt x="16171" y="11692"/>
                  <a:pt x="16171" y="11692"/>
                  <a:pt x="16171" y="11692"/>
                </a:cubicBezTo>
                <a:cubicBezTo>
                  <a:pt x="16171" y="11791"/>
                  <a:pt x="16171" y="11791"/>
                  <a:pt x="16171" y="11791"/>
                </a:cubicBezTo>
                <a:cubicBezTo>
                  <a:pt x="16171" y="11890"/>
                  <a:pt x="16171" y="11890"/>
                  <a:pt x="16171" y="11890"/>
                </a:cubicBezTo>
                <a:cubicBezTo>
                  <a:pt x="16056" y="11890"/>
                  <a:pt x="16056" y="11890"/>
                  <a:pt x="16056" y="11890"/>
                </a:cubicBezTo>
                <a:cubicBezTo>
                  <a:pt x="16056" y="11890"/>
                  <a:pt x="16056" y="11890"/>
                  <a:pt x="16056" y="11890"/>
                </a:cubicBezTo>
                <a:cubicBezTo>
                  <a:pt x="15940" y="11692"/>
                  <a:pt x="15940" y="11692"/>
                  <a:pt x="15940" y="11692"/>
                </a:cubicBezTo>
                <a:cubicBezTo>
                  <a:pt x="15825" y="11593"/>
                  <a:pt x="15825" y="11593"/>
                  <a:pt x="15825" y="11593"/>
                </a:cubicBezTo>
                <a:cubicBezTo>
                  <a:pt x="15825" y="11494"/>
                  <a:pt x="15825" y="11494"/>
                  <a:pt x="15825" y="11494"/>
                </a:cubicBezTo>
                <a:cubicBezTo>
                  <a:pt x="15709" y="11494"/>
                  <a:pt x="15709" y="11494"/>
                  <a:pt x="15709" y="11494"/>
                </a:cubicBezTo>
                <a:cubicBezTo>
                  <a:pt x="15709" y="11494"/>
                  <a:pt x="15709" y="11494"/>
                  <a:pt x="15709" y="11494"/>
                </a:cubicBezTo>
                <a:cubicBezTo>
                  <a:pt x="15709" y="11494"/>
                  <a:pt x="15709" y="11494"/>
                  <a:pt x="15709" y="11494"/>
                </a:cubicBezTo>
                <a:cubicBezTo>
                  <a:pt x="15709" y="11494"/>
                  <a:pt x="15709" y="11494"/>
                  <a:pt x="15709" y="11494"/>
                </a:cubicBezTo>
                <a:cubicBezTo>
                  <a:pt x="15709" y="11494"/>
                  <a:pt x="15709" y="11494"/>
                  <a:pt x="15709" y="11494"/>
                </a:cubicBezTo>
                <a:cubicBezTo>
                  <a:pt x="15709" y="11593"/>
                  <a:pt x="15709" y="11593"/>
                  <a:pt x="15709" y="11593"/>
                </a:cubicBezTo>
                <a:cubicBezTo>
                  <a:pt x="15825" y="11692"/>
                  <a:pt x="15825" y="11692"/>
                  <a:pt x="15825" y="11692"/>
                </a:cubicBezTo>
                <a:cubicBezTo>
                  <a:pt x="15825" y="11791"/>
                  <a:pt x="15825" y="11791"/>
                  <a:pt x="15825" y="11791"/>
                </a:cubicBezTo>
                <a:cubicBezTo>
                  <a:pt x="15940" y="11791"/>
                  <a:pt x="15940" y="11791"/>
                  <a:pt x="15940" y="11791"/>
                </a:cubicBezTo>
                <a:cubicBezTo>
                  <a:pt x="15940" y="11791"/>
                  <a:pt x="15940" y="11791"/>
                  <a:pt x="15940" y="11791"/>
                </a:cubicBezTo>
                <a:cubicBezTo>
                  <a:pt x="15940" y="11890"/>
                  <a:pt x="15940" y="11890"/>
                  <a:pt x="15940" y="11890"/>
                </a:cubicBezTo>
                <a:cubicBezTo>
                  <a:pt x="15940" y="11890"/>
                  <a:pt x="15940" y="11890"/>
                  <a:pt x="15940" y="11890"/>
                </a:cubicBezTo>
                <a:cubicBezTo>
                  <a:pt x="15825" y="11890"/>
                  <a:pt x="15825" y="11890"/>
                  <a:pt x="15825" y="11890"/>
                </a:cubicBezTo>
                <a:cubicBezTo>
                  <a:pt x="15709" y="11890"/>
                  <a:pt x="15709" y="11890"/>
                  <a:pt x="15709" y="11890"/>
                </a:cubicBezTo>
                <a:cubicBezTo>
                  <a:pt x="15709" y="11989"/>
                  <a:pt x="15709" y="11989"/>
                  <a:pt x="15709" y="11989"/>
                </a:cubicBezTo>
                <a:cubicBezTo>
                  <a:pt x="15594" y="11989"/>
                  <a:pt x="15594" y="11989"/>
                  <a:pt x="15594" y="11989"/>
                </a:cubicBezTo>
                <a:cubicBezTo>
                  <a:pt x="15594" y="11989"/>
                  <a:pt x="15594" y="11989"/>
                  <a:pt x="15594" y="11989"/>
                </a:cubicBezTo>
                <a:cubicBezTo>
                  <a:pt x="15478" y="12088"/>
                  <a:pt x="15478" y="12088"/>
                  <a:pt x="15478" y="12088"/>
                </a:cubicBezTo>
                <a:cubicBezTo>
                  <a:pt x="15478" y="12088"/>
                  <a:pt x="15478" y="12088"/>
                  <a:pt x="15478" y="12088"/>
                </a:cubicBezTo>
                <a:cubicBezTo>
                  <a:pt x="15363" y="11989"/>
                  <a:pt x="15363" y="11989"/>
                  <a:pt x="15363" y="11989"/>
                </a:cubicBezTo>
                <a:cubicBezTo>
                  <a:pt x="15363" y="11989"/>
                  <a:pt x="15363" y="11989"/>
                  <a:pt x="15363" y="11989"/>
                </a:cubicBezTo>
                <a:cubicBezTo>
                  <a:pt x="15247" y="11989"/>
                  <a:pt x="15247" y="11989"/>
                  <a:pt x="15247" y="11989"/>
                </a:cubicBezTo>
                <a:cubicBezTo>
                  <a:pt x="15247" y="11890"/>
                  <a:pt x="15247" y="11890"/>
                  <a:pt x="15247" y="11890"/>
                </a:cubicBezTo>
                <a:cubicBezTo>
                  <a:pt x="15132" y="11890"/>
                  <a:pt x="15132" y="11890"/>
                  <a:pt x="15132" y="11890"/>
                </a:cubicBezTo>
                <a:cubicBezTo>
                  <a:pt x="15132" y="11890"/>
                  <a:pt x="15132" y="11890"/>
                  <a:pt x="15132" y="11890"/>
                </a:cubicBezTo>
                <a:cubicBezTo>
                  <a:pt x="15132" y="11791"/>
                  <a:pt x="15132" y="11791"/>
                  <a:pt x="15132" y="11791"/>
                </a:cubicBezTo>
                <a:cubicBezTo>
                  <a:pt x="15016" y="11791"/>
                  <a:pt x="15016" y="11791"/>
                  <a:pt x="15016" y="11791"/>
                </a:cubicBezTo>
                <a:cubicBezTo>
                  <a:pt x="15016" y="11791"/>
                  <a:pt x="15016" y="11791"/>
                  <a:pt x="15016" y="11791"/>
                </a:cubicBezTo>
                <a:cubicBezTo>
                  <a:pt x="15016" y="11791"/>
                  <a:pt x="15016" y="11791"/>
                  <a:pt x="15016" y="11791"/>
                </a:cubicBezTo>
                <a:cubicBezTo>
                  <a:pt x="15016" y="11791"/>
                  <a:pt x="15016" y="11791"/>
                  <a:pt x="15016" y="11791"/>
                </a:cubicBezTo>
                <a:cubicBezTo>
                  <a:pt x="15016" y="11890"/>
                  <a:pt x="15016" y="11890"/>
                  <a:pt x="15016" y="11890"/>
                </a:cubicBezTo>
                <a:cubicBezTo>
                  <a:pt x="15132" y="11890"/>
                  <a:pt x="15132" y="11890"/>
                  <a:pt x="15132" y="11890"/>
                </a:cubicBezTo>
                <a:cubicBezTo>
                  <a:pt x="15247" y="11989"/>
                  <a:pt x="15247" y="11989"/>
                  <a:pt x="15247" y="11989"/>
                </a:cubicBezTo>
                <a:cubicBezTo>
                  <a:pt x="15247" y="11989"/>
                  <a:pt x="15247" y="11989"/>
                  <a:pt x="15247" y="11989"/>
                </a:cubicBezTo>
                <a:cubicBezTo>
                  <a:pt x="15247" y="12088"/>
                  <a:pt x="15247" y="12088"/>
                  <a:pt x="15247" y="12088"/>
                </a:cubicBezTo>
                <a:cubicBezTo>
                  <a:pt x="15247" y="12088"/>
                  <a:pt x="15247" y="12088"/>
                  <a:pt x="15247" y="12088"/>
                </a:cubicBezTo>
                <a:cubicBezTo>
                  <a:pt x="15016" y="12088"/>
                  <a:pt x="15016" y="12088"/>
                  <a:pt x="15016" y="12088"/>
                </a:cubicBezTo>
                <a:cubicBezTo>
                  <a:pt x="14901" y="12088"/>
                  <a:pt x="14901" y="12088"/>
                  <a:pt x="14901" y="12088"/>
                </a:cubicBezTo>
                <a:cubicBezTo>
                  <a:pt x="14901" y="12088"/>
                  <a:pt x="14901" y="12088"/>
                  <a:pt x="14901" y="12088"/>
                </a:cubicBezTo>
                <a:cubicBezTo>
                  <a:pt x="14785" y="12187"/>
                  <a:pt x="14785" y="12187"/>
                  <a:pt x="14785" y="12187"/>
                </a:cubicBezTo>
                <a:cubicBezTo>
                  <a:pt x="14785" y="12187"/>
                  <a:pt x="14785" y="12187"/>
                  <a:pt x="14785" y="12187"/>
                </a:cubicBezTo>
                <a:cubicBezTo>
                  <a:pt x="14901" y="12187"/>
                  <a:pt x="14901" y="12187"/>
                  <a:pt x="14901" y="12187"/>
                </a:cubicBezTo>
                <a:cubicBezTo>
                  <a:pt x="14901" y="12187"/>
                  <a:pt x="14901" y="12187"/>
                  <a:pt x="14901" y="12187"/>
                </a:cubicBezTo>
                <a:cubicBezTo>
                  <a:pt x="14901" y="12187"/>
                  <a:pt x="14901" y="12187"/>
                  <a:pt x="14901" y="12187"/>
                </a:cubicBezTo>
                <a:cubicBezTo>
                  <a:pt x="15016" y="12187"/>
                  <a:pt x="15016" y="12187"/>
                  <a:pt x="15016" y="12187"/>
                </a:cubicBezTo>
                <a:cubicBezTo>
                  <a:pt x="15016" y="12187"/>
                  <a:pt x="15016" y="12187"/>
                  <a:pt x="15016" y="12187"/>
                </a:cubicBezTo>
                <a:cubicBezTo>
                  <a:pt x="15016" y="12187"/>
                  <a:pt x="15016" y="12187"/>
                  <a:pt x="15016" y="12187"/>
                </a:cubicBezTo>
                <a:cubicBezTo>
                  <a:pt x="15016" y="12187"/>
                  <a:pt x="15132" y="12187"/>
                  <a:pt x="15132" y="12187"/>
                </a:cubicBezTo>
                <a:cubicBezTo>
                  <a:pt x="15132" y="12187"/>
                  <a:pt x="15247" y="12187"/>
                  <a:pt x="15247" y="12187"/>
                </a:cubicBezTo>
                <a:cubicBezTo>
                  <a:pt x="15247" y="12187"/>
                  <a:pt x="15247" y="12187"/>
                  <a:pt x="15247" y="12187"/>
                </a:cubicBezTo>
                <a:cubicBezTo>
                  <a:pt x="15247" y="12088"/>
                  <a:pt x="15247" y="12088"/>
                  <a:pt x="15247" y="12088"/>
                </a:cubicBezTo>
                <a:cubicBezTo>
                  <a:pt x="15363" y="12088"/>
                  <a:pt x="15363" y="12088"/>
                  <a:pt x="15363" y="12088"/>
                </a:cubicBezTo>
                <a:cubicBezTo>
                  <a:pt x="15478" y="12088"/>
                  <a:pt x="15478" y="12088"/>
                  <a:pt x="15478" y="12088"/>
                </a:cubicBezTo>
                <a:cubicBezTo>
                  <a:pt x="15594" y="12088"/>
                  <a:pt x="15594" y="12088"/>
                  <a:pt x="15594" y="12088"/>
                </a:cubicBezTo>
                <a:cubicBezTo>
                  <a:pt x="15594" y="12088"/>
                  <a:pt x="15594" y="12088"/>
                  <a:pt x="15594" y="12088"/>
                </a:cubicBezTo>
                <a:cubicBezTo>
                  <a:pt x="15594" y="12187"/>
                  <a:pt x="15594" y="12187"/>
                  <a:pt x="15594" y="12187"/>
                </a:cubicBezTo>
                <a:cubicBezTo>
                  <a:pt x="15709" y="12187"/>
                  <a:pt x="15709" y="12187"/>
                  <a:pt x="15709" y="12187"/>
                </a:cubicBezTo>
                <a:cubicBezTo>
                  <a:pt x="15825" y="12187"/>
                  <a:pt x="15825" y="12187"/>
                  <a:pt x="15825" y="12187"/>
                </a:cubicBezTo>
                <a:cubicBezTo>
                  <a:pt x="15825" y="12286"/>
                  <a:pt x="15825" y="12286"/>
                  <a:pt x="15825" y="12286"/>
                </a:cubicBezTo>
                <a:cubicBezTo>
                  <a:pt x="15825" y="12286"/>
                  <a:pt x="15825" y="12286"/>
                  <a:pt x="15825" y="12286"/>
                </a:cubicBezTo>
                <a:cubicBezTo>
                  <a:pt x="15825" y="12286"/>
                  <a:pt x="15825" y="12286"/>
                  <a:pt x="15825" y="12286"/>
                </a:cubicBezTo>
                <a:cubicBezTo>
                  <a:pt x="15709" y="12385"/>
                  <a:pt x="15709" y="12385"/>
                  <a:pt x="15709" y="12385"/>
                </a:cubicBezTo>
                <a:cubicBezTo>
                  <a:pt x="15594" y="12385"/>
                  <a:pt x="15594" y="12385"/>
                  <a:pt x="15594" y="12385"/>
                </a:cubicBezTo>
                <a:cubicBezTo>
                  <a:pt x="15594" y="12385"/>
                  <a:pt x="15594" y="12385"/>
                  <a:pt x="15594" y="12385"/>
                </a:cubicBezTo>
                <a:cubicBezTo>
                  <a:pt x="15478" y="12385"/>
                  <a:pt x="15478" y="12385"/>
                  <a:pt x="15478" y="12385"/>
                </a:cubicBezTo>
                <a:cubicBezTo>
                  <a:pt x="15363" y="12484"/>
                  <a:pt x="15363" y="12484"/>
                  <a:pt x="15363" y="12484"/>
                </a:cubicBezTo>
                <a:cubicBezTo>
                  <a:pt x="15363" y="12484"/>
                  <a:pt x="15363" y="12484"/>
                  <a:pt x="15363" y="12484"/>
                </a:cubicBezTo>
                <a:cubicBezTo>
                  <a:pt x="15247" y="12385"/>
                  <a:pt x="15247" y="12385"/>
                  <a:pt x="15247" y="12385"/>
                </a:cubicBezTo>
                <a:cubicBezTo>
                  <a:pt x="15247" y="12385"/>
                  <a:pt x="15247" y="12385"/>
                  <a:pt x="15247" y="12385"/>
                </a:cubicBezTo>
                <a:cubicBezTo>
                  <a:pt x="15132" y="12385"/>
                  <a:pt x="15132" y="12385"/>
                  <a:pt x="15132" y="12385"/>
                </a:cubicBezTo>
                <a:cubicBezTo>
                  <a:pt x="15132" y="12385"/>
                  <a:pt x="15132" y="12385"/>
                  <a:pt x="15132" y="12385"/>
                </a:cubicBezTo>
                <a:cubicBezTo>
                  <a:pt x="15016" y="12385"/>
                  <a:pt x="15016" y="12385"/>
                  <a:pt x="15016" y="12385"/>
                </a:cubicBezTo>
                <a:cubicBezTo>
                  <a:pt x="15016" y="12385"/>
                  <a:pt x="15016" y="12385"/>
                  <a:pt x="15016" y="12385"/>
                </a:cubicBezTo>
                <a:cubicBezTo>
                  <a:pt x="15016" y="12385"/>
                  <a:pt x="15016" y="12385"/>
                  <a:pt x="15016" y="12385"/>
                </a:cubicBezTo>
                <a:cubicBezTo>
                  <a:pt x="15016" y="12385"/>
                  <a:pt x="15016" y="12385"/>
                  <a:pt x="15016" y="12385"/>
                </a:cubicBezTo>
                <a:cubicBezTo>
                  <a:pt x="15016" y="12385"/>
                  <a:pt x="15016" y="12385"/>
                  <a:pt x="15016" y="12385"/>
                </a:cubicBezTo>
                <a:cubicBezTo>
                  <a:pt x="15132" y="12385"/>
                  <a:pt x="15132" y="12385"/>
                  <a:pt x="15132" y="12385"/>
                </a:cubicBezTo>
                <a:cubicBezTo>
                  <a:pt x="15132" y="12385"/>
                  <a:pt x="15132" y="12385"/>
                  <a:pt x="15132" y="12385"/>
                </a:cubicBezTo>
                <a:cubicBezTo>
                  <a:pt x="15247" y="12385"/>
                  <a:pt x="15247" y="12385"/>
                  <a:pt x="15247" y="12385"/>
                </a:cubicBezTo>
                <a:cubicBezTo>
                  <a:pt x="15247" y="12484"/>
                  <a:pt x="15247" y="12484"/>
                  <a:pt x="15247" y="12484"/>
                </a:cubicBezTo>
                <a:cubicBezTo>
                  <a:pt x="15247" y="12484"/>
                  <a:pt x="15247" y="12484"/>
                  <a:pt x="15247" y="12484"/>
                </a:cubicBezTo>
                <a:cubicBezTo>
                  <a:pt x="15132" y="12484"/>
                  <a:pt x="15132" y="12484"/>
                  <a:pt x="15132" y="12484"/>
                </a:cubicBezTo>
                <a:cubicBezTo>
                  <a:pt x="15016" y="12484"/>
                  <a:pt x="15016" y="12484"/>
                  <a:pt x="15016" y="12484"/>
                </a:cubicBezTo>
                <a:cubicBezTo>
                  <a:pt x="15016" y="12583"/>
                  <a:pt x="15016" y="12583"/>
                  <a:pt x="15016" y="12583"/>
                </a:cubicBezTo>
                <a:cubicBezTo>
                  <a:pt x="15016" y="12583"/>
                  <a:pt x="15016" y="12583"/>
                  <a:pt x="15016" y="12583"/>
                </a:cubicBezTo>
                <a:cubicBezTo>
                  <a:pt x="15132" y="12484"/>
                  <a:pt x="15132" y="12484"/>
                  <a:pt x="15132" y="12484"/>
                </a:cubicBezTo>
                <a:cubicBezTo>
                  <a:pt x="15247" y="12484"/>
                  <a:pt x="15247" y="12484"/>
                  <a:pt x="15247" y="12484"/>
                </a:cubicBezTo>
                <a:cubicBezTo>
                  <a:pt x="15247" y="12484"/>
                  <a:pt x="15247" y="12484"/>
                  <a:pt x="15247" y="12484"/>
                </a:cubicBezTo>
                <a:cubicBezTo>
                  <a:pt x="15247" y="12583"/>
                  <a:pt x="15247" y="12583"/>
                  <a:pt x="15247" y="12583"/>
                </a:cubicBezTo>
                <a:cubicBezTo>
                  <a:pt x="15247" y="12583"/>
                  <a:pt x="15247" y="12583"/>
                  <a:pt x="15247" y="12583"/>
                </a:cubicBezTo>
                <a:cubicBezTo>
                  <a:pt x="15363" y="12583"/>
                  <a:pt x="15363" y="12583"/>
                  <a:pt x="15363" y="12583"/>
                </a:cubicBezTo>
                <a:cubicBezTo>
                  <a:pt x="15363" y="12484"/>
                  <a:pt x="15363" y="12484"/>
                  <a:pt x="15363" y="12484"/>
                </a:cubicBezTo>
                <a:cubicBezTo>
                  <a:pt x="15478" y="12484"/>
                  <a:pt x="15478" y="12484"/>
                  <a:pt x="15478" y="12484"/>
                </a:cubicBezTo>
                <a:cubicBezTo>
                  <a:pt x="15478" y="12484"/>
                  <a:pt x="15478" y="12484"/>
                  <a:pt x="15478" y="12484"/>
                </a:cubicBezTo>
                <a:cubicBezTo>
                  <a:pt x="15594" y="12484"/>
                  <a:pt x="15594" y="12484"/>
                  <a:pt x="15594" y="12484"/>
                </a:cubicBezTo>
                <a:cubicBezTo>
                  <a:pt x="15594" y="12484"/>
                  <a:pt x="15594" y="12484"/>
                  <a:pt x="15594" y="12484"/>
                </a:cubicBezTo>
                <a:cubicBezTo>
                  <a:pt x="15594" y="12484"/>
                  <a:pt x="15594" y="12484"/>
                  <a:pt x="15594" y="12484"/>
                </a:cubicBezTo>
                <a:cubicBezTo>
                  <a:pt x="15825" y="12583"/>
                  <a:pt x="15825" y="12583"/>
                  <a:pt x="15825" y="12583"/>
                </a:cubicBezTo>
                <a:cubicBezTo>
                  <a:pt x="15825" y="12583"/>
                  <a:pt x="15825" y="12583"/>
                  <a:pt x="15825" y="12583"/>
                </a:cubicBezTo>
                <a:cubicBezTo>
                  <a:pt x="15825" y="12583"/>
                  <a:pt x="15825" y="12583"/>
                  <a:pt x="15825" y="12583"/>
                </a:cubicBezTo>
                <a:cubicBezTo>
                  <a:pt x="15825" y="12583"/>
                  <a:pt x="15825" y="12583"/>
                  <a:pt x="15825" y="12583"/>
                </a:cubicBezTo>
                <a:cubicBezTo>
                  <a:pt x="15825" y="12683"/>
                  <a:pt x="15825" y="12683"/>
                  <a:pt x="15825" y="12683"/>
                </a:cubicBezTo>
                <a:cubicBezTo>
                  <a:pt x="15825" y="12782"/>
                  <a:pt x="15825" y="12782"/>
                  <a:pt x="15825" y="12782"/>
                </a:cubicBezTo>
                <a:cubicBezTo>
                  <a:pt x="15709" y="12782"/>
                  <a:pt x="15709" y="12782"/>
                  <a:pt x="15709" y="12782"/>
                </a:cubicBezTo>
                <a:cubicBezTo>
                  <a:pt x="15594" y="12782"/>
                  <a:pt x="15594" y="12782"/>
                  <a:pt x="15594" y="12782"/>
                </a:cubicBezTo>
                <a:cubicBezTo>
                  <a:pt x="15478" y="12782"/>
                  <a:pt x="15478" y="12782"/>
                  <a:pt x="15478" y="12782"/>
                </a:cubicBezTo>
                <a:cubicBezTo>
                  <a:pt x="15363" y="12782"/>
                  <a:pt x="15363" y="12782"/>
                  <a:pt x="15363" y="12782"/>
                </a:cubicBezTo>
                <a:cubicBezTo>
                  <a:pt x="15363" y="12782"/>
                  <a:pt x="15363" y="12782"/>
                  <a:pt x="15363" y="12782"/>
                </a:cubicBezTo>
                <a:cubicBezTo>
                  <a:pt x="15247" y="12782"/>
                  <a:pt x="15247" y="12782"/>
                  <a:pt x="15247" y="12782"/>
                </a:cubicBezTo>
                <a:cubicBezTo>
                  <a:pt x="15247" y="12782"/>
                  <a:pt x="15247" y="12782"/>
                  <a:pt x="15247" y="12782"/>
                </a:cubicBezTo>
                <a:cubicBezTo>
                  <a:pt x="15363" y="12782"/>
                  <a:pt x="15363" y="12782"/>
                  <a:pt x="15363" y="12782"/>
                </a:cubicBezTo>
                <a:cubicBezTo>
                  <a:pt x="15478" y="12782"/>
                  <a:pt x="15478" y="12782"/>
                  <a:pt x="15478" y="12782"/>
                </a:cubicBezTo>
                <a:cubicBezTo>
                  <a:pt x="15594" y="12881"/>
                  <a:pt x="15594" y="12881"/>
                  <a:pt x="15594" y="12881"/>
                </a:cubicBezTo>
                <a:cubicBezTo>
                  <a:pt x="15594" y="12881"/>
                  <a:pt x="15594" y="12881"/>
                  <a:pt x="15594" y="12881"/>
                </a:cubicBezTo>
                <a:cubicBezTo>
                  <a:pt x="15594" y="12881"/>
                  <a:pt x="15594" y="12881"/>
                  <a:pt x="15594" y="12881"/>
                </a:cubicBezTo>
                <a:cubicBezTo>
                  <a:pt x="15709" y="12881"/>
                  <a:pt x="15709" y="12881"/>
                  <a:pt x="15709" y="12881"/>
                </a:cubicBezTo>
                <a:cubicBezTo>
                  <a:pt x="15825" y="12881"/>
                  <a:pt x="15825" y="12881"/>
                  <a:pt x="15825" y="12881"/>
                </a:cubicBezTo>
                <a:cubicBezTo>
                  <a:pt x="15940" y="12881"/>
                  <a:pt x="15940" y="12881"/>
                  <a:pt x="15940" y="12881"/>
                </a:cubicBezTo>
                <a:cubicBezTo>
                  <a:pt x="15940" y="12881"/>
                  <a:pt x="15940" y="12881"/>
                  <a:pt x="15940" y="12881"/>
                </a:cubicBezTo>
                <a:cubicBezTo>
                  <a:pt x="16056" y="12881"/>
                  <a:pt x="16056" y="12881"/>
                  <a:pt x="16056" y="12881"/>
                </a:cubicBezTo>
                <a:cubicBezTo>
                  <a:pt x="16171" y="12980"/>
                  <a:pt x="16171" y="12980"/>
                  <a:pt x="16171" y="12980"/>
                </a:cubicBezTo>
                <a:cubicBezTo>
                  <a:pt x="16171" y="12980"/>
                  <a:pt x="16171" y="12980"/>
                  <a:pt x="16171" y="12980"/>
                </a:cubicBezTo>
                <a:cubicBezTo>
                  <a:pt x="16171" y="13079"/>
                  <a:pt x="16171" y="13079"/>
                  <a:pt x="16171" y="13079"/>
                </a:cubicBezTo>
                <a:cubicBezTo>
                  <a:pt x="16287" y="13079"/>
                  <a:pt x="16287" y="13079"/>
                  <a:pt x="16287" y="13079"/>
                </a:cubicBezTo>
                <a:cubicBezTo>
                  <a:pt x="16287" y="13079"/>
                  <a:pt x="16287" y="13079"/>
                  <a:pt x="16287" y="13079"/>
                </a:cubicBezTo>
                <a:cubicBezTo>
                  <a:pt x="16287" y="13079"/>
                  <a:pt x="16287" y="13079"/>
                  <a:pt x="16287" y="13079"/>
                </a:cubicBezTo>
                <a:cubicBezTo>
                  <a:pt x="16402" y="13178"/>
                  <a:pt x="16402" y="13178"/>
                  <a:pt x="16402" y="13178"/>
                </a:cubicBezTo>
                <a:cubicBezTo>
                  <a:pt x="16402" y="13178"/>
                  <a:pt x="16402" y="13178"/>
                  <a:pt x="16402" y="13178"/>
                </a:cubicBezTo>
                <a:cubicBezTo>
                  <a:pt x="16518" y="13178"/>
                  <a:pt x="16518" y="13178"/>
                  <a:pt x="16518" y="13178"/>
                </a:cubicBezTo>
                <a:cubicBezTo>
                  <a:pt x="16518" y="13277"/>
                  <a:pt x="16518" y="13277"/>
                  <a:pt x="16518" y="13277"/>
                </a:cubicBezTo>
                <a:cubicBezTo>
                  <a:pt x="16518" y="13277"/>
                  <a:pt x="16518" y="13277"/>
                  <a:pt x="16518" y="13277"/>
                </a:cubicBezTo>
                <a:cubicBezTo>
                  <a:pt x="16633" y="13277"/>
                  <a:pt x="16633" y="13277"/>
                  <a:pt x="16633" y="13277"/>
                </a:cubicBezTo>
                <a:cubicBezTo>
                  <a:pt x="16633" y="13277"/>
                  <a:pt x="16633" y="13277"/>
                  <a:pt x="16633" y="13277"/>
                </a:cubicBezTo>
                <a:cubicBezTo>
                  <a:pt x="16633" y="13376"/>
                  <a:pt x="16633" y="13376"/>
                  <a:pt x="16633" y="13376"/>
                </a:cubicBezTo>
                <a:cubicBezTo>
                  <a:pt x="16518" y="13376"/>
                  <a:pt x="16518" y="13376"/>
                  <a:pt x="16518" y="13376"/>
                </a:cubicBezTo>
                <a:cubicBezTo>
                  <a:pt x="16518" y="13475"/>
                  <a:pt x="16518" y="13475"/>
                  <a:pt x="16518" y="13475"/>
                </a:cubicBezTo>
                <a:cubicBezTo>
                  <a:pt x="16518" y="13475"/>
                  <a:pt x="16518" y="13475"/>
                  <a:pt x="16518" y="13475"/>
                </a:cubicBezTo>
                <a:cubicBezTo>
                  <a:pt x="16402" y="13574"/>
                  <a:pt x="16402" y="13574"/>
                  <a:pt x="16402" y="13574"/>
                </a:cubicBezTo>
                <a:cubicBezTo>
                  <a:pt x="16518" y="13574"/>
                  <a:pt x="16518" y="13574"/>
                  <a:pt x="16518" y="13574"/>
                </a:cubicBezTo>
                <a:cubicBezTo>
                  <a:pt x="16518" y="13475"/>
                  <a:pt x="16518" y="13475"/>
                  <a:pt x="16518" y="13475"/>
                </a:cubicBezTo>
                <a:cubicBezTo>
                  <a:pt x="16633" y="13475"/>
                  <a:pt x="16633" y="13475"/>
                  <a:pt x="16633" y="13475"/>
                </a:cubicBezTo>
                <a:cubicBezTo>
                  <a:pt x="16633" y="13376"/>
                  <a:pt x="16633" y="13376"/>
                  <a:pt x="16633" y="13376"/>
                </a:cubicBezTo>
                <a:cubicBezTo>
                  <a:pt x="16633" y="13475"/>
                  <a:pt x="16633" y="13475"/>
                  <a:pt x="16633" y="13475"/>
                </a:cubicBezTo>
                <a:cubicBezTo>
                  <a:pt x="16633" y="13475"/>
                  <a:pt x="16633" y="13475"/>
                  <a:pt x="16633" y="13475"/>
                </a:cubicBezTo>
                <a:cubicBezTo>
                  <a:pt x="16633" y="13574"/>
                  <a:pt x="16633" y="13574"/>
                  <a:pt x="16633" y="13574"/>
                </a:cubicBezTo>
                <a:cubicBezTo>
                  <a:pt x="16633" y="13475"/>
                  <a:pt x="16633" y="13475"/>
                  <a:pt x="16633" y="13475"/>
                </a:cubicBezTo>
                <a:cubicBezTo>
                  <a:pt x="16633" y="13475"/>
                  <a:pt x="16633" y="13475"/>
                  <a:pt x="16633" y="13475"/>
                </a:cubicBezTo>
                <a:cubicBezTo>
                  <a:pt x="16749" y="13475"/>
                  <a:pt x="16749" y="13475"/>
                  <a:pt x="16749" y="13475"/>
                </a:cubicBezTo>
                <a:cubicBezTo>
                  <a:pt x="16749" y="13475"/>
                  <a:pt x="16749" y="13475"/>
                  <a:pt x="16749" y="13475"/>
                </a:cubicBezTo>
                <a:cubicBezTo>
                  <a:pt x="16864" y="13475"/>
                  <a:pt x="16864" y="13475"/>
                  <a:pt x="16864" y="13475"/>
                </a:cubicBezTo>
                <a:cubicBezTo>
                  <a:pt x="16749" y="13574"/>
                  <a:pt x="16749" y="13574"/>
                  <a:pt x="16749" y="13574"/>
                </a:cubicBezTo>
                <a:cubicBezTo>
                  <a:pt x="16749" y="13574"/>
                  <a:pt x="16749" y="13574"/>
                  <a:pt x="16749" y="13574"/>
                </a:cubicBezTo>
                <a:cubicBezTo>
                  <a:pt x="16633" y="13673"/>
                  <a:pt x="16633" y="13673"/>
                  <a:pt x="16633" y="13673"/>
                </a:cubicBezTo>
                <a:cubicBezTo>
                  <a:pt x="16633" y="13673"/>
                  <a:pt x="16633" y="13673"/>
                  <a:pt x="16633" y="13673"/>
                </a:cubicBezTo>
                <a:cubicBezTo>
                  <a:pt x="16633" y="13772"/>
                  <a:pt x="16633" y="13772"/>
                  <a:pt x="16633" y="13772"/>
                </a:cubicBezTo>
                <a:cubicBezTo>
                  <a:pt x="16633" y="13772"/>
                  <a:pt x="16633" y="13772"/>
                  <a:pt x="16633" y="13772"/>
                </a:cubicBezTo>
                <a:cubicBezTo>
                  <a:pt x="16633" y="13772"/>
                  <a:pt x="16633" y="13772"/>
                  <a:pt x="16633" y="13772"/>
                </a:cubicBezTo>
                <a:cubicBezTo>
                  <a:pt x="16633" y="13872"/>
                  <a:pt x="16633" y="13872"/>
                  <a:pt x="16633" y="13872"/>
                </a:cubicBezTo>
                <a:cubicBezTo>
                  <a:pt x="16633" y="13872"/>
                  <a:pt x="16633" y="13872"/>
                  <a:pt x="16633" y="13872"/>
                </a:cubicBezTo>
                <a:cubicBezTo>
                  <a:pt x="16633" y="13872"/>
                  <a:pt x="16633" y="13872"/>
                  <a:pt x="16633" y="13872"/>
                </a:cubicBezTo>
                <a:cubicBezTo>
                  <a:pt x="16749" y="13772"/>
                  <a:pt x="16749" y="13772"/>
                  <a:pt x="16749" y="13772"/>
                </a:cubicBezTo>
                <a:cubicBezTo>
                  <a:pt x="16749" y="13673"/>
                  <a:pt x="16749" y="13673"/>
                  <a:pt x="16749" y="13673"/>
                </a:cubicBezTo>
                <a:cubicBezTo>
                  <a:pt x="16864" y="13673"/>
                  <a:pt x="16864" y="13673"/>
                  <a:pt x="16864" y="13673"/>
                </a:cubicBezTo>
                <a:cubicBezTo>
                  <a:pt x="16864" y="13673"/>
                  <a:pt x="16864" y="13673"/>
                  <a:pt x="16864" y="13673"/>
                </a:cubicBezTo>
                <a:cubicBezTo>
                  <a:pt x="16864" y="13673"/>
                  <a:pt x="16864" y="13673"/>
                  <a:pt x="16864" y="13673"/>
                </a:cubicBezTo>
                <a:cubicBezTo>
                  <a:pt x="16864" y="13772"/>
                  <a:pt x="16864" y="13772"/>
                  <a:pt x="16864" y="13772"/>
                </a:cubicBezTo>
                <a:cubicBezTo>
                  <a:pt x="16749" y="13872"/>
                  <a:pt x="16749" y="13872"/>
                  <a:pt x="16749" y="13872"/>
                </a:cubicBezTo>
                <a:cubicBezTo>
                  <a:pt x="16864" y="13872"/>
                  <a:pt x="16864" y="13872"/>
                  <a:pt x="16864" y="13872"/>
                </a:cubicBezTo>
                <a:cubicBezTo>
                  <a:pt x="16864" y="13872"/>
                  <a:pt x="16864" y="13872"/>
                  <a:pt x="16864" y="13872"/>
                </a:cubicBezTo>
                <a:cubicBezTo>
                  <a:pt x="16864" y="13872"/>
                  <a:pt x="16864" y="13872"/>
                  <a:pt x="16864" y="13872"/>
                </a:cubicBezTo>
                <a:cubicBezTo>
                  <a:pt x="16864" y="13971"/>
                  <a:pt x="16864" y="13971"/>
                  <a:pt x="16864" y="13971"/>
                </a:cubicBezTo>
                <a:cubicBezTo>
                  <a:pt x="16864" y="13971"/>
                  <a:pt x="16864" y="13971"/>
                  <a:pt x="16864" y="13971"/>
                </a:cubicBezTo>
                <a:cubicBezTo>
                  <a:pt x="16749" y="13971"/>
                  <a:pt x="16749" y="13971"/>
                  <a:pt x="16749" y="13971"/>
                </a:cubicBezTo>
                <a:cubicBezTo>
                  <a:pt x="16749" y="14070"/>
                  <a:pt x="16749" y="14070"/>
                  <a:pt x="16749" y="14070"/>
                </a:cubicBezTo>
                <a:cubicBezTo>
                  <a:pt x="16749" y="14070"/>
                  <a:pt x="16749" y="14070"/>
                  <a:pt x="16749" y="14070"/>
                </a:cubicBezTo>
                <a:cubicBezTo>
                  <a:pt x="16864" y="14070"/>
                  <a:pt x="16864" y="14070"/>
                  <a:pt x="16864" y="14070"/>
                </a:cubicBezTo>
                <a:cubicBezTo>
                  <a:pt x="16864" y="14070"/>
                  <a:pt x="16864" y="14070"/>
                  <a:pt x="16864" y="14070"/>
                </a:cubicBezTo>
                <a:cubicBezTo>
                  <a:pt x="16864" y="14070"/>
                  <a:pt x="16864" y="14070"/>
                  <a:pt x="16864" y="14070"/>
                </a:cubicBezTo>
                <a:cubicBezTo>
                  <a:pt x="16864" y="14169"/>
                  <a:pt x="16864" y="14169"/>
                  <a:pt x="16864" y="14169"/>
                </a:cubicBezTo>
                <a:cubicBezTo>
                  <a:pt x="16864" y="14169"/>
                  <a:pt x="16864" y="14169"/>
                  <a:pt x="16864" y="14169"/>
                </a:cubicBezTo>
                <a:cubicBezTo>
                  <a:pt x="16864" y="14169"/>
                  <a:pt x="16864" y="14169"/>
                  <a:pt x="16864" y="14169"/>
                </a:cubicBezTo>
                <a:cubicBezTo>
                  <a:pt x="16864" y="14268"/>
                  <a:pt x="16864" y="14268"/>
                  <a:pt x="16864" y="14268"/>
                </a:cubicBezTo>
                <a:cubicBezTo>
                  <a:pt x="16864" y="14268"/>
                  <a:pt x="16864" y="14268"/>
                  <a:pt x="16864" y="14268"/>
                </a:cubicBezTo>
                <a:cubicBezTo>
                  <a:pt x="16864" y="14367"/>
                  <a:pt x="16864" y="14367"/>
                  <a:pt x="16864" y="14367"/>
                </a:cubicBezTo>
                <a:cubicBezTo>
                  <a:pt x="16864" y="14466"/>
                  <a:pt x="16864" y="14466"/>
                  <a:pt x="16864" y="14466"/>
                </a:cubicBezTo>
                <a:cubicBezTo>
                  <a:pt x="16864" y="14466"/>
                  <a:pt x="16864" y="14466"/>
                  <a:pt x="16864" y="14466"/>
                </a:cubicBezTo>
                <a:cubicBezTo>
                  <a:pt x="16864" y="14565"/>
                  <a:pt x="16864" y="14565"/>
                  <a:pt x="16864" y="14565"/>
                </a:cubicBezTo>
                <a:cubicBezTo>
                  <a:pt x="16749" y="14565"/>
                  <a:pt x="16749" y="14565"/>
                  <a:pt x="16749" y="14565"/>
                </a:cubicBezTo>
                <a:cubicBezTo>
                  <a:pt x="16749" y="14565"/>
                  <a:pt x="16749" y="14565"/>
                  <a:pt x="16749" y="14565"/>
                </a:cubicBezTo>
                <a:cubicBezTo>
                  <a:pt x="16749" y="14565"/>
                  <a:pt x="16749" y="14565"/>
                  <a:pt x="16749" y="14565"/>
                </a:cubicBezTo>
                <a:cubicBezTo>
                  <a:pt x="16633" y="14565"/>
                  <a:pt x="16633" y="14565"/>
                  <a:pt x="16633" y="14565"/>
                </a:cubicBezTo>
                <a:cubicBezTo>
                  <a:pt x="16749" y="14565"/>
                  <a:pt x="16749" y="14565"/>
                  <a:pt x="16749" y="14565"/>
                </a:cubicBezTo>
                <a:cubicBezTo>
                  <a:pt x="16633" y="14466"/>
                  <a:pt x="16633" y="14466"/>
                  <a:pt x="16633" y="14466"/>
                </a:cubicBezTo>
                <a:cubicBezTo>
                  <a:pt x="16633" y="14466"/>
                  <a:pt x="16633" y="14466"/>
                  <a:pt x="16633" y="14466"/>
                </a:cubicBezTo>
                <a:cubicBezTo>
                  <a:pt x="16633" y="14466"/>
                  <a:pt x="16633" y="14466"/>
                  <a:pt x="16633" y="14466"/>
                </a:cubicBezTo>
                <a:cubicBezTo>
                  <a:pt x="16518" y="14565"/>
                  <a:pt x="16518" y="14565"/>
                  <a:pt x="16518" y="14565"/>
                </a:cubicBezTo>
                <a:cubicBezTo>
                  <a:pt x="16518" y="14466"/>
                  <a:pt x="16518" y="14466"/>
                  <a:pt x="16518" y="14466"/>
                </a:cubicBezTo>
                <a:cubicBezTo>
                  <a:pt x="16518" y="14466"/>
                  <a:pt x="16518" y="14466"/>
                  <a:pt x="16518" y="14466"/>
                </a:cubicBezTo>
                <a:cubicBezTo>
                  <a:pt x="16518" y="14367"/>
                  <a:pt x="16518" y="14367"/>
                  <a:pt x="16518" y="14367"/>
                </a:cubicBezTo>
                <a:cubicBezTo>
                  <a:pt x="16518" y="14367"/>
                  <a:pt x="16518" y="14367"/>
                  <a:pt x="16518" y="14367"/>
                </a:cubicBezTo>
                <a:cubicBezTo>
                  <a:pt x="16518" y="14268"/>
                  <a:pt x="16518" y="14268"/>
                  <a:pt x="16518" y="14268"/>
                </a:cubicBezTo>
                <a:cubicBezTo>
                  <a:pt x="16518" y="14169"/>
                  <a:pt x="16518" y="14169"/>
                  <a:pt x="16518" y="14169"/>
                </a:cubicBezTo>
                <a:cubicBezTo>
                  <a:pt x="16518" y="14169"/>
                  <a:pt x="16518" y="14169"/>
                  <a:pt x="16518" y="14169"/>
                </a:cubicBezTo>
                <a:cubicBezTo>
                  <a:pt x="16518" y="14169"/>
                  <a:pt x="16518" y="14169"/>
                  <a:pt x="16518" y="14169"/>
                </a:cubicBezTo>
                <a:cubicBezTo>
                  <a:pt x="16402" y="14169"/>
                  <a:pt x="16402" y="14169"/>
                  <a:pt x="16402" y="14169"/>
                </a:cubicBezTo>
                <a:cubicBezTo>
                  <a:pt x="16402" y="14268"/>
                  <a:pt x="16402" y="14268"/>
                  <a:pt x="16402" y="14268"/>
                </a:cubicBezTo>
                <a:cubicBezTo>
                  <a:pt x="16402" y="14367"/>
                  <a:pt x="16402" y="14367"/>
                  <a:pt x="16402" y="14367"/>
                </a:cubicBezTo>
                <a:cubicBezTo>
                  <a:pt x="16402" y="14466"/>
                  <a:pt x="16402" y="14466"/>
                  <a:pt x="16402" y="14466"/>
                </a:cubicBezTo>
                <a:cubicBezTo>
                  <a:pt x="16402" y="14565"/>
                  <a:pt x="16402" y="14565"/>
                  <a:pt x="16402" y="14565"/>
                </a:cubicBezTo>
                <a:cubicBezTo>
                  <a:pt x="16402" y="14565"/>
                  <a:pt x="16402" y="14565"/>
                  <a:pt x="16402" y="14565"/>
                </a:cubicBezTo>
                <a:cubicBezTo>
                  <a:pt x="16287" y="14565"/>
                  <a:pt x="16287" y="14565"/>
                  <a:pt x="16287" y="14565"/>
                </a:cubicBezTo>
                <a:cubicBezTo>
                  <a:pt x="16287" y="14565"/>
                  <a:pt x="16287" y="14565"/>
                  <a:pt x="16287" y="14565"/>
                </a:cubicBezTo>
                <a:cubicBezTo>
                  <a:pt x="16171" y="14565"/>
                  <a:pt x="16171" y="14565"/>
                  <a:pt x="16171" y="14565"/>
                </a:cubicBezTo>
                <a:cubicBezTo>
                  <a:pt x="16171" y="14565"/>
                  <a:pt x="16171" y="14565"/>
                  <a:pt x="16171" y="14565"/>
                </a:cubicBezTo>
                <a:cubicBezTo>
                  <a:pt x="16056" y="14466"/>
                  <a:pt x="16056" y="14466"/>
                  <a:pt x="16056" y="14466"/>
                </a:cubicBezTo>
                <a:cubicBezTo>
                  <a:pt x="15940" y="14367"/>
                  <a:pt x="15940" y="14367"/>
                  <a:pt x="15940" y="14367"/>
                </a:cubicBezTo>
                <a:cubicBezTo>
                  <a:pt x="15825" y="14268"/>
                  <a:pt x="15825" y="14268"/>
                  <a:pt x="15825" y="14268"/>
                </a:cubicBezTo>
                <a:cubicBezTo>
                  <a:pt x="15825" y="14268"/>
                  <a:pt x="15825" y="14268"/>
                  <a:pt x="15825" y="14268"/>
                </a:cubicBezTo>
                <a:cubicBezTo>
                  <a:pt x="15825" y="14070"/>
                  <a:pt x="15825" y="14070"/>
                  <a:pt x="15825" y="14070"/>
                </a:cubicBezTo>
                <a:cubicBezTo>
                  <a:pt x="15709" y="14070"/>
                  <a:pt x="15709" y="14070"/>
                  <a:pt x="15709" y="14070"/>
                </a:cubicBezTo>
                <a:cubicBezTo>
                  <a:pt x="15709" y="13971"/>
                  <a:pt x="15709" y="13971"/>
                  <a:pt x="15709" y="13971"/>
                </a:cubicBezTo>
                <a:cubicBezTo>
                  <a:pt x="15709" y="13872"/>
                  <a:pt x="15709" y="13872"/>
                  <a:pt x="15709" y="13872"/>
                </a:cubicBezTo>
                <a:cubicBezTo>
                  <a:pt x="15709" y="13872"/>
                  <a:pt x="15709" y="13872"/>
                  <a:pt x="15709" y="13872"/>
                </a:cubicBezTo>
                <a:cubicBezTo>
                  <a:pt x="15709" y="13772"/>
                  <a:pt x="15709" y="13772"/>
                  <a:pt x="15709" y="13772"/>
                </a:cubicBezTo>
                <a:cubicBezTo>
                  <a:pt x="15709" y="13772"/>
                  <a:pt x="15709" y="13772"/>
                  <a:pt x="15709" y="13772"/>
                </a:cubicBezTo>
                <a:cubicBezTo>
                  <a:pt x="15709" y="13772"/>
                  <a:pt x="15709" y="13772"/>
                  <a:pt x="15709" y="13772"/>
                </a:cubicBezTo>
                <a:cubicBezTo>
                  <a:pt x="15594" y="13772"/>
                  <a:pt x="15594" y="13772"/>
                  <a:pt x="15594" y="13772"/>
                </a:cubicBezTo>
                <a:cubicBezTo>
                  <a:pt x="15594" y="13772"/>
                  <a:pt x="15594" y="13772"/>
                  <a:pt x="15594" y="13772"/>
                </a:cubicBezTo>
                <a:cubicBezTo>
                  <a:pt x="15478" y="13772"/>
                  <a:pt x="15478" y="13772"/>
                  <a:pt x="15478" y="13772"/>
                </a:cubicBezTo>
                <a:cubicBezTo>
                  <a:pt x="15363" y="13574"/>
                  <a:pt x="15363" y="13574"/>
                  <a:pt x="15363" y="13574"/>
                </a:cubicBezTo>
                <a:cubicBezTo>
                  <a:pt x="15247" y="13574"/>
                  <a:pt x="15247" y="13574"/>
                  <a:pt x="15247" y="13574"/>
                </a:cubicBezTo>
                <a:cubicBezTo>
                  <a:pt x="15247" y="13475"/>
                  <a:pt x="15247" y="13475"/>
                  <a:pt x="15247" y="13475"/>
                </a:cubicBezTo>
                <a:cubicBezTo>
                  <a:pt x="15247" y="13475"/>
                  <a:pt x="15247" y="13475"/>
                  <a:pt x="15247" y="13475"/>
                </a:cubicBezTo>
                <a:cubicBezTo>
                  <a:pt x="15132" y="13574"/>
                  <a:pt x="15132" y="13574"/>
                  <a:pt x="15132" y="13574"/>
                </a:cubicBezTo>
                <a:cubicBezTo>
                  <a:pt x="15016" y="13475"/>
                  <a:pt x="15016" y="13475"/>
                  <a:pt x="15016" y="13475"/>
                </a:cubicBezTo>
                <a:cubicBezTo>
                  <a:pt x="15016" y="13475"/>
                  <a:pt x="15016" y="13475"/>
                  <a:pt x="15016" y="13475"/>
                </a:cubicBezTo>
                <a:cubicBezTo>
                  <a:pt x="14901" y="13574"/>
                  <a:pt x="14901" y="13574"/>
                  <a:pt x="14901" y="13574"/>
                </a:cubicBezTo>
                <a:cubicBezTo>
                  <a:pt x="14901" y="13475"/>
                  <a:pt x="14901" y="13475"/>
                  <a:pt x="14901" y="13475"/>
                </a:cubicBezTo>
                <a:cubicBezTo>
                  <a:pt x="14785" y="13475"/>
                  <a:pt x="14785" y="13475"/>
                  <a:pt x="14785" y="13475"/>
                </a:cubicBezTo>
                <a:cubicBezTo>
                  <a:pt x="14785" y="13376"/>
                  <a:pt x="14785" y="13376"/>
                  <a:pt x="14785" y="13376"/>
                </a:cubicBezTo>
                <a:cubicBezTo>
                  <a:pt x="14670" y="13376"/>
                  <a:pt x="14670" y="13376"/>
                  <a:pt x="14670" y="13376"/>
                </a:cubicBezTo>
                <a:cubicBezTo>
                  <a:pt x="14670" y="13277"/>
                  <a:pt x="14670" y="13277"/>
                  <a:pt x="14670" y="13277"/>
                </a:cubicBezTo>
                <a:cubicBezTo>
                  <a:pt x="14670" y="13277"/>
                  <a:pt x="14670" y="13277"/>
                  <a:pt x="14670" y="13277"/>
                </a:cubicBezTo>
                <a:cubicBezTo>
                  <a:pt x="14670" y="13178"/>
                  <a:pt x="14670" y="13178"/>
                  <a:pt x="14670" y="13178"/>
                </a:cubicBezTo>
                <a:cubicBezTo>
                  <a:pt x="14554" y="13079"/>
                  <a:pt x="14554" y="13079"/>
                  <a:pt x="14554" y="13079"/>
                </a:cubicBezTo>
                <a:cubicBezTo>
                  <a:pt x="14554" y="13178"/>
                  <a:pt x="14554" y="13178"/>
                  <a:pt x="14554" y="13178"/>
                </a:cubicBezTo>
                <a:cubicBezTo>
                  <a:pt x="14554" y="13277"/>
                  <a:pt x="14554" y="13277"/>
                  <a:pt x="14554" y="13277"/>
                </a:cubicBezTo>
                <a:cubicBezTo>
                  <a:pt x="14554" y="13277"/>
                  <a:pt x="14554" y="13277"/>
                  <a:pt x="14554" y="13277"/>
                </a:cubicBezTo>
                <a:cubicBezTo>
                  <a:pt x="14439" y="13277"/>
                  <a:pt x="14439" y="13277"/>
                  <a:pt x="14439" y="13277"/>
                </a:cubicBezTo>
                <a:cubicBezTo>
                  <a:pt x="14439" y="13277"/>
                  <a:pt x="14439" y="13277"/>
                  <a:pt x="14439" y="13277"/>
                </a:cubicBezTo>
                <a:cubicBezTo>
                  <a:pt x="14554" y="13376"/>
                  <a:pt x="14554" y="13376"/>
                  <a:pt x="14554" y="13376"/>
                </a:cubicBezTo>
                <a:cubicBezTo>
                  <a:pt x="14554" y="13376"/>
                  <a:pt x="14554" y="13376"/>
                  <a:pt x="14554" y="13376"/>
                </a:cubicBezTo>
                <a:cubicBezTo>
                  <a:pt x="14670" y="13475"/>
                  <a:pt x="14670" y="13475"/>
                  <a:pt x="14670" y="13475"/>
                </a:cubicBezTo>
                <a:cubicBezTo>
                  <a:pt x="14670" y="13475"/>
                  <a:pt x="14670" y="13475"/>
                  <a:pt x="14670" y="13475"/>
                </a:cubicBezTo>
                <a:cubicBezTo>
                  <a:pt x="14670" y="13475"/>
                  <a:pt x="14670" y="13475"/>
                  <a:pt x="14670" y="13475"/>
                </a:cubicBezTo>
                <a:cubicBezTo>
                  <a:pt x="14554" y="13475"/>
                  <a:pt x="14554" y="13475"/>
                  <a:pt x="14554" y="13475"/>
                </a:cubicBezTo>
                <a:cubicBezTo>
                  <a:pt x="14554" y="13574"/>
                  <a:pt x="14554" y="13574"/>
                  <a:pt x="14554" y="13574"/>
                </a:cubicBezTo>
                <a:cubicBezTo>
                  <a:pt x="14439" y="13574"/>
                  <a:pt x="14439" y="13574"/>
                  <a:pt x="14439" y="13574"/>
                </a:cubicBezTo>
                <a:cubicBezTo>
                  <a:pt x="14323" y="13574"/>
                  <a:pt x="14323" y="13574"/>
                  <a:pt x="14323" y="13574"/>
                </a:cubicBezTo>
                <a:cubicBezTo>
                  <a:pt x="14323" y="13574"/>
                  <a:pt x="14323" y="13574"/>
                  <a:pt x="14323" y="13574"/>
                </a:cubicBezTo>
                <a:cubicBezTo>
                  <a:pt x="14439" y="13574"/>
                  <a:pt x="14439" y="13574"/>
                  <a:pt x="14439" y="13574"/>
                </a:cubicBezTo>
                <a:cubicBezTo>
                  <a:pt x="14554" y="13574"/>
                  <a:pt x="14554" y="13574"/>
                  <a:pt x="14554" y="13574"/>
                </a:cubicBezTo>
                <a:cubicBezTo>
                  <a:pt x="14554" y="13574"/>
                  <a:pt x="14554" y="13574"/>
                  <a:pt x="14554" y="13574"/>
                </a:cubicBezTo>
                <a:cubicBezTo>
                  <a:pt x="14670" y="13574"/>
                  <a:pt x="14670" y="13574"/>
                  <a:pt x="14670" y="13574"/>
                </a:cubicBezTo>
                <a:cubicBezTo>
                  <a:pt x="14785" y="13475"/>
                  <a:pt x="14785" y="13475"/>
                  <a:pt x="14785" y="13475"/>
                </a:cubicBezTo>
                <a:cubicBezTo>
                  <a:pt x="14785" y="13574"/>
                  <a:pt x="14785" y="13574"/>
                  <a:pt x="14785" y="13574"/>
                </a:cubicBezTo>
                <a:cubicBezTo>
                  <a:pt x="14785" y="13574"/>
                  <a:pt x="14785" y="13574"/>
                  <a:pt x="14785" y="13574"/>
                </a:cubicBezTo>
                <a:cubicBezTo>
                  <a:pt x="14785" y="13673"/>
                  <a:pt x="14785" y="13673"/>
                  <a:pt x="14785" y="13673"/>
                </a:cubicBezTo>
                <a:cubicBezTo>
                  <a:pt x="14901" y="13574"/>
                  <a:pt x="14901" y="13574"/>
                  <a:pt x="14901" y="13574"/>
                </a:cubicBezTo>
                <a:cubicBezTo>
                  <a:pt x="15016" y="13574"/>
                  <a:pt x="15016" y="13574"/>
                  <a:pt x="15016" y="13574"/>
                </a:cubicBezTo>
                <a:cubicBezTo>
                  <a:pt x="15247" y="13673"/>
                  <a:pt x="15247" y="13673"/>
                  <a:pt x="15247" y="13673"/>
                </a:cubicBezTo>
                <a:cubicBezTo>
                  <a:pt x="15247" y="13673"/>
                  <a:pt x="15247" y="13673"/>
                  <a:pt x="15247" y="13673"/>
                </a:cubicBezTo>
                <a:cubicBezTo>
                  <a:pt x="15363" y="13673"/>
                  <a:pt x="15363" y="13673"/>
                  <a:pt x="15363" y="13673"/>
                </a:cubicBezTo>
                <a:cubicBezTo>
                  <a:pt x="15363" y="13772"/>
                  <a:pt x="15363" y="13772"/>
                  <a:pt x="15363" y="13772"/>
                </a:cubicBezTo>
                <a:cubicBezTo>
                  <a:pt x="15363" y="13772"/>
                  <a:pt x="15363" y="13772"/>
                  <a:pt x="15363" y="13772"/>
                </a:cubicBezTo>
                <a:cubicBezTo>
                  <a:pt x="15363" y="13872"/>
                  <a:pt x="15363" y="13872"/>
                  <a:pt x="15363" y="13872"/>
                </a:cubicBezTo>
                <a:cubicBezTo>
                  <a:pt x="15247" y="13872"/>
                  <a:pt x="15247" y="13872"/>
                  <a:pt x="15247" y="13872"/>
                </a:cubicBezTo>
                <a:cubicBezTo>
                  <a:pt x="15247" y="13971"/>
                  <a:pt x="15247" y="13971"/>
                  <a:pt x="15247" y="13971"/>
                </a:cubicBezTo>
                <a:cubicBezTo>
                  <a:pt x="15247" y="13971"/>
                  <a:pt x="15247" y="13971"/>
                  <a:pt x="15247" y="13971"/>
                </a:cubicBezTo>
                <a:cubicBezTo>
                  <a:pt x="15132" y="13971"/>
                  <a:pt x="15132" y="13971"/>
                  <a:pt x="15132" y="13971"/>
                </a:cubicBezTo>
                <a:cubicBezTo>
                  <a:pt x="14901" y="14070"/>
                  <a:pt x="14901" y="14070"/>
                  <a:pt x="14901" y="14070"/>
                </a:cubicBezTo>
                <a:cubicBezTo>
                  <a:pt x="14785" y="14070"/>
                  <a:pt x="14785" y="14070"/>
                  <a:pt x="14785" y="14070"/>
                </a:cubicBezTo>
                <a:cubicBezTo>
                  <a:pt x="14670" y="14070"/>
                  <a:pt x="14670" y="14070"/>
                  <a:pt x="14670" y="14070"/>
                </a:cubicBezTo>
                <a:cubicBezTo>
                  <a:pt x="14554" y="14070"/>
                  <a:pt x="14554" y="14070"/>
                  <a:pt x="14554" y="14070"/>
                </a:cubicBezTo>
                <a:cubicBezTo>
                  <a:pt x="14554" y="13971"/>
                  <a:pt x="14554" y="13971"/>
                  <a:pt x="14554" y="13971"/>
                </a:cubicBezTo>
                <a:cubicBezTo>
                  <a:pt x="14554" y="13971"/>
                  <a:pt x="14554" y="13971"/>
                  <a:pt x="14554" y="13971"/>
                </a:cubicBezTo>
                <a:cubicBezTo>
                  <a:pt x="14554" y="13872"/>
                  <a:pt x="14554" y="13872"/>
                  <a:pt x="14554" y="13872"/>
                </a:cubicBezTo>
                <a:cubicBezTo>
                  <a:pt x="14439" y="13872"/>
                  <a:pt x="14439" y="13872"/>
                  <a:pt x="14439" y="13872"/>
                </a:cubicBezTo>
                <a:cubicBezTo>
                  <a:pt x="14439" y="13971"/>
                  <a:pt x="14439" y="13971"/>
                  <a:pt x="14439" y="13971"/>
                </a:cubicBezTo>
                <a:cubicBezTo>
                  <a:pt x="14439" y="13971"/>
                  <a:pt x="14439" y="13971"/>
                  <a:pt x="14439" y="13971"/>
                </a:cubicBezTo>
                <a:cubicBezTo>
                  <a:pt x="14439" y="14070"/>
                  <a:pt x="14439" y="14070"/>
                  <a:pt x="14439" y="14070"/>
                </a:cubicBezTo>
                <a:cubicBezTo>
                  <a:pt x="14439" y="14070"/>
                  <a:pt x="14439" y="14070"/>
                  <a:pt x="14439" y="14070"/>
                </a:cubicBezTo>
                <a:cubicBezTo>
                  <a:pt x="14439" y="14070"/>
                  <a:pt x="14439" y="14070"/>
                  <a:pt x="14439" y="14070"/>
                </a:cubicBezTo>
                <a:cubicBezTo>
                  <a:pt x="14323" y="14070"/>
                  <a:pt x="14323" y="14070"/>
                  <a:pt x="14323" y="14070"/>
                </a:cubicBezTo>
                <a:cubicBezTo>
                  <a:pt x="14323" y="14070"/>
                  <a:pt x="14323" y="14070"/>
                  <a:pt x="14323" y="14070"/>
                </a:cubicBezTo>
                <a:cubicBezTo>
                  <a:pt x="14323" y="14070"/>
                  <a:pt x="14323" y="14070"/>
                  <a:pt x="14323" y="14070"/>
                </a:cubicBezTo>
                <a:cubicBezTo>
                  <a:pt x="14323" y="14070"/>
                  <a:pt x="14323" y="14070"/>
                  <a:pt x="14323" y="14070"/>
                </a:cubicBezTo>
                <a:cubicBezTo>
                  <a:pt x="14323" y="14070"/>
                  <a:pt x="14323" y="14070"/>
                  <a:pt x="14323" y="14070"/>
                </a:cubicBezTo>
                <a:cubicBezTo>
                  <a:pt x="14439" y="14169"/>
                  <a:pt x="14439" y="14169"/>
                  <a:pt x="14439" y="14169"/>
                </a:cubicBezTo>
                <a:cubicBezTo>
                  <a:pt x="14439" y="14169"/>
                  <a:pt x="14439" y="14169"/>
                  <a:pt x="14439" y="14169"/>
                </a:cubicBezTo>
                <a:cubicBezTo>
                  <a:pt x="14323" y="14268"/>
                  <a:pt x="14323" y="14268"/>
                  <a:pt x="14323" y="14268"/>
                </a:cubicBezTo>
                <a:cubicBezTo>
                  <a:pt x="14323" y="14268"/>
                  <a:pt x="14323" y="14268"/>
                  <a:pt x="14323" y="14268"/>
                </a:cubicBezTo>
                <a:cubicBezTo>
                  <a:pt x="14323" y="14268"/>
                  <a:pt x="14323" y="14268"/>
                  <a:pt x="14323" y="14268"/>
                </a:cubicBezTo>
                <a:cubicBezTo>
                  <a:pt x="14207" y="14268"/>
                  <a:pt x="14207" y="14268"/>
                  <a:pt x="14207" y="14268"/>
                </a:cubicBezTo>
                <a:cubicBezTo>
                  <a:pt x="14207" y="14367"/>
                  <a:pt x="14207" y="14367"/>
                  <a:pt x="14207" y="14367"/>
                </a:cubicBezTo>
                <a:cubicBezTo>
                  <a:pt x="14207" y="14367"/>
                  <a:pt x="14207" y="14367"/>
                  <a:pt x="14207" y="14367"/>
                </a:cubicBezTo>
                <a:cubicBezTo>
                  <a:pt x="13976" y="14466"/>
                  <a:pt x="13976" y="14466"/>
                  <a:pt x="13976" y="14466"/>
                </a:cubicBezTo>
                <a:cubicBezTo>
                  <a:pt x="13976" y="14367"/>
                  <a:pt x="13976" y="14367"/>
                  <a:pt x="13976" y="14367"/>
                </a:cubicBezTo>
                <a:cubicBezTo>
                  <a:pt x="13861" y="14367"/>
                  <a:pt x="13861" y="14367"/>
                  <a:pt x="13861" y="14367"/>
                </a:cubicBezTo>
                <a:cubicBezTo>
                  <a:pt x="13745" y="14466"/>
                  <a:pt x="13745" y="14466"/>
                  <a:pt x="13745" y="14466"/>
                </a:cubicBezTo>
                <a:cubicBezTo>
                  <a:pt x="13745" y="14565"/>
                  <a:pt x="13745" y="14565"/>
                  <a:pt x="13745" y="14565"/>
                </a:cubicBezTo>
                <a:cubicBezTo>
                  <a:pt x="13745" y="14565"/>
                  <a:pt x="13745" y="14565"/>
                  <a:pt x="13745" y="14565"/>
                </a:cubicBezTo>
                <a:cubicBezTo>
                  <a:pt x="13976" y="14466"/>
                  <a:pt x="13976" y="14466"/>
                  <a:pt x="13976" y="14466"/>
                </a:cubicBezTo>
                <a:cubicBezTo>
                  <a:pt x="14092" y="14466"/>
                  <a:pt x="14092" y="14466"/>
                  <a:pt x="14092" y="14466"/>
                </a:cubicBezTo>
                <a:cubicBezTo>
                  <a:pt x="14092" y="14466"/>
                  <a:pt x="14092" y="14466"/>
                  <a:pt x="14092" y="14466"/>
                </a:cubicBezTo>
                <a:cubicBezTo>
                  <a:pt x="14207" y="14466"/>
                  <a:pt x="14207" y="14466"/>
                  <a:pt x="14207" y="14466"/>
                </a:cubicBezTo>
                <a:cubicBezTo>
                  <a:pt x="14207" y="14466"/>
                  <a:pt x="14207" y="14466"/>
                  <a:pt x="14207" y="14466"/>
                </a:cubicBezTo>
                <a:cubicBezTo>
                  <a:pt x="14323" y="14565"/>
                  <a:pt x="14323" y="14565"/>
                  <a:pt x="14323" y="14565"/>
                </a:cubicBezTo>
                <a:cubicBezTo>
                  <a:pt x="14439" y="14565"/>
                  <a:pt x="14439" y="14565"/>
                  <a:pt x="14439" y="14565"/>
                </a:cubicBezTo>
                <a:cubicBezTo>
                  <a:pt x="14554" y="14466"/>
                  <a:pt x="14554" y="14466"/>
                  <a:pt x="14554" y="14466"/>
                </a:cubicBezTo>
                <a:cubicBezTo>
                  <a:pt x="14670" y="14466"/>
                  <a:pt x="14670" y="14466"/>
                  <a:pt x="14670" y="14466"/>
                </a:cubicBezTo>
                <a:cubicBezTo>
                  <a:pt x="14785" y="14565"/>
                  <a:pt x="14785" y="14565"/>
                  <a:pt x="14785" y="14565"/>
                </a:cubicBezTo>
                <a:cubicBezTo>
                  <a:pt x="14785" y="14466"/>
                  <a:pt x="14785" y="14466"/>
                  <a:pt x="14785" y="14466"/>
                </a:cubicBezTo>
                <a:cubicBezTo>
                  <a:pt x="14901" y="14565"/>
                  <a:pt x="14901" y="14565"/>
                  <a:pt x="14901" y="14565"/>
                </a:cubicBezTo>
                <a:cubicBezTo>
                  <a:pt x="14901" y="14565"/>
                  <a:pt x="14901" y="14565"/>
                  <a:pt x="14901" y="14565"/>
                </a:cubicBezTo>
                <a:cubicBezTo>
                  <a:pt x="14901" y="14565"/>
                  <a:pt x="14901" y="14565"/>
                  <a:pt x="14901" y="14565"/>
                </a:cubicBezTo>
                <a:cubicBezTo>
                  <a:pt x="15016" y="14565"/>
                  <a:pt x="15016" y="14565"/>
                  <a:pt x="15016" y="14565"/>
                </a:cubicBezTo>
                <a:cubicBezTo>
                  <a:pt x="14901" y="14664"/>
                  <a:pt x="14901" y="14664"/>
                  <a:pt x="14901" y="14664"/>
                </a:cubicBezTo>
                <a:cubicBezTo>
                  <a:pt x="14901" y="14664"/>
                  <a:pt x="14901" y="14664"/>
                  <a:pt x="14901" y="14664"/>
                </a:cubicBezTo>
                <a:cubicBezTo>
                  <a:pt x="14785" y="14664"/>
                  <a:pt x="14785" y="14664"/>
                  <a:pt x="14785" y="14664"/>
                </a:cubicBezTo>
                <a:cubicBezTo>
                  <a:pt x="14670" y="14664"/>
                  <a:pt x="14670" y="14664"/>
                  <a:pt x="14670" y="14664"/>
                </a:cubicBezTo>
                <a:cubicBezTo>
                  <a:pt x="14554" y="14664"/>
                  <a:pt x="14554" y="14664"/>
                  <a:pt x="14554" y="14664"/>
                </a:cubicBezTo>
                <a:cubicBezTo>
                  <a:pt x="14439" y="14664"/>
                  <a:pt x="14439" y="14664"/>
                  <a:pt x="14439" y="14664"/>
                </a:cubicBezTo>
                <a:cubicBezTo>
                  <a:pt x="14439" y="14763"/>
                  <a:pt x="14439" y="14763"/>
                  <a:pt x="14439" y="14763"/>
                </a:cubicBezTo>
                <a:cubicBezTo>
                  <a:pt x="14323" y="14664"/>
                  <a:pt x="14323" y="14664"/>
                  <a:pt x="14323" y="14664"/>
                </a:cubicBezTo>
                <a:cubicBezTo>
                  <a:pt x="14323" y="14664"/>
                  <a:pt x="14323" y="14664"/>
                  <a:pt x="14323" y="14664"/>
                </a:cubicBezTo>
                <a:cubicBezTo>
                  <a:pt x="14207" y="14664"/>
                  <a:pt x="14207" y="14664"/>
                  <a:pt x="14207" y="14664"/>
                </a:cubicBezTo>
                <a:cubicBezTo>
                  <a:pt x="14092" y="14763"/>
                  <a:pt x="14092" y="14763"/>
                  <a:pt x="14092" y="14763"/>
                </a:cubicBezTo>
                <a:cubicBezTo>
                  <a:pt x="14207" y="14763"/>
                  <a:pt x="14207" y="14763"/>
                  <a:pt x="14207" y="14763"/>
                </a:cubicBezTo>
                <a:cubicBezTo>
                  <a:pt x="14207" y="14763"/>
                  <a:pt x="14207" y="14763"/>
                  <a:pt x="14207" y="14763"/>
                </a:cubicBezTo>
                <a:cubicBezTo>
                  <a:pt x="14323" y="14763"/>
                  <a:pt x="14323" y="14763"/>
                  <a:pt x="14323" y="14763"/>
                </a:cubicBezTo>
                <a:cubicBezTo>
                  <a:pt x="14439" y="14763"/>
                  <a:pt x="14439" y="14763"/>
                  <a:pt x="14439" y="14763"/>
                </a:cubicBezTo>
                <a:cubicBezTo>
                  <a:pt x="14554" y="14763"/>
                  <a:pt x="14554" y="14763"/>
                  <a:pt x="14554" y="14763"/>
                </a:cubicBezTo>
                <a:cubicBezTo>
                  <a:pt x="14554" y="14862"/>
                  <a:pt x="14554" y="14862"/>
                  <a:pt x="14554" y="14862"/>
                </a:cubicBezTo>
                <a:cubicBezTo>
                  <a:pt x="14554" y="14763"/>
                  <a:pt x="14554" y="14763"/>
                  <a:pt x="14554" y="14763"/>
                </a:cubicBezTo>
                <a:cubicBezTo>
                  <a:pt x="14670" y="14664"/>
                  <a:pt x="14670" y="14664"/>
                  <a:pt x="14670" y="14664"/>
                </a:cubicBezTo>
                <a:cubicBezTo>
                  <a:pt x="14670" y="14664"/>
                  <a:pt x="14785" y="14664"/>
                  <a:pt x="14785" y="14664"/>
                </a:cubicBezTo>
                <a:cubicBezTo>
                  <a:pt x="14785" y="14664"/>
                  <a:pt x="14901" y="14664"/>
                  <a:pt x="14901" y="14664"/>
                </a:cubicBezTo>
                <a:cubicBezTo>
                  <a:pt x="14901" y="14664"/>
                  <a:pt x="14901" y="14664"/>
                  <a:pt x="14901" y="14664"/>
                </a:cubicBezTo>
                <a:cubicBezTo>
                  <a:pt x="14901" y="14763"/>
                  <a:pt x="14901" y="14763"/>
                  <a:pt x="14901" y="14763"/>
                </a:cubicBezTo>
                <a:cubicBezTo>
                  <a:pt x="15016" y="14664"/>
                  <a:pt x="15016" y="14664"/>
                  <a:pt x="15016" y="14664"/>
                </a:cubicBezTo>
                <a:cubicBezTo>
                  <a:pt x="15132" y="14664"/>
                  <a:pt x="15132" y="14664"/>
                  <a:pt x="15132" y="14664"/>
                </a:cubicBezTo>
                <a:cubicBezTo>
                  <a:pt x="15247" y="14664"/>
                  <a:pt x="15247" y="14664"/>
                  <a:pt x="15247" y="14664"/>
                </a:cubicBezTo>
                <a:cubicBezTo>
                  <a:pt x="15363" y="14565"/>
                  <a:pt x="15363" y="14565"/>
                  <a:pt x="15363" y="14565"/>
                </a:cubicBezTo>
                <a:cubicBezTo>
                  <a:pt x="15363" y="14565"/>
                  <a:pt x="15363" y="14565"/>
                  <a:pt x="15363" y="14565"/>
                </a:cubicBezTo>
                <a:cubicBezTo>
                  <a:pt x="15363" y="14565"/>
                  <a:pt x="15363" y="14565"/>
                  <a:pt x="15363" y="14565"/>
                </a:cubicBezTo>
                <a:cubicBezTo>
                  <a:pt x="15363" y="14565"/>
                  <a:pt x="15363" y="14565"/>
                  <a:pt x="15363" y="14565"/>
                </a:cubicBezTo>
                <a:cubicBezTo>
                  <a:pt x="15363" y="14664"/>
                  <a:pt x="15363" y="14664"/>
                  <a:pt x="15363" y="14664"/>
                </a:cubicBezTo>
                <a:cubicBezTo>
                  <a:pt x="15478" y="14565"/>
                  <a:pt x="15478" y="14565"/>
                  <a:pt x="15478" y="14565"/>
                </a:cubicBezTo>
                <a:cubicBezTo>
                  <a:pt x="15478" y="14565"/>
                  <a:pt x="15478" y="14565"/>
                  <a:pt x="15478" y="14565"/>
                </a:cubicBezTo>
                <a:cubicBezTo>
                  <a:pt x="15594" y="14664"/>
                  <a:pt x="15594" y="14664"/>
                  <a:pt x="15594" y="14664"/>
                </a:cubicBezTo>
                <a:cubicBezTo>
                  <a:pt x="15709" y="14664"/>
                  <a:pt x="15709" y="14664"/>
                  <a:pt x="15709" y="14664"/>
                </a:cubicBezTo>
                <a:cubicBezTo>
                  <a:pt x="15825" y="14763"/>
                  <a:pt x="15825" y="14763"/>
                  <a:pt x="15825" y="14763"/>
                </a:cubicBezTo>
                <a:cubicBezTo>
                  <a:pt x="15940" y="14763"/>
                  <a:pt x="15940" y="14763"/>
                  <a:pt x="15940" y="14763"/>
                </a:cubicBezTo>
                <a:cubicBezTo>
                  <a:pt x="16056" y="14763"/>
                  <a:pt x="16056" y="14763"/>
                  <a:pt x="16056" y="14763"/>
                </a:cubicBezTo>
                <a:cubicBezTo>
                  <a:pt x="16171" y="14763"/>
                  <a:pt x="16171" y="14763"/>
                  <a:pt x="16171" y="14763"/>
                </a:cubicBezTo>
                <a:cubicBezTo>
                  <a:pt x="16287" y="14763"/>
                  <a:pt x="16287" y="14763"/>
                  <a:pt x="16287" y="14763"/>
                </a:cubicBezTo>
                <a:cubicBezTo>
                  <a:pt x="16287" y="14763"/>
                  <a:pt x="16287" y="14763"/>
                  <a:pt x="16287" y="14763"/>
                </a:cubicBezTo>
                <a:cubicBezTo>
                  <a:pt x="16402" y="14763"/>
                  <a:pt x="16402" y="14763"/>
                  <a:pt x="16402" y="14763"/>
                </a:cubicBezTo>
                <a:cubicBezTo>
                  <a:pt x="16518" y="14763"/>
                  <a:pt x="16518" y="14763"/>
                  <a:pt x="16518" y="14763"/>
                </a:cubicBezTo>
                <a:cubicBezTo>
                  <a:pt x="16518" y="14763"/>
                  <a:pt x="16518" y="14763"/>
                  <a:pt x="16518" y="14763"/>
                </a:cubicBezTo>
                <a:cubicBezTo>
                  <a:pt x="16518" y="14862"/>
                  <a:pt x="16518" y="14862"/>
                  <a:pt x="16518" y="14862"/>
                </a:cubicBezTo>
                <a:cubicBezTo>
                  <a:pt x="16402" y="14862"/>
                  <a:pt x="16402" y="14862"/>
                  <a:pt x="16402" y="14862"/>
                </a:cubicBezTo>
                <a:cubicBezTo>
                  <a:pt x="16287" y="14961"/>
                  <a:pt x="16287" y="14961"/>
                  <a:pt x="16287" y="14961"/>
                </a:cubicBezTo>
                <a:cubicBezTo>
                  <a:pt x="16287" y="14961"/>
                  <a:pt x="16287" y="14961"/>
                  <a:pt x="16287" y="14961"/>
                </a:cubicBezTo>
                <a:cubicBezTo>
                  <a:pt x="16171" y="14961"/>
                  <a:pt x="16171" y="14961"/>
                  <a:pt x="16171" y="14961"/>
                </a:cubicBezTo>
                <a:cubicBezTo>
                  <a:pt x="16171" y="14961"/>
                  <a:pt x="16171" y="14961"/>
                  <a:pt x="16171" y="14961"/>
                </a:cubicBezTo>
                <a:cubicBezTo>
                  <a:pt x="16287" y="15061"/>
                  <a:pt x="16287" y="15061"/>
                  <a:pt x="16287" y="15061"/>
                </a:cubicBezTo>
                <a:cubicBezTo>
                  <a:pt x="16287" y="15061"/>
                  <a:pt x="16287" y="15061"/>
                  <a:pt x="16287" y="15061"/>
                </a:cubicBezTo>
                <a:cubicBezTo>
                  <a:pt x="16171" y="15061"/>
                  <a:pt x="16171" y="15061"/>
                  <a:pt x="16171" y="15061"/>
                </a:cubicBezTo>
                <a:cubicBezTo>
                  <a:pt x="16171" y="15061"/>
                  <a:pt x="16171" y="15061"/>
                  <a:pt x="16171" y="15061"/>
                </a:cubicBezTo>
                <a:cubicBezTo>
                  <a:pt x="16171" y="15061"/>
                  <a:pt x="16171" y="15061"/>
                  <a:pt x="16171" y="15061"/>
                </a:cubicBezTo>
                <a:cubicBezTo>
                  <a:pt x="16056" y="15061"/>
                  <a:pt x="16056" y="15061"/>
                  <a:pt x="16056" y="15061"/>
                </a:cubicBezTo>
                <a:cubicBezTo>
                  <a:pt x="16056" y="15061"/>
                  <a:pt x="16056" y="15061"/>
                  <a:pt x="16056" y="15061"/>
                </a:cubicBezTo>
                <a:cubicBezTo>
                  <a:pt x="16056" y="15061"/>
                  <a:pt x="16056" y="15061"/>
                  <a:pt x="16056" y="15061"/>
                </a:cubicBezTo>
                <a:cubicBezTo>
                  <a:pt x="16056" y="15061"/>
                  <a:pt x="16056" y="15061"/>
                  <a:pt x="16056" y="15061"/>
                </a:cubicBezTo>
                <a:cubicBezTo>
                  <a:pt x="15940" y="15061"/>
                  <a:pt x="15940" y="15061"/>
                  <a:pt x="15940" y="15061"/>
                </a:cubicBezTo>
                <a:cubicBezTo>
                  <a:pt x="15940" y="15061"/>
                  <a:pt x="15940" y="15061"/>
                  <a:pt x="15940" y="15061"/>
                </a:cubicBezTo>
                <a:cubicBezTo>
                  <a:pt x="15940" y="15160"/>
                  <a:pt x="15940" y="15160"/>
                  <a:pt x="15940" y="15160"/>
                </a:cubicBezTo>
                <a:cubicBezTo>
                  <a:pt x="15940" y="15160"/>
                  <a:pt x="15940" y="15160"/>
                  <a:pt x="15940" y="15160"/>
                </a:cubicBezTo>
                <a:cubicBezTo>
                  <a:pt x="15940" y="15160"/>
                  <a:pt x="15940" y="15160"/>
                  <a:pt x="15940" y="15160"/>
                </a:cubicBezTo>
                <a:cubicBezTo>
                  <a:pt x="15825" y="15259"/>
                  <a:pt x="15825" y="15259"/>
                  <a:pt x="15825" y="15259"/>
                </a:cubicBezTo>
                <a:cubicBezTo>
                  <a:pt x="15825" y="15259"/>
                  <a:pt x="15825" y="15259"/>
                  <a:pt x="15825" y="15259"/>
                </a:cubicBezTo>
                <a:cubicBezTo>
                  <a:pt x="15825" y="15259"/>
                  <a:pt x="15825" y="15259"/>
                  <a:pt x="15825" y="15259"/>
                </a:cubicBezTo>
                <a:cubicBezTo>
                  <a:pt x="15709" y="15160"/>
                  <a:pt x="15709" y="15160"/>
                  <a:pt x="15709" y="15160"/>
                </a:cubicBezTo>
                <a:cubicBezTo>
                  <a:pt x="15709" y="15259"/>
                  <a:pt x="15709" y="15259"/>
                  <a:pt x="15709" y="15259"/>
                </a:cubicBezTo>
                <a:cubicBezTo>
                  <a:pt x="15709" y="15259"/>
                  <a:pt x="15709" y="15259"/>
                  <a:pt x="15709" y="15259"/>
                </a:cubicBezTo>
                <a:cubicBezTo>
                  <a:pt x="15709" y="15259"/>
                  <a:pt x="15709" y="15259"/>
                  <a:pt x="15709" y="15259"/>
                </a:cubicBezTo>
                <a:cubicBezTo>
                  <a:pt x="15709" y="15259"/>
                  <a:pt x="15709" y="15259"/>
                  <a:pt x="15709" y="15259"/>
                </a:cubicBezTo>
                <a:cubicBezTo>
                  <a:pt x="15594" y="15358"/>
                  <a:pt x="15594" y="15358"/>
                  <a:pt x="15594" y="15358"/>
                </a:cubicBezTo>
                <a:cubicBezTo>
                  <a:pt x="15594" y="15358"/>
                  <a:pt x="15594" y="15358"/>
                  <a:pt x="15594" y="15358"/>
                </a:cubicBezTo>
                <a:cubicBezTo>
                  <a:pt x="15478" y="15358"/>
                  <a:pt x="15478" y="15358"/>
                  <a:pt x="15478" y="15358"/>
                </a:cubicBezTo>
                <a:cubicBezTo>
                  <a:pt x="15478" y="15259"/>
                  <a:pt x="15478" y="15259"/>
                  <a:pt x="15478" y="15259"/>
                </a:cubicBezTo>
                <a:cubicBezTo>
                  <a:pt x="15478" y="15259"/>
                  <a:pt x="15478" y="15259"/>
                  <a:pt x="15478" y="15259"/>
                </a:cubicBezTo>
                <a:cubicBezTo>
                  <a:pt x="15478" y="15358"/>
                  <a:pt x="15478" y="15358"/>
                  <a:pt x="15478" y="15358"/>
                </a:cubicBezTo>
                <a:cubicBezTo>
                  <a:pt x="15478" y="15457"/>
                  <a:pt x="15478" y="15457"/>
                  <a:pt x="15478" y="15457"/>
                </a:cubicBezTo>
                <a:cubicBezTo>
                  <a:pt x="15478" y="15457"/>
                  <a:pt x="15478" y="15457"/>
                  <a:pt x="15478" y="15457"/>
                </a:cubicBezTo>
                <a:cubicBezTo>
                  <a:pt x="15363" y="15457"/>
                  <a:pt x="15363" y="15457"/>
                  <a:pt x="15363" y="15457"/>
                </a:cubicBezTo>
                <a:cubicBezTo>
                  <a:pt x="15363" y="15358"/>
                  <a:pt x="15363" y="15358"/>
                  <a:pt x="15363" y="15358"/>
                </a:cubicBezTo>
                <a:cubicBezTo>
                  <a:pt x="15247" y="15457"/>
                  <a:pt x="15247" y="15457"/>
                  <a:pt x="15247" y="15457"/>
                </a:cubicBezTo>
                <a:cubicBezTo>
                  <a:pt x="15247" y="15457"/>
                  <a:pt x="15247" y="15457"/>
                  <a:pt x="15247" y="15457"/>
                </a:cubicBezTo>
                <a:cubicBezTo>
                  <a:pt x="15363" y="15457"/>
                  <a:pt x="15363" y="15457"/>
                  <a:pt x="15363" y="15457"/>
                </a:cubicBezTo>
                <a:cubicBezTo>
                  <a:pt x="15363" y="15556"/>
                  <a:pt x="15363" y="15556"/>
                  <a:pt x="15363" y="15556"/>
                </a:cubicBezTo>
                <a:cubicBezTo>
                  <a:pt x="15247" y="15556"/>
                  <a:pt x="15247" y="15556"/>
                  <a:pt x="15247" y="15556"/>
                </a:cubicBezTo>
                <a:cubicBezTo>
                  <a:pt x="15132" y="15556"/>
                  <a:pt x="15132" y="15556"/>
                  <a:pt x="15132" y="15556"/>
                </a:cubicBezTo>
                <a:cubicBezTo>
                  <a:pt x="15132" y="15556"/>
                  <a:pt x="15132" y="15556"/>
                  <a:pt x="15132" y="15556"/>
                </a:cubicBezTo>
                <a:cubicBezTo>
                  <a:pt x="15132" y="15556"/>
                  <a:pt x="15132" y="15556"/>
                  <a:pt x="15132" y="15556"/>
                </a:cubicBezTo>
                <a:cubicBezTo>
                  <a:pt x="15016" y="15556"/>
                  <a:pt x="15016" y="15556"/>
                  <a:pt x="15016" y="15556"/>
                </a:cubicBezTo>
                <a:cubicBezTo>
                  <a:pt x="15016" y="15556"/>
                  <a:pt x="15016" y="15556"/>
                  <a:pt x="15016" y="15556"/>
                </a:cubicBezTo>
                <a:cubicBezTo>
                  <a:pt x="15132" y="15655"/>
                  <a:pt x="15132" y="15655"/>
                  <a:pt x="15132" y="15655"/>
                </a:cubicBezTo>
                <a:cubicBezTo>
                  <a:pt x="15132" y="15655"/>
                  <a:pt x="15132" y="15655"/>
                  <a:pt x="15132" y="15655"/>
                </a:cubicBezTo>
                <a:cubicBezTo>
                  <a:pt x="15016" y="15655"/>
                  <a:pt x="15016" y="15655"/>
                  <a:pt x="15016" y="15655"/>
                </a:cubicBezTo>
                <a:cubicBezTo>
                  <a:pt x="14901" y="15655"/>
                  <a:pt x="14901" y="15655"/>
                  <a:pt x="14901" y="15655"/>
                </a:cubicBezTo>
                <a:cubicBezTo>
                  <a:pt x="14901" y="15754"/>
                  <a:pt x="14901" y="15754"/>
                  <a:pt x="14901" y="15754"/>
                </a:cubicBezTo>
                <a:cubicBezTo>
                  <a:pt x="14785" y="15754"/>
                  <a:pt x="14785" y="15754"/>
                  <a:pt x="14785" y="15754"/>
                </a:cubicBezTo>
                <a:cubicBezTo>
                  <a:pt x="14785" y="15754"/>
                  <a:pt x="14785" y="15754"/>
                  <a:pt x="14785" y="15754"/>
                </a:cubicBezTo>
                <a:cubicBezTo>
                  <a:pt x="14670" y="15853"/>
                  <a:pt x="14670" y="15853"/>
                  <a:pt x="14670" y="15853"/>
                </a:cubicBezTo>
                <a:cubicBezTo>
                  <a:pt x="14670" y="15853"/>
                  <a:pt x="14670" y="15853"/>
                  <a:pt x="14670" y="15853"/>
                </a:cubicBezTo>
                <a:cubicBezTo>
                  <a:pt x="14670" y="15754"/>
                  <a:pt x="14670" y="15754"/>
                  <a:pt x="14670" y="15754"/>
                </a:cubicBezTo>
                <a:cubicBezTo>
                  <a:pt x="14554" y="15754"/>
                  <a:pt x="14554" y="15754"/>
                  <a:pt x="14554" y="15754"/>
                </a:cubicBezTo>
                <a:cubicBezTo>
                  <a:pt x="14554" y="15853"/>
                  <a:pt x="14554" y="15853"/>
                  <a:pt x="14554" y="15853"/>
                </a:cubicBezTo>
                <a:cubicBezTo>
                  <a:pt x="14439" y="15853"/>
                  <a:pt x="14439" y="15853"/>
                  <a:pt x="14439" y="15853"/>
                </a:cubicBezTo>
                <a:cubicBezTo>
                  <a:pt x="14439" y="15853"/>
                  <a:pt x="14439" y="15853"/>
                  <a:pt x="14439" y="15853"/>
                </a:cubicBezTo>
                <a:cubicBezTo>
                  <a:pt x="14323" y="15853"/>
                  <a:pt x="14323" y="15853"/>
                  <a:pt x="14323" y="15853"/>
                </a:cubicBezTo>
                <a:cubicBezTo>
                  <a:pt x="14323" y="15853"/>
                  <a:pt x="14323" y="15853"/>
                  <a:pt x="14323" y="15853"/>
                </a:cubicBezTo>
                <a:cubicBezTo>
                  <a:pt x="14207" y="15853"/>
                  <a:pt x="14207" y="15853"/>
                  <a:pt x="14207" y="15853"/>
                </a:cubicBezTo>
                <a:cubicBezTo>
                  <a:pt x="14207" y="15853"/>
                  <a:pt x="14207" y="15853"/>
                  <a:pt x="14207" y="15853"/>
                </a:cubicBezTo>
                <a:cubicBezTo>
                  <a:pt x="14207" y="15853"/>
                  <a:pt x="14207" y="15853"/>
                  <a:pt x="14207" y="15853"/>
                </a:cubicBezTo>
                <a:cubicBezTo>
                  <a:pt x="14092" y="15952"/>
                  <a:pt x="14092" y="15952"/>
                  <a:pt x="14092" y="15952"/>
                </a:cubicBezTo>
                <a:cubicBezTo>
                  <a:pt x="14092" y="15952"/>
                  <a:pt x="14092" y="15952"/>
                  <a:pt x="14092" y="15952"/>
                </a:cubicBezTo>
                <a:cubicBezTo>
                  <a:pt x="14092" y="15853"/>
                  <a:pt x="14092" y="15853"/>
                  <a:pt x="14092" y="15853"/>
                </a:cubicBezTo>
                <a:cubicBezTo>
                  <a:pt x="14092" y="15853"/>
                  <a:pt x="14092" y="15853"/>
                  <a:pt x="14092" y="15853"/>
                </a:cubicBezTo>
                <a:cubicBezTo>
                  <a:pt x="13976" y="15952"/>
                  <a:pt x="13976" y="15952"/>
                  <a:pt x="13976" y="15952"/>
                </a:cubicBezTo>
                <a:cubicBezTo>
                  <a:pt x="13976" y="15952"/>
                  <a:pt x="13976" y="15952"/>
                  <a:pt x="13976" y="15952"/>
                </a:cubicBezTo>
                <a:cubicBezTo>
                  <a:pt x="13976" y="15952"/>
                  <a:pt x="13976" y="15952"/>
                  <a:pt x="13976" y="15952"/>
                </a:cubicBezTo>
                <a:cubicBezTo>
                  <a:pt x="13861" y="15853"/>
                  <a:pt x="13861" y="15853"/>
                  <a:pt x="13861" y="15853"/>
                </a:cubicBezTo>
                <a:cubicBezTo>
                  <a:pt x="13861" y="15853"/>
                  <a:pt x="13861" y="15853"/>
                  <a:pt x="13861" y="15853"/>
                </a:cubicBezTo>
                <a:cubicBezTo>
                  <a:pt x="13861" y="15952"/>
                  <a:pt x="13861" y="15952"/>
                  <a:pt x="13861" y="15952"/>
                </a:cubicBezTo>
                <a:cubicBezTo>
                  <a:pt x="13861" y="15952"/>
                  <a:pt x="13861" y="15952"/>
                  <a:pt x="13861" y="15952"/>
                </a:cubicBezTo>
                <a:cubicBezTo>
                  <a:pt x="13745" y="15952"/>
                  <a:pt x="13745" y="15952"/>
                  <a:pt x="13745" y="15952"/>
                </a:cubicBezTo>
                <a:cubicBezTo>
                  <a:pt x="13745" y="15952"/>
                  <a:pt x="13745" y="15952"/>
                  <a:pt x="13745" y="15952"/>
                </a:cubicBezTo>
                <a:cubicBezTo>
                  <a:pt x="13745" y="15952"/>
                  <a:pt x="13745" y="15952"/>
                  <a:pt x="13745" y="15952"/>
                </a:cubicBezTo>
                <a:cubicBezTo>
                  <a:pt x="13745" y="16051"/>
                  <a:pt x="13745" y="16051"/>
                  <a:pt x="13745" y="16051"/>
                </a:cubicBezTo>
                <a:cubicBezTo>
                  <a:pt x="13630" y="16051"/>
                  <a:pt x="13630" y="16051"/>
                  <a:pt x="13630" y="16051"/>
                </a:cubicBezTo>
                <a:cubicBezTo>
                  <a:pt x="13630" y="15952"/>
                  <a:pt x="13630" y="15952"/>
                  <a:pt x="13630" y="15952"/>
                </a:cubicBezTo>
                <a:cubicBezTo>
                  <a:pt x="13630" y="16051"/>
                  <a:pt x="13630" y="16051"/>
                  <a:pt x="13630" y="16051"/>
                </a:cubicBezTo>
                <a:cubicBezTo>
                  <a:pt x="13514" y="16051"/>
                  <a:pt x="13514" y="16051"/>
                  <a:pt x="13514" y="16051"/>
                </a:cubicBezTo>
                <a:cubicBezTo>
                  <a:pt x="13514" y="16051"/>
                  <a:pt x="13514" y="16051"/>
                  <a:pt x="13514" y="16051"/>
                </a:cubicBezTo>
                <a:cubicBezTo>
                  <a:pt x="13514" y="16051"/>
                  <a:pt x="13514" y="16051"/>
                  <a:pt x="13514" y="16051"/>
                </a:cubicBezTo>
                <a:cubicBezTo>
                  <a:pt x="13514" y="16051"/>
                  <a:pt x="13514" y="16051"/>
                  <a:pt x="13514" y="16051"/>
                </a:cubicBezTo>
                <a:cubicBezTo>
                  <a:pt x="13514" y="16051"/>
                  <a:pt x="13514" y="16051"/>
                  <a:pt x="13514" y="16051"/>
                </a:cubicBezTo>
                <a:cubicBezTo>
                  <a:pt x="13399" y="16150"/>
                  <a:pt x="13399" y="16150"/>
                  <a:pt x="13399" y="16150"/>
                </a:cubicBezTo>
                <a:cubicBezTo>
                  <a:pt x="13399" y="16150"/>
                  <a:pt x="13399" y="16150"/>
                  <a:pt x="13399" y="16150"/>
                </a:cubicBezTo>
                <a:cubicBezTo>
                  <a:pt x="13283" y="16150"/>
                  <a:pt x="13283" y="16150"/>
                  <a:pt x="13283" y="16150"/>
                </a:cubicBezTo>
                <a:cubicBezTo>
                  <a:pt x="13283" y="16150"/>
                  <a:pt x="13283" y="16150"/>
                  <a:pt x="13283" y="16150"/>
                </a:cubicBezTo>
                <a:cubicBezTo>
                  <a:pt x="13168" y="16051"/>
                  <a:pt x="13168" y="16051"/>
                  <a:pt x="13168" y="16051"/>
                </a:cubicBezTo>
                <a:cubicBezTo>
                  <a:pt x="13168" y="15952"/>
                  <a:pt x="13168" y="15952"/>
                  <a:pt x="13168" y="15952"/>
                </a:cubicBezTo>
                <a:cubicBezTo>
                  <a:pt x="13052" y="16051"/>
                  <a:pt x="13052" y="16051"/>
                  <a:pt x="13052" y="16051"/>
                </a:cubicBezTo>
                <a:cubicBezTo>
                  <a:pt x="13052" y="16051"/>
                  <a:pt x="13052" y="16051"/>
                  <a:pt x="13052" y="16051"/>
                </a:cubicBezTo>
                <a:cubicBezTo>
                  <a:pt x="13052" y="16051"/>
                  <a:pt x="13052" y="16051"/>
                  <a:pt x="13052" y="16051"/>
                </a:cubicBezTo>
                <a:cubicBezTo>
                  <a:pt x="13052" y="16150"/>
                  <a:pt x="13052" y="16150"/>
                  <a:pt x="13052" y="16150"/>
                </a:cubicBezTo>
                <a:cubicBezTo>
                  <a:pt x="12937" y="16150"/>
                  <a:pt x="12937" y="16150"/>
                  <a:pt x="12937" y="16150"/>
                </a:cubicBezTo>
                <a:cubicBezTo>
                  <a:pt x="12937" y="16150"/>
                  <a:pt x="12937" y="16150"/>
                  <a:pt x="12937" y="16150"/>
                </a:cubicBezTo>
                <a:cubicBezTo>
                  <a:pt x="12937" y="16150"/>
                  <a:pt x="12937" y="16150"/>
                  <a:pt x="12937" y="16150"/>
                </a:cubicBezTo>
                <a:cubicBezTo>
                  <a:pt x="12821" y="16150"/>
                  <a:pt x="12821" y="16150"/>
                  <a:pt x="12821" y="16150"/>
                </a:cubicBezTo>
                <a:cubicBezTo>
                  <a:pt x="12821" y="16150"/>
                  <a:pt x="12821" y="16150"/>
                  <a:pt x="12821" y="16150"/>
                </a:cubicBezTo>
                <a:cubicBezTo>
                  <a:pt x="12706" y="16150"/>
                  <a:pt x="12706" y="16150"/>
                  <a:pt x="12706" y="16150"/>
                </a:cubicBezTo>
                <a:cubicBezTo>
                  <a:pt x="12706" y="16150"/>
                  <a:pt x="12706" y="16150"/>
                  <a:pt x="12706" y="16150"/>
                </a:cubicBezTo>
                <a:cubicBezTo>
                  <a:pt x="12590" y="16150"/>
                  <a:pt x="12590" y="16150"/>
                  <a:pt x="12590" y="16150"/>
                </a:cubicBezTo>
                <a:cubicBezTo>
                  <a:pt x="12590" y="16150"/>
                  <a:pt x="12590" y="16150"/>
                  <a:pt x="12590" y="16150"/>
                </a:cubicBezTo>
                <a:cubicBezTo>
                  <a:pt x="12590" y="16150"/>
                  <a:pt x="12590" y="16150"/>
                  <a:pt x="12590" y="16150"/>
                </a:cubicBezTo>
                <a:cubicBezTo>
                  <a:pt x="12475" y="16150"/>
                  <a:pt x="12475" y="16150"/>
                  <a:pt x="12475" y="16150"/>
                </a:cubicBezTo>
                <a:cubicBezTo>
                  <a:pt x="12475" y="16150"/>
                  <a:pt x="12475" y="16150"/>
                  <a:pt x="12475" y="16150"/>
                </a:cubicBezTo>
                <a:cubicBezTo>
                  <a:pt x="12359" y="16051"/>
                  <a:pt x="12359" y="16051"/>
                  <a:pt x="12359" y="16051"/>
                </a:cubicBezTo>
                <a:cubicBezTo>
                  <a:pt x="12475" y="16051"/>
                  <a:pt x="12475" y="16051"/>
                  <a:pt x="12475" y="16051"/>
                </a:cubicBezTo>
                <a:cubicBezTo>
                  <a:pt x="12359" y="15952"/>
                  <a:pt x="12359" y="15952"/>
                  <a:pt x="12359" y="15952"/>
                </a:cubicBezTo>
                <a:cubicBezTo>
                  <a:pt x="12359" y="15952"/>
                  <a:pt x="12359" y="15952"/>
                  <a:pt x="12359" y="15952"/>
                </a:cubicBezTo>
                <a:cubicBezTo>
                  <a:pt x="12244" y="15952"/>
                  <a:pt x="12244" y="15952"/>
                  <a:pt x="12244" y="15952"/>
                </a:cubicBezTo>
                <a:cubicBezTo>
                  <a:pt x="12244" y="15853"/>
                  <a:pt x="12244" y="15853"/>
                  <a:pt x="12244" y="15853"/>
                </a:cubicBezTo>
                <a:cubicBezTo>
                  <a:pt x="12244" y="15754"/>
                  <a:pt x="12244" y="15754"/>
                  <a:pt x="12244" y="15754"/>
                </a:cubicBezTo>
                <a:cubicBezTo>
                  <a:pt x="12244" y="15754"/>
                  <a:pt x="12244" y="15754"/>
                  <a:pt x="12244" y="15754"/>
                </a:cubicBezTo>
                <a:cubicBezTo>
                  <a:pt x="12128" y="15655"/>
                  <a:pt x="12128" y="15655"/>
                  <a:pt x="12128" y="15655"/>
                </a:cubicBezTo>
                <a:cubicBezTo>
                  <a:pt x="12128" y="15754"/>
                  <a:pt x="12128" y="15754"/>
                  <a:pt x="12128" y="15754"/>
                </a:cubicBezTo>
                <a:cubicBezTo>
                  <a:pt x="12128" y="15754"/>
                  <a:pt x="12128" y="15754"/>
                  <a:pt x="12128" y="15754"/>
                </a:cubicBezTo>
                <a:cubicBezTo>
                  <a:pt x="12128" y="15754"/>
                  <a:pt x="12128" y="15754"/>
                  <a:pt x="12128" y="15754"/>
                </a:cubicBezTo>
                <a:cubicBezTo>
                  <a:pt x="12244" y="15853"/>
                  <a:pt x="12244" y="15853"/>
                  <a:pt x="12244" y="15853"/>
                </a:cubicBezTo>
                <a:cubicBezTo>
                  <a:pt x="12244" y="15853"/>
                  <a:pt x="12244" y="15853"/>
                  <a:pt x="12244" y="15853"/>
                </a:cubicBezTo>
                <a:cubicBezTo>
                  <a:pt x="12244" y="15952"/>
                  <a:pt x="12244" y="15952"/>
                  <a:pt x="12244" y="15952"/>
                </a:cubicBezTo>
                <a:cubicBezTo>
                  <a:pt x="12244" y="16051"/>
                  <a:pt x="12244" y="16051"/>
                  <a:pt x="12244" y="16051"/>
                </a:cubicBezTo>
                <a:cubicBezTo>
                  <a:pt x="12244" y="16051"/>
                  <a:pt x="12244" y="16051"/>
                  <a:pt x="12244" y="16051"/>
                </a:cubicBezTo>
                <a:cubicBezTo>
                  <a:pt x="12244" y="16051"/>
                  <a:pt x="12244" y="16051"/>
                  <a:pt x="12244" y="16051"/>
                </a:cubicBezTo>
                <a:cubicBezTo>
                  <a:pt x="12359" y="16051"/>
                  <a:pt x="12359" y="16051"/>
                  <a:pt x="12359" y="16051"/>
                </a:cubicBezTo>
                <a:cubicBezTo>
                  <a:pt x="12359" y="16150"/>
                  <a:pt x="12359" y="16150"/>
                  <a:pt x="12359" y="16150"/>
                </a:cubicBezTo>
                <a:cubicBezTo>
                  <a:pt x="12359" y="16250"/>
                  <a:pt x="12359" y="16250"/>
                  <a:pt x="12359" y="16250"/>
                </a:cubicBezTo>
                <a:cubicBezTo>
                  <a:pt x="12244" y="16349"/>
                  <a:pt x="12244" y="16349"/>
                  <a:pt x="12244" y="16349"/>
                </a:cubicBezTo>
                <a:cubicBezTo>
                  <a:pt x="12244" y="16349"/>
                  <a:pt x="12244" y="16349"/>
                  <a:pt x="12244" y="16349"/>
                </a:cubicBezTo>
                <a:cubicBezTo>
                  <a:pt x="12128" y="16349"/>
                  <a:pt x="12128" y="16349"/>
                  <a:pt x="12128" y="16349"/>
                </a:cubicBezTo>
                <a:cubicBezTo>
                  <a:pt x="12128" y="16349"/>
                  <a:pt x="12128" y="16349"/>
                  <a:pt x="12128" y="16349"/>
                </a:cubicBezTo>
                <a:cubicBezTo>
                  <a:pt x="12013" y="16349"/>
                  <a:pt x="12013" y="16349"/>
                  <a:pt x="12013" y="16349"/>
                </a:cubicBezTo>
                <a:cubicBezTo>
                  <a:pt x="12013" y="16448"/>
                  <a:pt x="12013" y="16448"/>
                  <a:pt x="12013" y="16448"/>
                </a:cubicBezTo>
                <a:cubicBezTo>
                  <a:pt x="11897" y="16448"/>
                  <a:pt x="11897" y="16448"/>
                  <a:pt x="11897" y="16448"/>
                </a:cubicBezTo>
                <a:cubicBezTo>
                  <a:pt x="11897" y="16448"/>
                  <a:pt x="11897" y="16448"/>
                  <a:pt x="11897" y="16448"/>
                </a:cubicBezTo>
                <a:cubicBezTo>
                  <a:pt x="11897" y="16448"/>
                  <a:pt x="11897" y="16448"/>
                  <a:pt x="11897" y="16448"/>
                </a:cubicBezTo>
                <a:cubicBezTo>
                  <a:pt x="11897" y="16448"/>
                  <a:pt x="11897" y="16448"/>
                  <a:pt x="11897" y="16448"/>
                </a:cubicBezTo>
                <a:cubicBezTo>
                  <a:pt x="11897" y="16547"/>
                  <a:pt x="11897" y="16547"/>
                  <a:pt x="11897" y="16547"/>
                </a:cubicBezTo>
                <a:cubicBezTo>
                  <a:pt x="11782" y="16547"/>
                  <a:pt x="11782" y="16547"/>
                  <a:pt x="11782" y="16547"/>
                </a:cubicBezTo>
                <a:cubicBezTo>
                  <a:pt x="11782" y="16547"/>
                  <a:pt x="11782" y="16547"/>
                  <a:pt x="11782" y="16547"/>
                </a:cubicBezTo>
                <a:cubicBezTo>
                  <a:pt x="11666" y="16646"/>
                  <a:pt x="11666" y="16646"/>
                  <a:pt x="11666" y="16646"/>
                </a:cubicBezTo>
                <a:cubicBezTo>
                  <a:pt x="11666" y="16646"/>
                  <a:pt x="11666" y="16646"/>
                  <a:pt x="11666" y="16646"/>
                </a:cubicBezTo>
                <a:cubicBezTo>
                  <a:pt x="11666" y="16646"/>
                  <a:pt x="11666" y="16646"/>
                  <a:pt x="11666" y="16646"/>
                </a:cubicBezTo>
                <a:cubicBezTo>
                  <a:pt x="11666" y="16646"/>
                  <a:pt x="11666" y="16646"/>
                  <a:pt x="11666" y="16646"/>
                </a:cubicBezTo>
                <a:cubicBezTo>
                  <a:pt x="11666" y="16646"/>
                  <a:pt x="11666" y="16646"/>
                  <a:pt x="11666" y="16646"/>
                </a:cubicBezTo>
                <a:cubicBezTo>
                  <a:pt x="11666" y="16646"/>
                  <a:pt x="11666" y="16646"/>
                  <a:pt x="11666" y="16646"/>
                </a:cubicBezTo>
                <a:cubicBezTo>
                  <a:pt x="11666" y="16745"/>
                  <a:pt x="11666" y="16745"/>
                  <a:pt x="11666" y="16745"/>
                </a:cubicBezTo>
                <a:cubicBezTo>
                  <a:pt x="11666" y="16745"/>
                  <a:pt x="11666" y="16745"/>
                  <a:pt x="11666" y="16745"/>
                </a:cubicBezTo>
                <a:cubicBezTo>
                  <a:pt x="11551" y="16745"/>
                  <a:pt x="11551" y="16745"/>
                  <a:pt x="11551" y="16745"/>
                </a:cubicBezTo>
                <a:cubicBezTo>
                  <a:pt x="11551" y="16745"/>
                  <a:pt x="11551" y="16745"/>
                  <a:pt x="11551" y="16745"/>
                </a:cubicBezTo>
                <a:cubicBezTo>
                  <a:pt x="11551" y="16745"/>
                  <a:pt x="11551" y="16745"/>
                  <a:pt x="11551" y="16745"/>
                </a:cubicBezTo>
                <a:cubicBezTo>
                  <a:pt x="11551" y="16745"/>
                  <a:pt x="11551" y="16745"/>
                  <a:pt x="11551" y="16745"/>
                </a:cubicBezTo>
                <a:cubicBezTo>
                  <a:pt x="11551" y="16745"/>
                  <a:pt x="11551" y="16745"/>
                  <a:pt x="11551" y="16745"/>
                </a:cubicBezTo>
                <a:cubicBezTo>
                  <a:pt x="11551" y="16844"/>
                  <a:pt x="11551" y="16844"/>
                  <a:pt x="11551" y="16844"/>
                </a:cubicBezTo>
                <a:cubicBezTo>
                  <a:pt x="11551" y="16844"/>
                  <a:pt x="11551" y="16844"/>
                  <a:pt x="11551" y="16844"/>
                </a:cubicBezTo>
                <a:cubicBezTo>
                  <a:pt x="11435" y="16844"/>
                  <a:pt x="11435" y="16844"/>
                  <a:pt x="11435" y="16844"/>
                </a:cubicBezTo>
                <a:cubicBezTo>
                  <a:pt x="11320" y="16943"/>
                  <a:pt x="11320" y="16943"/>
                  <a:pt x="11320" y="16943"/>
                </a:cubicBezTo>
                <a:cubicBezTo>
                  <a:pt x="11320" y="17042"/>
                  <a:pt x="11320" y="17042"/>
                  <a:pt x="11320" y="17042"/>
                </a:cubicBezTo>
                <a:cubicBezTo>
                  <a:pt x="11320" y="17042"/>
                  <a:pt x="11320" y="17042"/>
                  <a:pt x="11320" y="17042"/>
                </a:cubicBezTo>
                <a:cubicBezTo>
                  <a:pt x="11320" y="17141"/>
                  <a:pt x="11320" y="17141"/>
                  <a:pt x="11320" y="17141"/>
                </a:cubicBezTo>
                <a:cubicBezTo>
                  <a:pt x="11204" y="17240"/>
                  <a:pt x="11204" y="17240"/>
                  <a:pt x="11204" y="17240"/>
                </a:cubicBezTo>
                <a:cubicBezTo>
                  <a:pt x="11204" y="17240"/>
                  <a:pt x="11204" y="17240"/>
                  <a:pt x="11204" y="17240"/>
                </a:cubicBezTo>
                <a:cubicBezTo>
                  <a:pt x="11089" y="17240"/>
                  <a:pt x="11089" y="17240"/>
                  <a:pt x="11089" y="17240"/>
                </a:cubicBezTo>
                <a:cubicBezTo>
                  <a:pt x="11089" y="17141"/>
                  <a:pt x="11089" y="17141"/>
                  <a:pt x="11089" y="17141"/>
                </a:cubicBezTo>
                <a:cubicBezTo>
                  <a:pt x="11089" y="17141"/>
                  <a:pt x="11089" y="17141"/>
                  <a:pt x="11089" y="17141"/>
                </a:cubicBezTo>
                <a:cubicBezTo>
                  <a:pt x="11089" y="17141"/>
                  <a:pt x="11089" y="17141"/>
                  <a:pt x="11089" y="17141"/>
                </a:cubicBezTo>
                <a:cubicBezTo>
                  <a:pt x="11089" y="17141"/>
                  <a:pt x="11089" y="17141"/>
                  <a:pt x="11089" y="17141"/>
                </a:cubicBezTo>
                <a:cubicBezTo>
                  <a:pt x="11089" y="17240"/>
                  <a:pt x="11089" y="17240"/>
                  <a:pt x="11089" y="17240"/>
                </a:cubicBezTo>
                <a:cubicBezTo>
                  <a:pt x="11089" y="17240"/>
                  <a:pt x="11089" y="17240"/>
                  <a:pt x="11089" y="17240"/>
                </a:cubicBezTo>
                <a:cubicBezTo>
                  <a:pt x="10973" y="17240"/>
                  <a:pt x="10973" y="17240"/>
                  <a:pt x="10973" y="17240"/>
                </a:cubicBezTo>
                <a:cubicBezTo>
                  <a:pt x="10858" y="17339"/>
                  <a:pt x="10858" y="17339"/>
                  <a:pt x="10858" y="17339"/>
                </a:cubicBezTo>
                <a:cubicBezTo>
                  <a:pt x="10858" y="17439"/>
                  <a:pt x="10858" y="17439"/>
                  <a:pt x="10858" y="17439"/>
                </a:cubicBezTo>
                <a:cubicBezTo>
                  <a:pt x="10858" y="17339"/>
                  <a:pt x="10858" y="17339"/>
                  <a:pt x="10858" y="17339"/>
                </a:cubicBezTo>
                <a:cubicBezTo>
                  <a:pt x="10858" y="17339"/>
                  <a:pt x="10858" y="17339"/>
                  <a:pt x="10858" y="17339"/>
                </a:cubicBezTo>
                <a:cubicBezTo>
                  <a:pt x="10742" y="17339"/>
                  <a:pt x="10742" y="17339"/>
                  <a:pt x="10742" y="17339"/>
                </a:cubicBezTo>
                <a:cubicBezTo>
                  <a:pt x="10742" y="17339"/>
                  <a:pt x="10742" y="17339"/>
                  <a:pt x="10742" y="17339"/>
                </a:cubicBezTo>
                <a:cubicBezTo>
                  <a:pt x="10742" y="17339"/>
                  <a:pt x="10742" y="17339"/>
                  <a:pt x="10742" y="17339"/>
                </a:cubicBezTo>
                <a:cubicBezTo>
                  <a:pt x="10742" y="17339"/>
                  <a:pt x="10742" y="17339"/>
                  <a:pt x="10742" y="17339"/>
                </a:cubicBezTo>
                <a:cubicBezTo>
                  <a:pt x="10627" y="17339"/>
                  <a:pt x="10627" y="17339"/>
                  <a:pt x="10627" y="17339"/>
                </a:cubicBezTo>
                <a:cubicBezTo>
                  <a:pt x="10627" y="17240"/>
                  <a:pt x="10627" y="17240"/>
                  <a:pt x="10627" y="17240"/>
                </a:cubicBezTo>
                <a:cubicBezTo>
                  <a:pt x="10511" y="17240"/>
                  <a:pt x="10511" y="17240"/>
                  <a:pt x="10511" y="17240"/>
                </a:cubicBezTo>
                <a:cubicBezTo>
                  <a:pt x="10511" y="17339"/>
                  <a:pt x="10511" y="17339"/>
                  <a:pt x="10511" y="17339"/>
                </a:cubicBezTo>
                <a:cubicBezTo>
                  <a:pt x="10511" y="17339"/>
                  <a:pt x="10511" y="17339"/>
                  <a:pt x="10511" y="17339"/>
                </a:cubicBezTo>
                <a:cubicBezTo>
                  <a:pt x="10627" y="17339"/>
                  <a:pt x="10627" y="17339"/>
                  <a:pt x="10627" y="17339"/>
                </a:cubicBezTo>
                <a:cubicBezTo>
                  <a:pt x="10627" y="17439"/>
                  <a:pt x="10627" y="17439"/>
                  <a:pt x="10627" y="17439"/>
                </a:cubicBezTo>
                <a:cubicBezTo>
                  <a:pt x="10627" y="17439"/>
                  <a:pt x="10627" y="17439"/>
                  <a:pt x="10627" y="17439"/>
                </a:cubicBezTo>
                <a:cubicBezTo>
                  <a:pt x="10627" y="17538"/>
                  <a:pt x="10627" y="17538"/>
                  <a:pt x="10627" y="17538"/>
                </a:cubicBezTo>
                <a:cubicBezTo>
                  <a:pt x="10511" y="17538"/>
                  <a:pt x="10511" y="17538"/>
                  <a:pt x="10511" y="17538"/>
                </a:cubicBezTo>
                <a:cubicBezTo>
                  <a:pt x="10396" y="17538"/>
                  <a:pt x="10396" y="17538"/>
                  <a:pt x="10396" y="17538"/>
                </a:cubicBezTo>
                <a:cubicBezTo>
                  <a:pt x="10280" y="17637"/>
                  <a:pt x="10280" y="17637"/>
                  <a:pt x="10280" y="17637"/>
                </a:cubicBezTo>
                <a:cubicBezTo>
                  <a:pt x="10280" y="17637"/>
                  <a:pt x="10280" y="17637"/>
                  <a:pt x="10280" y="17637"/>
                </a:cubicBezTo>
                <a:cubicBezTo>
                  <a:pt x="10165" y="17637"/>
                  <a:pt x="10165" y="17637"/>
                  <a:pt x="10165" y="17637"/>
                </a:cubicBezTo>
                <a:cubicBezTo>
                  <a:pt x="10165" y="17538"/>
                  <a:pt x="10165" y="17538"/>
                  <a:pt x="10165" y="17538"/>
                </a:cubicBezTo>
                <a:cubicBezTo>
                  <a:pt x="10280" y="17538"/>
                  <a:pt x="10280" y="17538"/>
                  <a:pt x="10280" y="17538"/>
                </a:cubicBezTo>
                <a:cubicBezTo>
                  <a:pt x="10165" y="17538"/>
                  <a:pt x="10165" y="17538"/>
                  <a:pt x="10165" y="17538"/>
                </a:cubicBezTo>
                <a:cubicBezTo>
                  <a:pt x="10165" y="17538"/>
                  <a:pt x="10165" y="17538"/>
                  <a:pt x="10165" y="17538"/>
                </a:cubicBezTo>
                <a:cubicBezTo>
                  <a:pt x="10165" y="17538"/>
                  <a:pt x="10165" y="17538"/>
                  <a:pt x="10165" y="17538"/>
                </a:cubicBezTo>
                <a:cubicBezTo>
                  <a:pt x="10165" y="17538"/>
                  <a:pt x="10165" y="17538"/>
                  <a:pt x="10165" y="17538"/>
                </a:cubicBezTo>
                <a:cubicBezTo>
                  <a:pt x="10165" y="17637"/>
                  <a:pt x="10165" y="17637"/>
                  <a:pt x="10165" y="17637"/>
                </a:cubicBezTo>
                <a:cubicBezTo>
                  <a:pt x="10049" y="17637"/>
                  <a:pt x="10049" y="17637"/>
                  <a:pt x="10049" y="17637"/>
                </a:cubicBezTo>
                <a:cubicBezTo>
                  <a:pt x="10049" y="17637"/>
                  <a:pt x="10049" y="17637"/>
                  <a:pt x="10049" y="17637"/>
                </a:cubicBezTo>
                <a:cubicBezTo>
                  <a:pt x="9934" y="17637"/>
                  <a:pt x="9934" y="17637"/>
                  <a:pt x="9934" y="17637"/>
                </a:cubicBezTo>
                <a:cubicBezTo>
                  <a:pt x="9934" y="17538"/>
                  <a:pt x="9934" y="17538"/>
                  <a:pt x="9934" y="17538"/>
                </a:cubicBezTo>
                <a:cubicBezTo>
                  <a:pt x="9934" y="17538"/>
                  <a:pt x="9934" y="17538"/>
                  <a:pt x="9934" y="17538"/>
                </a:cubicBezTo>
                <a:cubicBezTo>
                  <a:pt x="9934" y="17439"/>
                  <a:pt x="9934" y="17439"/>
                  <a:pt x="9934" y="17439"/>
                </a:cubicBezTo>
                <a:cubicBezTo>
                  <a:pt x="9934" y="17439"/>
                  <a:pt x="9934" y="17439"/>
                  <a:pt x="9934" y="17439"/>
                </a:cubicBezTo>
                <a:cubicBezTo>
                  <a:pt x="9818" y="17439"/>
                  <a:pt x="9818" y="17439"/>
                  <a:pt x="9818" y="17439"/>
                </a:cubicBezTo>
                <a:cubicBezTo>
                  <a:pt x="9818" y="17538"/>
                  <a:pt x="9818" y="17538"/>
                  <a:pt x="9818" y="17538"/>
                </a:cubicBezTo>
                <a:cubicBezTo>
                  <a:pt x="9818" y="17538"/>
                  <a:pt x="9818" y="17538"/>
                  <a:pt x="9818" y="17538"/>
                </a:cubicBezTo>
                <a:cubicBezTo>
                  <a:pt x="9818" y="17637"/>
                  <a:pt x="9818" y="17637"/>
                  <a:pt x="9818" y="17637"/>
                </a:cubicBezTo>
                <a:cubicBezTo>
                  <a:pt x="9818" y="17637"/>
                  <a:pt x="9818" y="17637"/>
                  <a:pt x="9818" y="17637"/>
                </a:cubicBezTo>
                <a:cubicBezTo>
                  <a:pt x="9818" y="17637"/>
                  <a:pt x="9818" y="17637"/>
                  <a:pt x="9818" y="17637"/>
                </a:cubicBezTo>
                <a:cubicBezTo>
                  <a:pt x="9703" y="17538"/>
                  <a:pt x="9703" y="17538"/>
                  <a:pt x="9703" y="17538"/>
                </a:cubicBezTo>
                <a:cubicBezTo>
                  <a:pt x="9703" y="17439"/>
                  <a:pt x="9703" y="17439"/>
                  <a:pt x="9703" y="17439"/>
                </a:cubicBezTo>
                <a:cubicBezTo>
                  <a:pt x="9703" y="17439"/>
                  <a:pt x="9703" y="17439"/>
                  <a:pt x="9703" y="17439"/>
                </a:cubicBezTo>
                <a:cubicBezTo>
                  <a:pt x="9818" y="17339"/>
                  <a:pt x="9818" y="17339"/>
                  <a:pt x="9818" y="17339"/>
                </a:cubicBezTo>
                <a:cubicBezTo>
                  <a:pt x="9818" y="17339"/>
                  <a:pt x="9818" y="17339"/>
                  <a:pt x="9818" y="17339"/>
                </a:cubicBezTo>
                <a:cubicBezTo>
                  <a:pt x="9818" y="17339"/>
                  <a:pt x="9818" y="17339"/>
                  <a:pt x="9818" y="17339"/>
                </a:cubicBezTo>
                <a:cubicBezTo>
                  <a:pt x="9703" y="17240"/>
                  <a:pt x="9703" y="17240"/>
                  <a:pt x="9703" y="17240"/>
                </a:cubicBezTo>
                <a:cubicBezTo>
                  <a:pt x="9587" y="17240"/>
                  <a:pt x="9587" y="17240"/>
                  <a:pt x="9587" y="17240"/>
                </a:cubicBezTo>
                <a:cubicBezTo>
                  <a:pt x="9587" y="17240"/>
                  <a:pt x="9587" y="17240"/>
                  <a:pt x="9587" y="17240"/>
                </a:cubicBezTo>
                <a:cubicBezTo>
                  <a:pt x="9587" y="17240"/>
                  <a:pt x="9587" y="17240"/>
                  <a:pt x="9587" y="17240"/>
                </a:cubicBezTo>
                <a:cubicBezTo>
                  <a:pt x="9587" y="17240"/>
                  <a:pt x="9587" y="17240"/>
                  <a:pt x="9587" y="17240"/>
                </a:cubicBezTo>
                <a:cubicBezTo>
                  <a:pt x="9587" y="17240"/>
                  <a:pt x="9587" y="17240"/>
                  <a:pt x="9587" y="17240"/>
                </a:cubicBezTo>
                <a:cubicBezTo>
                  <a:pt x="9587" y="17339"/>
                  <a:pt x="9587" y="17339"/>
                  <a:pt x="9587" y="17339"/>
                </a:cubicBezTo>
                <a:cubicBezTo>
                  <a:pt x="9587" y="17339"/>
                  <a:pt x="9587" y="17339"/>
                  <a:pt x="9587" y="17339"/>
                </a:cubicBezTo>
                <a:cubicBezTo>
                  <a:pt x="9587" y="17339"/>
                  <a:pt x="9587" y="17339"/>
                  <a:pt x="9587" y="17339"/>
                </a:cubicBezTo>
                <a:cubicBezTo>
                  <a:pt x="9587" y="17439"/>
                  <a:pt x="9587" y="17439"/>
                  <a:pt x="9587" y="17439"/>
                </a:cubicBezTo>
                <a:cubicBezTo>
                  <a:pt x="9587" y="17538"/>
                  <a:pt x="9587" y="17538"/>
                  <a:pt x="9587" y="17538"/>
                </a:cubicBezTo>
                <a:cubicBezTo>
                  <a:pt x="9472" y="17538"/>
                  <a:pt x="9472" y="17538"/>
                  <a:pt x="9472" y="17538"/>
                </a:cubicBezTo>
                <a:cubicBezTo>
                  <a:pt x="9472" y="17538"/>
                  <a:pt x="9472" y="17538"/>
                  <a:pt x="9472" y="17538"/>
                </a:cubicBezTo>
                <a:cubicBezTo>
                  <a:pt x="9356" y="17439"/>
                  <a:pt x="9356" y="17439"/>
                  <a:pt x="9356" y="17439"/>
                </a:cubicBezTo>
                <a:cubicBezTo>
                  <a:pt x="9356" y="17439"/>
                  <a:pt x="9356" y="17439"/>
                  <a:pt x="9356" y="17439"/>
                </a:cubicBezTo>
                <a:cubicBezTo>
                  <a:pt x="9356" y="17538"/>
                  <a:pt x="9356" y="17538"/>
                  <a:pt x="9356" y="17538"/>
                </a:cubicBezTo>
                <a:cubicBezTo>
                  <a:pt x="9356" y="17538"/>
                  <a:pt x="9356" y="17538"/>
                  <a:pt x="9356" y="17538"/>
                </a:cubicBezTo>
                <a:cubicBezTo>
                  <a:pt x="9356" y="17637"/>
                  <a:pt x="9356" y="17637"/>
                  <a:pt x="9356" y="17637"/>
                </a:cubicBezTo>
                <a:cubicBezTo>
                  <a:pt x="9472" y="17736"/>
                  <a:pt x="9472" y="17736"/>
                  <a:pt x="9472" y="17736"/>
                </a:cubicBezTo>
                <a:cubicBezTo>
                  <a:pt x="9472" y="17736"/>
                  <a:pt x="9472" y="17736"/>
                  <a:pt x="9472" y="17736"/>
                </a:cubicBezTo>
                <a:cubicBezTo>
                  <a:pt x="9356" y="17736"/>
                  <a:pt x="9356" y="17736"/>
                  <a:pt x="9356" y="17736"/>
                </a:cubicBezTo>
                <a:cubicBezTo>
                  <a:pt x="9356" y="17736"/>
                  <a:pt x="9356" y="17736"/>
                  <a:pt x="9356" y="17736"/>
                </a:cubicBezTo>
                <a:cubicBezTo>
                  <a:pt x="9356" y="17835"/>
                  <a:pt x="9356" y="17835"/>
                  <a:pt x="9356" y="17835"/>
                </a:cubicBezTo>
                <a:cubicBezTo>
                  <a:pt x="9241" y="17835"/>
                  <a:pt x="9241" y="17835"/>
                  <a:pt x="9241" y="17835"/>
                </a:cubicBezTo>
                <a:cubicBezTo>
                  <a:pt x="9241" y="17736"/>
                  <a:pt x="9241" y="17736"/>
                  <a:pt x="9241" y="17736"/>
                </a:cubicBezTo>
                <a:cubicBezTo>
                  <a:pt x="9125" y="17835"/>
                  <a:pt x="9125" y="17835"/>
                  <a:pt x="9125" y="17835"/>
                </a:cubicBezTo>
                <a:cubicBezTo>
                  <a:pt x="9125" y="17835"/>
                  <a:pt x="9125" y="17835"/>
                  <a:pt x="9125" y="17835"/>
                </a:cubicBezTo>
                <a:cubicBezTo>
                  <a:pt x="9010" y="17835"/>
                  <a:pt x="9010" y="17835"/>
                  <a:pt x="9010" y="17835"/>
                </a:cubicBezTo>
                <a:cubicBezTo>
                  <a:pt x="9010" y="17835"/>
                  <a:pt x="9010" y="17835"/>
                  <a:pt x="9010" y="17835"/>
                </a:cubicBezTo>
                <a:cubicBezTo>
                  <a:pt x="9010" y="17736"/>
                  <a:pt x="9010" y="17736"/>
                  <a:pt x="9010" y="17736"/>
                </a:cubicBezTo>
                <a:cubicBezTo>
                  <a:pt x="8894" y="17736"/>
                  <a:pt x="8894" y="17736"/>
                  <a:pt x="8894" y="17736"/>
                </a:cubicBezTo>
                <a:cubicBezTo>
                  <a:pt x="8894" y="17736"/>
                  <a:pt x="8894" y="17736"/>
                  <a:pt x="8894" y="17736"/>
                </a:cubicBezTo>
                <a:cubicBezTo>
                  <a:pt x="8894" y="17736"/>
                  <a:pt x="8894" y="17736"/>
                  <a:pt x="8894" y="17736"/>
                </a:cubicBezTo>
                <a:cubicBezTo>
                  <a:pt x="8894" y="17835"/>
                  <a:pt x="8894" y="17835"/>
                  <a:pt x="8894" y="17835"/>
                </a:cubicBezTo>
                <a:cubicBezTo>
                  <a:pt x="8894" y="17835"/>
                  <a:pt x="8894" y="17835"/>
                  <a:pt x="8894" y="17835"/>
                </a:cubicBezTo>
                <a:cubicBezTo>
                  <a:pt x="8779" y="17835"/>
                  <a:pt x="8779" y="17835"/>
                  <a:pt x="8779" y="17835"/>
                </a:cubicBezTo>
                <a:cubicBezTo>
                  <a:pt x="8779" y="17736"/>
                  <a:pt x="8779" y="17736"/>
                  <a:pt x="8779" y="17736"/>
                </a:cubicBezTo>
                <a:cubicBezTo>
                  <a:pt x="8779" y="17736"/>
                  <a:pt x="8779" y="17736"/>
                  <a:pt x="8779" y="17736"/>
                </a:cubicBezTo>
                <a:cubicBezTo>
                  <a:pt x="8663" y="17736"/>
                  <a:pt x="8663" y="17736"/>
                  <a:pt x="8663" y="17736"/>
                </a:cubicBezTo>
                <a:cubicBezTo>
                  <a:pt x="8663" y="17736"/>
                  <a:pt x="8663" y="17736"/>
                  <a:pt x="8663" y="17736"/>
                </a:cubicBezTo>
                <a:cubicBezTo>
                  <a:pt x="8663" y="17736"/>
                  <a:pt x="8663" y="17736"/>
                  <a:pt x="8663" y="17736"/>
                </a:cubicBezTo>
                <a:cubicBezTo>
                  <a:pt x="8548" y="17835"/>
                  <a:pt x="8548" y="17835"/>
                  <a:pt x="8548" y="17835"/>
                </a:cubicBezTo>
                <a:cubicBezTo>
                  <a:pt x="8548" y="17835"/>
                  <a:pt x="8548" y="17835"/>
                  <a:pt x="8548" y="17835"/>
                </a:cubicBezTo>
                <a:cubicBezTo>
                  <a:pt x="8663" y="17835"/>
                  <a:pt x="8663" y="17835"/>
                  <a:pt x="8663" y="17835"/>
                </a:cubicBezTo>
                <a:cubicBezTo>
                  <a:pt x="8663" y="17934"/>
                  <a:pt x="8663" y="17934"/>
                  <a:pt x="8663" y="17934"/>
                </a:cubicBezTo>
                <a:cubicBezTo>
                  <a:pt x="8548" y="18033"/>
                  <a:pt x="8548" y="18033"/>
                  <a:pt x="8548" y="18033"/>
                </a:cubicBezTo>
                <a:cubicBezTo>
                  <a:pt x="8432" y="18132"/>
                  <a:pt x="8432" y="18132"/>
                  <a:pt x="8432" y="18132"/>
                </a:cubicBezTo>
                <a:cubicBezTo>
                  <a:pt x="8432" y="18132"/>
                  <a:pt x="8432" y="18132"/>
                  <a:pt x="8432" y="18132"/>
                </a:cubicBezTo>
                <a:cubicBezTo>
                  <a:pt x="8317" y="18132"/>
                  <a:pt x="8317" y="18132"/>
                  <a:pt x="8317" y="18132"/>
                </a:cubicBezTo>
                <a:cubicBezTo>
                  <a:pt x="8317" y="18033"/>
                  <a:pt x="8317" y="18033"/>
                  <a:pt x="8317" y="18033"/>
                </a:cubicBezTo>
                <a:cubicBezTo>
                  <a:pt x="8317" y="18033"/>
                  <a:pt x="8317" y="18033"/>
                  <a:pt x="8317" y="18033"/>
                </a:cubicBezTo>
                <a:cubicBezTo>
                  <a:pt x="8201" y="18033"/>
                  <a:pt x="8201" y="18033"/>
                  <a:pt x="8201" y="18033"/>
                </a:cubicBezTo>
                <a:cubicBezTo>
                  <a:pt x="8201" y="18033"/>
                  <a:pt x="8201" y="18033"/>
                  <a:pt x="8201" y="18033"/>
                </a:cubicBezTo>
                <a:cubicBezTo>
                  <a:pt x="8201" y="18033"/>
                  <a:pt x="8201" y="18033"/>
                  <a:pt x="8201" y="18033"/>
                </a:cubicBezTo>
                <a:cubicBezTo>
                  <a:pt x="8086" y="18033"/>
                  <a:pt x="8086" y="18033"/>
                  <a:pt x="8086" y="18033"/>
                </a:cubicBezTo>
                <a:cubicBezTo>
                  <a:pt x="8086" y="18033"/>
                  <a:pt x="8086" y="18033"/>
                  <a:pt x="8086" y="18033"/>
                </a:cubicBezTo>
                <a:cubicBezTo>
                  <a:pt x="8086" y="18033"/>
                  <a:pt x="8086" y="18033"/>
                  <a:pt x="8086" y="18033"/>
                </a:cubicBezTo>
                <a:cubicBezTo>
                  <a:pt x="8086" y="18033"/>
                  <a:pt x="8086" y="18033"/>
                  <a:pt x="8086" y="18033"/>
                </a:cubicBezTo>
                <a:cubicBezTo>
                  <a:pt x="8086" y="18132"/>
                  <a:pt x="8086" y="18132"/>
                  <a:pt x="8086" y="18132"/>
                </a:cubicBezTo>
                <a:cubicBezTo>
                  <a:pt x="8086" y="18132"/>
                  <a:pt x="8086" y="18132"/>
                  <a:pt x="8086" y="18132"/>
                </a:cubicBezTo>
                <a:cubicBezTo>
                  <a:pt x="8086" y="18231"/>
                  <a:pt x="8086" y="18231"/>
                  <a:pt x="8086" y="18231"/>
                </a:cubicBezTo>
                <a:cubicBezTo>
                  <a:pt x="8086" y="18231"/>
                  <a:pt x="8086" y="18231"/>
                  <a:pt x="8086" y="18231"/>
                </a:cubicBezTo>
                <a:cubicBezTo>
                  <a:pt x="8201" y="18231"/>
                  <a:pt x="8201" y="18231"/>
                  <a:pt x="8201" y="18231"/>
                </a:cubicBezTo>
                <a:cubicBezTo>
                  <a:pt x="8201" y="18330"/>
                  <a:pt x="8201" y="18330"/>
                  <a:pt x="8201" y="18330"/>
                </a:cubicBezTo>
                <a:cubicBezTo>
                  <a:pt x="8201" y="18429"/>
                  <a:pt x="8201" y="18429"/>
                  <a:pt x="8201" y="18429"/>
                </a:cubicBezTo>
                <a:cubicBezTo>
                  <a:pt x="8201" y="18528"/>
                  <a:pt x="8201" y="18528"/>
                  <a:pt x="8201" y="18528"/>
                </a:cubicBezTo>
                <a:cubicBezTo>
                  <a:pt x="8086" y="18528"/>
                  <a:pt x="8086" y="18528"/>
                  <a:pt x="8086" y="18528"/>
                </a:cubicBezTo>
                <a:cubicBezTo>
                  <a:pt x="8086" y="18528"/>
                  <a:pt x="8086" y="18528"/>
                  <a:pt x="8086" y="18528"/>
                </a:cubicBezTo>
                <a:cubicBezTo>
                  <a:pt x="8086" y="18528"/>
                  <a:pt x="8086" y="18528"/>
                  <a:pt x="8086" y="18528"/>
                </a:cubicBezTo>
                <a:cubicBezTo>
                  <a:pt x="7970" y="18528"/>
                  <a:pt x="7970" y="18528"/>
                  <a:pt x="7970" y="18528"/>
                </a:cubicBezTo>
                <a:cubicBezTo>
                  <a:pt x="7855" y="18528"/>
                  <a:pt x="7855" y="18528"/>
                  <a:pt x="7855" y="18528"/>
                </a:cubicBezTo>
                <a:cubicBezTo>
                  <a:pt x="7739" y="18528"/>
                  <a:pt x="7739" y="18528"/>
                  <a:pt x="7739" y="18528"/>
                </a:cubicBezTo>
                <a:cubicBezTo>
                  <a:pt x="7739" y="18528"/>
                  <a:pt x="7739" y="18528"/>
                  <a:pt x="7739" y="18528"/>
                </a:cubicBezTo>
                <a:cubicBezTo>
                  <a:pt x="7739" y="18628"/>
                  <a:pt x="7739" y="18628"/>
                  <a:pt x="7739" y="18628"/>
                </a:cubicBezTo>
                <a:cubicBezTo>
                  <a:pt x="7855" y="18628"/>
                  <a:pt x="7855" y="18628"/>
                  <a:pt x="7855" y="18628"/>
                </a:cubicBezTo>
                <a:cubicBezTo>
                  <a:pt x="7970" y="18628"/>
                  <a:pt x="7970" y="18628"/>
                  <a:pt x="7970" y="18628"/>
                </a:cubicBezTo>
                <a:cubicBezTo>
                  <a:pt x="7970" y="18727"/>
                  <a:pt x="7970" y="18727"/>
                  <a:pt x="7970" y="18727"/>
                </a:cubicBezTo>
                <a:cubicBezTo>
                  <a:pt x="8086" y="18727"/>
                  <a:pt x="8086" y="18727"/>
                  <a:pt x="8086" y="18727"/>
                </a:cubicBezTo>
                <a:cubicBezTo>
                  <a:pt x="8086" y="18727"/>
                  <a:pt x="8086" y="18727"/>
                  <a:pt x="8086" y="18727"/>
                </a:cubicBezTo>
                <a:cubicBezTo>
                  <a:pt x="8086" y="18727"/>
                  <a:pt x="8086" y="18727"/>
                  <a:pt x="8086" y="18727"/>
                </a:cubicBezTo>
                <a:cubicBezTo>
                  <a:pt x="8086" y="18727"/>
                  <a:pt x="8086" y="18727"/>
                  <a:pt x="8086" y="18727"/>
                </a:cubicBezTo>
                <a:cubicBezTo>
                  <a:pt x="8086" y="18826"/>
                  <a:pt x="8086" y="18826"/>
                  <a:pt x="8086" y="18826"/>
                </a:cubicBezTo>
                <a:cubicBezTo>
                  <a:pt x="8086" y="18826"/>
                  <a:pt x="8086" y="18826"/>
                  <a:pt x="8086" y="18826"/>
                </a:cubicBezTo>
                <a:cubicBezTo>
                  <a:pt x="7970" y="18826"/>
                  <a:pt x="7970" y="18826"/>
                  <a:pt x="7970" y="18826"/>
                </a:cubicBezTo>
                <a:cubicBezTo>
                  <a:pt x="7970" y="18826"/>
                  <a:pt x="7970" y="18826"/>
                  <a:pt x="7970" y="18826"/>
                </a:cubicBezTo>
                <a:cubicBezTo>
                  <a:pt x="8086" y="18826"/>
                  <a:pt x="8086" y="18826"/>
                  <a:pt x="8086" y="18826"/>
                </a:cubicBezTo>
                <a:cubicBezTo>
                  <a:pt x="8086" y="18925"/>
                  <a:pt x="8086" y="18925"/>
                  <a:pt x="8086" y="18925"/>
                </a:cubicBezTo>
                <a:cubicBezTo>
                  <a:pt x="8086" y="18925"/>
                  <a:pt x="8086" y="18925"/>
                  <a:pt x="8086" y="18925"/>
                </a:cubicBezTo>
                <a:cubicBezTo>
                  <a:pt x="8086" y="19024"/>
                  <a:pt x="8086" y="19024"/>
                  <a:pt x="8086" y="19024"/>
                </a:cubicBezTo>
                <a:cubicBezTo>
                  <a:pt x="8086" y="19024"/>
                  <a:pt x="8086" y="19024"/>
                  <a:pt x="8086" y="19024"/>
                </a:cubicBezTo>
                <a:cubicBezTo>
                  <a:pt x="7970" y="19024"/>
                  <a:pt x="7970" y="19024"/>
                  <a:pt x="7970" y="19024"/>
                </a:cubicBezTo>
                <a:cubicBezTo>
                  <a:pt x="7970" y="19024"/>
                  <a:pt x="7970" y="19024"/>
                  <a:pt x="7970" y="19024"/>
                </a:cubicBezTo>
                <a:cubicBezTo>
                  <a:pt x="7855" y="18925"/>
                  <a:pt x="7855" y="18925"/>
                  <a:pt x="7855" y="18925"/>
                </a:cubicBezTo>
                <a:cubicBezTo>
                  <a:pt x="7855" y="18925"/>
                  <a:pt x="7855" y="18925"/>
                  <a:pt x="7855" y="18925"/>
                </a:cubicBezTo>
                <a:cubicBezTo>
                  <a:pt x="7739" y="18925"/>
                  <a:pt x="7739" y="18925"/>
                  <a:pt x="7739" y="18925"/>
                </a:cubicBezTo>
                <a:cubicBezTo>
                  <a:pt x="7739" y="18925"/>
                  <a:pt x="7739" y="18925"/>
                  <a:pt x="7739" y="18925"/>
                </a:cubicBezTo>
                <a:cubicBezTo>
                  <a:pt x="7624" y="18826"/>
                  <a:pt x="7624" y="18826"/>
                  <a:pt x="7624" y="18826"/>
                </a:cubicBezTo>
                <a:cubicBezTo>
                  <a:pt x="7624" y="18925"/>
                  <a:pt x="7624" y="18925"/>
                  <a:pt x="7624" y="18925"/>
                </a:cubicBezTo>
                <a:cubicBezTo>
                  <a:pt x="7624" y="18925"/>
                  <a:pt x="7624" y="18925"/>
                  <a:pt x="7624" y="18925"/>
                </a:cubicBezTo>
                <a:cubicBezTo>
                  <a:pt x="7739" y="18925"/>
                  <a:pt x="7739" y="18925"/>
                  <a:pt x="7739" y="18925"/>
                </a:cubicBezTo>
                <a:cubicBezTo>
                  <a:pt x="7739" y="18925"/>
                  <a:pt x="7739" y="18925"/>
                  <a:pt x="7739" y="18925"/>
                </a:cubicBezTo>
                <a:cubicBezTo>
                  <a:pt x="7855" y="19024"/>
                  <a:pt x="7855" y="19024"/>
                  <a:pt x="7855" y="19024"/>
                </a:cubicBezTo>
                <a:cubicBezTo>
                  <a:pt x="7970" y="19024"/>
                  <a:pt x="7970" y="19024"/>
                  <a:pt x="7970" y="19024"/>
                </a:cubicBezTo>
                <a:cubicBezTo>
                  <a:pt x="7970" y="19024"/>
                  <a:pt x="7970" y="19024"/>
                  <a:pt x="7970" y="19024"/>
                </a:cubicBezTo>
                <a:cubicBezTo>
                  <a:pt x="7970" y="19123"/>
                  <a:pt x="7970" y="19123"/>
                  <a:pt x="7970" y="19123"/>
                </a:cubicBezTo>
                <a:cubicBezTo>
                  <a:pt x="7970" y="19123"/>
                  <a:pt x="7970" y="19123"/>
                  <a:pt x="7970" y="19123"/>
                </a:cubicBezTo>
                <a:cubicBezTo>
                  <a:pt x="7855" y="19123"/>
                  <a:pt x="7855" y="19123"/>
                  <a:pt x="7855" y="19123"/>
                </a:cubicBezTo>
                <a:cubicBezTo>
                  <a:pt x="7855" y="19123"/>
                  <a:pt x="7855" y="19123"/>
                  <a:pt x="7855" y="19123"/>
                </a:cubicBezTo>
                <a:cubicBezTo>
                  <a:pt x="7855" y="19222"/>
                  <a:pt x="7855" y="19222"/>
                  <a:pt x="7855" y="19222"/>
                </a:cubicBezTo>
                <a:cubicBezTo>
                  <a:pt x="7739" y="19123"/>
                  <a:pt x="7739" y="19123"/>
                  <a:pt x="7739" y="19123"/>
                </a:cubicBezTo>
                <a:cubicBezTo>
                  <a:pt x="7624" y="19123"/>
                  <a:pt x="7624" y="19123"/>
                  <a:pt x="7624" y="19123"/>
                </a:cubicBezTo>
                <a:cubicBezTo>
                  <a:pt x="7624" y="19024"/>
                  <a:pt x="7624" y="19024"/>
                  <a:pt x="7624" y="19024"/>
                </a:cubicBezTo>
                <a:cubicBezTo>
                  <a:pt x="7508" y="19024"/>
                  <a:pt x="7508" y="19024"/>
                  <a:pt x="7508" y="19024"/>
                </a:cubicBezTo>
                <a:cubicBezTo>
                  <a:pt x="7508" y="19123"/>
                  <a:pt x="7508" y="19123"/>
                  <a:pt x="7508" y="19123"/>
                </a:cubicBezTo>
                <a:cubicBezTo>
                  <a:pt x="7508" y="19123"/>
                  <a:pt x="7508" y="19123"/>
                  <a:pt x="7508" y="19123"/>
                </a:cubicBezTo>
                <a:cubicBezTo>
                  <a:pt x="7508" y="19222"/>
                  <a:pt x="7508" y="19222"/>
                  <a:pt x="7508" y="19222"/>
                </a:cubicBezTo>
                <a:cubicBezTo>
                  <a:pt x="7508" y="19222"/>
                  <a:pt x="7508" y="19222"/>
                  <a:pt x="7508" y="19222"/>
                </a:cubicBezTo>
                <a:cubicBezTo>
                  <a:pt x="7624" y="19222"/>
                  <a:pt x="7624" y="19222"/>
                  <a:pt x="7624" y="19222"/>
                </a:cubicBezTo>
                <a:cubicBezTo>
                  <a:pt x="7624" y="19321"/>
                  <a:pt x="7624" y="19321"/>
                  <a:pt x="7624" y="19321"/>
                </a:cubicBezTo>
                <a:cubicBezTo>
                  <a:pt x="7624" y="19321"/>
                  <a:pt x="7624" y="19321"/>
                  <a:pt x="7624" y="19321"/>
                </a:cubicBezTo>
                <a:cubicBezTo>
                  <a:pt x="7624" y="19321"/>
                  <a:pt x="7624" y="19321"/>
                  <a:pt x="7624" y="19321"/>
                </a:cubicBezTo>
                <a:cubicBezTo>
                  <a:pt x="7624" y="19321"/>
                  <a:pt x="7624" y="19321"/>
                  <a:pt x="7624" y="19321"/>
                </a:cubicBezTo>
                <a:cubicBezTo>
                  <a:pt x="7508" y="19321"/>
                  <a:pt x="7508" y="19321"/>
                  <a:pt x="7508" y="19321"/>
                </a:cubicBezTo>
                <a:cubicBezTo>
                  <a:pt x="7393" y="19222"/>
                  <a:pt x="7393" y="19222"/>
                  <a:pt x="7393" y="19222"/>
                </a:cubicBezTo>
                <a:cubicBezTo>
                  <a:pt x="7393" y="19222"/>
                  <a:pt x="7393" y="19222"/>
                  <a:pt x="7393" y="19222"/>
                </a:cubicBezTo>
                <a:cubicBezTo>
                  <a:pt x="7393" y="19222"/>
                  <a:pt x="7393" y="19222"/>
                  <a:pt x="7393" y="19222"/>
                </a:cubicBezTo>
                <a:cubicBezTo>
                  <a:pt x="7393" y="19321"/>
                  <a:pt x="7393" y="19321"/>
                  <a:pt x="7393" y="19321"/>
                </a:cubicBezTo>
                <a:cubicBezTo>
                  <a:pt x="7508" y="19321"/>
                  <a:pt x="7508" y="19321"/>
                  <a:pt x="7508" y="19321"/>
                </a:cubicBezTo>
                <a:cubicBezTo>
                  <a:pt x="7508" y="19321"/>
                  <a:pt x="7508" y="19321"/>
                  <a:pt x="7508" y="19321"/>
                </a:cubicBezTo>
                <a:cubicBezTo>
                  <a:pt x="7624" y="19420"/>
                  <a:pt x="7624" y="19420"/>
                  <a:pt x="7624" y="19420"/>
                </a:cubicBezTo>
                <a:cubicBezTo>
                  <a:pt x="7624" y="19420"/>
                  <a:pt x="7624" y="19420"/>
                  <a:pt x="7624" y="19420"/>
                </a:cubicBezTo>
                <a:cubicBezTo>
                  <a:pt x="7508" y="19420"/>
                  <a:pt x="7508" y="19420"/>
                  <a:pt x="7508" y="19420"/>
                </a:cubicBezTo>
                <a:cubicBezTo>
                  <a:pt x="7393" y="19420"/>
                  <a:pt x="7393" y="19420"/>
                  <a:pt x="7393" y="19420"/>
                </a:cubicBezTo>
                <a:cubicBezTo>
                  <a:pt x="7393" y="19420"/>
                  <a:pt x="7393" y="19420"/>
                  <a:pt x="7393" y="19420"/>
                </a:cubicBezTo>
                <a:cubicBezTo>
                  <a:pt x="7393" y="19321"/>
                  <a:pt x="7393" y="19321"/>
                  <a:pt x="7393" y="19321"/>
                </a:cubicBezTo>
                <a:cubicBezTo>
                  <a:pt x="7277" y="19321"/>
                  <a:pt x="7277" y="19321"/>
                  <a:pt x="7277" y="19321"/>
                </a:cubicBezTo>
                <a:cubicBezTo>
                  <a:pt x="7277" y="19321"/>
                  <a:pt x="7277" y="19321"/>
                  <a:pt x="7277" y="19321"/>
                </a:cubicBezTo>
                <a:cubicBezTo>
                  <a:pt x="7277" y="19321"/>
                  <a:pt x="7277" y="19321"/>
                  <a:pt x="7277" y="19321"/>
                </a:cubicBezTo>
                <a:cubicBezTo>
                  <a:pt x="7277" y="19321"/>
                  <a:pt x="7277" y="19321"/>
                  <a:pt x="7277" y="19321"/>
                </a:cubicBezTo>
                <a:cubicBezTo>
                  <a:pt x="7277" y="19420"/>
                  <a:pt x="7277" y="19420"/>
                  <a:pt x="7277" y="19420"/>
                </a:cubicBezTo>
                <a:cubicBezTo>
                  <a:pt x="7277" y="19420"/>
                  <a:pt x="7277" y="19420"/>
                  <a:pt x="7277" y="19420"/>
                </a:cubicBezTo>
                <a:cubicBezTo>
                  <a:pt x="7277" y="19519"/>
                  <a:pt x="7277" y="19519"/>
                  <a:pt x="7277" y="19519"/>
                </a:cubicBezTo>
                <a:cubicBezTo>
                  <a:pt x="7277" y="19519"/>
                  <a:pt x="7277" y="19519"/>
                  <a:pt x="7277" y="19519"/>
                </a:cubicBezTo>
                <a:cubicBezTo>
                  <a:pt x="7508" y="19519"/>
                  <a:pt x="7508" y="19519"/>
                  <a:pt x="7508" y="19519"/>
                </a:cubicBezTo>
                <a:cubicBezTo>
                  <a:pt x="7508" y="19519"/>
                  <a:pt x="7508" y="19519"/>
                  <a:pt x="7508" y="19519"/>
                </a:cubicBezTo>
                <a:cubicBezTo>
                  <a:pt x="7508" y="19519"/>
                  <a:pt x="7508" y="19519"/>
                  <a:pt x="7508" y="19519"/>
                </a:cubicBezTo>
                <a:cubicBezTo>
                  <a:pt x="7508" y="19618"/>
                  <a:pt x="7508" y="19618"/>
                  <a:pt x="7508" y="19618"/>
                </a:cubicBezTo>
                <a:cubicBezTo>
                  <a:pt x="7508" y="19618"/>
                  <a:pt x="7508" y="19618"/>
                  <a:pt x="7508" y="19618"/>
                </a:cubicBezTo>
                <a:cubicBezTo>
                  <a:pt x="7508" y="19618"/>
                  <a:pt x="7508" y="19618"/>
                  <a:pt x="7508" y="19618"/>
                </a:cubicBezTo>
                <a:cubicBezTo>
                  <a:pt x="7393" y="19618"/>
                  <a:pt x="7393" y="19618"/>
                  <a:pt x="7393" y="19618"/>
                </a:cubicBezTo>
                <a:cubicBezTo>
                  <a:pt x="7393" y="19618"/>
                  <a:pt x="7393" y="19618"/>
                  <a:pt x="7393" y="19618"/>
                </a:cubicBezTo>
                <a:cubicBezTo>
                  <a:pt x="7277" y="19618"/>
                  <a:pt x="7277" y="19618"/>
                  <a:pt x="7277" y="19618"/>
                </a:cubicBezTo>
                <a:cubicBezTo>
                  <a:pt x="7161" y="19618"/>
                  <a:pt x="7161" y="19618"/>
                  <a:pt x="7161" y="19618"/>
                </a:cubicBezTo>
                <a:cubicBezTo>
                  <a:pt x="7161" y="19519"/>
                  <a:pt x="7161" y="19519"/>
                  <a:pt x="7161" y="19519"/>
                </a:cubicBezTo>
                <a:cubicBezTo>
                  <a:pt x="7161" y="19519"/>
                  <a:pt x="7161" y="19519"/>
                  <a:pt x="7161" y="19519"/>
                </a:cubicBezTo>
                <a:cubicBezTo>
                  <a:pt x="7161" y="19519"/>
                  <a:pt x="7161" y="19519"/>
                  <a:pt x="7161" y="19519"/>
                </a:cubicBezTo>
                <a:cubicBezTo>
                  <a:pt x="7161" y="19519"/>
                  <a:pt x="7161" y="19519"/>
                  <a:pt x="7161" y="19519"/>
                </a:cubicBezTo>
                <a:cubicBezTo>
                  <a:pt x="7161" y="19618"/>
                  <a:pt x="7161" y="19618"/>
                  <a:pt x="7161" y="19618"/>
                </a:cubicBezTo>
                <a:cubicBezTo>
                  <a:pt x="7046" y="19618"/>
                  <a:pt x="7046" y="19618"/>
                  <a:pt x="7046" y="19618"/>
                </a:cubicBezTo>
                <a:cubicBezTo>
                  <a:pt x="7046" y="19618"/>
                  <a:pt x="7046" y="19618"/>
                  <a:pt x="7046" y="19618"/>
                </a:cubicBezTo>
                <a:cubicBezTo>
                  <a:pt x="6930" y="19618"/>
                  <a:pt x="6930" y="19618"/>
                  <a:pt x="6930" y="19618"/>
                </a:cubicBezTo>
                <a:cubicBezTo>
                  <a:pt x="6930" y="19618"/>
                  <a:pt x="6930" y="19618"/>
                  <a:pt x="6930" y="19618"/>
                </a:cubicBezTo>
                <a:cubicBezTo>
                  <a:pt x="6930" y="19618"/>
                  <a:pt x="6930" y="19618"/>
                  <a:pt x="6930" y="19618"/>
                </a:cubicBezTo>
                <a:cubicBezTo>
                  <a:pt x="6815" y="19618"/>
                  <a:pt x="6815" y="19618"/>
                  <a:pt x="6815" y="19618"/>
                </a:cubicBezTo>
                <a:cubicBezTo>
                  <a:pt x="6815" y="19618"/>
                  <a:pt x="6815" y="19618"/>
                  <a:pt x="6815" y="19618"/>
                </a:cubicBezTo>
                <a:cubicBezTo>
                  <a:pt x="6815" y="19717"/>
                  <a:pt x="6815" y="19717"/>
                  <a:pt x="6815" y="19717"/>
                </a:cubicBezTo>
                <a:cubicBezTo>
                  <a:pt x="7046" y="19717"/>
                  <a:pt x="7046" y="19717"/>
                  <a:pt x="7046" y="19717"/>
                </a:cubicBezTo>
                <a:cubicBezTo>
                  <a:pt x="7161" y="19717"/>
                  <a:pt x="7161" y="19717"/>
                  <a:pt x="7161" y="19717"/>
                </a:cubicBezTo>
                <a:cubicBezTo>
                  <a:pt x="7161" y="19817"/>
                  <a:pt x="7161" y="19817"/>
                  <a:pt x="7161" y="19817"/>
                </a:cubicBezTo>
                <a:cubicBezTo>
                  <a:pt x="7161" y="19916"/>
                  <a:pt x="7161" y="19916"/>
                  <a:pt x="7161" y="19916"/>
                </a:cubicBezTo>
                <a:cubicBezTo>
                  <a:pt x="7161" y="19916"/>
                  <a:pt x="7161" y="19916"/>
                  <a:pt x="7161" y="19916"/>
                </a:cubicBezTo>
                <a:cubicBezTo>
                  <a:pt x="7161" y="19916"/>
                  <a:pt x="7161" y="19916"/>
                  <a:pt x="7161" y="19916"/>
                </a:cubicBezTo>
                <a:cubicBezTo>
                  <a:pt x="7046" y="19916"/>
                  <a:pt x="7046" y="19916"/>
                  <a:pt x="7046" y="19916"/>
                </a:cubicBezTo>
                <a:cubicBezTo>
                  <a:pt x="6930" y="19817"/>
                  <a:pt x="6930" y="19817"/>
                  <a:pt x="6930" y="19817"/>
                </a:cubicBezTo>
                <a:cubicBezTo>
                  <a:pt x="6930" y="19817"/>
                  <a:pt x="6930" y="19817"/>
                  <a:pt x="6930" y="19817"/>
                </a:cubicBezTo>
                <a:cubicBezTo>
                  <a:pt x="6815" y="19817"/>
                  <a:pt x="6815" y="19817"/>
                  <a:pt x="6815" y="19817"/>
                </a:cubicBezTo>
                <a:cubicBezTo>
                  <a:pt x="6815" y="19817"/>
                  <a:pt x="6815" y="19817"/>
                  <a:pt x="6815" y="19817"/>
                </a:cubicBezTo>
                <a:cubicBezTo>
                  <a:pt x="6930" y="19817"/>
                  <a:pt x="6930" y="19817"/>
                  <a:pt x="6930" y="19817"/>
                </a:cubicBezTo>
                <a:cubicBezTo>
                  <a:pt x="6930" y="19817"/>
                  <a:pt x="6930" y="19817"/>
                  <a:pt x="6930" y="19817"/>
                </a:cubicBezTo>
                <a:cubicBezTo>
                  <a:pt x="7046" y="19916"/>
                  <a:pt x="7046" y="19916"/>
                  <a:pt x="7046" y="19916"/>
                </a:cubicBezTo>
                <a:cubicBezTo>
                  <a:pt x="7161" y="20015"/>
                  <a:pt x="7161" y="20015"/>
                  <a:pt x="7161" y="20015"/>
                </a:cubicBezTo>
                <a:cubicBezTo>
                  <a:pt x="7161" y="20015"/>
                  <a:pt x="7161" y="20015"/>
                  <a:pt x="7161" y="20015"/>
                </a:cubicBezTo>
                <a:cubicBezTo>
                  <a:pt x="7046" y="20114"/>
                  <a:pt x="7046" y="20114"/>
                  <a:pt x="7046" y="20114"/>
                </a:cubicBezTo>
                <a:cubicBezTo>
                  <a:pt x="7161" y="20114"/>
                  <a:pt x="7161" y="20114"/>
                  <a:pt x="7161" y="20114"/>
                </a:cubicBezTo>
                <a:cubicBezTo>
                  <a:pt x="7161" y="20114"/>
                  <a:pt x="7161" y="20114"/>
                  <a:pt x="7161" y="20114"/>
                </a:cubicBezTo>
                <a:cubicBezTo>
                  <a:pt x="7046" y="20213"/>
                  <a:pt x="7046" y="20213"/>
                  <a:pt x="7046" y="20213"/>
                </a:cubicBezTo>
                <a:cubicBezTo>
                  <a:pt x="7046" y="20213"/>
                  <a:pt x="7046" y="20213"/>
                  <a:pt x="7046" y="20213"/>
                </a:cubicBezTo>
                <a:cubicBezTo>
                  <a:pt x="7046" y="20312"/>
                  <a:pt x="7046" y="20312"/>
                  <a:pt x="7046" y="20312"/>
                </a:cubicBezTo>
                <a:cubicBezTo>
                  <a:pt x="6930" y="20312"/>
                  <a:pt x="6930" y="20312"/>
                  <a:pt x="6930" y="20312"/>
                </a:cubicBezTo>
                <a:cubicBezTo>
                  <a:pt x="6930" y="20312"/>
                  <a:pt x="6930" y="20312"/>
                  <a:pt x="6930" y="20312"/>
                </a:cubicBezTo>
                <a:cubicBezTo>
                  <a:pt x="6815" y="20213"/>
                  <a:pt x="6815" y="20213"/>
                  <a:pt x="6815" y="20213"/>
                </a:cubicBezTo>
                <a:cubicBezTo>
                  <a:pt x="6815" y="20213"/>
                  <a:pt x="6815" y="20213"/>
                  <a:pt x="6815" y="20213"/>
                </a:cubicBezTo>
                <a:cubicBezTo>
                  <a:pt x="6699" y="20213"/>
                  <a:pt x="6699" y="20213"/>
                  <a:pt x="6699" y="20213"/>
                </a:cubicBezTo>
                <a:cubicBezTo>
                  <a:pt x="6815" y="20213"/>
                  <a:pt x="6815" y="20213"/>
                  <a:pt x="6815" y="20213"/>
                </a:cubicBezTo>
                <a:cubicBezTo>
                  <a:pt x="6815" y="20312"/>
                  <a:pt x="6815" y="20312"/>
                  <a:pt x="6815" y="20312"/>
                </a:cubicBezTo>
                <a:cubicBezTo>
                  <a:pt x="6930" y="20312"/>
                  <a:pt x="6930" y="20312"/>
                  <a:pt x="6930" y="20312"/>
                </a:cubicBezTo>
                <a:cubicBezTo>
                  <a:pt x="6930" y="20312"/>
                  <a:pt x="6930" y="20312"/>
                  <a:pt x="6930" y="20312"/>
                </a:cubicBezTo>
                <a:cubicBezTo>
                  <a:pt x="6930" y="20411"/>
                  <a:pt x="6930" y="20411"/>
                  <a:pt x="6930" y="20411"/>
                </a:cubicBezTo>
                <a:cubicBezTo>
                  <a:pt x="6815" y="20411"/>
                  <a:pt x="6815" y="20411"/>
                  <a:pt x="6815" y="20411"/>
                </a:cubicBezTo>
                <a:cubicBezTo>
                  <a:pt x="6815" y="20312"/>
                  <a:pt x="6815" y="20312"/>
                  <a:pt x="6815" y="20312"/>
                </a:cubicBezTo>
                <a:cubicBezTo>
                  <a:pt x="6815" y="20312"/>
                  <a:pt x="6815" y="20312"/>
                  <a:pt x="6815" y="20312"/>
                </a:cubicBezTo>
                <a:cubicBezTo>
                  <a:pt x="6699" y="20411"/>
                  <a:pt x="6699" y="20411"/>
                  <a:pt x="6699" y="20411"/>
                </a:cubicBezTo>
                <a:cubicBezTo>
                  <a:pt x="6815" y="20411"/>
                  <a:pt x="6815" y="20411"/>
                  <a:pt x="6815" y="20411"/>
                </a:cubicBezTo>
                <a:cubicBezTo>
                  <a:pt x="6815" y="20411"/>
                  <a:pt x="6815" y="20411"/>
                  <a:pt x="6815" y="20411"/>
                </a:cubicBezTo>
                <a:cubicBezTo>
                  <a:pt x="6815" y="20510"/>
                  <a:pt x="6815" y="20510"/>
                  <a:pt x="6815" y="20510"/>
                </a:cubicBezTo>
                <a:cubicBezTo>
                  <a:pt x="6815" y="20510"/>
                  <a:pt x="6815" y="20510"/>
                  <a:pt x="6815" y="20510"/>
                </a:cubicBezTo>
                <a:cubicBezTo>
                  <a:pt x="6699" y="20510"/>
                  <a:pt x="6699" y="20510"/>
                  <a:pt x="6699" y="20510"/>
                </a:cubicBezTo>
                <a:cubicBezTo>
                  <a:pt x="6699" y="20510"/>
                  <a:pt x="6699" y="20510"/>
                  <a:pt x="6699" y="20510"/>
                </a:cubicBezTo>
                <a:cubicBezTo>
                  <a:pt x="6699" y="20510"/>
                  <a:pt x="6699" y="20510"/>
                  <a:pt x="6699" y="20510"/>
                </a:cubicBezTo>
                <a:cubicBezTo>
                  <a:pt x="6584" y="20510"/>
                  <a:pt x="6584" y="20510"/>
                  <a:pt x="6584" y="20510"/>
                </a:cubicBezTo>
                <a:cubicBezTo>
                  <a:pt x="6584" y="20510"/>
                  <a:pt x="6584" y="20510"/>
                  <a:pt x="6584" y="20510"/>
                </a:cubicBezTo>
                <a:cubicBezTo>
                  <a:pt x="6699" y="20510"/>
                  <a:pt x="6699" y="20510"/>
                  <a:pt x="6699" y="20510"/>
                </a:cubicBezTo>
                <a:cubicBezTo>
                  <a:pt x="6699" y="20609"/>
                  <a:pt x="6699" y="20609"/>
                  <a:pt x="6699" y="20609"/>
                </a:cubicBezTo>
                <a:cubicBezTo>
                  <a:pt x="6699" y="20609"/>
                  <a:pt x="6699" y="20609"/>
                  <a:pt x="6699" y="20609"/>
                </a:cubicBezTo>
                <a:cubicBezTo>
                  <a:pt x="6699" y="20609"/>
                  <a:pt x="6699" y="20609"/>
                  <a:pt x="6699" y="20609"/>
                </a:cubicBezTo>
                <a:cubicBezTo>
                  <a:pt x="6584" y="20609"/>
                  <a:pt x="6584" y="20609"/>
                  <a:pt x="6584" y="20609"/>
                </a:cubicBezTo>
                <a:cubicBezTo>
                  <a:pt x="6468" y="20609"/>
                  <a:pt x="6468" y="20609"/>
                  <a:pt x="6468" y="20609"/>
                </a:cubicBezTo>
                <a:cubicBezTo>
                  <a:pt x="6468" y="20609"/>
                  <a:pt x="6468" y="20609"/>
                  <a:pt x="6468" y="20609"/>
                </a:cubicBezTo>
                <a:cubicBezTo>
                  <a:pt x="6468" y="20609"/>
                  <a:pt x="6468" y="20609"/>
                  <a:pt x="6468" y="20609"/>
                </a:cubicBezTo>
                <a:cubicBezTo>
                  <a:pt x="6584" y="20708"/>
                  <a:pt x="6584" y="20708"/>
                  <a:pt x="6584" y="20708"/>
                </a:cubicBezTo>
                <a:cubicBezTo>
                  <a:pt x="6699" y="20708"/>
                  <a:pt x="6699" y="20708"/>
                  <a:pt x="6699" y="20708"/>
                </a:cubicBezTo>
                <a:cubicBezTo>
                  <a:pt x="6815" y="20708"/>
                  <a:pt x="6815" y="20708"/>
                  <a:pt x="6815" y="20708"/>
                </a:cubicBezTo>
                <a:cubicBezTo>
                  <a:pt x="6815" y="20708"/>
                  <a:pt x="6815" y="20708"/>
                  <a:pt x="6815" y="20708"/>
                </a:cubicBezTo>
                <a:cubicBezTo>
                  <a:pt x="6815" y="20807"/>
                  <a:pt x="6815" y="20807"/>
                  <a:pt x="6815" y="20807"/>
                </a:cubicBezTo>
                <a:cubicBezTo>
                  <a:pt x="6699" y="20807"/>
                  <a:pt x="6699" y="20807"/>
                  <a:pt x="6699" y="20807"/>
                </a:cubicBezTo>
                <a:cubicBezTo>
                  <a:pt x="6584" y="20807"/>
                  <a:pt x="6584" y="20807"/>
                  <a:pt x="6584" y="20807"/>
                </a:cubicBezTo>
                <a:cubicBezTo>
                  <a:pt x="6468" y="20807"/>
                  <a:pt x="6468" y="20807"/>
                  <a:pt x="6468" y="20807"/>
                </a:cubicBezTo>
                <a:cubicBezTo>
                  <a:pt x="6468" y="20807"/>
                  <a:pt x="6468" y="20807"/>
                  <a:pt x="6468" y="20807"/>
                </a:cubicBezTo>
                <a:cubicBezTo>
                  <a:pt x="6353" y="20807"/>
                  <a:pt x="6353" y="20807"/>
                  <a:pt x="6353" y="20807"/>
                </a:cubicBezTo>
                <a:cubicBezTo>
                  <a:pt x="6468" y="20807"/>
                  <a:pt x="6468" y="20807"/>
                  <a:pt x="6468" y="20807"/>
                </a:cubicBezTo>
                <a:cubicBezTo>
                  <a:pt x="6584" y="20807"/>
                  <a:pt x="6584" y="20807"/>
                  <a:pt x="6584" y="20807"/>
                </a:cubicBezTo>
                <a:cubicBezTo>
                  <a:pt x="6584" y="20906"/>
                  <a:pt x="6584" y="20906"/>
                  <a:pt x="6584" y="20906"/>
                </a:cubicBezTo>
                <a:cubicBezTo>
                  <a:pt x="6584" y="20906"/>
                  <a:pt x="6584" y="20906"/>
                  <a:pt x="6584" y="20906"/>
                </a:cubicBezTo>
                <a:cubicBezTo>
                  <a:pt x="6468" y="20906"/>
                  <a:pt x="6468" y="20906"/>
                  <a:pt x="6468" y="20906"/>
                </a:cubicBezTo>
                <a:cubicBezTo>
                  <a:pt x="6468" y="20906"/>
                  <a:pt x="6468" y="20906"/>
                  <a:pt x="6468" y="20906"/>
                </a:cubicBezTo>
                <a:cubicBezTo>
                  <a:pt x="6584" y="20906"/>
                  <a:pt x="6584" y="20906"/>
                  <a:pt x="6584" y="20906"/>
                </a:cubicBezTo>
                <a:cubicBezTo>
                  <a:pt x="6699" y="20906"/>
                  <a:pt x="6699" y="20906"/>
                  <a:pt x="6699" y="20906"/>
                </a:cubicBezTo>
                <a:cubicBezTo>
                  <a:pt x="6699" y="21006"/>
                  <a:pt x="6699" y="21006"/>
                  <a:pt x="6699" y="21006"/>
                </a:cubicBezTo>
                <a:cubicBezTo>
                  <a:pt x="6584" y="21006"/>
                  <a:pt x="6584" y="21006"/>
                  <a:pt x="6584" y="21006"/>
                </a:cubicBezTo>
                <a:cubicBezTo>
                  <a:pt x="6468" y="21006"/>
                  <a:pt x="6468" y="21006"/>
                  <a:pt x="6468" y="21006"/>
                </a:cubicBezTo>
                <a:cubicBezTo>
                  <a:pt x="6468" y="21006"/>
                  <a:pt x="6468" y="21006"/>
                  <a:pt x="6468" y="21006"/>
                </a:cubicBezTo>
                <a:cubicBezTo>
                  <a:pt x="6468" y="21006"/>
                  <a:pt x="6468" y="21006"/>
                  <a:pt x="6468" y="21006"/>
                </a:cubicBezTo>
                <a:cubicBezTo>
                  <a:pt x="6468" y="21006"/>
                  <a:pt x="6468" y="21006"/>
                  <a:pt x="6468" y="21006"/>
                </a:cubicBezTo>
                <a:cubicBezTo>
                  <a:pt x="6584" y="21006"/>
                  <a:pt x="6584" y="21006"/>
                  <a:pt x="6584" y="21006"/>
                </a:cubicBezTo>
                <a:cubicBezTo>
                  <a:pt x="6699" y="21006"/>
                  <a:pt x="6699" y="21006"/>
                  <a:pt x="6699" y="21006"/>
                </a:cubicBezTo>
                <a:cubicBezTo>
                  <a:pt x="6699" y="21105"/>
                  <a:pt x="6699" y="21105"/>
                  <a:pt x="6699" y="21105"/>
                </a:cubicBezTo>
                <a:cubicBezTo>
                  <a:pt x="6584" y="21105"/>
                  <a:pt x="6584" y="21105"/>
                  <a:pt x="6584" y="21105"/>
                </a:cubicBezTo>
                <a:cubicBezTo>
                  <a:pt x="6468" y="21105"/>
                  <a:pt x="6468" y="21105"/>
                  <a:pt x="6468" y="21105"/>
                </a:cubicBezTo>
                <a:cubicBezTo>
                  <a:pt x="6468" y="21105"/>
                  <a:pt x="6468" y="21105"/>
                  <a:pt x="6468" y="21105"/>
                </a:cubicBezTo>
                <a:cubicBezTo>
                  <a:pt x="6353" y="21105"/>
                  <a:pt x="6353" y="21105"/>
                  <a:pt x="6353" y="21105"/>
                </a:cubicBezTo>
                <a:cubicBezTo>
                  <a:pt x="6353" y="21006"/>
                  <a:pt x="6353" y="21006"/>
                  <a:pt x="6353" y="21006"/>
                </a:cubicBezTo>
                <a:cubicBezTo>
                  <a:pt x="6237" y="21006"/>
                  <a:pt x="6237" y="21006"/>
                  <a:pt x="6237" y="21006"/>
                </a:cubicBezTo>
                <a:cubicBezTo>
                  <a:pt x="6237" y="21006"/>
                  <a:pt x="6237" y="21006"/>
                  <a:pt x="6237" y="21006"/>
                </a:cubicBezTo>
                <a:cubicBezTo>
                  <a:pt x="6237" y="21006"/>
                  <a:pt x="6237" y="21006"/>
                  <a:pt x="6237" y="21006"/>
                </a:cubicBezTo>
                <a:cubicBezTo>
                  <a:pt x="6122" y="21006"/>
                  <a:pt x="6122" y="21006"/>
                  <a:pt x="6122" y="21006"/>
                </a:cubicBezTo>
                <a:cubicBezTo>
                  <a:pt x="6122" y="21006"/>
                  <a:pt x="6122" y="21006"/>
                  <a:pt x="6122" y="21006"/>
                </a:cubicBezTo>
                <a:cubicBezTo>
                  <a:pt x="6122" y="21105"/>
                  <a:pt x="6122" y="21105"/>
                  <a:pt x="6122" y="21105"/>
                </a:cubicBezTo>
                <a:cubicBezTo>
                  <a:pt x="6353" y="21105"/>
                  <a:pt x="6353" y="21105"/>
                  <a:pt x="6353" y="21105"/>
                </a:cubicBezTo>
                <a:cubicBezTo>
                  <a:pt x="6353" y="21204"/>
                  <a:pt x="6353" y="21204"/>
                  <a:pt x="6353" y="21204"/>
                </a:cubicBezTo>
                <a:cubicBezTo>
                  <a:pt x="6353" y="21204"/>
                  <a:pt x="6353" y="21204"/>
                  <a:pt x="6353" y="21204"/>
                </a:cubicBezTo>
                <a:cubicBezTo>
                  <a:pt x="6353" y="21204"/>
                  <a:pt x="6353" y="21204"/>
                  <a:pt x="6353" y="21204"/>
                </a:cubicBezTo>
                <a:cubicBezTo>
                  <a:pt x="6353" y="21204"/>
                  <a:pt x="6353" y="21204"/>
                  <a:pt x="6353" y="21204"/>
                </a:cubicBezTo>
                <a:cubicBezTo>
                  <a:pt x="6353" y="21204"/>
                  <a:pt x="6353" y="21204"/>
                  <a:pt x="6353" y="21204"/>
                </a:cubicBezTo>
                <a:cubicBezTo>
                  <a:pt x="6468" y="21204"/>
                  <a:pt x="6468" y="21204"/>
                  <a:pt x="6468" y="21204"/>
                </a:cubicBezTo>
                <a:cubicBezTo>
                  <a:pt x="6468" y="21303"/>
                  <a:pt x="6468" y="21303"/>
                  <a:pt x="6468" y="21303"/>
                </a:cubicBezTo>
                <a:cubicBezTo>
                  <a:pt x="6584" y="21303"/>
                  <a:pt x="6584" y="21303"/>
                  <a:pt x="6584" y="21303"/>
                </a:cubicBezTo>
                <a:cubicBezTo>
                  <a:pt x="6584" y="21303"/>
                  <a:pt x="6584" y="21303"/>
                  <a:pt x="6584" y="21303"/>
                </a:cubicBezTo>
                <a:cubicBezTo>
                  <a:pt x="6468" y="21303"/>
                  <a:pt x="6468" y="21303"/>
                  <a:pt x="6468" y="21303"/>
                </a:cubicBezTo>
                <a:cubicBezTo>
                  <a:pt x="6468" y="21303"/>
                  <a:pt x="6468" y="21303"/>
                  <a:pt x="6468" y="21303"/>
                </a:cubicBezTo>
                <a:cubicBezTo>
                  <a:pt x="6468" y="21402"/>
                  <a:pt x="6468" y="21402"/>
                  <a:pt x="6468" y="21402"/>
                </a:cubicBezTo>
                <a:cubicBezTo>
                  <a:pt x="6353" y="21402"/>
                  <a:pt x="6353" y="21402"/>
                  <a:pt x="6353" y="21402"/>
                </a:cubicBezTo>
                <a:close/>
                <a:moveTo>
                  <a:pt x="6237" y="21402"/>
                </a:moveTo>
                <a:cubicBezTo>
                  <a:pt x="6122" y="21303"/>
                  <a:pt x="6122" y="21303"/>
                  <a:pt x="6122" y="21303"/>
                </a:cubicBezTo>
                <a:cubicBezTo>
                  <a:pt x="6006" y="21303"/>
                  <a:pt x="6006" y="21303"/>
                  <a:pt x="6006" y="21303"/>
                </a:cubicBezTo>
                <a:cubicBezTo>
                  <a:pt x="6006" y="21303"/>
                  <a:pt x="6006" y="21303"/>
                  <a:pt x="6006" y="21303"/>
                </a:cubicBezTo>
                <a:cubicBezTo>
                  <a:pt x="6122" y="21402"/>
                  <a:pt x="6122" y="21402"/>
                  <a:pt x="6122" y="21402"/>
                </a:cubicBezTo>
                <a:cubicBezTo>
                  <a:pt x="6237" y="21402"/>
                  <a:pt x="6237" y="21402"/>
                  <a:pt x="6237" y="21402"/>
                </a:cubicBezTo>
                <a:cubicBezTo>
                  <a:pt x="6237" y="21402"/>
                  <a:pt x="6237" y="21402"/>
                  <a:pt x="6237" y="21402"/>
                </a:cubicBezTo>
                <a:close/>
                <a:moveTo>
                  <a:pt x="14323" y="14466"/>
                </a:moveTo>
                <a:cubicBezTo>
                  <a:pt x="14323" y="14466"/>
                  <a:pt x="14323" y="14466"/>
                  <a:pt x="14323" y="14466"/>
                </a:cubicBezTo>
                <a:cubicBezTo>
                  <a:pt x="14439" y="14466"/>
                  <a:pt x="14439" y="14466"/>
                  <a:pt x="14439" y="14466"/>
                </a:cubicBezTo>
                <a:cubicBezTo>
                  <a:pt x="14670" y="14466"/>
                  <a:pt x="14670" y="14466"/>
                  <a:pt x="14670" y="14466"/>
                </a:cubicBezTo>
                <a:cubicBezTo>
                  <a:pt x="14901" y="14466"/>
                  <a:pt x="14901" y="14466"/>
                  <a:pt x="14901" y="14466"/>
                </a:cubicBezTo>
                <a:cubicBezTo>
                  <a:pt x="14901" y="14367"/>
                  <a:pt x="14901" y="14367"/>
                  <a:pt x="14901" y="14367"/>
                </a:cubicBezTo>
                <a:cubicBezTo>
                  <a:pt x="15016" y="14367"/>
                  <a:pt x="15016" y="14367"/>
                  <a:pt x="15016" y="14367"/>
                </a:cubicBezTo>
                <a:cubicBezTo>
                  <a:pt x="15132" y="14466"/>
                  <a:pt x="15132" y="14466"/>
                  <a:pt x="15132" y="14466"/>
                </a:cubicBezTo>
                <a:cubicBezTo>
                  <a:pt x="15247" y="14367"/>
                  <a:pt x="15247" y="14367"/>
                  <a:pt x="15247" y="14367"/>
                </a:cubicBezTo>
                <a:cubicBezTo>
                  <a:pt x="15363" y="14466"/>
                  <a:pt x="15363" y="14466"/>
                  <a:pt x="15363" y="14466"/>
                </a:cubicBezTo>
                <a:cubicBezTo>
                  <a:pt x="15478" y="14367"/>
                  <a:pt x="15478" y="14367"/>
                  <a:pt x="15478" y="14367"/>
                </a:cubicBezTo>
                <a:cubicBezTo>
                  <a:pt x="15478" y="14169"/>
                  <a:pt x="15478" y="14169"/>
                  <a:pt x="15478" y="14169"/>
                </a:cubicBezTo>
                <a:cubicBezTo>
                  <a:pt x="15363" y="14070"/>
                  <a:pt x="15363" y="14070"/>
                  <a:pt x="15363" y="14070"/>
                </a:cubicBezTo>
                <a:cubicBezTo>
                  <a:pt x="15363" y="13971"/>
                  <a:pt x="15363" y="13971"/>
                  <a:pt x="15363" y="13971"/>
                </a:cubicBezTo>
                <a:cubicBezTo>
                  <a:pt x="15247" y="13971"/>
                  <a:pt x="15247" y="13971"/>
                  <a:pt x="15247" y="13971"/>
                </a:cubicBezTo>
                <a:cubicBezTo>
                  <a:pt x="15016" y="14070"/>
                  <a:pt x="15016" y="14070"/>
                  <a:pt x="15016" y="14070"/>
                </a:cubicBezTo>
                <a:cubicBezTo>
                  <a:pt x="14670" y="14169"/>
                  <a:pt x="14670" y="14169"/>
                  <a:pt x="14670" y="14169"/>
                </a:cubicBezTo>
                <a:cubicBezTo>
                  <a:pt x="14670" y="14169"/>
                  <a:pt x="14670" y="14169"/>
                  <a:pt x="14670" y="14169"/>
                </a:cubicBezTo>
                <a:cubicBezTo>
                  <a:pt x="14554" y="14268"/>
                  <a:pt x="14554" y="14268"/>
                  <a:pt x="14554" y="14268"/>
                </a:cubicBezTo>
                <a:cubicBezTo>
                  <a:pt x="14439" y="14367"/>
                  <a:pt x="14439" y="14367"/>
                  <a:pt x="14439" y="14367"/>
                </a:cubicBezTo>
                <a:cubicBezTo>
                  <a:pt x="14323" y="14367"/>
                  <a:pt x="14323" y="14367"/>
                  <a:pt x="14323" y="14367"/>
                </a:cubicBezTo>
                <a:cubicBezTo>
                  <a:pt x="14323" y="14367"/>
                  <a:pt x="14323" y="14367"/>
                  <a:pt x="14323" y="14367"/>
                </a:cubicBezTo>
                <a:cubicBezTo>
                  <a:pt x="14323" y="14466"/>
                  <a:pt x="14323" y="14466"/>
                  <a:pt x="14323" y="14466"/>
                </a:cubicBezTo>
                <a:close/>
                <a:moveTo>
                  <a:pt x="6584" y="20906"/>
                </a:moveTo>
                <a:cubicBezTo>
                  <a:pt x="6699" y="20906"/>
                  <a:pt x="6699" y="20906"/>
                  <a:pt x="6699" y="20906"/>
                </a:cubicBezTo>
                <a:cubicBezTo>
                  <a:pt x="6699" y="20906"/>
                  <a:pt x="6699" y="20906"/>
                  <a:pt x="6699" y="20906"/>
                </a:cubicBezTo>
                <a:cubicBezTo>
                  <a:pt x="6699" y="20807"/>
                  <a:pt x="6699" y="20807"/>
                  <a:pt x="6699" y="20807"/>
                </a:cubicBezTo>
                <a:cubicBezTo>
                  <a:pt x="6699" y="20807"/>
                  <a:pt x="6699" y="20807"/>
                  <a:pt x="6699" y="20807"/>
                </a:cubicBezTo>
                <a:cubicBezTo>
                  <a:pt x="6584" y="20906"/>
                  <a:pt x="6584" y="20906"/>
                  <a:pt x="6584" y="20906"/>
                </a:cubicBezTo>
                <a:close/>
                <a:moveTo>
                  <a:pt x="7161" y="20114"/>
                </a:moveTo>
                <a:cubicBezTo>
                  <a:pt x="7161" y="20114"/>
                  <a:pt x="7161" y="20114"/>
                  <a:pt x="7161" y="20114"/>
                </a:cubicBezTo>
                <a:cubicBezTo>
                  <a:pt x="7161" y="20015"/>
                  <a:pt x="7161" y="20015"/>
                  <a:pt x="7161" y="20015"/>
                </a:cubicBezTo>
                <a:cubicBezTo>
                  <a:pt x="7161" y="20114"/>
                  <a:pt x="7161" y="20114"/>
                  <a:pt x="7161" y="20114"/>
                </a:cubicBezTo>
                <a:close/>
                <a:moveTo>
                  <a:pt x="7161" y="20015"/>
                </a:moveTo>
                <a:cubicBezTo>
                  <a:pt x="7161" y="20015"/>
                  <a:pt x="7161" y="20015"/>
                  <a:pt x="7161" y="20015"/>
                </a:cubicBezTo>
                <a:cubicBezTo>
                  <a:pt x="7277" y="20015"/>
                  <a:pt x="7277" y="20015"/>
                  <a:pt x="7277" y="20015"/>
                </a:cubicBezTo>
                <a:cubicBezTo>
                  <a:pt x="7277" y="19916"/>
                  <a:pt x="7277" y="19916"/>
                  <a:pt x="7277" y="19916"/>
                </a:cubicBezTo>
                <a:cubicBezTo>
                  <a:pt x="7161" y="20015"/>
                  <a:pt x="7161" y="20015"/>
                  <a:pt x="7161" y="20015"/>
                </a:cubicBezTo>
                <a:close/>
                <a:moveTo>
                  <a:pt x="7277" y="19817"/>
                </a:moveTo>
                <a:cubicBezTo>
                  <a:pt x="7277" y="19817"/>
                  <a:pt x="7277" y="19817"/>
                  <a:pt x="7277" y="19817"/>
                </a:cubicBezTo>
                <a:cubicBezTo>
                  <a:pt x="7277" y="19817"/>
                  <a:pt x="7277" y="19817"/>
                  <a:pt x="7277" y="19817"/>
                </a:cubicBezTo>
                <a:cubicBezTo>
                  <a:pt x="7277" y="19817"/>
                  <a:pt x="7277" y="19817"/>
                  <a:pt x="7277" y="19817"/>
                </a:cubicBezTo>
                <a:cubicBezTo>
                  <a:pt x="7277" y="19817"/>
                  <a:pt x="7277" y="19817"/>
                  <a:pt x="7277" y="19817"/>
                </a:cubicBezTo>
                <a:cubicBezTo>
                  <a:pt x="7277" y="19817"/>
                  <a:pt x="7277" y="19817"/>
                  <a:pt x="7277" y="19817"/>
                </a:cubicBezTo>
                <a:close/>
                <a:moveTo>
                  <a:pt x="7161" y="19618"/>
                </a:moveTo>
                <a:cubicBezTo>
                  <a:pt x="7161" y="19717"/>
                  <a:pt x="7161" y="19717"/>
                  <a:pt x="7161" y="19717"/>
                </a:cubicBezTo>
                <a:cubicBezTo>
                  <a:pt x="7277" y="19717"/>
                  <a:pt x="7277" y="19717"/>
                  <a:pt x="7277" y="19717"/>
                </a:cubicBezTo>
                <a:cubicBezTo>
                  <a:pt x="7277" y="19717"/>
                  <a:pt x="7277" y="19717"/>
                  <a:pt x="7277" y="19717"/>
                </a:cubicBezTo>
                <a:cubicBezTo>
                  <a:pt x="7393" y="19717"/>
                  <a:pt x="7393" y="19717"/>
                  <a:pt x="7393" y="19717"/>
                </a:cubicBezTo>
                <a:cubicBezTo>
                  <a:pt x="7393" y="19717"/>
                  <a:pt x="7393" y="19717"/>
                  <a:pt x="7393" y="19717"/>
                </a:cubicBezTo>
                <a:cubicBezTo>
                  <a:pt x="7393" y="19717"/>
                  <a:pt x="7393" y="19717"/>
                  <a:pt x="7393" y="19717"/>
                </a:cubicBezTo>
                <a:cubicBezTo>
                  <a:pt x="7277" y="19717"/>
                  <a:pt x="7277" y="19717"/>
                  <a:pt x="7277" y="19717"/>
                </a:cubicBezTo>
                <a:cubicBezTo>
                  <a:pt x="7161" y="19618"/>
                  <a:pt x="7161" y="19618"/>
                  <a:pt x="7161" y="19618"/>
                </a:cubicBezTo>
                <a:cubicBezTo>
                  <a:pt x="7161" y="19618"/>
                  <a:pt x="7161" y="19618"/>
                  <a:pt x="7161" y="19618"/>
                </a:cubicBezTo>
                <a:close/>
                <a:moveTo>
                  <a:pt x="7624" y="19618"/>
                </a:moveTo>
                <a:cubicBezTo>
                  <a:pt x="7624" y="19618"/>
                  <a:pt x="7624" y="19618"/>
                  <a:pt x="7624" y="19618"/>
                </a:cubicBezTo>
                <a:cubicBezTo>
                  <a:pt x="7624" y="19519"/>
                  <a:pt x="7624" y="19519"/>
                  <a:pt x="7624" y="19519"/>
                </a:cubicBezTo>
                <a:cubicBezTo>
                  <a:pt x="7624" y="19519"/>
                  <a:pt x="7624" y="19519"/>
                  <a:pt x="7624" y="19519"/>
                </a:cubicBezTo>
                <a:cubicBezTo>
                  <a:pt x="7624" y="19618"/>
                  <a:pt x="7624" y="19618"/>
                  <a:pt x="7624" y="19618"/>
                </a:cubicBezTo>
                <a:close/>
                <a:moveTo>
                  <a:pt x="7508" y="19123"/>
                </a:moveTo>
                <a:cubicBezTo>
                  <a:pt x="7508" y="19123"/>
                  <a:pt x="7508" y="19123"/>
                  <a:pt x="7508" y="19123"/>
                </a:cubicBezTo>
                <a:cubicBezTo>
                  <a:pt x="7624" y="19222"/>
                  <a:pt x="7624" y="19222"/>
                  <a:pt x="7624" y="19222"/>
                </a:cubicBezTo>
                <a:cubicBezTo>
                  <a:pt x="7739" y="19222"/>
                  <a:pt x="7739" y="19222"/>
                  <a:pt x="7739" y="19222"/>
                </a:cubicBezTo>
                <a:cubicBezTo>
                  <a:pt x="7739" y="19321"/>
                  <a:pt x="7739" y="19321"/>
                  <a:pt x="7739" y="19321"/>
                </a:cubicBezTo>
                <a:cubicBezTo>
                  <a:pt x="7739" y="19222"/>
                  <a:pt x="7739" y="19222"/>
                  <a:pt x="7739" y="19222"/>
                </a:cubicBezTo>
                <a:cubicBezTo>
                  <a:pt x="7739" y="19222"/>
                  <a:pt x="7739" y="19222"/>
                  <a:pt x="7739" y="19222"/>
                </a:cubicBezTo>
                <a:cubicBezTo>
                  <a:pt x="7624" y="19222"/>
                  <a:pt x="7624" y="19222"/>
                  <a:pt x="7624" y="19222"/>
                </a:cubicBezTo>
                <a:cubicBezTo>
                  <a:pt x="7624" y="19123"/>
                  <a:pt x="7624" y="19123"/>
                  <a:pt x="7624" y="19123"/>
                </a:cubicBezTo>
                <a:cubicBezTo>
                  <a:pt x="7508" y="19123"/>
                  <a:pt x="7508" y="19123"/>
                  <a:pt x="7508" y="19123"/>
                </a:cubicBezTo>
                <a:close/>
                <a:moveTo>
                  <a:pt x="8201" y="18231"/>
                </a:moveTo>
                <a:cubicBezTo>
                  <a:pt x="8201" y="18330"/>
                  <a:pt x="8201" y="18330"/>
                  <a:pt x="8201" y="18330"/>
                </a:cubicBezTo>
                <a:cubicBezTo>
                  <a:pt x="8317" y="18330"/>
                  <a:pt x="8317" y="18330"/>
                  <a:pt x="8317" y="18330"/>
                </a:cubicBezTo>
                <a:cubicBezTo>
                  <a:pt x="8201" y="18429"/>
                  <a:pt x="8201" y="18429"/>
                  <a:pt x="8201" y="18429"/>
                </a:cubicBezTo>
                <a:cubicBezTo>
                  <a:pt x="8317" y="18528"/>
                  <a:pt x="8317" y="18528"/>
                  <a:pt x="8317" y="18528"/>
                </a:cubicBezTo>
                <a:cubicBezTo>
                  <a:pt x="8317" y="18528"/>
                  <a:pt x="8317" y="18528"/>
                  <a:pt x="8317" y="18528"/>
                </a:cubicBezTo>
                <a:cubicBezTo>
                  <a:pt x="8317" y="18429"/>
                  <a:pt x="8317" y="18429"/>
                  <a:pt x="8317" y="18429"/>
                </a:cubicBezTo>
                <a:cubicBezTo>
                  <a:pt x="8317" y="18330"/>
                  <a:pt x="8317" y="18330"/>
                  <a:pt x="8317" y="18330"/>
                </a:cubicBezTo>
                <a:cubicBezTo>
                  <a:pt x="8317" y="18330"/>
                  <a:pt x="8317" y="18330"/>
                  <a:pt x="8317" y="18330"/>
                </a:cubicBezTo>
                <a:cubicBezTo>
                  <a:pt x="8201" y="18231"/>
                  <a:pt x="8201" y="18231"/>
                  <a:pt x="8201" y="18231"/>
                </a:cubicBezTo>
                <a:cubicBezTo>
                  <a:pt x="8201" y="18231"/>
                  <a:pt x="8201" y="18231"/>
                  <a:pt x="8201" y="18231"/>
                </a:cubicBezTo>
                <a:cubicBezTo>
                  <a:pt x="8201" y="18231"/>
                  <a:pt x="8201" y="18231"/>
                  <a:pt x="8201" y="18231"/>
                </a:cubicBezTo>
                <a:close/>
                <a:moveTo>
                  <a:pt x="8663" y="17934"/>
                </a:moveTo>
                <a:cubicBezTo>
                  <a:pt x="8663" y="18033"/>
                  <a:pt x="8663" y="18033"/>
                  <a:pt x="8663" y="18033"/>
                </a:cubicBezTo>
                <a:cubicBezTo>
                  <a:pt x="8779" y="18033"/>
                  <a:pt x="8779" y="18033"/>
                  <a:pt x="8779" y="18033"/>
                </a:cubicBezTo>
                <a:cubicBezTo>
                  <a:pt x="8779" y="18033"/>
                  <a:pt x="8779" y="18033"/>
                  <a:pt x="8779" y="18033"/>
                </a:cubicBezTo>
                <a:cubicBezTo>
                  <a:pt x="8779" y="17934"/>
                  <a:pt x="8779" y="17934"/>
                  <a:pt x="8779" y="17934"/>
                </a:cubicBezTo>
                <a:cubicBezTo>
                  <a:pt x="8663" y="17934"/>
                  <a:pt x="8663" y="17934"/>
                  <a:pt x="8663" y="17934"/>
                </a:cubicBezTo>
                <a:close/>
                <a:moveTo>
                  <a:pt x="8779" y="17934"/>
                </a:moveTo>
                <a:cubicBezTo>
                  <a:pt x="8894" y="17934"/>
                  <a:pt x="8894" y="17934"/>
                  <a:pt x="8894" y="17934"/>
                </a:cubicBezTo>
                <a:cubicBezTo>
                  <a:pt x="8894" y="17934"/>
                  <a:pt x="8894" y="17934"/>
                  <a:pt x="8894" y="17934"/>
                </a:cubicBezTo>
                <a:cubicBezTo>
                  <a:pt x="8779" y="17835"/>
                  <a:pt x="8779" y="17835"/>
                  <a:pt x="8779" y="17835"/>
                </a:cubicBezTo>
                <a:cubicBezTo>
                  <a:pt x="8779" y="17934"/>
                  <a:pt x="8779" y="17934"/>
                  <a:pt x="8779" y="17934"/>
                </a:cubicBezTo>
                <a:close/>
                <a:moveTo>
                  <a:pt x="9587" y="17835"/>
                </a:moveTo>
                <a:cubicBezTo>
                  <a:pt x="9703" y="17835"/>
                  <a:pt x="9703" y="17835"/>
                  <a:pt x="9703" y="17835"/>
                </a:cubicBezTo>
                <a:cubicBezTo>
                  <a:pt x="9818" y="17835"/>
                  <a:pt x="9818" y="17835"/>
                  <a:pt x="9818" y="17835"/>
                </a:cubicBezTo>
                <a:cubicBezTo>
                  <a:pt x="9818" y="17736"/>
                  <a:pt x="9818" y="17736"/>
                  <a:pt x="9818" y="17736"/>
                </a:cubicBezTo>
                <a:cubicBezTo>
                  <a:pt x="9703" y="17637"/>
                  <a:pt x="9703" y="17637"/>
                  <a:pt x="9703" y="17637"/>
                </a:cubicBezTo>
                <a:cubicBezTo>
                  <a:pt x="9703" y="17637"/>
                  <a:pt x="9703" y="17637"/>
                  <a:pt x="9703" y="17637"/>
                </a:cubicBezTo>
                <a:cubicBezTo>
                  <a:pt x="9703" y="17637"/>
                  <a:pt x="9703" y="17637"/>
                  <a:pt x="9703" y="17637"/>
                </a:cubicBezTo>
                <a:cubicBezTo>
                  <a:pt x="9587" y="17637"/>
                  <a:pt x="9587" y="17637"/>
                  <a:pt x="9587" y="17637"/>
                </a:cubicBezTo>
                <a:cubicBezTo>
                  <a:pt x="9587" y="17637"/>
                  <a:pt x="9587" y="17637"/>
                  <a:pt x="9587" y="17637"/>
                </a:cubicBezTo>
                <a:cubicBezTo>
                  <a:pt x="9587" y="17736"/>
                  <a:pt x="9587" y="17736"/>
                  <a:pt x="9587" y="17736"/>
                </a:cubicBezTo>
                <a:cubicBezTo>
                  <a:pt x="9472" y="17736"/>
                  <a:pt x="9472" y="17736"/>
                  <a:pt x="9472" y="17736"/>
                </a:cubicBezTo>
                <a:cubicBezTo>
                  <a:pt x="9587" y="17835"/>
                  <a:pt x="9587" y="17835"/>
                  <a:pt x="9587" y="17835"/>
                </a:cubicBezTo>
                <a:cubicBezTo>
                  <a:pt x="9587" y="17835"/>
                  <a:pt x="9587" y="17835"/>
                  <a:pt x="9587" y="17835"/>
                </a:cubicBezTo>
                <a:cubicBezTo>
                  <a:pt x="9587" y="17835"/>
                  <a:pt x="9587" y="17835"/>
                  <a:pt x="9587" y="17835"/>
                </a:cubicBezTo>
                <a:close/>
                <a:moveTo>
                  <a:pt x="9934" y="17835"/>
                </a:moveTo>
                <a:cubicBezTo>
                  <a:pt x="9934" y="17736"/>
                  <a:pt x="9934" y="17736"/>
                  <a:pt x="9934" y="17736"/>
                </a:cubicBezTo>
                <a:cubicBezTo>
                  <a:pt x="9934" y="17736"/>
                  <a:pt x="9934" y="17736"/>
                  <a:pt x="9934" y="17736"/>
                </a:cubicBezTo>
                <a:cubicBezTo>
                  <a:pt x="9934" y="17736"/>
                  <a:pt x="9934" y="17736"/>
                  <a:pt x="9934" y="17736"/>
                </a:cubicBezTo>
                <a:cubicBezTo>
                  <a:pt x="9934" y="17736"/>
                  <a:pt x="9934" y="17736"/>
                  <a:pt x="9934" y="17736"/>
                </a:cubicBezTo>
                <a:cubicBezTo>
                  <a:pt x="9934" y="17835"/>
                  <a:pt x="9934" y="17835"/>
                  <a:pt x="9934" y="17835"/>
                </a:cubicBezTo>
                <a:cubicBezTo>
                  <a:pt x="9934" y="17835"/>
                  <a:pt x="9934" y="17835"/>
                  <a:pt x="9934" y="17835"/>
                </a:cubicBezTo>
                <a:close/>
                <a:moveTo>
                  <a:pt x="16056" y="15160"/>
                </a:moveTo>
                <a:cubicBezTo>
                  <a:pt x="16056" y="15160"/>
                  <a:pt x="16056" y="15160"/>
                  <a:pt x="16056" y="15160"/>
                </a:cubicBezTo>
                <a:cubicBezTo>
                  <a:pt x="16056" y="15160"/>
                  <a:pt x="16056" y="15160"/>
                  <a:pt x="16056" y="15160"/>
                </a:cubicBezTo>
                <a:cubicBezTo>
                  <a:pt x="16056" y="15160"/>
                  <a:pt x="16056" y="15160"/>
                  <a:pt x="16056" y="15160"/>
                </a:cubicBezTo>
                <a:cubicBezTo>
                  <a:pt x="16056" y="15160"/>
                  <a:pt x="16056" y="15160"/>
                  <a:pt x="16056" y="15160"/>
                </a:cubicBezTo>
                <a:cubicBezTo>
                  <a:pt x="16056" y="15160"/>
                  <a:pt x="16056" y="15160"/>
                  <a:pt x="16056" y="15160"/>
                </a:cubicBezTo>
                <a:close/>
                <a:moveTo>
                  <a:pt x="14901" y="14466"/>
                </a:moveTo>
                <a:cubicBezTo>
                  <a:pt x="15016" y="14466"/>
                  <a:pt x="15016" y="14466"/>
                  <a:pt x="15016" y="14466"/>
                </a:cubicBezTo>
                <a:cubicBezTo>
                  <a:pt x="15016" y="14466"/>
                  <a:pt x="15016" y="14466"/>
                  <a:pt x="15016" y="14466"/>
                </a:cubicBezTo>
                <a:cubicBezTo>
                  <a:pt x="15016" y="14466"/>
                  <a:pt x="15016" y="14466"/>
                  <a:pt x="15016" y="14466"/>
                </a:cubicBezTo>
                <a:cubicBezTo>
                  <a:pt x="15016" y="14466"/>
                  <a:pt x="15016" y="14466"/>
                  <a:pt x="15016" y="14466"/>
                </a:cubicBezTo>
                <a:cubicBezTo>
                  <a:pt x="15016" y="14466"/>
                  <a:pt x="14901" y="14466"/>
                  <a:pt x="14901" y="14466"/>
                </a:cubicBezTo>
                <a:close/>
                <a:moveTo>
                  <a:pt x="14439" y="14169"/>
                </a:moveTo>
                <a:cubicBezTo>
                  <a:pt x="14554" y="14169"/>
                  <a:pt x="14554" y="14169"/>
                  <a:pt x="14554" y="14169"/>
                </a:cubicBezTo>
                <a:cubicBezTo>
                  <a:pt x="14554" y="14169"/>
                  <a:pt x="14554" y="14169"/>
                  <a:pt x="14554" y="14169"/>
                </a:cubicBezTo>
                <a:cubicBezTo>
                  <a:pt x="14554" y="14169"/>
                  <a:pt x="14554" y="14169"/>
                  <a:pt x="14554" y="14169"/>
                </a:cubicBezTo>
                <a:cubicBezTo>
                  <a:pt x="14554" y="14169"/>
                  <a:pt x="14554" y="14169"/>
                  <a:pt x="14554" y="14169"/>
                </a:cubicBezTo>
                <a:cubicBezTo>
                  <a:pt x="14439" y="14169"/>
                  <a:pt x="14439" y="14169"/>
                  <a:pt x="14439" y="14169"/>
                </a:cubicBezTo>
                <a:close/>
                <a:moveTo>
                  <a:pt x="15363" y="13971"/>
                </a:moveTo>
                <a:cubicBezTo>
                  <a:pt x="15363" y="13971"/>
                  <a:pt x="15363" y="13971"/>
                  <a:pt x="15363" y="13971"/>
                </a:cubicBezTo>
                <a:cubicBezTo>
                  <a:pt x="15478" y="14070"/>
                  <a:pt x="15478" y="14070"/>
                  <a:pt x="15478" y="14070"/>
                </a:cubicBezTo>
                <a:cubicBezTo>
                  <a:pt x="15478" y="13971"/>
                  <a:pt x="15478" y="13971"/>
                  <a:pt x="15478" y="13971"/>
                </a:cubicBezTo>
                <a:cubicBezTo>
                  <a:pt x="15478" y="13971"/>
                  <a:pt x="15478" y="13971"/>
                  <a:pt x="15478" y="13971"/>
                </a:cubicBezTo>
                <a:cubicBezTo>
                  <a:pt x="15478" y="13971"/>
                  <a:pt x="15478" y="13971"/>
                  <a:pt x="15478" y="13971"/>
                </a:cubicBezTo>
                <a:cubicBezTo>
                  <a:pt x="15363" y="13971"/>
                  <a:pt x="15363" y="13971"/>
                  <a:pt x="15363" y="13971"/>
                </a:cubicBezTo>
                <a:close/>
                <a:moveTo>
                  <a:pt x="16056" y="12484"/>
                </a:moveTo>
                <a:cubicBezTo>
                  <a:pt x="16056" y="12484"/>
                  <a:pt x="16056" y="12484"/>
                  <a:pt x="16056" y="12484"/>
                </a:cubicBezTo>
                <a:cubicBezTo>
                  <a:pt x="16056" y="12583"/>
                  <a:pt x="16056" y="12583"/>
                  <a:pt x="16056" y="12583"/>
                </a:cubicBezTo>
                <a:cubicBezTo>
                  <a:pt x="16056" y="12583"/>
                  <a:pt x="16056" y="12583"/>
                  <a:pt x="16056" y="12583"/>
                </a:cubicBezTo>
                <a:cubicBezTo>
                  <a:pt x="16171" y="12683"/>
                  <a:pt x="16171" y="12683"/>
                  <a:pt x="16171" y="12683"/>
                </a:cubicBezTo>
                <a:cubicBezTo>
                  <a:pt x="16171" y="12782"/>
                  <a:pt x="16171" y="12782"/>
                  <a:pt x="16171" y="12782"/>
                </a:cubicBezTo>
                <a:cubicBezTo>
                  <a:pt x="16287" y="12782"/>
                  <a:pt x="16287" y="12782"/>
                  <a:pt x="16287" y="12782"/>
                </a:cubicBezTo>
                <a:cubicBezTo>
                  <a:pt x="16402" y="12881"/>
                  <a:pt x="16402" y="12881"/>
                  <a:pt x="16402" y="12881"/>
                </a:cubicBezTo>
                <a:cubicBezTo>
                  <a:pt x="16518" y="12980"/>
                  <a:pt x="16518" y="12980"/>
                  <a:pt x="16518" y="12980"/>
                </a:cubicBezTo>
                <a:cubicBezTo>
                  <a:pt x="16633" y="12980"/>
                  <a:pt x="16633" y="12980"/>
                  <a:pt x="16633" y="12980"/>
                </a:cubicBezTo>
                <a:cubicBezTo>
                  <a:pt x="16633" y="12980"/>
                  <a:pt x="16633" y="12980"/>
                  <a:pt x="16633" y="12980"/>
                </a:cubicBezTo>
                <a:cubicBezTo>
                  <a:pt x="16633" y="13079"/>
                  <a:pt x="16633" y="13079"/>
                  <a:pt x="16633" y="13079"/>
                </a:cubicBezTo>
                <a:cubicBezTo>
                  <a:pt x="16749" y="13079"/>
                  <a:pt x="16749" y="13079"/>
                  <a:pt x="16749" y="13079"/>
                </a:cubicBezTo>
                <a:cubicBezTo>
                  <a:pt x="16749" y="13079"/>
                  <a:pt x="16749" y="13079"/>
                  <a:pt x="16749" y="13079"/>
                </a:cubicBezTo>
                <a:cubicBezTo>
                  <a:pt x="16749" y="12980"/>
                  <a:pt x="16749" y="12980"/>
                  <a:pt x="16749" y="12980"/>
                </a:cubicBezTo>
                <a:cubicBezTo>
                  <a:pt x="16864" y="12980"/>
                  <a:pt x="16864" y="12980"/>
                  <a:pt x="16864" y="12980"/>
                </a:cubicBezTo>
                <a:cubicBezTo>
                  <a:pt x="16749" y="12881"/>
                  <a:pt x="16749" y="12881"/>
                  <a:pt x="16749" y="12881"/>
                </a:cubicBezTo>
                <a:cubicBezTo>
                  <a:pt x="16633" y="12881"/>
                  <a:pt x="16633" y="12881"/>
                  <a:pt x="16633" y="12881"/>
                </a:cubicBezTo>
                <a:cubicBezTo>
                  <a:pt x="16633" y="12881"/>
                  <a:pt x="16633" y="12881"/>
                  <a:pt x="16633" y="12881"/>
                </a:cubicBezTo>
                <a:cubicBezTo>
                  <a:pt x="16518" y="12782"/>
                  <a:pt x="16518" y="12782"/>
                  <a:pt x="16518" y="12782"/>
                </a:cubicBezTo>
                <a:cubicBezTo>
                  <a:pt x="16633" y="12782"/>
                  <a:pt x="16633" y="12782"/>
                  <a:pt x="16633" y="12782"/>
                </a:cubicBezTo>
                <a:cubicBezTo>
                  <a:pt x="16633" y="12782"/>
                  <a:pt x="16633" y="12782"/>
                  <a:pt x="16633" y="12782"/>
                </a:cubicBezTo>
                <a:cubicBezTo>
                  <a:pt x="16749" y="12782"/>
                  <a:pt x="16749" y="12782"/>
                  <a:pt x="16749" y="12782"/>
                </a:cubicBezTo>
                <a:cubicBezTo>
                  <a:pt x="16749" y="12782"/>
                  <a:pt x="16749" y="12782"/>
                  <a:pt x="16749" y="12782"/>
                </a:cubicBezTo>
                <a:cubicBezTo>
                  <a:pt x="16864" y="12782"/>
                  <a:pt x="16864" y="12782"/>
                  <a:pt x="16864" y="12782"/>
                </a:cubicBezTo>
                <a:cubicBezTo>
                  <a:pt x="16864" y="12881"/>
                  <a:pt x="16864" y="12881"/>
                  <a:pt x="16864" y="12881"/>
                </a:cubicBezTo>
                <a:cubicBezTo>
                  <a:pt x="16980" y="12782"/>
                  <a:pt x="16980" y="12782"/>
                  <a:pt x="16980" y="12782"/>
                </a:cubicBezTo>
                <a:cubicBezTo>
                  <a:pt x="16864" y="12782"/>
                  <a:pt x="16864" y="12782"/>
                  <a:pt x="16864" y="12782"/>
                </a:cubicBezTo>
                <a:cubicBezTo>
                  <a:pt x="16633" y="12683"/>
                  <a:pt x="16633" y="12683"/>
                  <a:pt x="16633" y="12683"/>
                </a:cubicBezTo>
                <a:cubicBezTo>
                  <a:pt x="16518" y="12583"/>
                  <a:pt x="16518" y="12583"/>
                  <a:pt x="16518" y="12583"/>
                </a:cubicBezTo>
                <a:cubicBezTo>
                  <a:pt x="16518" y="12484"/>
                  <a:pt x="16518" y="12484"/>
                  <a:pt x="16518" y="12484"/>
                </a:cubicBezTo>
                <a:cubicBezTo>
                  <a:pt x="16402" y="12484"/>
                  <a:pt x="16402" y="12484"/>
                  <a:pt x="16402" y="12484"/>
                </a:cubicBezTo>
                <a:cubicBezTo>
                  <a:pt x="16287" y="12484"/>
                  <a:pt x="16287" y="12484"/>
                  <a:pt x="16287" y="12484"/>
                </a:cubicBezTo>
                <a:cubicBezTo>
                  <a:pt x="16287" y="12484"/>
                  <a:pt x="16287" y="12484"/>
                  <a:pt x="16287" y="12484"/>
                </a:cubicBezTo>
                <a:cubicBezTo>
                  <a:pt x="16171" y="12484"/>
                  <a:pt x="16171" y="12484"/>
                  <a:pt x="16171" y="12484"/>
                </a:cubicBezTo>
                <a:cubicBezTo>
                  <a:pt x="16056" y="12385"/>
                  <a:pt x="16056" y="12385"/>
                  <a:pt x="16056" y="12385"/>
                </a:cubicBezTo>
                <a:cubicBezTo>
                  <a:pt x="16056" y="12484"/>
                  <a:pt x="16056" y="12484"/>
                  <a:pt x="16056" y="12484"/>
                </a:cubicBezTo>
                <a:close/>
                <a:moveTo>
                  <a:pt x="15825" y="12484"/>
                </a:moveTo>
                <a:cubicBezTo>
                  <a:pt x="15825" y="12484"/>
                  <a:pt x="15825" y="12484"/>
                  <a:pt x="15825" y="12484"/>
                </a:cubicBezTo>
                <a:cubicBezTo>
                  <a:pt x="15825" y="12385"/>
                  <a:pt x="15825" y="12385"/>
                  <a:pt x="15825" y="12385"/>
                </a:cubicBezTo>
                <a:cubicBezTo>
                  <a:pt x="15940" y="12385"/>
                  <a:pt x="15940" y="12385"/>
                  <a:pt x="15940" y="12385"/>
                </a:cubicBezTo>
                <a:cubicBezTo>
                  <a:pt x="15709" y="12385"/>
                  <a:pt x="15709" y="12385"/>
                  <a:pt x="15709" y="12385"/>
                </a:cubicBezTo>
                <a:cubicBezTo>
                  <a:pt x="15709" y="12484"/>
                  <a:pt x="15709" y="12484"/>
                  <a:pt x="15709" y="12484"/>
                </a:cubicBezTo>
                <a:cubicBezTo>
                  <a:pt x="15825" y="12484"/>
                  <a:pt x="15825" y="12484"/>
                  <a:pt x="15825" y="12484"/>
                </a:cubicBezTo>
                <a:close/>
                <a:moveTo>
                  <a:pt x="16056" y="12385"/>
                </a:moveTo>
                <a:cubicBezTo>
                  <a:pt x="16056" y="12385"/>
                  <a:pt x="16056" y="12385"/>
                  <a:pt x="16056" y="12385"/>
                </a:cubicBezTo>
                <a:cubicBezTo>
                  <a:pt x="16287" y="12385"/>
                  <a:pt x="16287" y="12385"/>
                  <a:pt x="16287" y="12385"/>
                </a:cubicBezTo>
                <a:cubicBezTo>
                  <a:pt x="16287" y="12484"/>
                  <a:pt x="16287" y="12484"/>
                  <a:pt x="16287" y="12484"/>
                </a:cubicBezTo>
                <a:cubicBezTo>
                  <a:pt x="16518" y="12484"/>
                  <a:pt x="16518" y="12484"/>
                  <a:pt x="16518" y="12484"/>
                </a:cubicBezTo>
                <a:cubicBezTo>
                  <a:pt x="16633" y="12484"/>
                  <a:pt x="16633" y="12484"/>
                  <a:pt x="16633" y="12484"/>
                </a:cubicBezTo>
                <a:cubicBezTo>
                  <a:pt x="16633" y="12484"/>
                  <a:pt x="16633" y="12484"/>
                  <a:pt x="16633" y="12484"/>
                </a:cubicBezTo>
                <a:cubicBezTo>
                  <a:pt x="16749" y="12484"/>
                  <a:pt x="16749" y="12484"/>
                  <a:pt x="16749" y="12484"/>
                </a:cubicBezTo>
                <a:cubicBezTo>
                  <a:pt x="16749" y="12583"/>
                  <a:pt x="16749" y="12583"/>
                  <a:pt x="16749" y="12583"/>
                </a:cubicBezTo>
                <a:cubicBezTo>
                  <a:pt x="16749" y="12583"/>
                  <a:pt x="16749" y="12583"/>
                  <a:pt x="16749" y="12583"/>
                </a:cubicBezTo>
                <a:cubicBezTo>
                  <a:pt x="16864" y="12583"/>
                  <a:pt x="16864" y="12583"/>
                  <a:pt x="16864" y="12583"/>
                </a:cubicBezTo>
                <a:cubicBezTo>
                  <a:pt x="16864" y="12583"/>
                  <a:pt x="16864" y="12583"/>
                  <a:pt x="16864" y="12583"/>
                </a:cubicBezTo>
                <a:cubicBezTo>
                  <a:pt x="16980" y="12583"/>
                  <a:pt x="16980" y="12583"/>
                  <a:pt x="16980" y="12583"/>
                </a:cubicBezTo>
                <a:cubicBezTo>
                  <a:pt x="16980" y="12583"/>
                  <a:pt x="16980" y="12583"/>
                  <a:pt x="16980" y="12583"/>
                </a:cubicBezTo>
                <a:cubicBezTo>
                  <a:pt x="16980" y="12484"/>
                  <a:pt x="16980" y="12484"/>
                  <a:pt x="16980" y="12484"/>
                </a:cubicBezTo>
                <a:cubicBezTo>
                  <a:pt x="16980" y="12484"/>
                  <a:pt x="16980" y="12484"/>
                  <a:pt x="16980" y="12484"/>
                </a:cubicBezTo>
                <a:cubicBezTo>
                  <a:pt x="16980" y="12484"/>
                  <a:pt x="16980" y="12484"/>
                  <a:pt x="16980" y="12484"/>
                </a:cubicBezTo>
                <a:cubicBezTo>
                  <a:pt x="16864" y="12385"/>
                  <a:pt x="16864" y="12385"/>
                  <a:pt x="16864" y="12385"/>
                </a:cubicBezTo>
                <a:cubicBezTo>
                  <a:pt x="16864" y="12385"/>
                  <a:pt x="16864" y="12385"/>
                  <a:pt x="16864" y="12385"/>
                </a:cubicBezTo>
                <a:cubicBezTo>
                  <a:pt x="16749" y="12286"/>
                  <a:pt x="16749" y="12286"/>
                  <a:pt x="16749" y="12286"/>
                </a:cubicBezTo>
                <a:cubicBezTo>
                  <a:pt x="16633" y="12286"/>
                  <a:pt x="16633" y="12286"/>
                  <a:pt x="16633" y="12286"/>
                </a:cubicBezTo>
                <a:cubicBezTo>
                  <a:pt x="16402" y="12385"/>
                  <a:pt x="16402" y="12385"/>
                  <a:pt x="16402" y="12385"/>
                </a:cubicBezTo>
                <a:cubicBezTo>
                  <a:pt x="16287" y="12286"/>
                  <a:pt x="16287" y="12286"/>
                  <a:pt x="16287" y="12286"/>
                </a:cubicBezTo>
                <a:cubicBezTo>
                  <a:pt x="16171" y="12286"/>
                  <a:pt x="16171" y="12286"/>
                  <a:pt x="16171" y="12286"/>
                </a:cubicBezTo>
                <a:cubicBezTo>
                  <a:pt x="16056" y="12286"/>
                  <a:pt x="16056" y="12286"/>
                  <a:pt x="16056" y="12286"/>
                </a:cubicBezTo>
                <a:cubicBezTo>
                  <a:pt x="16056" y="12286"/>
                  <a:pt x="16056" y="12385"/>
                  <a:pt x="16056" y="12385"/>
                </a:cubicBezTo>
                <a:close/>
                <a:moveTo>
                  <a:pt x="15594" y="12088"/>
                </a:moveTo>
                <a:cubicBezTo>
                  <a:pt x="15709" y="12088"/>
                  <a:pt x="15709" y="12088"/>
                  <a:pt x="15709" y="12088"/>
                </a:cubicBezTo>
                <a:cubicBezTo>
                  <a:pt x="15825" y="12187"/>
                  <a:pt x="15825" y="12187"/>
                  <a:pt x="15825" y="12187"/>
                </a:cubicBezTo>
                <a:cubicBezTo>
                  <a:pt x="15940" y="12286"/>
                  <a:pt x="15940" y="12286"/>
                  <a:pt x="15940" y="12286"/>
                </a:cubicBezTo>
                <a:cubicBezTo>
                  <a:pt x="16056" y="12286"/>
                  <a:pt x="16056" y="12286"/>
                  <a:pt x="16056" y="12286"/>
                </a:cubicBezTo>
                <a:cubicBezTo>
                  <a:pt x="16287" y="12286"/>
                  <a:pt x="16287" y="12286"/>
                  <a:pt x="16287" y="12286"/>
                </a:cubicBezTo>
                <a:cubicBezTo>
                  <a:pt x="16518" y="12286"/>
                  <a:pt x="16518" y="12286"/>
                  <a:pt x="16518" y="12286"/>
                </a:cubicBezTo>
                <a:cubicBezTo>
                  <a:pt x="16749" y="12286"/>
                  <a:pt x="16749" y="12286"/>
                  <a:pt x="16749" y="12286"/>
                </a:cubicBezTo>
                <a:cubicBezTo>
                  <a:pt x="16633" y="12187"/>
                  <a:pt x="16633" y="12187"/>
                  <a:pt x="16633" y="12187"/>
                </a:cubicBezTo>
                <a:cubicBezTo>
                  <a:pt x="16518" y="12187"/>
                  <a:pt x="16518" y="12187"/>
                  <a:pt x="16518" y="12187"/>
                </a:cubicBezTo>
                <a:cubicBezTo>
                  <a:pt x="16287" y="12187"/>
                  <a:pt x="16287" y="12187"/>
                  <a:pt x="16287" y="12187"/>
                </a:cubicBezTo>
                <a:cubicBezTo>
                  <a:pt x="16287" y="12187"/>
                  <a:pt x="16287" y="12187"/>
                  <a:pt x="16287" y="12187"/>
                </a:cubicBezTo>
                <a:cubicBezTo>
                  <a:pt x="16056" y="12088"/>
                  <a:pt x="16056" y="12088"/>
                  <a:pt x="16056" y="12088"/>
                </a:cubicBezTo>
                <a:cubicBezTo>
                  <a:pt x="15940" y="12088"/>
                  <a:pt x="15940" y="12088"/>
                  <a:pt x="15940" y="12088"/>
                </a:cubicBezTo>
                <a:cubicBezTo>
                  <a:pt x="15940" y="12088"/>
                  <a:pt x="15940" y="12088"/>
                  <a:pt x="15940" y="12088"/>
                </a:cubicBezTo>
                <a:cubicBezTo>
                  <a:pt x="15940" y="12088"/>
                  <a:pt x="15940" y="12088"/>
                  <a:pt x="15940" y="12088"/>
                </a:cubicBezTo>
                <a:cubicBezTo>
                  <a:pt x="16056" y="12088"/>
                  <a:pt x="16056" y="12088"/>
                  <a:pt x="16056" y="12088"/>
                </a:cubicBezTo>
                <a:cubicBezTo>
                  <a:pt x="16171" y="12088"/>
                  <a:pt x="16171" y="12088"/>
                  <a:pt x="16171" y="12088"/>
                </a:cubicBezTo>
                <a:cubicBezTo>
                  <a:pt x="16402" y="12187"/>
                  <a:pt x="16402" y="12187"/>
                  <a:pt x="16402" y="12187"/>
                </a:cubicBezTo>
                <a:cubicBezTo>
                  <a:pt x="16402" y="12187"/>
                  <a:pt x="16402" y="12187"/>
                  <a:pt x="16402" y="12187"/>
                </a:cubicBezTo>
                <a:cubicBezTo>
                  <a:pt x="16402" y="12088"/>
                  <a:pt x="16402" y="12088"/>
                  <a:pt x="16402" y="12088"/>
                </a:cubicBezTo>
                <a:cubicBezTo>
                  <a:pt x="16171" y="11989"/>
                  <a:pt x="16171" y="11989"/>
                  <a:pt x="16171" y="11989"/>
                </a:cubicBezTo>
                <a:cubicBezTo>
                  <a:pt x="15940" y="11989"/>
                  <a:pt x="15940" y="11989"/>
                  <a:pt x="15940" y="11989"/>
                </a:cubicBezTo>
                <a:cubicBezTo>
                  <a:pt x="15825" y="11989"/>
                  <a:pt x="15825" y="11989"/>
                  <a:pt x="15825" y="11989"/>
                </a:cubicBezTo>
                <a:cubicBezTo>
                  <a:pt x="15825" y="11989"/>
                  <a:pt x="15825" y="11989"/>
                  <a:pt x="15825" y="11989"/>
                </a:cubicBezTo>
                <a:cubicBezTo>
                  <a:pt x="15709" y="12088"/>
                  <a:pt x="15709" y="12088"/>
                  <a:pt x="15709" y="12088"/>
                </a:cubicBezTo>
                <a:cubicBezTo>
                  <a:pt x="15594" y="12088"/>
                  <a:pt x="15594" y="12088"/>
                  <a:pt x="15594" y="12088"/>
                </a:cubicBezTo>
                <a:close/>
                <a:moveTo>
                  <a:pt x="17211" y="12286"/>
                </a:moveTo>
                <a:cubicBezTo>
                  <a:pt x="17211" y="12286"/>
                  <a:pt x="17211" y="12286"/>
                  <a:pt x="17211" y="12286"/>
                </a:cubicBezTo>
                <a:cubicBezTo>
                  <a:pt x="17326" y="12286"/>
                  <a:pt x="17326" y="12286"/>
                  <a:pt x="17326" y="12286"/>
                </a:cubicBezTo>
                <a:cubicBezTo>
                  <a:pt x="17326" y="12187"/>
                  <a:pt x="17326" y="12187"/>
                  <a:pt x="17326" y="12187"/>
                </a:cubicBezTo>
                <a:cubicBezTo>
                  <a:pt x="17211" y="12286"/>
                  <a:pt x="17211" y="12286"/>
                  <a:pt x="17211" y="12286"/>
                </a:cubicBezTo>
                <a:cubicBezTo>
                  <a:pt x="17211" y="12286"/>
                  <a:pt x="17211" y="12286"/>
                  <a:pt x="17211" y="12286"/>
                </a:cubicBezTo>
                <a:close/>
                <a:moveTo>
                  <a:pt x="17326" y="11097"/>
                </a:moveTo>
                <a:cubicBezTo>
                  <a:pt x="17211" y="11196"/>
                  <a:pt x="17211" y="11196"/>
                  <a:pt x="17211" y="11196"/>
                </a:cubicBezTo>
                <a:cubicBezTo>
                  <a:pt x="17211" y="11295"/>
                  <a:pt x="17211" y="11295"/>
                  <a:pt x="17211" y="11295"/>
                </a:cubicBezTo>
                <a:cubicBezTo>
                  <a:pt x="17211" y="11295"/>
                  <a:pt x="17211" y="11295"/>
                  <a:pt x="17211" y="11295"/>
                </a:cubicBezTo>
                <a:cubicBezTo>
                  <a:pt x="17326" y="11295"/>
                  <a:pt x="17326" y="11295"/>
                  <a:pt x="17326" y="11295"/>
                </a:cubicBezTo>
                <a:cubicBezTo>
                  <a:pt x="17442" y="11394"/>
                  <a:pt x="17442" y="11394"/>
                  <a:pt x="17442" y="11394"/>
                </a:cubicBezTo>
                <a:cubicBezTo>
                  <a:pt x="17557" y="11394"/>
                  <a:pt x="17557" y="11394"/>
                  <a:pt x="17557" y="11394"/>
                </a:cubicBezTo>
                <a:cubicBezTo>
                  <a:pt x="17673" y="11394"/>
                  <a:pt x="17673" y="11394"/>
                  <a:pt x="17673" y="11394"/>
                </a:cubicBezTo>
                <a:cubicBezTo>
                  <a:pt x="17673" y="11394"/>
                  <a:pt x="17673" y="11394"/>
                  <a:pt x="17673" y="11394"/>
                </a:cubicBezTo>
                <a:cubicBezTo>
                  <a:pt x="17673" y="11295"/>
                  <a:pt x="17673" y="11295"/>
                  <a:pt x="17673" y="11295"/>
                </a:cubicBezTo>
                <a:cubicBezTo>
                  <a:pt x="17788" y="11295"/>
                  <a:pt x="17788" y="11295"/>
                  <a:pt x="17788" y="11295"/>
                </a:cubicBezTo>
                <a:cubicBezTo>
                  <a:pt x="17788" y="11196"/>
                  <a:pt x="17788" y="11196"/>
                  <a:pt x="17788" y="11196"/>
                </a:cubicBezTo>
                <a:cubicBezTo>
                  <a:pt x="17557" y="11097"/>
                  <a:pt x="17557" y="11097"/>
                  <a:pt x="17557" y="11097"/>
                </a:cubicBezTo>
                <a:cubicBezTo>
                  <a:pt x="17442" y="11097"/>
                  <a:pt x="17442" y="11097"/>
                  <a:pt x="17442" y="11097"/>
                </a:cubicBezTo>
                <a:cubicBezTo>
                  <a:pt x="17326" y="11097"/>
                  <a:pt x="17326" y="11097"/>
                  <a:pt x="17326" y="11097"/>
                </a:cubicBezTo>
                <a:close/>
                <a:moveTo>
                  <a:pt x="18250" y="10998"/>
                </a:moveTo>
                <a:cubicBezTo>
                  <a:pt x="18250" y="10998"/>
                  <a:pt x="18250" y="10998"/>
                  <a:pt x="18250" y="10998"/>
                </a:cubicBezTo>
                <a:cubicBezTo>
                  <a:pt x="18366" y="10998"/>
                  <a:pt x="18366" y="10998"/>
                  <a:pt x="18366" y="10998"/>
                </a:cubicBezTo>
                <a:cubicBezTo>
                  <a:pt x="18366" y="10899"/>
                  <a:pt x="18366" y="10899"/>
                  <a:pt x="18366" y="10899"/>
                </a:cubicBezTo>
                <a:cubicBezTo>
                  <a:pt x="18250" y="10899"/>
                  <a:pt x="18250" y="10899"/>
                  <a:pt x="18250" y="10899"/>
                </a:cubicBezTo>
                <a:cubicBezTo>
                  <a:pt x="18250" y="10998"/>
                  <a:pt x="18250" y="10998"/>
                  <a:pt x="18250" y="10998"/>
                </a:cubicBezTo>
                <a:cubicBezTo>
                  <a:pt x="18250" y="10998"/>
                  <a:pt x="18250" y="10998"/>
                  <a:pt x="18250" y="10998"/>
                </a:cubicBezTo>
                <a:close/>
                <a:moveTo>
                  <a:pt x="17788" y="10602"/>
                </a:moveTo>
                <a:cubicBezTo>
                  <a:pt x="17788" y="10602"/>
                  <a:pt x="17788" y="10602"/>
                  <a:pt x="17788" y="10602"/>
                </a:cubicBezTo>
                <a:cubicBezTo>
                  <a:pt x="17788" y="10701"/>
                  <a:pt x="17788" y="10701"/>
                  <a:pt x="17788" y="10701"/>
                </a:cubicBezTo>
                <a:cubicBezTo>
                  <a:pt x="17788" y="10800"/>
                  <a:pt x="17788" y="10800"/>
                  <a:pt x="17788" y="10800"/>
                </a:cubicBezTo>
                <a:cubicBezTo>
                  <a:pt x="17904" y="10800"/>
                  <a:pt x="17904" y="10800"/>
                  <a:pt x="17904" y="10800"/>
                </a:cubicBezTo>
                <a:cubicBezTo>
                  <a:pt x="17904" y="10800"/>
                  <a:pt x="17904" y="10800"/>
                  <a:pt x="17904" y="10800"/>
                </a:cubicBezTo>
                <a:cubicBezTo>
                  <a:pt x="17904" y="10800"/>
                  <a:pt x="17904" y="10800"/>
                  <a:pt x="17904" y="10800"/>
                </a:cubicBezTo>
                <a:cubicBezTo>
                  <a:pt x="18019" y="10701"/>
                  <a:pt x="18019" y="10701"/>
                  <a:pt x="18019" y="10701"/>
                </a:cubicBezTo>
                <a:cubicBezTo>
                  <a:pt x="18019" y="10602"/>
                  <a:pt x="18019" y="10602"/>
                  <a:pt x="18019" y="10602"/>
                </a:cubicBezTo>
                <a:cubicBezTo>
                  <a:pt x="17904" y="10602"/>
                  <a:pt x="17904" y="10602"/>
                  <a:pt x="17904" y="10602"/>
                </a:cubicBezTo>
                <a:cubicBezTo>
                  <a:pt x="17788" y="10602"/>
                  <a:pt x="17788" y="10602"/>
                  <a:pt x="17788" y="10602"/>
                </a:cubicBezTo>
                <a:close/>
                <a:moveTo>
                  <a:pt x="18481" y="10305"/>
                </a:moveTo>
                <a:cubicBezTo>
                  <a:pt x="18481" y="10404"/>
                  <a:pt x="18481" y="10404"/>
                  <a:pt x="18481" y="10404"/>
                </a:cubicBezTo>
                <a:cubicBezTo>
                  <a:pt x="18366" y="10503"/>
                  <a:pt x="18366" y="10503"/>
                  <a:pt x="18366" y="10503"/>
                </a:cubicBezTo>
                <a:cubicBezTo>
                  <a:pt x="18481" y="10602"/>
                  <a:pt x="18481" y="10602"/>
                  <a:pt x="18481" y="10602"/>
                </a:cubicBezTo>
                <a:cubicBezTo>
                  <a:pt x="18481" y="10701"/>
                  <a:pt x="18481" y="10701"/>
                  <a:pt x="18481" y="10701"/>
                </a:cubicBezTo>
                <a:cubicBezTo>
                  <a:pt x="18597" y="10602"/>
                  <a:pt x="18597" y="10602"/>
                  <a:pt x="18597" y="10602"/>
                </a:cubicBezTo>
                <a:cubicBezTo>
                  <a:pt x="18712" y="10602"/>
                  <a:pt x="18712" y="10602"/>
                  <a:pt x="18712" y="10602"/>
                </a:cubicBezTo>
                <a:cubicBezTo>
                  <a:pt x="18828" y="10602"/>
                  <a:pt x="18828" y="10602"/>
                  <a:pt x="18828" y="10602"/>
                </a:cubicBezTo>
                <a:cubicBezTo>
                  <a:pt x="18828" y="10701"/>
                  <a:pt x="18828" y="10701"/>
                  <a:pt x="18828" y="10701"/>
                </a:cubicBezTo>
                <a:cubicBezTo>
                  <a:pt x="18828" y="10701"/>
                  <a:pt x="18828" y="10701"/>
                  <a:pt x="18828" y="10701"/>
                </a:cubicBezTo>
                <a:cubicBezTo>
                  <a:pt x="18943" y="10602"/>
                  <a:pt x="18943" y="10602"/>
                  <a:pt x="18943" y="10602"/>
                </a:cubicBezTo>
                <a:cubicBezTo>
                  <a:pt x="18943" y="10602"/>
                  <a:pt x="18943" y="10602"/>
                  <a:pt x="18943" y="10602"/>
                </a:cubicBezTo>
                <a:cubicBezTo>
                  <a:pt x="18943" y="10503"/>
                  <a:pt x="18943" y="10503"/>
                  <a:pt x="18943" y="10503"/>
                </a:cubicBezTo>
                <a:cubicBezTo>
                  <a:pt x="18943" y="10404"/>
                  <a:pt x="18943" y="10404"/>
                  <a:pt x="18943" y="10404"/>
                </a:cubicBezTo>
                <a:cubicBezTo>
                  <a:pt x="18828" y="10503"/>
                  <a:pt x="18828" y="10503"/>
                  <a:pt x="18828" y="10503"/>
                </a:cubicBezTo>
                <a:cubicBezTo>
                  <a:pt x="18828" y="10503"/>
                  <a:pt x="18828" y="10503"/>
                  <a:pt x="18828" y="10503"/>
                </a:cubicBezTo>
                <a:cubicBezTo>
                  <a:pt x="18828" y="10503"/>
                  <a:pt x="18828" y="10503"/>
                  <a:pt x="18828" y="10503"/>
                </a:cubicBezTo>
                <a:cubicBezTo>
                  <a:pt x="18712" y="10404"/>
                  <a:pt x="18712" y="10404"/>
                  <a:pt x="18712" y="10404"/>
                </a:cubicBezTo>
                <a:cubicBezTo>
                  <a:pt x="18712" y="10404"/>
                  <a:pt x="18712" y="10404"/>
                  <a:pt x="18712" y="10404"/>
                </a:cubicBezTo>
                <a:cubicBezTo>
                  <a:pt x="18712" y="10305"/>
                  <a:pt x="18712" y="10305"/>
                  <a:pt x="18712" y="10305"/>
                </a:cubicBezTo>
                <a:cubicBezTo>
                  <a:pt x="18712" y="10305"/>
                  <a:pt x="18712" y="10305"/>
                  <a:pt x="18712" y="10305"/>
                </a:cubicBezTo>
                <a:cubicBezTo>
                  <a:pt x="18828" y="10305"/>
                  <a:pt x="18828" y="10305"/>
                  <a:pt x="18828" y="10305"/>
                </a:cubicBezTo>
                <a:cubicBezTo>
                  <a:pt x="18828" y="10206"/>
                  <a:pt x="18828" y="10206"/>
                  <a:pt x="18828" y="10206"/>
                </a:cubicBezTo>
                <a:cubicBezTo>
                  <a:pt x="18712" y="10206"/>
                  <a:pt x="18712" y="10206"/>
                  <a:pt x="18712" y="10206"/>
                </a:cubicBezTo>
                <a:cubicBezTo>
                  <a:pt x="18597" y="10305"/>
                  <a:pt x="18597" y="10305"/>
                  <a:pt x="18597" y="10305"/>
                </a:cubicBezTo>
                <a:cubicBezTo>
                  <a:pt x="18597" y="10206"/>
                  <a:pt x="18597" y="10206"/>
                  <a:pt x="18597" y="10206"/>
                </a:cubicBezTo>
                <a:cubicBezTo>
                  <a:pt x="18481" y="10305"/>
                  <a:pt x="18481" y="10305"/>
                  <a:pt x="18481" y="10305"/>
                </a:cubicBezTo>
                <a:cubicBezTo>
                  <a:pt x="18481" y="10305"/>
                  <a:pt x="18481" y="10305"/>
                  <a:pt x="18481" y="10305"/>
                </a:cubicBezTo>
                <a:close/>
                <a:moveTo>
                  <a:pt x="18597" y="9017"/>
                </a:moveTo>
                <a:cubicBezTo>
                  <a:pt x="18481" y="9017"/>
                  <a:pt x="18481" y="9017"/>
                  <a:pt x="18481" y="9017"/>
                </a:cubicBezTo>
                <a:cubicBezTo>
                  <a:pt x="18481" y="9116"/>
                  <a:pt x="18481" y="9116"/>
                  <a:pt x="18481" y="9116"/>
                </a:cubicBezTo>
                <a:cubicBezTo>
                  <a:pt x="18597" y="9116"/>
                  <a:pt x="18597" y="9116"/>
                  <a:pt x="18597" y="9116"/>
                </a:cubicBezTo>
                <a:cubicBezTo>
                  <a:pt x="18597" y="9215"/>
                  <a:pt x="18597" y="9215"/>
                  <a:pt x="18597" y="9215"/>
                </a:cubicBezTo>
                <a:cubicBezTo>
                  <a:pt x="18481" y="9215"/>
                  <a:pt x="18481" y="9215"/>
                  <a:pt x="18481" y="9215"/>
                </a:cubicBezTo>
                <a:cubicBezTo>
                  <a:pt x="18481" y="9314"/>
                  <a:pt x="18481" y="9314"/>
                  <a:pt x="18481" y="9314"/>
                </a:cubicBezTo>
                <a:cubicBezTo>
                  <a:pt x="18597" y="9413"/>
                  <a:pt x="18597" y="9413"/>
                  <a:pt x="18597" y="9413"/>
                </a:cubicBezTo>
                <a:cubicBezTo>
                  <a:pt x="18597" y="9512"/>
                  <a:pt x="18597" y="9512"/>
                  <a:pt x="18597" y="9512"/>
                </a:cubicBezTo>
                <a:cubicBezTo>
                  <a:pt x="18597" y="9611"/>
                  <a:pt x="18597" y="9611"/>
                  <a:pt x="18597" y="9611"/>
                </a:cubicBezTo>
                <a:cubicBezTo>
                  <a:pt x="18597" y="9710"/>
                  <a:pt x="18597" y="9710"/>
                  <a:pt x="18597" y="9710"/>
                </a:cubicBezTo>
                <a:cubicBezTo>
                  <a:pt x="18597" y="9710"/>
                  <a:pt x="18597" y="9710"/>
                  <a:pt x="18597" y="9710"/>
                </a:cubicBezTo>
                <a:cubicBezTo>
                  <a:pt x="18597" y="9710"/>
                  <a:pt x="18597" y="9710"/>
                  <a:pt x="18597" y="9710"/>
                </a:cubicBezTo>
                <a:cubicBezTo>
                  <a:pt x="18597" y="9611"/>
                  <a:pt x="18597" y="9611"/>
                  <a:pt x="18597" y="9611"/>
                </a:cubicBezTo>
                <a:cubicBezTo>
                  <a:pt x="18712" y="9512"/>
                  <a:pt x="18712" y="9512"/>
                  <a:pt x="18712" y="9512"/>
                </a:cubicBezTo>
                <a:cubicBezTo>
                  <a:pt x="18712" y="9413"/>
                  <a:pt x="18712" y="9413"/>
                  <a:pt x="18712" y="9413"/>
                </a:cubicBezTo>
                <a:cubicBezTo>
                  <a:pt x="18597" y="9314"/>
                  <a:pt x="18597" y="9314"/>
                  <a:pt x="18597" y="9314"/>
                </a:cubicBezTo>
                <a:cubicBezTo>
                  <a:pt x="18597" y="9215"/>
                  <a:pt x="18597" y="9215"/>
                  <a:pt x="18597" y="9215"/>
                </a:cubicBezTo>
                <a:cubicBezTo>
                  <a:pt x="18597" y="9116"/>
                  <a:pt x="18597" y="9116"/>
                  <a:pt x="18597" y="9116"/>
                </a:cubicBezTo>
                <a:cubicBezTo>
                  <a:pt x="18597" y="9017"/>
                  <a:pt x="18597" y="9017"/>
                  <a:pt x="18597" y="9017"/>
                </a:cubicBezTo>
                <a:cubicBezTo>
                  <a:pt x="18597" y="9017"/>
                  <a:pt x="18597" y="9017"/>
                  <a:pt x="18597" y="9017"/>
                </a:cubicBezTo>
                <a:close/>
                <a:moveTo>
                  <a:pt x="17788" y="9215"/>
                </a:moveTo>
                <a:cubicBezTo>
                  <a:pt x="17788" y="9314"/>
                  <a:pt x="17788" y="9314"/>
                  <a:pt x="17788" y="9314"/>
                </a:cubicBezTo>
                <a:cubicBezTo>
                  <a:pt x="17788" y="9314"/>
                  <a:pt x="17788" y="9314"/>
                  <a:pt x="17788" y="9314"/>
                </a:cubicBezTo>
                <a:cubicBezTo>
                  <a:pt x="17904" y="9314"/>
                  <a:pt x="17904" y="9314"/>
                  <a:pt x="17904" y="9314"/>
                </a:cubicBezTo>
                <a:cubicBezTo>
                  <a:pt x="18019" y="9215"/>
                  <a:pt x="18019" y="9215"/>
                  <a:pt x="18019" y="9215"/>
                </a:cubicBezTo>
                <a:cubicBezTo>
                  <a:pt x="17904" y="9215"/>
                  <a:pt x="17904" y="9215"/>
                  <a:pt x="17904" y="9215"/>
                </a:cubicBezTo>
                <a:cubicBezTo>
                  <a:pt x="17788" y="9215"/>
                  <a:pt x="17788" y="9215"/>
                  <a:pt x="17788" y="9215"/>
                </a:cubicBezTo>
                <a:cubicBezTo>
                  <a:pt x="17788" y="9215"/>
                  <a:pt x="17788" y="9215"/>
                  <a:pt x="17788" y="9215"/>
                </a:cubicBezTo>
                <a:close/>
                <a:moveTo>
                  <a:pt x="17673" y="9116"/>
                </a:moveTo>
                <a:cubicBezTo>
                  <a:pt x="17673" y="9116"/>
                  <a:pt x="17673" y="9116"/>
                  <a:pt x="17673" y="9116"/>
                </a:cubicBezTo>
                <a:cubicBezTo>
                  <a:pt x="17788" y="9116"/>
                  <a:pt x="17788" y="9116"/>
                  <a:pt x="17788" y="9116"/>
                </a:cubicBezTo>
                <a:cubicBezTo>
                  <a:pt x="17788" y="9017"/>
                  <a:pt x="17788" y="9017"/>
                  <a:pt x="17788" y="9017"/>
                </a:cubicBezTo>
                <a:cubicBezTo>
                  <a:pt x="17673" y="9017"/>
                  <a:pt x="17673" y="9017"/>
                  <a:pt x="17673" y="9017"/>
                </a:cubicBezTo>
                <a:cubicBezTo>
                  <a:pt x="17673" y="9116"/>
                  <a:pt x="17673" y="9116"/>
                  <a:pt x="17673" y="9116"/>
                </a:cubicBezTo>
                <a:close/>
                <a:moveTo>
                  <a:pt x="18366" y="7728"/>
                </a:moveTo>
                <a:cubicBezTo>
                  <a:pt x="18366" y="7828"/>
                  <a:pt x="18366" y="7828"/>
                  <a:pt x="18366" y="7828"/>
                </a:cubicBezTo>
                <a:cubicBezTo>
                  <a:pt x="18481" y="7927"/>
                  <a:pt x="18481" y="7927"/>
                  <a:pt x="18481" y="7927"/>
                </a:cubicBezTo>
                <a:cubicBezTo>
                  <a:pt x="18597" y="7927"/>
                  <a:pt x="18597" y="7927"/>
                  <a:pt x="18597" y="7927"/>
                </a:cubicBezTo>
                <a:cubicBezTo>
                  <a:pt x="18597" y="7828"/>
                  <a:pt x="18597" y="7828"/>
                  <a:pt x="18597" y="7828"/>
                </a:cubicBezTo>
                <a:cubicBezTo>
                  <a:pt x="18481" y="7828"/>
                  <a:pt x="18481" y="7828"/>
                  <a:pt x="18481" y="7828"/>
                </a:cubicBezTo>
                <a:cubicBezTo>
                  <a:pt x="18366" y="7728"/>
                  <a:pt x="18366" y="7728"/>
                  <a:pt x="18366" y="7728"/>
                </a:cubicBezTo>
                <a:cubicBezTo>
                  <a:pt x="18366" y="7728"/>
                  <a:pt x="18366" y="7728"/>
                  <a:pt x="18366" y="7728"/>
                </a:cubicBezTo>
                <a:cubicBezTo>
                  <a:pt x="18366" y="7728"/>
                  <a:pt x="18366" y="7728"/>
                  <a:pt x="18366" y="7728"/>
                </a:cubicBezTo>
                <a:close/>
                <a:moveTo>
                  <a:pt x="18943" y="8125"/>
                </a:moveTo>
                <a:cubicBezTo>
                  <a:pt x="18943" y="8125"/>
                  <a:pt x="19059" y="8125"/>
                  <a:pt x="19059" y="8125"/>
                </a:cubicBezTo>
                <a:cubicBezTo>
                  <a:pt x="19059" y="8125"/>
                  <a:pt x="19059" y="8125"/>
                  <a:pt x="19059" y="8125"/>
                </a:cubicBezTo>
                <a:cubicBezTo>
                  <a:pt x="19059" y="8125"/>
                  <a:pt x="19059" y="8125"/>
                  <a:pt x="19059" y="8125"/>
                </a:cubicBezTo>
                <a:cubicBezTo>
                  <a:pt x="19059" y="8026"/>
                  <a:pt x="19059" y="8026"/>
                  <a:pt x="19059" y="8026"/>
                </a:cubicBezTo>
                <a:cubicBezTo>
                  <a:pt x="19059" y="7927"/>
                  <a:pt x="19059" y="7927"/>
                  <a:pt x="19059" y="7927"/>
                </a:cubicBezTo>
                <a:cubicBezTo>
                  <a:pt x="19174" y="7927"/>
                  <a:pt x="19174" y="7927"/>
                  <a:pt x="19174" y="7927"/>
                </a:cubicBezTo>
                <a:cubicBezTo>
                  <a:pt x="19174" y="7828"/>
                  <a:pt x="19174" y="7828"/>
                  <a:pt x="19174" y="7828"/>
                </a:cubicBezTo>
                <a:cubicBezTo>
                  <a:pt x="19059" y="7927"/>
                  <a:pt x="19059" y="7927"/>
                  <a:pt x="19059" y="7927"/>
                </a:cubicBezTo>
                <a:cubicBezTo>
                  <a:pt x="19059" y="8026"/>
                  <a:pt x="19059" y="8026"/>
                  <a:pt x="19059" y="8026"/>
                </a:cubicBezTo>
                <a:cubicBezTo>
                  <a:pt x="18943" y="8125"/>
                  <a:pt x="18943" y="8125"/>
                  <a:pt x="18943" y="8125"/>
                </a:cubicBezTo>
                <a:close/>
                <a:moveTo>
                  <a:pt x="18712" y="7629"/>
                </a:moveTo>
                <a:cubicBezTo>
                  <a:pt x="18712" y="7629"/>
                  <a:pt x="18712" y="7629"/>
                  <a:pt x="18712" y="7629"/>
                </a:cubicBezTo>
                <a:cubicBezTo>
                  <a:pt x="18712" y="7629"/>
                  <a:pt x="18712" y="7629"/>
                  <a:pt x="18712" y="7629"/>
                </a:cubicBezTo>
                <a:cubicBezTo>
                  <a:pt x="18828" y="7530"/>
                  <a:pt x="18828" y="7530"/>
                  <a:pt x="18828" y="7530"/>
                </a:cubicBezTo>
                <a:cubicBezTo>
                  <a:pt x="18828" y="7530"/>
                  <a:pt x="18828" y="7530"/>
                  <a:pt x="18828" y="7530"/>
                </a:cubicBezTo>
                <a:cubicBezTo>
                  <a:pt x="18712" y="7530"/>
                  <a:pt x="18712" y="7530"/>
                  <a:pt x="18712" y="7530"/>
                </a:cubicBezTo>
                <a:cubicBezTo>
                  <a:pt x="18712" y="7629"/>
                  <a:pt x="18712" y="7629"/>
                  <a:pt x="18712" y="7629"/>
                </a:cubicBezTo>
                <a:close/>
                <a:moveTo>
                  <a:pt x="18712" y="7332"/>
                </a:moveTo>
                <a:cubicBezTo>
                  <a:pt x="18712" y="7332"/>
                  <a:pt x="18712" y="7332"/>
                  <a:pt x="18712" y="7332"/>
                </a:cubicBezTo>
                <a:cubicBezTo>
                  <a:pt x="18828" y="7431"/>
                  <a:pt x="18828" y="7431"/>
                  <a:pt x="18828" y="7431"/>
                </a:cubicBezTo>
                <a:cubicBezTo>
                  <a:pt x="18828" y="7332"/>
                  <a:pt x="18828" y="7332"/>
                  <a:pt x="18828" y="7332"/>
                </a:cubicBezTo>
                <a:cubicBezTo>
                  <a:pt x="18828" y="7332"/>
                  <a:pt x="18828" y="7332"/>
                  <a:pt x="18828" y="7332"/>
                </a:cubicBezTo>
                <a:cubicBezTo>
                  <a:pt x="18712" y="7332"/>
                  <a:pt x="18712" y="7332"/>
                  <a:pt x="18712" y="7332"/>
                </a:cubicBezTo>
                <a:close/>
                <a:moveTo>
                  <a:pt x="19174" y="6440"/>
                </a:moveTo>
                <a:cubicBezTo>
                  <a:pt x="19290" y="6539"/>
                  <a:pt x="19290" y="6539"/>
                  <a:pt x="19290" y="6539"/>
                </a:cubicBezTo>
                <a:cubicBezTo>
                  <a:pt x="19290" y="6639"/>
                  <a:pt x="19290" y="6639"/>
                  <a:pt x="19290" y="6639"/>
                </a:cubicBezTo>
                <a:cubicBezTo>
                  <a:pt x="19290" y="6539"/>
                  <a:pt x="19290" y="6539"/>
                  <a:pt x="19290" y="6539"/>
                </a:cubicBezTo>
                <a:cubicBezTo>
                  <a:pt x="19405" y="6440"/>
                  <a:pt x="19405" y="6440"/>
                  <a:pt x="19405" y="6440"/>
                </a:cubicBezTo>
                <a:cubicBezTo>
                  <a:pt x="19405" y="6341"/>
                  <a:pt x="19405" y="6341"/>
                  <a:pt x="19405" y="6341"/>
                </a:cubicBezTo>
                <a:cubicBezTo>
                  <a:pt x="19405" y="6341"/>
                  <a:pt x="19405" y="6341"/>
                  <a:pt x="19405" y="6341"/>
                </a:cubicBezTo>
                <a:cubicBezTo>
                  <a:pt x="19405" y="6242"/>
                  <a:pt x="19405" y="6242"/>
                  <a:pt x="19405" y="6242"/>
                </a:cubicBezTo>
                <a:cubicBezTo>
                  <a:pt x="19290" y="6341"/>
                  <a:pt x="19290" y="6341"/>
                  <a:pt x="19290" y="6341"/>
                </a:cubicBezTo>
                <a:cubicBezTo>
                  <a:pt x="19290" y="6341"/>
                  <a:pt x="19290" y="6341"/>
                  <a:pt x="19290" y="6341"/>
                </a:cubicBezTo>
                <a:cubicBezTo>
                  <a:pt x="19174" y="6440"/>
                  <a:pt x="19174" y="6440"/>
                  <a:pt x="19174" y="6440"/>
                </a:cubicBezTo>
                <a:close/>
                <a:moveTo>
                  <a:pt x="18943" y="5350"/>
                </a:moveTo>
                <a:cubicBezTo>
                  <a:pt x="18943" y="5350"/>
                  <a:pt x="18943" y="5350"/>
                  <a:pt x="18943" y="5350"/>
                </a:cubicBezTo>
                <a:cubicBezTo>
                  <a:pt x="18943" y="5251"/>
                  <a:pt x="18943" y="5251"/>
                  <a:pt x="18943" y="5251"/>
                </a:cubicBezTo>
                <a:cubicBezTo>
                  <a:pt x="19059" y="5251"/>
                  <a:pt x="19059" y="5251"/>
                  <a:pt x="19059" y="5251"/>
                </a:cubicBezTo>
                <a:cubicBezTo>
                  <a:pt x="19174" y="5251"/>
                  <a:pt x="19174" y="5251"/>
                  <a:pt x="19174" y="5251"/>
                </a:cubicBezTo>
                <a:cubicBezTo>
                  <a:pt x="19174" y="5152"/>
                  <a:pt x="19174" y="5152"/>
                  <a:pt x="19174" y="5152"/>
                </a:cubicBezTo>
                <a:cubicBezTo>
                  <a:pt x="19059" y="5053"/>
                  <a:pt x="19059" y="5053"/>
                  <a:pt x="19059" y="5053"/>
                </a:cubicBezTo>
                <a:cubicBezTo>
                  <a:pt x="18943" y="5152"/>
                  <a:pt x="18943" y="5152"/>
                  <a:pt x="18943" y="5152"/>
                </a:cubicBezTo>
                <a:cubicBezTo>
                  <a:pt x="18943" y="5251"/>
                  <a:pt x="18943" y="5251"/>
                  <a:pt x="18943" y="5251"/>
                </a:cubicBezTo>
                <a:cubicBezTo>
                  <a:pt x="18943" y="5350"/>
                  <a:pt x="18943" y="5350"/>
                  <a:pt x="18943" y="5350"/>
                </a:cubicBezTo>
                <a:close/>
                <a:moveTo>
                  <a:pt x="19983" y="3171"/>
                </a:moveTo>
                <a:cubicBezTo>
                  <a:pt x="19983" y="3072"/>
                  <a:pt x="19983" y="3072"/>
                  <a:pt x="19983" y="3072"/>
                </a:cubicBezTo>
                <a:cubicBezTo>
                  <a:pt x="19983" y="2972"/>
                  <a:pt x="19983" y="2972"/>
                  <a:pt x="19983" y="2972"/>
                </a:cubicBezTo>
                <a:cubicBezTo>
                  <a:pt x="19983" y="2873"/>
                  <a:pt x="19983" y="2873"/>
                  <a:pt x="19983" y="2873"/>
                </a:cubicBezTo>
                <a:cubicBezTo>
                  <a:pt x="19983" y="2873"/>
                  <a:pt x="19983" y="2873"/>
                  <a:pt x="19983" y="2873"/>
                </a:cubicBezTo>
                <a:cubicBezTo>
                  <a:pt x="19983" y="2774"/>
                  <a:pt x="19983" y="2774"/>
                  <a:pt x="19983" y="2774"/>
                </a:cubicBezTo>
                <a:cubicBezTo>
                  <a:pt x="19867" y="2774"/>
                  <a:pt x="19867" y="2774"/>
                  <a:pt x="19867" y="2774"/>
                </a:cubicBezTo>
                <a:cubicBezTo>
                  <a:pt x="19867" y="2873"/>
                  <a:pt x="19867" y="2873"/>
                  <a:pt x="19867" y="2873"/>
                </a:cubicBezTo>
                <a:cubicBezTo>
                  <a:pt x="19983" y="2873"/>
                  <a:pt x="19983" y="2873"/>
                  <a:pt x="19983" y="2873"/>
                </a:cubicBezTo>
                <a:cubicBezTo>
                  <a:pt x="19983" y="2972"/>
                  <a:pt x="19983" y="2972"/>
                  <a:pt x="19983" y="2972"/>
                </a:cubicBezTo>
                <a:cubicBezTo>
                  <a:pt x="19867" y="2972"/>
                  <a:pt x="19867" y="2972"/>
                  <a:pt x="19867" y="2972"/>
                </a:cubicBezTo>
                <a:cubicBezTo>
                  <a:pt x="19983" y="3171"/>
                  <a:pt x="19983" y="3171"/>
                  <a:pt x="19983" y="3171"/>
                </a:cubicBezTo>
                <a:close/>
                <a:moveTo>
                  <a:pt x="19636" y="3369"/>
                </a:moveTo>
                <a:cubicBezTo>
                  <a:pt x="19636" y="3369"/>
                  <a:pt x="19636" y="3369"/>
                  <a:pt x="19636" y="3369"/>
                </a:cubicBezTo>
                <a:cubicBezTo>
                  <a:pt x="19752" y="3369"/>
                  <a:pt x="19752" y="3369"/>
                  <a:pt x="19752" y="3369"/>
                </a:cubicBezTo>
                <a:cubicBezTo>
                  <a:pt x="19752" y="3171"/>
                  <a:pt x="19752" y="3171"/>
                  <a:pt x="19752" y="3171"/>
                </a:cubicBezTo>
                <a:cubicBezTo>
                  <a:pt x="19636" y="3171"/>
                  <a:pt x="19636" y="3171"/>
                  <a:pt x="19636" y="3171"/>
                </a:cubicBezTo>
                <a:cubicBezTo>
                  <a:pt x="19636" y="3171"/>
                  <a:pt x="19636" y="3171"/>
                  <a:pt x="19636" y="3171"/>
                </a:cubicBezTo>
                <a:cubicBezTo>
                  <a:pt x="19636" y="3270"/>
                  <a:pt x="19636" y="3270"/>
                  <a:pt x="19636" y="3270"/>
                </a:cubicBezTo>
                <a:cubicBezTo>
                  <a:pt x="19636" y="3369"/>
                  <a:pt x="19636" y="3369"/>
                  <a:pt x="19636" y="3369"/>
                </a:cubicBezTo>
                <a:close/>
                <a:moveTo>
                  <a:pt x="19521" y="3171"/>
                </a:moveTo>
                <a:cubicBezTo>
                  <a:pt x="19521" y="3171"/>
                  <a:pt x="19521" y="3171"/>
                  <a:pt x="19521" y="3171"/>
                </a:cubicBezTo>
                <a:cubicBezTo>
                  <a:pt x="19521" y="3171"/>
                  <a:pt x="19521" y="3171"/>
                  <a:pt x="19521" y="3171"/>
                </a:cubicBezTo>
                <a:cubicBezTo>
                  <a:pt x="19636" y="3072"/>
                  <a:pt x="19636" y="3072"/>
                  <a:pt x="19636" y="3072"/>
                </a:cubicBezTo>
                <a:cubicBezTo>
                  <a:pt x="19636" y="2972"/>
                  <a:pt x="19636" y="2972"/>
                  <a:pt x="19636" y="2972"/>
                </a:cubicBezTo>
                <a:cubicBezTo>
                  <a:pt x="19636" y="2972"/>
                  <a:pt x="19636" y="2972"/>
                  <a:pt x="19636" y="2972"/>
                </a:cubicBezTo>
                <a:cubicBezTo>
                  <a:pt x="19636" y="2873"/>
                  <a:pt x="19636" y="2873"/>
                  <a:pt x="19636" y="2873"/>
                </a:cubicBezTo>
                <a:cubicBezTo>
                  <a:pt x="19521" y="2972"/>
                  <a:pt x="19521" y="2972"/>
                  <a:pt x="19521" y="2972"/>
                </a:cubicBezTo>
                <a:cubicBezTo>
                  <a:pt x="19405" y="2972"/>
                  <a:pt x="19405" y="2972"/>
                  <a:pt x="19405" y="2972"/>
                </a:cubicBezTo>
                <a:cubicBezTo>
                  <a:pt x="19521" y="3072"/>
                  <a:pt x="19521" y="3072"/>
                  <a:pt x="19521" y="3072"/>
                </a:cubicBezTo>
                <a:cubicBezTo>
                  <a:pt x="19521" y="3171"/>
                  <a:pt x="19521" y="3171"/>
                  <a:pt x="19521" y="3171"/>
                </a:cubicBezTo>
                <a:close/>
                <a:moveTo>
                  <a:pt x="14092" y="198"/>
                </a:moveTo>
                <a:cubicBezTo>
                  <a:pt x="14092" y="198"/>
                  <a:pt x="14092" y="198"/>
                  <a:pt x="14092" y="198"/>
                </a:cubicBezTo>
                <a:cubicBezTo>
                  <a:pt x="14207" y="198"/>
                  <a:pt x="14207" y="198"/>
                  <a:pt x="14207" y="198"/>
                </a:cubicBezTo>
                <a:cubicBezTo>
                  <a:pt x="14207" y="99"/>
                  <a:pt x="14207" y="99"/>
                  <a:pt x="14207" y="99"/>
                </a:cubicBezTo>
                <a:cubicBezTo>
                  <a:pt x="14092" y="99"/>
                  <a:pt x="14092" y="99"/>
                  <a:pt x="14092" y="99"/>
                </a:cubicBezTo>
                <a:cubicBezTo>
                  <a:pt x="14092" y="99"/>
                  <a:pt x="14092" y="99"/>
                  <a:pt x="14092" y="99"/>
                </a:cubicBezTo>
                <a:cubicBezTo>
                  <a:pt x="14092" y="198"/>
                  <a:pt x="14092" y="198"/>
                  <a:pt x="14092" y="198"/>
                </a:cubicBezTo>
                <a:cubicBezTo>
                  <a:pt x="14092" y="198"/>
                  <a:pt x="14092" y="198"/>
                  <a:pt x="14092" y="198"/>
                </a:cubicBezTo>
                <a:close/>
                <a:moveTo>
                  <a:pt x="14092" y="396"/>
                </a:moveTo>
                <a:cubicBezTo>
                  <a:pt x="14092" y="396"/>
                  <a:pt x="14092" y="396"/>
                  <a:pt x="14092" y="396"/>
                </a:cubicBezTo>
                <a:cubicBezTo>
                  <a:pt x="14207" y="396"/>
                  <a:pt x="14207" y="396"/>
                  <a:pt x="14207" y="396"/>
                </a:cubicBezTo>
                <a:cubicBezTo>
                  <a:pt x="14207" y="396"/>
                  <a:pt x="14207" y="396"/>
                  <a:pt x="14207" y="396"/>
                </a:cubicBezTo>
                <a:cubicBezTo>
                  <a:pt x="14207" y="297"/>
                  <a:pt x="14207" y="297"/>
                  <a:pt x="14207" y="297"/>
                </a:cubicBezTo>
                <a:cubicBezTo>
                  <a:pt x="14207" y="297"/>
                  <a:pt x="14207" y="297"/>
                  <a:pt x="14207" y="297"/>
                </a:cubicBezTo>
                <a:cubicBezTo>
                  <a:pt x="14092" y="297"/>
                  <a:pt x="14092" y="297"/>
                  <a:pt x="14092" y="297"/>
                </a:cubicBezTo>
                <a:cubicBezTo>
                  <a:pt x="14092" y="396"/>
                  <a:pt x="14092" y="396"/>
                  <a:pt x="14092" y="396"/>
                </a:cubicBezTo>
                <a:close/>
                <a:moveTo>
                  <a:pt x="13630" y="396"/>
                </a:moveTo>
                <a:cubicBezTo>
                  <a:pt x="13745" y="495"/>
                  <a:pt x="13745" y="495"/>
                  <a:pt x="13745" y="495"/>
                </a:cubicBezTo>
                <a:cubicBezTo>
                  <a:pt x="13745" y="495"/>
                  <a:pt x="13745" y="495"/>
                  <a:pt x="13745" y="495"/>
                </a:cubicBezTo>
                <a:cubicBezTo>
                  <a:pt x="13861" y="495"/>
                  <a:pt x="13861" y="495"/>
                  <a:pt x="13861" y="495"/>
                </a:cubicBezTo>
                <a:cubicBezTo>
                  <a:pt x="13861" y="495"/>
                  <a:pt x="13861" y="495"/>
                  <a:pt x="13861" y="495"/>
                </a:cubicBezTo>
                <a:cubicBezTo>
                  <a:pt x="13976" y="396"/>
                  <a:pt x="13976" y="396"/>
                  <a:pt x="13976" y="396"/>
                </a:cubicBezTo>
                <a:cubicBezTo>
                  <a:pt x="13745" y="396"/>
                  <a:pt x="13745" y="396"/>
                  <a:pt x="13745" y="396"/>
                </a:cubicBezTo>
                <a:cubicBezTo>
                  <a:pt x="13745" y="297"/>
                  <a:pt x="13745" y="297"/>
                  <a:pt x="13745" y="297"/>
                </a:cubicBezTo>
                <a:cubicBezTo>
                  <a:pt x="13745" y="198"/>
                  <a:pt x="13745" y="198"/>
                  <a:pt x="13745" y="198"/>
                </a:cubicBezTo>
                <a:cubicBezTo>
                  <a:pt x="13745" y="297"/>
                  <a:pt x="13745" y="297"/>
                  <a:pt x="13745" y="297"/>
                </a:cubicBezTo>
                <a:cubicBezTo>
                  <a:pt x="13630" y="297"/>
                  <a:pt x="13630" y="297"/>
                  <a:pt x="13630" y="297"/>
                </a:cubicBezTo>
                <a:cubicBezTo>
                  <a:pt x="13630" y="297"/>
                  <a:pt x="13630" y="297"/>
                  <a:pt x="13630" y="297"/>
                </a:cubicBezTo>
                <a:cubicBezTo>
                  <a:pt x="13630" y="396"/>
                  <a:pt x="13630" y="396"/>
                  <a:pt x="13630" y="396"/>
                </a:cubicBezTo>
                <a:close/>
                <a:moveTo>
                  <a:pt x="13399" y="495"/>
                </a:moveTo>
                <a:cubicBezTo>
                  <a:pt x="13399" y="495"/>
                  <a:pt x="13399" y="495"/>
                  <a:pt x="13399" y="495"/>
                </a:cubicBezTo>
                <a:cubicBezTo>
                  <a:pt x="13514" y="495"/>
                  <a:pt x="13514" y="495"/>
                  <a:pt x="13514" y="495"/>
                </a:cubicBezTo>
                <a:cubicBezTo>
                  <a:pt x="13514" y="495"/>
                  <a:pt x="13514" y="495"/>
                  <a:pt x="13514" y="495"/>
                </a:cubicBezTo>
                <a:cubicBezTo>
                  <a:pt x="13514" y="495"/>
                  <a:pt x="13514" y="495"/>
                  <a:pt x="13514" y="495"/>
                </a:cubicBezTo>
                <a:cubicBezTo>
                  <a:pt x="13399" y="396"/>
                  <a:pt x="13399" y="396"/>
                  <a:pt x="13399" y="396"/>
                </a:cubicBezTo>
                <a:cubicBezTo>
                  <a:pt x="13399" y="495"/>
                  <a:pt x="13399" y="495"/>
                  <a:pt x="13399" y="495"/>
                </a:cubicBezTo>
                <a:close/>
                <a:moveTo>
                  <a:pt x="11897" y="793"/>
                </a:moveTo>
                <a:cubicBezTo>
                  <a:pt x="11897" y="892"/>
                  <a:pt x="11897" y="892"/>
                  <a:pt x="11897" y="892"/>
                </a:cubicBezTo>
                <a:cubicBezTo>
                  <a:pt x="12013" y="892"/>
                  <a:pt x="12013" y="892"/>
                  <a:pt x="12013" y="892"/>
                </a:cubicBezTo>
                <a:cubicBezTo>
                  <a:pt x="12128" y="991"/>
                  <a:pt x="12128" y="991"/>
                  <a:pt x="12128" y="991"/>
                </a:cubicBezTo>
                <a:cubicBezTo>
                  <a:pt x="12244" y="991"/>
                  <a:pt x="12244" y="991"/>
                  <a:pt x="12244" y="991"/>
                </a:cubicBezTo>
                <a:cubicBezTo>
                  <a:pt x="12244" y="892"/>
                  <a:pt x="12244" y="892"/>
                  <a:pt x="12244" y="892"/>
                </a:cubicBezTo>
                <a:cubicBezTo>
                  <a:pt x="12244" y="793"/>
                  <a:pt x="12244" y="793"/>
                  <a:pt x="12244" y="793"/>
                </a:cubicBezTo>
                <a:cubicBezTo>
                  <a:pt x="12244" y="793"/>
                  <a:pt x="12244" y="793"/>
                  <a:pt x="12244" y="793"/>
                </a:cubicBezTo>
                <a:cubicBezTo>
                  <a:pt x="12244" y="793"/>
                  <a:pt x="12244" y="793"/>
                  <a:pt x="12244" y="793"/>
                </a:cubicBezTo>
                <a:cubicBezTo>
                  <a:pt x="12244" y="694"/>
                  <a:pt x="12244" y="694"/>
                  <a:pt x="12244" y="694"/>
                </a:cubicBezTo>
                <a:cubicBezTo>
                  <a:pt x="12128" y="694"/>
                  <a:pt x="12128" y="694"/>
                  <a:pt x="12128" y="694"/>
                </a:cubicBezTo>
                <a:cubicBezTo>
                  <a:pt x="12013" y="594"/>
                  <a:pt x="12013" y="594"/>
                  <a:pt x="12013" y="594"/>
                </a:cubicBezTo>
                <a:cubicBezTo>
                  <a:pt x="12013" y="694"/>
                  <a:pt x="12013" y="694"/>
                  <a:pt x="12013" y="694"/>
                </a:cubicBezTo>
                <a:cubicBezTo>
                  <a:pt x="12013" y="793"/>
                  <a:pt x="12013" y="793"/>
                  <a:pt x="12013" y="793"/>
                </a:cubicBezTo>
                <a:cubicBezTo>
                  <a:pt x="12013" y="793"/>
                  <a:pt x="12013" y="793"/>
                  <a:pt x="12013" y="793"/>
                </a:cubicBezTo>
                <a:cubicBezTo>
                  <a:pt x="12013" y="793"/>
                  <a:pt x="12013" y="793"/>
                  <a:pt x="12013" y="793"/>
                </a:cubicBezTo>
                <a:cubicBezTo>
                  <a:pt x="11897" y="793"/>
                  <a:pt x="11897" y="793"/>
                  <a:pt x="11897" y="793"/>
                </a:cubicBezTo>
                <a:cubicBezTo>
                  <a:pt x="11897" y="793"/>
                  <a:pt x="11897" y="793"/>
                  <a:pt x="11897" y="793"/>
                </a:cubicBezTo>
                <a:close/>
                <a:moveTo>
                  <a:pt x="11782" y="892"/>
                </a:moveTo>
                <a:cubicBezTo>
                  <a:pt x="11897" y="991"/>
                  <a:pt x="11897" y="991"/>
                  <a:pt x="11897" y="991"/>
                </a:cubicBezTo>
                <a:cubicBezTo>
                  <a:pt x="11897" y="991"/>
                  <a:pt x="11897" y="991"/>
                  <a:pt x="11897" y="991"/>
                </a:cubicBezTo>
                <a:cubicBezTo>
                  <a:pt x="11897" y="892"/>
                  <a:pt x="11897" y="892"/>
                  <a:pt x="11897" y="892"/>
                </a:cubicBezTo>
                <a:cubicBezTo>
                  <a:pt x="11782" y="793"/>
                  <a:pt x="11782" y="793"/>
                  <a:pt x="11782" y="793"/>
                </a:cubicBezTo>
                <a:cubicBezTo>
                  <a:pt x="11782" y="892"/>
                  <a:pt x="11782" y="892"/>
                  <a:pt x="11782" y="892"/>
                </a:cubicBezTo>
                <a:close/>
                <a:moveTo>
                  <a:pt x="11320" y="793"/>
                </a:moveTo>
                <a:cubicBezTo>
                  <a:pt x="11320" y="892"/>
                  <a:pt x="11320" y="892"/>
                  <a:pt x="11320" y="892"/>
                </a:cubicBezTo>
                <a:cubicBezTo>
                  <a:pt x="11435" y="892"/>
                  <a:pt x="11435" y="892"/>
                  <a:pt x="11435" y="892"/>
                </a:cubicBezTo>
                <a:cubicBezTo>
                  <a:pt x="11435" y="892"/>
                  <a:pt x="11435" y="892"/>
                  <a:pt x="11435" y="892"/>
                </a:cubicBezTo>
                <a:cubicBezTo>
                  <a:pt x="11551" y="892"/>
                  <a:pt x="11551" y="892"/>
                  <a:pt x="11551" y="892"/>
                </a:cubicBezTo>
                <a:cubicBezTo>
                  <a:pt x="11551" y="892"/>
                  <a:pt x="11551" y="892"/>
                  <a:pt x="11551" y="892"/>
                </a:cubicBezTo>
                <a:cubicBezTo>
                  <a:pt x="11435" y="892"/>
                  <a:pt x="11435" y="892"/>
                  <a:pt x="11435" y="892"/>
                </a:cubicBezTo>
                <a:cubicBezTo>
                  <a:pt x="11435" y="793"/>
                  <a:pt x="11435" y="793"/>
                  <a:pt x="11435" y="793"/>
                </a:cubicBezTo>
                <a:cubicBezTo>
                  <a:pt x="11435" y="793"/>
                  <a:pt x="11435" y="793"/>
                  <a:pt x="11435" y="793"/>
                </a:cubicBezTo>
                <a:cubicBezTo>
                  <a:pt x="11320" y="694"/>
                  <a:pt x="11320" y="694"/>
                  <a:pt x="11320" y="694"/>
                </a:cubicBezTo>
                <a:cubicBezTo>
                  <a:pt x="11320" y="793"/>
                  <a:pt x="11320" y="793"/>
                  <a:pt x="11320" y="793"/>
                </a:cubicBezTo>
                <a:cubicBezTo>
                  <a:pt x="11320" y="793"/>
                  <a:pt x="11320" y="793"/>
                  <a:pt x="11320" y="793"/>
                </a:cubicBezTo>
                <a:close/>
                <a:moveTo>
                  <a:pt x="10973" y="1585"/>
                </a:moveTo>
                <a:cubicBezTo>
                  <a:pt x="10973" y="1585"/>
                  <a:pt x="10973" y="1585"/>
                  <a:pt x="10973" y="1585"/>
                </a:cubicBezTo>
                <a:cubicBezTo>
                  <a:pt x="11089" y="1585"/>
                  <a:pt x="11089" y="1585"/>
                  <a:pt x="11089" y="1585"/>
                </a:cubicBezTo>
                <a:cubicBezTo>
                  <a:pt x="11089" y="1486"/>
                  <a:pt x="11089" y="1486"/>
                  <a:pt x="11089" y="1486"/>
                </a:cubicBezTo>
                <a:cubicBezTo>
                  <a:pt x="11089" y="1486"/>
                  <a:pt x="11089" y="1486"/>
                  <a:pt x="11089" y="1486"/>
                </a:cubicBezTo>
                <a:cubicBezTo>
                  <a:pt x="10973" y="1387"/>
                  <a:pt x="10973" y="1387"/>
                  <a:pt x="10973" y="1387"/>
                </a:cubicBezTo>
                <a:cubicBezTo>
                  <a:pt x="10973" y="1288"/>
                  <a:pt x="10973" y="1288"/>
                  <a:pt x="10973" y="1288"/>
                </a:cubicBezTo>
                <a:cubicBezTo>
                  <a:pt x="10858" y="1288"/>
                  <a:pt x="10858" y="1288"/>
                  <a:pt x="10858" y="1288"/>
                </a:cubicBezTo>
                <a:cubicBezTo>
                  <a:pt x="10858" y="1387"/>
                  <a:pt x="10858" y="1387"/>
                  <a:pt x="10858" y="1387"/>
                </a:cubicBezTo>
                <a:cubicBezTo>
                  <a:pt x="10973" y="1387"/>
                  <a:pt x="10973" y="1387"/>
                  <a:pt x="10973" y="1387"/>
                </a:cubicBezTo>
                <a:cubicBezTo>
                  <a:pt x="10973" y="1486"/>
                  <a:pt x="10973" y="1486"/>
                  <a:pt x="10973" y="1486"/>
                </a:cubicBezTo>
                <a:cubicBezTo>
                  <a:pt x="10973" y="1585"/>
                  <a:pt x="10973" y="1585"/>
                  <a:pt x="10973" y="1585"/>
                </a:cubicBezTo>
                <a:close/>
                <a:moveTo>
                  <a:pt x="11089" y="2279"/>
                </a:moveTo>
                <a:cubicBezTo>
                  <a:pt x="11204" y="2279"/>
                  <a:pt x="11204" y="2279"/>
                  <a:pt x="11204" y="2279"/>
                </a:cubicBezTo>
                <a:cubicBezTo>
                  <a:pt x="11320" y="2279"/>
                  <a:pt x="11320" y="2279"/>
                  <a:pt x="11320" y="2279"/>
                </a:cubicBezTo>
                <a:cubicBezTo>
                  <a:pt x="11320" y="2180"/>
                  <a:pt x="11320" y="2180"/>
                  <a:pt x="11320" y="2180"/>
                </a:cubicBezTo>
                <a:cubicBezTo>
                  <a:pt x="11204" y="2180"/>
                  <a:pt x="11204" y="2180"/>
                  <a:pt x="11204" y="2180"/>
                </a:cubicBezTo>
                <a:cubicBezTo>
                  <a:pt x="11204" y="2081"/>
                  <a:pt x="11204" y="2081"/>
                  <a:pt x="11204" y="2081"/>
                </a:cubicBezTo>
                <a:cubicBezTo>
                  <a:pt x="11204" y="2081"/>
                  <a:pt x="11204" y="2081"/>
                  <a:pt x="11204" y="2081"/>
                </a:cubicBezTo>
                <a:cubicBezTo>
                  <a:pt x="11089" y="2081"/>
                  <a:pt x="11089" y="2081"/>
                  <a:pt x="11089" y="2081"/>
                </a:cubicBezTo>
                <a:cubicBezTo>
                  <a:pt x="10973" y="2180"/>
                  <a:pt x="10973" y="2180"/>
                  <a:pt x="10973" y="2180"/>
                </a:cubicBezTo>
                <a:cubicBezTo>
                  <a:pt x="10973" y="2279"/>
                  <a:pt x="10973" y="2279"/>
                  <a:pt x="10973" y="2279"/>
                </a:cubicBezTo>
                <a:cubicBezTo>
                  <a:pt x="11089" y="2279"/>
                  <a:pt x="11089" y="2279"/>
                  <a:pt x="11089" y="2279"/>
                </a:cubicBezTo>
                <a:cubicBezTo>
                  <a:pt x="11089" y="2279"/>
                  <a:pt x="11089" y="2279"/>
                  <a:pt x="11089" y="2279"/>
                </a:cubicBezTo>
                <a:close/>
                <a:moveTo>
                  <a:pt x="11089" y="2378"/>
                </a:moveTo>
                <a:cubicBezTo>
                  <a:pt x="11089" y="2477"/>
                  <a:pt x="11089" y="2477"/>
                  <a:pt x="11089" y="2477"/>
                </a:cubicBezTo>
                <a:cubicBezTo>
                  <a:pt x="11089" y="2576"/>
                  <a:pt x="11089" y="2576"/>
                  <a:pt x="11089" y="2576"/>
                </a:cubicBezTo>
                <a:cubicBezTo>
                  <a:pt x="11089" y="2576"/>
                  <a:pt x="11089" y="2576"/>
                  <a:pt x="11089" y="2576"/>
                </a:cubicBezTo>
                <a:cubicBezTo>
                  <a:pt x="11320" y="2675"/>
                  <a:pt x="11320" y="2675"/>
                  <a:pt x="11320" y="2675"/>
                </a:cubicBezTo>
                <a:cubicBezTo>
                  <a:pt x="11320" y="2675"/>
                  <a:pt x="11320" y="2675"/>
                  <a:pt x="11320" y="2675"/>
                </a:cubicBezTo>
                <a:cubicBezTo>
                  <a:pt x="11320" y="2477"/>
                  <a:pt x="11320" y="2477"/>
                  <a:pt x="11320" y="2477"/>
                </a:cubicBezTo>
                <a:cubicBezTo>
                  <a:pt x="11204" y="2378"/>
                  <a:pt x="11204" y="2378"/>
                  <a:pt x="11204" y="2378"/>
                </a:cubicBezTo>
                <a:cubicBezTo>
                  <a:pt x="11204" y="2378"/>
                  <a:pt x="11204" y="2378"/>
                  <a:pt x="11204" y="2378"/>
                </a:cubicBezTo>
                <a:cubicBezTo>
                  <a:pt x="11089" y="2378"/>
                  <a:pt x="11089" y="2378"/>
                  <a:pt x="11089" y="2378"/>
                </a:cubicBezTo>
                <a:close/>
                <a:moveTo>
                  <a:pt x="9703" y="1684"/>
                </a:moveTo>
                <a:cubicBezTo>
                  <a:pt x="9703" y="1585"/>
                  <a:pt x="9703" y="1585"/>
                  <a:pt x="9703" y="1585"/>
                </a:cubicBezTo>
                <a:cubicBezTo>
                  <a:pt x="9703" y="1585"/>
                  <a:pt x="9703" y="1585"/>
                  <a:pt x="9703" y="1585"/>
                </a:cubicBezTo>
                <a:cubicBezTo>
                  <a:pt x="9703" y="1585"/>
                  <a:pt x="9703" y="1585"/>
                  <a:pt x="9703" y="1585"/>
                </a:cubicBezTo>
                <a:cubicBezTo>
                  <a:pt x="9703" y="1486"/>
                  <a:pt x="9703" y="1486"/>
                  <a:pt x="9703" y="1486"/>
                </a:cubicBezTo>
                <a:cubicBezTo>
                  <a:pt x="9587" y="1486"/>
                  <a:pt x="9587" y="1486"/>
                  <a:pt x="9587" y="1486"/>
                </a:cubicBezTo>
                <a:cubicBezTo>
                  <a:pt x="9587" y="1585"/>
                  <a:pt x="9587" y="1585"/>
                  <a:pt x="9587" y="1585"/>
                </a:cubicBezTo>
                <a:cubicBezTo>
                  <a:pt x="9703" y="1684"/>
                  <a:pt x="9703" y="1684"/>
                  <a:pt x="9703" y="1684"/>
                </a:cubicBezTo>
                <a:close/>
                <a:moveTo>
                  <a:pt x="9472" y="2180"/>
                </a:moveTo>
                <a:cubicBezTo>
                  <a:pt x="9472" y="2180"/>
                  <a:pt x="9472" y="2180"/>
                  <a:pt x="9472" y="2180"/>
                </a:cubicBezTo>
                <a:cubicBezTo>
                  <a:pt x="9587" y="2081"/>
                  <a:pt x="9587" y="2081"/>
                  <a:pt x="9587" y="2081"/>
                </a:cubicBezTo>
                <a:cubicBezTo>
                  <a:pt x="9587" y="1982"/>
                  <a:pt x="9587" y="1982"/>
                  <a:pt x="9587" y="1982"/>
                </a:cubicBezTo>
                <a:cubicBezTo>
                  <a:pt x="9472" y="1883"/>
                  <a:pt x="9472" y="1883"/>
                  <a:pt x="9472" y="1883"/>
                </a:cubicBezTo>
                <a:cubicBezTo>
                  <a:pt x="9472" y="1783"/>
                  <a:pt x="9472" y="1783"/>
                  <a:pt x="9472" y="1783"/>
                </a:cubicBezTo>
                <a:cubicBezTo>
                  <a:pt x="9472" y="1684"/>
                  <a:pt x="9472" y="1684"/>
                  <a:pt x="9472" y="1684"/>
                </a:cubicBezTo>
                <a:cubicBezTo>
                  <a:pt x="9472" y="1585"/>
                  <a:pt x="9472" y="1585"/>
                  <a:pt x="9472" y="1585"/>
                </a:cubicBezTo>
                <a:cubicBezTo>
                  <a:pt x="9472" y="1486"/>
                  <a:pt x="9472" y="1486"/>
                  <a:pt x="9472" y="1486"/>
                </a:cubicBezTo>
                <a:cubicBezTo>
                  <a:pt x="9472" y="1387"/>
                  <a:pt x="9472" y="1387"/>
                  <a:pt x="9472" y="1387"/>
                </a:cubicBezTo>
                <a:cubicBezTo>
                  <a:pt x="9356" y="1288"/>
                  <a:pt x="9356" y="1288"/>
                  <a:pt x="9356" y="1288"/>
                </a:cubicBezTo>
                <a:cubicBezTo>
                  <a:pt x="9356" y="1387"/>
                  <a:pt x="9356" y="1387"/>
                  <a:pt x="9356" y="1387"/>
                </a:cubicBezTo>
                <a:cubicBezTo>
                  <a:pt x="9356" y="1585"/>
                  <a:pt x="9356" y="1585"/>
                  <a:pt x="9356" y="1585"/>
                </a:cubicBezTo>
                <a:cubicBezTo>
                  <a:pt x="9241" y="1684"/>
                  <a:pt x="9241" y="1684"/>
                  <a:pt x="9241" y="1684"/>
                </a:cubicBezTo>
                <a:cubicBezTo>
                  <a:pt x="9241" y="1783"/>
                  <a:pt x="9241" y="1783"/>
                  <a:pt x="9241" y="1783"/>
                </a:cubicBezTo>
                <a:cubicBezTo>
                  <a:pt x="9356" y="1883"/>
                  <a:pt x="9356" y="1883"/>
                  <a:pt x="9356" y="1883"/>
                </a:cubicBezTo>
                <a:cubicBezTo>
                  <a:pt x="9356" y="1982"/>
                  <a:pt x="9356" y="1982"/>
                  <a:pt x="9356" y="1982"/>
                </a:cubicBezTo>
                <a:cubicBezTo>
                  <a:pt x="9472" y="2180"/>
                  <a:pt x="9472" y="2180"/>
                  <a:pt x="9472" y="2180"/>
                </a:cubicBezTo>
                <a:close/>
                <a:moveTo>
                  <a:pt x="3927" y="2774"/>
                </a:moveTo>
                <a:cubicBezTo>
                  <a:pt x="4043" y="2873"/>
                  <a:pt x="4043" y="2873"/>
                  <a:pt x="4043" y="2873"/>
                </a:cubicBezTo>
                <a:cubicBezTo>
                  <a:pt x="4043" y="2873"/>
                  <a:pt x="4043" y="2873"/>
                  <a:pt x="4043" y="2873"/>
                </a:cubicBezTo>
                <a:cubicBezTo>
                  <a:pt x="4043" y="2972"/>
                  <a:pt x="4043" y="2972"/>
                  <a:pt x="4043" y="2972"/>
                </a:cubicBezTo>
                <a:cubicBezTo>
                  <a:pt x="4158" y="2873"/>
                  <a:pt x="4158" y="2873"/>
                  <a:pt x="4158" y="2873"/>
                </a:cubicBezTo>
                <a:cubicBezTo>
                  <a:pt x="4043" y="2774"/>
                  <a:pt x="4043" y="2774"/>
                  <a:pt x="4043" y="2774"/>
                </a:cubicBezTo>
                <a:cubicBezTo>
                  <a:pt x="3927" y="2774"/>
                  <a:pt x="3927" y="2774"/>
                  <a:pt x="3927" y="2774"/>
                </a:cubicBezTo>
                <a:close/>
                <a:moveTo>
                  <a:pt x="462" y="6242"/>
                </a:moveTo>
                <a:cubicBezTo>
                  <a:pt x="578" y="6341"/>
                  <a:pt x="578" y="6341"/>
                  <a:pt x="578" y="6341"/>
                </a:cubicBezTo>
                <a:cubicBezTo>
                  <a:pt x="693" y="6341"/>
                  <a:pt x="693" y="6341"/>
                  <a:pt x="693" y="6341"/>
                </a:cubicBezTo>
                <a:cubicBezTo>
                  <a:pt x="693" y="6341"/>
                  <a:pt x="693" y="6341"/>
                  <a:pt x="693" y="6341"/>
                </a:cubicBezTo>
                <a:cubicBezTo>
                  <a:pt x="809" y="6341"/>
                  <a:pt x="809" y="6341"/>
                  <a:pt x="809" y="6341"/>
                </a:cubicBezTo>
                <a:cubicBezTo>
                  <a:pt x="809" y="6341"/>
                  <a:pt x="809" y="6341"/>
                  <a:pt x="809" y="6341"/>
                </a:cubicBezTo>
                <a:cubicBezTo>
                  <a:pt x="693" y="6341"/>
                  <a:pt x="693" y="6341"/>
                  <a:pt x="693" y="6341"/>
                </a:cubicBezTo>
                <a:cubicBezTo>
                  <a:pt x="578" y="6242"/>
                  <a:pt x="578" y="6242"/>
                  <a:pt x="578" y="6242"/>
                </a:cubicBezTo>
                <a:cubicBezTo>
                  <a:pt x="578" y="6242"/>
                  <a:pt x="578" y="6242"/>
                  <a:pt x="578" y="6242"/>
                </a:cubicBezTo>
                <a:cubicBezTo>
                  <a:pt x="462" y="6242"/>
                  <a:pt x="462" y="6242"/>
                  <a:pt x="462" y="6242"/>
                </a:cubicBezTo>
                <a:cubicBezTo>
                  <a:pt x="462" y="6242"/>
                  <a:pt x="462" y="6242"/>
                  <a:pt x="462" y="6242"/>
                </a:cubicBezTo>
                <a:close/>
                <a:moveTo>
                  <a:pt x="0" y="6242"/>
                </a:moveTo>
                <a:cubicBezTo>
                  <a:pt x="116" y="6341"/>
                  <a:pt x="116" y="6341"/>
                  <a:pt x="116" y="6341"/>
                </a:cubicBezTo>
                <a:cubicBezTo>
                  <a:pt x="231" y="6341"/>
                  <a:pt x="231" y="6341"/>
                  <a:pt x="231" y="6341"/>
                </a:cubicBezTo>
                <a:cubicBezTo>
                  <a:pt x="231" y="6440"/>
                  <a:pt x="231" y="6440"/>
                  <a:pt x="231" y="6440"/>
                </a:cubicBezTo>
                <a:cubicBezTo>
                  <a:pt x="347" y="6341"/>
                  <a:pt x="347" y="6341"/>
                  <a:pt x="347" y="6341"/>
                </a:cubicBezTo>
                <a:cubicBezTo>
                  <a:pt x="231" y="6242"/>
                  <a:pt x="231" y="6242"/>
                  <a:pt x="231" y="6242"/>
                </a:cubicBezTo>
                <a:cubicBezTo>
                  <a:pt x="116" y="6242"/>
                  <a:pt x="116" y="6242"/>
                  <a:pt x="116" y="6242"/>
                </a:cubicBezTo>
                <a:cubicBezTo>
                  <a:pt x="0" y="6242"/>
                  <a:pt x="0" y="6242"/>
                  <a:pt x="0" y="6242"/>
                </a:cubicBezTo>
                <a:cubicBezTo>
                  <a:pt x="0" y="6242"/>
                  <a:pt x="0" y="6242"/>
                  <a:pt x="0" y="6242"/>
                </a:cubicBezTo>
                <a:close/>
                <a:moveTo>
                  <a:pt x="3927" y="9611"/>
                </a:moveTo>
                <a:cubicBezTo>
                  <a:pt x="3812" y="9611"/>
                  <a:pt x="3812" y="9611"/>
                  <a:pt x="3812" y="9611"/>
                </a:cubicBezTo>
                <a:cubicBezTo>
                  <a:pt x="3927" y="9611"/>
                  <a:pt x="3927" y="9611"/>
                  <a:pt x="3927" y="9611"/>
                </a:cubicBezTo>
                <a:cubicBezTo>
                  <a:pt x="3927" y="9611"/>
                  <a:pt x="3927" y="9611"/>
                  <a:pt x="3927" y="9611"/>
                </a:cubicBezTo>
                <a:cubicBezTo>
                  <a:pt x="3927" y="9512"/>
                  <a:pt x="3927" y="9512"/>
                  <a:pt x="3927" y="9512"/>
                </a:cubicBezTo>
                <a:cubicBezTo>
                  <a:pt x="3927" y="9611"/>
                  <a:pt x="3927" y="9611"/>
                  <a:pt x="3927" y="9611"/>
                </a:cubicBezTo>
                <a:close/>
                <a:moveTo>
                  <a:pt x="3927" y="9908"/>
                </a:moveTo>
                <a:cubicBezTo>
                  <a:pt x="3927" y="9908"/>
                  <a:pt x="3927" y="9908"/>
                  <a:pt x="3927" y="9908"/>
                </a:cubicBezTo>
                <a:cubicBezTo>
                  <a:pt x="4043" y="9908"/>
                  <a:pt x="4043" y="9908"/>
                  <a:pt x="4043" y="9908"/>
                </a:cubicBezTo>
                <a:cubicBezTo>
                  <a:pt x="4158" y="9908"/>
                  <a:pt x="4158" y="9908"/>
                  <a:pt x="4158" y="9908"/>
                </a:cubicBezTo>
                <a:cubicBezTo>
                  <a:pt x="4274" y="10007"/>
                  <a:pt x="4274" y="10007"/>
                  <a:pt x="4274" y="10007"/>
                </a:cubicBezTo>
                <a:cubicBezTo>
                  <a:pt x="4274" y="10007"/>
                  <a:pt x="4274" y="10007"/>
                  <a:pt x="4274" y="10007"/>
                </a:cubicBezTo>
                <a:cubicBezTo>
                  <a:pt x="4274" y="9908"/>
                  <a:pt x="4274" y="9908"/>
                  <a:pt x="4274" y="9908"/>
                </a:cubicBezTo>
                <a:cubicBezTo>
                  <a:pt x="4274" y="9908"/>
                  <a:pt x="4274" y="9908"/>
                  <a:pt x="4274" y="9908"/>
                </a:cubicBezTo>
                <a:cubicBezTo>
                  <a:pt x="4158" y="9908"/>
                  <a:pt x="4158" y="9908"/>
                  <a:pt x="4158" y="9908"/>
                </a:cubicBezTo>
                <a:cubicBezTo>
                  <a:pt x="4043" y="9908"/>
                  <a:pt x="4043" y="9908"/>
                  <a:pt x="4043" y="9908"/>
                </a:cubicBezTo>
                <a:cubicBezTo>
                  <a:pt x="3927" y="9809"/>
                  <a:pt x="3927" y="9809"/>
                  <a:pt x="3927" y="9809"/>
                </a:cubicBezTo>
                <a:cubicBezTo>
                  <a:pt x="3927" y="9809"/>
                  <a:pt x="3927" y="9809"/>
                  <a:pt x="3927" y="9809"/>
                </a:cubicBezTo>
                <a:cubicBezTo>
                  <a:pt x="3927" y="9908"/>
                  <a:pt x="3927" y="9908"/>
                  <a:pt x="3927" y="9908"/>
                </a:cubicBezTo>
                <a:cubicBezTo>
                  <a:pt x="3927" y="9908"/>
                  <a:pt x="3927" y="9908"/>
                  <a:pt x="3927" y="9908"/>
                </a:cubicBezTo>
                <a:close/>
                <a:moveTo>
                  <a:pt x="4043" y="10007"/>
                </a:moveTo>
                <a:cubicBezTo>
                  <a:pt x="4043" y="10007"/>
                  <a:pt x="4043" y="10007"/>
                  <a:pt x="4043" y="10007"/>
                </a:cubicBezTo>
                <a:cubicBezTo>
                  <a:pt x="4043" y="10007"/>
                  <a:pt x="4043" y="10007"/>
                  <a:pt x="4043" y="10007"/>
                </a:cubicBezTo>
                <a:cubicBezTo>
                  <a:pt x="4043" y="10007"/>
                  <a:pt x="4043" y="10007"/>
                  <a:pt x="4043" y="10007"/>
                </a:cubicBezTo>
                <a:cubicBezTo>
                  <a:pt x="4043" y="10007"/>
                  <a:pt x="4043" y="10007"/>
                  <a:pt x="4043" y="10007"/>
                </a:cubicBezTo>
                <a:close/>
                <a:moveTo>
                  <a:pt x="4043" y="10503"/>
                </a:moveTo>
                <a:cubicBezTo>
                  <a:pt x="4043" y="10602"/>
                  <a:pt x="4043" y="10602"/>
                  <a:pt x="4043" y="10602"/>
                </a:cubicBezTo>
                <a:cubicBezTo>
                  <a:pt x="4158" y="10602"/>
                  <a:pt x="4158" y="10602"/>
                  <a:pt x="4158" y="10602"/>
                </a:cubicBezTo>
                <a:cubicBezTo>
                  <a:pt x="4158" y="10602"/>
                  <a:pt x="4158" y="10602"/>
                  <a:pt x="4158" y="10602"/>
                </a:cubicBezTo>
                <a:cubicBezTo>
                  <a:pt x="4274" y="10602"/>
                  <a:pt x="4274" y="10602"/>
                  <a:pt x="4274" y="10602"/>
                </a:cubicBezTo>
                <a:cubicBezTo>
                  <a:pt x="4274" y="10503"/>
                  <a:pt x="4274" y="10503"/>
                  <a:pt x="4274" y="10503"/>
                </a:cubicBezTo>
                <a:cubicBezTo>
                  <a:pt x="4158" y="10503"/>
                  <a:pt x="4158" y="10503"/>
                  <a:pt x="4158" y="10503"/>
                </a:cubicBezTo>
                <a:cubicBezTo>
                  <a:pt x="4043" y="10503"/>
                  <a:pt x="4043" y="10503"/>
                  <a:pt x="4043" y="10503"/>
                </a:cubicBezTo>
                <a:cubicBezTo>
                  <a:pt x="4043" y="10503"/>
                  <a:pt x="4043" y="10503"/>
                  <a:pt x="4043" y="10503"/>
                </a:cubicBezTo>
                <a:close/>
                <a:moveTo>
                  <a:pt x="3927" y="10701"/>
                </a:moveTo>
                <a:cubicBezTo>
                  <a:pt x="3927" y="10800"/>
                  <a:pt x="3927" y="10800"/>
                  <a:pt x="3927" y="10800"/>
                </a:cubicBezTo>
                <a:cubicBezTo>
                  <a:pt x="4043" y="10800"/>
                  <a:pt x="4043" y="10800"/>
                  <a:pt x="4043" y="10800"/>
                </a:cubicBezTo>
                <a:cubicBezTo>
                  <a:pt x="4158" y="10701"/>
                  <a:pt x="4158" y="10701"/>
                  <a:pt x="4158" y="10701"/>
                </a:cubicBezTo>
                <a:cubicBezTo>
                  <a:pt x="4043" y="10701"/>
                  <a:pt x="4043" y="10701"/>
                  <a:pt x="4043" y="10701"/>
                </a:cubicBezTo>
                <a:cubicBezTo>
                  <a:pt x="3927" y="10701"/>
                  <a:pt x="3927" y="10701"/>
                  <a:pt x="3927" y="10701"/>
                </a:cubicBezTo>
                <a:cubicBezTo>
                  <a:pt x="3927" y="10701"/>
                  <a:pt x="3927" y="10701"/>
                  <a:pt x="3927" y="10701"/>
                </a:cubicBezTo>
                <a:close/>
                <a:moveTo>
                  <a:pt x="4043" y="10998"/>
                </a:moveTo>
                <a:cubicBezTo>
                  <a:pt x="4158" y="10998"/>
                  <a:pt x="4158" y="10998"/>
                  <a:pt x="4158" y="10998"/>
                </a:cubicBezTo>
                <a:cubicBezTo>
                  <a:pt x="4158" y="10998"/>
                  <a:pt x="4158" y="10998"/>
                  <a:pt x="4158" y="10998"/>
                </a:cubicBezTo>
                <a:cubicBezTo>
                  <a:pt x="4158" y="10998"/>
                  <a:pt x="4158" y="10998"/>
                  <a:pt x="4158" y="10998"/>
                </a:cubicBezTo>
                <a:cubicBezTo>
                  <a:pt x="4158" y="10899"/>
                  <a:pt x="4158" y="10899"/>
                  <a:pt x="4158" y="10899"/>
                </a:cubicBezTo>
                <a:cubicBezTo>
                  <a:pt x="4043" y="10998"/>
                  <a:pt x="4043" y="10998"/>
                  <a:pt x="4043" y="10998"/>
                </a:cubicBezTo>
                <a:cubicBezTo>
                  <a:pt x="4043" y="10998"/>
                  <a:pt x="4043" y="10998"/>
                  <a:pt x="4043" y="10998"/>
                </a:cubicBezTo>
                <a:close/>
                <a:moveTo>
                  <a:pt x="4274" y="11097"/>
                </a:moveTo>
                <a:cubicBezTo>
                  <a:pt x="4274" y="11196"/>
                  <a:pt x="4274" y="11196"/>
                  <a:pt x="4274" y="11196"/>
                </a:cubicBezTo>
                <a:cubicBezTo>
                  <a:pt x="4274" y="11196"/>
                  <a:pt x="4274" y="11196"/>
                  <a:pt x="4274" y="11196"/>
                </a:cubicBezTo>
                <a:cubicBezTo>
                  <a:pt x="4274" y="11097"/>
                  <a:pt x="4274" y="11097"/>
                  <a:pt x="4274" y="11097"/>
                </a:cubicBezTo>
                <a:cubicBezTo>
                  <a:pt x="4274" y="11097"/>
                  <a:pt x="4274" y="11097"/>
                  <a:pt x="4274" y="11097"/>
                </a:cubicBezTo>
                <a:close/>
                <a:moveTo>
                  <a:pt x="3927" y="11196"/>
                </a:moveTo>
                <a:cubicBezTo>
                  <a:pt x="3927" y="11196"/>
                  <a:pt x="3927" y="11196"/>
                  <a:pt x="3927" y="11196"/>
                </a:cubicBezTo>
                <a:cubicBezTo>
                  <a:pt x="3927" y="11097"/>
                  <a:pt x="3927" y="11097"/>
                  <a:pt x="3927" y="11097"/>
                </a:cubicBezTo>
                <a:cubicBezTo>
                  <a:pt x="3927" y="11196"/>
                  <a:pt x="3927" y="11196"/>
                  <a:pt x="3927" y="11196"/>
                </a:cubicBezTo>
                <a:cubicBezTo>
                  <a:pt x="3927" y="11196"/>
                  <a:pt x="3927" y="11196"/>
                  <a:pt x="3927" y="11196"/>
                </a:cubicBezTo>
                <a:close/>
                <a:moveTo>
                  <a:pt x="4043" y="11196"/>
                </a:moveTo>
                <a:cubicBezTo>
                  <a:pt x="4043" y="11196"/>
                  <a:pt x="4043" y="11196"/>
                  <a:pt x="4043" y="11196"/>
                </a:cubicBezTo>
                <a:cubicBezTo>
                  <a:pt x="4158" y="11097"/>
                  <a:pt x="4158" y="11097"/>
                  <a:pt x="4158" y="11097"/>
                </a:cubicBezTo>
                <a:cubicBezTo>
                  <a:pt x="4043" y="11097"/>
                  <a:pt x="4043" y="11097"/>
                  <a:pt x="4043" y="11097"/>
                </a:cubicBezTo>
                <a:cubicBezTo>
                  <a:pt x="4043" y="11196"/>
                  <a:pt x="4043" y="11196"/>
                  <a:pt x="4043" y="11196"/>
                </a:cubicBezTo>
                <a:close/>
                <a:moveTo>
                  <a:pt x="4043" y="11295"/>
                </a:moveTo>
                <a:cubicBezTo>
                  <a:pt x="4043" y="11196"/>
                  <a:pt x="4043" y="11196"/>
                  <a:pt x="4043" y="11196"/>
                </a:cubicBezTo>
                <a:cubicBezTo>
                  <a:pt x="4043" y="11196"/>
                  <a:pt x="4043" y="11196"/>
                  <a:pt x="4043" y="11196"/>
                </a:cubicBezTo>
                <a:cubicBezTo>
                  <a:pt x="4043" y="11196"/>
                  <a:pt x="4043" y="11196"/>
                  <a:pt x="4043" y="11196"/>
                </a:cubicBezTo>
                <a:cubicBezTo>
                  <a:pt x="4043" y="11295"/>
                  <a:pt x="4043" y="11295"/>
                  <a:pt x="4043" y="11295"/>
                </a:cubicBezTo>
                <a:close/>
                <a:moveTo>
                  <a:pt x="4043" y="11394"/>
                </a:moveTo>
                <a:cubicBezTo>
                  <a:pt x="4158" y="11394"/>
                  <a:pt x="4158" y="11394"/>
                  <a:pt x="4158" y="11394"/>
                </a:cubicBezTo>
                <a:cubicBezTo>
                  <a:pt x="4043" y="11394"/>
                  <a:pt x="4043" y="11394"/>
                  <a:pt x="4043" y="11394"/>
                </a:cubicBezTo>
                <a:cubicBezTo>
                  <a:pt x="4043" y="11394"/>
                  <a:pt x="4043" y="11394"/>
                  <a:pt x="4043" y="11394"/>
                </a:cubicBezTo>
                <a:cubicBezTo>
                  <a:pt x="4043" y="11394"/>
                  <a:pt x="4043" y="11394"/>
                  <a:pt x="4043" y="11394"/>
                </a:cubicBezTo>
                <a:cubicBezTo>
                  <a:pt x="4043" y="11394"/>
                  <a:pt x="4043" y="11394"/>
                  <a:pt x="4043" y="11394"/>
                </a:cubicBezTo>
                <a:close/>
                <a:moveTo>
                  <a:pt x="4158" y="11494"/>
                </a:moveTo>
                <a:cubicBezTo>
                  <a:pt x="4274" y="11494"/>
                  <a:pt x="4274" y="11494"/>
                  <a:pt x="4274" y="11494"/>
                </a:cubicBezTo>
                <a:cubicBezTo>
                  <a:pt x="4274" y="11394"/>
                  <a:pt x="4274" y="11394"/>
                  <a:pt x="4274" y="11394"/>
                </a:cubicBezTo>
                <a:cubicBezTo>
                  <a:pt x="4158" y="11394"/>
                  <a:pt x="4158" y="11394"/>
                  <a:pt x="4158" y="11394"/>
                </a:cubicBezTo>
                <a:cubicBezTo>
                  <a:pt x="4158" y="11394"/>
                  <a:pt x="4158" y="11394"/>
                  <a:pt x="4158" y="11394"/>
                </a:cubicBezTo>
                <a:cubicBezTo>
                  <a:pt x="4158" y="11394"/>
                  <a:pt x="4158" y="11494"/>
                  <a:pt x="4158" y="11494"/>
                </a:cubicBezTo>
                <a:close/>
                <a:moveTo>
                  <a:pt x="3812" y="11692"/>
                </a:moveTo>
                <a:cubicBezTo>
                  <a:pt x="3927" y="11593"/>
                  <a:pt x="3927" y="11593"/>
                  <a:pt x="3927" y="11593"/>
                </a:cubicBezTo>
                <a:cubicBezTo>
                  <a:pt x="3927" y="11593"/>
                  <a:pt x="3927" y="11593"/>
                  <a:pt x="3927" y="11593"/>
                </a:cubicBezTo>
                <a:cubicBezTo>
                  <a:pt x="3927" y="11593"/>
                  <a:pt x="3927" y="11593"/>
                  <a:pt x="3927" y="11593"/>
                </a:cubicBezTo>
                <a:cubicBezTo>
                  <a:pt x="3812" y="11593"/>
                  <a:pt x="3812" y="11593"/>
                  <a:pt x="3812" y="11593"/>
                </a:cubicBezTo>
                <a:cubicBezTo>
                  <a:pt x="3812" y="11593"/>
                  <a:pt x="3812" y="11593"/>
                  <a:pt x="3812" y="11593"/>
                </a:cubicBezTo>
                <a:cubicBezTo>
                  <a:pt x="3812" y="11692"/>
                  <a:pt x="3812" y="11692"/>
                  <a:pt x="3812" y="11692"/>
                </a:cubicBezTo>
                <a:close/>
                <a:moveTo>
                  <a:pt x="4043" y="11791"/>
                </a:moveTo>
                <a:cubicBezTo>
                  <a:pt x="4158" y="11692"/>
                  <a:pt x="4158" y="11692"/>
                  <a:pt x="4158" y="11692"/>
                </a:cubicBezTo>
                <a:cubicBezTo>
                  <a:pt x="4274" y="11593"/>
                  <a:pt x="4274" y="11593"/>
                  <a:pt x="4274" y="11593"/>
                </a:cubicBezTo>
                <a:cubicBezTo>
                  <a:pt x="4274" y="11593"/>
                  <a:pt x="4274" y="11593"/>
                  <a:pt x="4274" y="11593"/>
                </a:cubicBezTo>
                <a:cubicBezTo>
                  <a:pt x="4158" y="11593"/>
                  <a:pt x="4158" y="11593"/>
                  <a:pt x="4158" y="11593"/>
                </a:cubicBezTo>
                <a:cubicBezTo>
                  <a:pt x="4043" y="11593"/>
                  <a:pt x="4043" y="11593"/>
                  <a:pt x="4043" y="11593"/>
                </a:cubicBezTo>
                <a:cubicBezTo>
                  <a:pt x="4043" y="11692"/>
                  <a:pt x="4043" y="11692"/>
                  <a:pt x="4043" y="11692"/>
                </a:cubicBezTo>
                <a:cubicBezTo>
                  <a:pt x="4043" y="11692"/>
                  <a:pt x="4043" y="11692"/>
                  <a:pt x="4043" y="11692"/>
                </a:cubicBezTo>
                <a:cubicBezTo>
                  <a:pt x="3927" y="11692"/>
                  <a:pt x="3927" y="11692"/>
                  <a:pt x="3927" y="11692"/>
                </a:cubicBezTo>
                <a:cubicBezTo>
                  <a:pt x="3927" y="11791"/>
                  <a:pt x="3927" y="11791"/>
                  <a:pt x="3927" y="11791"/>
                </a:cubicBezTo>
                <a:cubicBezTo>
                  <a:pt x="3927" y="11791"/>
                  <a:pt x="3927" y="11791"/>
                  <a:pt x="3927" y="11791"/>
                </a:cubicBezTo>
                <a:cubicBezTo>
                  <a:pt x="4043" y="11791"/>
                  <a:pt x="4043" y="11791"/>
                  <a:pt x="4043" y="11791"/>
                </a:cubicBezTo>
                <a:cubicBezTo>
                  <a:pt x="4043" y="11791"/>
                  <a:pt x="4043" y="11791"/>
                  <a:pt x="4043" y="11791"/>
                </a:cubicBezTo>
                <a:close/>
                <a:moveTo>
                  <a:pt x="4158" y="11791"/>
                </a:moveTo>
                <a:cubicBezTo>
                  <a:pt x="4158" y="11791"/>
                  <a:pt x="4158" y="11791"/>
                  <a:pt x="4158" y="11791"/>
                </a:cubicBezTo>
                <a:cubicBezTo>
                  <a:pt x="4274" y="11692"/>
                  <a:pt x="4274" y="11692"/>
                  <a:pt x="4274" y="11692"/>
                </a:cubicBezTo>
                <a:cubicBezTo>
                  <a:pt x="4274" y="11692"/>
                  <a:pt x="4274" y="11692"/>
                  <a:pt x="4274" y="11692"/>
                </a:cubicBezTo>
                <a:cubicBezTo>
                  <a:pt x="4158" y="11791"/>
                  <a:pt x="4158" y="11791"/>
                  <a:pt x="4158" y="11791"/>
                </a:cubicBezTo>
                <a:close/>
                <a:moveTo>
                  <a:pt x="4158" y="11890"/>
                </a:moveTo>
                <a:cubicBezTo>
                  <a:pt x="4158" y="11791"/>
                  <a:pt x="4158" y="11791"/>
                  <a:pt x="4158" y="11791"/>
                </a:cubicBezTo>
                <a:cubicBezTo>
                  <a:pt x="4158" y="11791"/>
                  <a:pt x="4158" y="11791"/>
                  <a:pt x="4158" y="11791"/>
                </a:cubicBezTo>
                <a:cubicBezTo>
                  <a:pt x="4158" y="11791"/>
                  <a:pt x="4158" y="11791"/>
                  <a:pt x="4158" y="11791"/>
                </a:cubicBezTo>
                <a:cubicBezTo>
                  <a:pt x="4158" y="11890"/>
                  <a:pt x="4158" y="11890"/>
                  <a:pt x="4158" y="11890"/>
                </a:cubicBezTo>
                <a:close/>
                <a:moveTo>
                  <a:pt x="3927" y="11890"/>
                </a:moveTo>
                <a:cubicBezTo>
                  <a:pt x="4043" y="11890"/>
                  <a:pt x="4043" y="11890"/>
                  <a:pt x="4043" y="11890"/>
                </a:cubicBezTo>
                <a:cubicBezTo>
                  <a:pt x="3927" y="11791"/>
                  <a:pt x="3927" y="11791"/>
                  <a:pt x="3927" y="11791"/>
                </a:cubicBezTo>
                <a:cubicBezTo>
                  <a:pt x="3927" y="11791"/>
                  <a:pt x="3927" y="11791"/>
                  <a:pt x="3927" y="11791"/>
                </a:cubicBezTo>
                <a:cubicBezTo>
                  <a:pt x="3927" y="11890"/>
                  <a:pt x="3927" y="11890"/>
                  <a:pt x="3927" y="11890"/>
                </a:cubicBezTo>
                <a:cubicBezTo>
                  <a:pt x="3927" y="11890"/>
                  <a:pt x="3927" y="11890"/>
                  <a:pt x="3927" y="11890"/>
                </a:cubicBezTo>
                <a:close/>
                <a:moveTo>
                  <a:pt x="3812" y="12187"/>
                </a:moveTo>
                <a:cubicBezTo>
                  <a:pt x="3812" y="12187"/>
                  <a:pt x="3812" y="12187"/>
                  <a:pt x="3812" y="12187"/>
                </a:cubicBezTo>
                <a:cubicBezTo>
                  <a:pt x="3812" y="12187"/>
                  <a:pt x="3812" y="12187"/>
                  <a:pt x="3812" y="12187"/>
                </a:cubicBezTo>
                <a:cubicBezTo>
                  <a:pt x="3927" y="12088"/>
                  <a:pt x="3927" y="12088"/>
                  <a:pt x="3927" y="12088"/>
                </a:cubicBezTo>
                <a:cubicBezTo>
                  <a:pt x="4043" y="12088"/>
                  <a:pt x="4043" y="12088"/>
                  <a:pt x="4043" y="12088"/>
                </a:cubicBezTo>
                <a:cubicBezTo>
                  <a:pt x="4043" y="12088"/>
                  <a:pt x="4043" y="12088"/>
                  <a:pt x="4043" y="12088"/>
                </a:cubicBezTo>
                <a:cubicBezTo>
                  <a:pt x="4043" y="12088"/>
                  <a:pt x="4043" y="12088"/>
                  <a:pt x="4043" y="12088"/>
                </a:cubicBezTo>
                <a:cubicBezTo>
                  <a:pt x="3927" y="12088"/>
                  <a:pt x="3927" y="12088"/>
                  <a:pt x="3927" y="12088"/>
                </a:cubicBezTo>
                <a:cubicBezTo>
                  <a:pt x="3812" y="12088"/>
                  <a:pt x="3812" y="12088"/>
                  <a:pt x="3812" y="12088"/>
                </a:cubicBezTo>
                <a:cubicBezTo>
                  <a:pt x="3812" y="12088"/>
                  <a:pt x="3812" y="12088"/>
                  <a:pt x="3812" y="12088"/>
                </a:cubicBezTo>
                <a:cubicBezTo>
                  <a:pt x="3812" y="12088"/>
                  <a:pt x="3812" y="12187"/>
                  <a:pt x="3812" y="12187"/>
                </a:cubicBezTo>
                <a:close/>
                <a:moveTo>
                  <a:pt x="3696" y="12385"/>
                </a:moveTo>
                <a:cubicBezTo>
                  <a:pt x="3696" y="12484"/>
                  <a:pt x="3696" y="12484"/>
                  <a:pt x="3696" y="12484"/>
                </a:cubicBezTo>
                <a:cubicBezTo>
                  <a:pt x="3812" y="12484"/>
                  <a:pt x="3812" y="12484"/>
                  <a:pt x="3812" y="12484"/>
                </a:cubicBezTo>
                <a:cubicBezTo>
                  <a:pt x="3812" y="12385"/>
                  <a:pt x="3812" y="12385"/>
                  <a:pt x="3812" y="12385"/>
                </a:cubicBezTo>
                <a:cubicBezTo>
                  <a:pt x="3812" y="12385"/>
                  <a:pt x="3812" y="12385"/>
                  <a:pt x="3812" y="12385"/>
                </a:cubicBezTo>
                <a:cubicBezTo>
                  <a:pt x="3696" y="12385"/>
                  <a:pt x="3696" y="12385"/>
                  <a:pt x="3696" y="12385"/>
                </a:cubicBezTo>
                <a:close/>
                <a:moveTo>
                  <a:pt x="6006" y="21600"/>
                </a:moveTo>
                <a:cubicBezTo>
                  <a:pt x="6006" y="21501"/>
                  <a:pt x="6006" y="21501"/>
                  <a:pt x="6006" y="21501"/>
                </a:cubicBezTo>
                <a:cubicBezTo>
                  <a:pt x="6122" y="21501"/>
                  <a:pt x="6122" y="21501"/>
                  <a:pt x="6122" y="21501"/>
                </a:cubicBezTo>
                <a:cubicBezTo>
                  <a:pt x="6122" y="21501"/>
                  <a:pt x="6122" y="21501"/>
                  <a:pt x="6122" y="21501"/>
                </a:cubicBezTo>
                <a:cubicBezTo>
                  <a:pt x="6122" y="21600"/>
                  <a:pt x="6122" y="21600"/>
                  <a:pt x="6122" y="21600"/>
                </a:cubicBezTo>
                <a:cubicBezTo>
                  <a:pt x="6006" y="21600"/>
                  <a:pt x="6006" y="21600"/>
                  <a:pt x="6006" y="21600"/>
                </a:cubicBezTo>
                <a:cubicBezTo>
                  <a:pt x="6006" y="21600"/>
                  <a:pt x="6006" y="21600"/>
                  <a:pt x="6006" y="21600"/>
                </a:cubicBezTo>
                <a:cubicBezTo>
                  <a:pt x="6006" y="21600"/>
                  <a:pt x="6006" y="21600"/>
                  <a:pt x="6006" y="21600"/>
                </a:cubicBezTo>
                <a:close/>
                <a:moveTo>
                  <a:pt x="5429" y="21303"/>
                </a:moveTo>
                <a:cubicBezTo>
                  <a:pt x="5429" y="21303"/>
                  <a:pt x="5429" y="21303"/>
                  <a:pt x="5429" y="21303"/>
                </a:cubicBezTo>
                <a:cubicBezTo>
                  <a:pt x="5429" y="21303"/>
                  <a:pt x="5429" y="21303"/>
                  <a:pt x="5429" y="21303"/>
                </a:cubicBezTo>
                <a:cubicBezTo>
                  <a:pt x="5544" y="21204"/>
                  <a:pt x="5544" y="21204"/>
                  <a:pt x="5544" y="21204"/>
                </a:cubicBezTo>
                <a:cubicBezTo>
                  <a:pt x="5544" y="21204"/>
                  <a:pt x="5544" y="21204"/>
                  <a:pt x="5544" y="21204"/>
                </a:cubicBezTo>
                <a:cubicBezTo>
                  <a:pt x="5429" y="21204"/>
                  <a:pt x="5429" y="21204"/>
                  <a:pt x="5429" y="21204"/>
                </a:cubicBezTo>
                <a:cubicBezTo>
                  <a:pt x="5429" y="21204"/>
                  <a:pt x="5429" y="21204"/>
                  <a:pt x="5429" y="21204"/>
                </a:cubicBezTo>
                <a:cubicBezTo>
                  <a:pt x="5429" y="21204"/>
                  <a:pt x="5429" y="21204"/>
                  <a:pt x="5429" y="21204"/>
                </a:cubicBezTo>
                <a:cubicBezTo>
                  <a:pt x="5429" y="21303"/>
                  <a:pt x="5429" y="21303"/>
                  <a:pt x="5429" y="21303"/>
                </a:cubicBezTo>
                <a:close/>
                <a:moveTo>
                  <a:pt x="5082" y="20807"/>
                </a:moveTo>
                <a:cubicBezTo>
                  <a:pt x="5082" y="20807"/>
                  <a:pt x="5082" y="20807"/>
                  <a:pt x="5082" y="20807"/>
                </a:cubicBezTo>
                <a:cubicBezTo>
                  <a:pt x="5082" y="20807"/>
                  <a:pt x="5082" y="20807"/>
                  <a:pt x="5082" y="20807"/>
                </a:cubicBezTo>
                <a:cubicBezTo>
                  <a:pt x="5198" y="20807"/>
                  <a:pt x="5198" y="20807"/>
                  <a:pt x="5198" y="20807"/>
                </a:cubicBezTo>
                <a:cubicBezTo>
                  <a:pt x="5198" y="20708"/>
                  <a:pt x="5198" y="20708"/>
                  <a:pt x="5198" y="20708"/>
                </a:cubicBezTo>
                <a:cubicBezTo>
                  <a:pt x="5082" y="20708"/>
                  <a:pt x="5082" y="20708"/>
                  <a:pt x="5082" y="20708"/>
                </a:cubicBezTo>
                <a:cubicBezTo>
                  <a:pt x="5082" y="20807"/>
                  <a:pt x="5082" y="20807"/>
                  <a:pt x="5082" y="20807"/>
                </a:cubicBezTo>
                <a:close/>
                <a:moveTo>
                  <a:pt x="4851" y="20807"/>
                </a:moveTo>
                <a:cubicBezTo>
                  <a:pt x="4851" y="20807"/>
                  <a:pt x="4851" y="20807"/>
                  <a:pt x="4851" y="20807"/>
                </a:cubicBezTo>
                <a:cubicBezTo>
                  <a:pt x="4967" y="20807"/>
                  <a:pt x="4967" y="20807"/>
                  <a:pt x="4967" y="20807"/>
                </a:cubicBezTo>
                <a:cubicBezTo>
                  <a:pt x="4967" y="20807"/>
                  <a:pt x="4967" y="20807"/>
                  <a:pt x="4967" y="20807"/>
                </a:cubicBezTo>
                <a:cubicBezTo>
                  <a:pt x="4851" y="20708"/>
                  <a:pt x="4851" y="20708"/>
                  <a:pt x="4851" y="20708"/>
                </a:cubicBezTo>
                <a:cubicBezTo>
                  <a:pt x="4851" y="20807"/>
                  <a:pt x="4851" y="20807"/>
                  <a:pt x="4851" y="20807"/>
                </a:cubicBezTo>
                <a:close/>
                <a:moveTo>
                  <a:pt x="4274" y="20807"/>
                </a:moveTo>
                <a:cubicBezTo>
                  <a:pt x="4274" y="20807"/>
                  <a:pt x="4274" y="20807"/>
                  <a:pt x="4274" y="20807"/>
                </a:cubicBezTo>
                <a:cubicBezTo>
                  <a:pt x="4389" y="20807"/>
                  <a:pt x="4389" y="20807"/>
                  <a:pt x="4389" y="20807"/>
                </a:cubicBezTo>
                <a:cubicBezTo>
                  <a:pt x="4389" y="20906"/>
                  <a:pt x="4389" y="20906"/>
                  <a:pt x="4389" y="20906"/>
                </a:cubicBezTo>
                <a:cubicBezTo>
                  <a:pt x="4505" y="20906"/>
                  <a:pt x="4505" y="20906"/>
                  <a:pt x="4505" y="20906"/>
                </a:cubicBezTo>
                <a:cubicBezTo>
                  <a:pt x="4389" y="20807"/>
                  <a:pt x="4389" y="20807"/>
                  <a:pt x="4389" y="20807"/>
                </a:cubicBezTo>
                <a:cubicBezTo>
                  <a:pt x="4389" y="20807"/>
                  <a:pt x="4389" y="20807"/>
                  <a:pt x="4389" y="20807"/>
                </a:cubicBezTo>
                <a:cubicBezTo>
                  <a:pt x="4274" y="20807"/>
                  <a:pt x="4274" y="20807"/>
                  <a:pt x="4274" y="20807"/>
                </a:cubicBezTo>
                <a:close/>
                <a:moveTo>
                  <a:pt x="3581" y="18429"/>
                </a:moveTo>
                <a:cubicBezTo>
                  <a:pt x="3581" y="18429"/>
                  <a:pt x="3581" y="18429"/>
                  <a:pt x="3581" y="18429"/>
                </a:cubicBezTo>
                <a:cubicBezTo>
                  <a:pt x="3696" y="18330"/>
                  <a:pt x="3696" y="18330"/>
                  <a:pt x="3696" y="18330"/>
                </a:cubicBezTo>
                <a:cubicBezTo>
                  <a:pt x="3812" y="18231"/>
                  <a:pt x="3812" y="18231"/>
                  <a:pt x="3812" y="18231"/>
                </a:cubicBezTo>
                <a:cubicBezTo>
                  <a:pt x="3696" y="18231"/>
                  <a:pt x="3696" y="18231"/>
                  <a:pt x="3696" y="18231"/>
                </a:cubicBezTo>
                <a:cubicBezTo>
                  <a:pt x="3696" y="18330"/>
                  <a:pt x="3696" y="18330"/>
                  <a:pt x="3696" y="18330"/>
                </a:cubicBezTo>
                <a:cubicBezTo>
                  <a:pt x="3581" y="18429"/>
                  <a:pt x="3581" y="18429"/>
                  <a:pt x="3581" y="18429"/>
                </a:cubicBezTo>
                <a:close/>
                <a:moveTo>
                  <a:pt x="3581" y="18330"/>
                </a:moveTo>
                <a:cubicBezTo>
                  <a:pt x="3581" y="18330"/>
                  <a:pt x="3581" y="18330"/>
                  <a:pt x="3581" y="18330"/>
                </a:cubicBezTo>
                <a:cubicBezTo>
                  <a:pt x="3581" y="18330"/>
                  <a:pt x="3581" y="18330"/>
                  <a:pt x="3581" y="18330"/>
                </a:cubicBezTo>
                <a:cubicBezTo>
                  <a:pt x="3696" y="18330"/>
                  <a:pt x="3696" y="18330"/>
                  <a:pt x="3696" y="18330"/>
                </a:cubicBezTo>
                <a:cubicBezTo>
                  <a:pt x="3696" y="18231"/>
                  <a:pt x="3696" y="18231"/>
                  <a:pt x="3696" y="18231"/>
                </a:cubicBezTo>
                <a:cubicBezTo>
                  <a:pt x="3696" y="18231"/>
                  <a:pt x="3696" y="18231"/>
                  <a:pt x="3696" y="18231"/>
                </a:cubicBezTo>
                <a:cubicBezTo>
                  <a:pt x="3581" y="18330"/>
                  <a:pt x="3581" y="18330"/>
                  <a:pt x="3581" y="18330"/>
                </a:cubicBezTo>
                <a:close/>
                <a:moveTo>
                  <a:pt x="3119" y="17538"/>
                </a:moveTo>
                <a:cubicBezTo>
                  <a:pt x="3119" y="17538"/>
                  <a:pt x="3119" y="17538"/>
                  <a:pt x="3119" y="17538"/>
                </a:cubicBezTo>
                <a:cubicBezTo>
                  <a:pt x="3119" y="17538"/>
                  <a:pt x="3119" y="17538"/>
                  <a:pt x="3119" y="17538"/>
                </a:cubicBezTo>
                <a:cubicBezTo>
                  <a:pt x="3234" y="17538"/>
                  <a:pt x="3234" y="17538"/>
                  <a:pt x="3234" y="17538"/>
                </a:cubicBezTo>
                <a:cubicBezTo>
                  <a:pt x="3234" y="17538"/>
                  <a:pt x="3234" y="17538"/>
                  <a:pt x="3234" y="17538"/>
                </a:cubicBezTo>
                <a:cubicBezTo>
                  <a:pt x="3234" y="17439"/>
                  <a:pt x="3234" y="17439"/>
                  <a:pt x="3234" y="17439"/>
                </a:cubicBezTo>
                <a:cubicBezTo>
                  <a:pt x="3119" y="17538"/>
                  <a:pt x="3119" y="17538"/>
                  <a:pt x="3119" y="17538"/>
                </a:cubicBezTo>
                <a:close/>
                <a:moveTo>
                  <a:pt x="3119" y="17439"/>
                </a:moveTo>
                <a:cubicBezTo>
                  <a:pt x="3119" y="17439"/>
                  <a:pt x="3119" y="17439"/>
                  <a:pt x="3119" y="17439"/>
                </a:cubicBezTo>
                <a:cubicBezTo>
                  <a:pt x="3234" y="17439"/>
                  <a:pt x="3234" y="17439"/>
                  <a:pt x="3234" y="17439"/>
                </a:cubicBezTo>
                <a:cubicBezTo>
                  <a:pt x="3234" y="17339"/>
                  <a:pt x="3234" y="17339"/>
                  <a:pt x="3234" y="17339"/>
                </a:cubicBezTo>
                <a:cubicBezTo>
                  <a:pt x="3119" y="17339"/>
                  <a:pt x="3119" y="17339"/>
                  <a:pt x="3119" y="17339"/>
                </a:cubicBezTo>
                <a:cubicBezTo>
                  <a:pt x="3119" y="17439"/>
                  <a:pt x="3119" y="17439"/>
                  <a:pt x="3119" y="17439"/>
                </a:cubicBezTo>
                <a:close/>
                <a:moveTo>
                  <a:pt x="3119" y="16646"/>
                </a:moveTo>
                <a:cubicBezTo>
                  <a:pt x="3234" y="16646"/>
                  <a:pt x="3234" y="16646"/>
                  <a:pt x="3234" y="16646"/>
                </a:cubicBezTo>
                <a:cubicBezTo>
                  <a:pt x="3350" y="16646"/>
                  <a:pt x="3350" y="16646"/>
                  <a:pt x="3350" y="16646"/>
                </a:cubicBezTo>
                <a:cubicBezTo>
                  <a:pt x="3234" y="16547"/>
                  <a:pt x="3234" y="16547"/>
                  <a:pt x="3234" y="16547"/>
                </a:cubicBezTo>
                <a:cubicBezTo>
                  <a:pt x="3119" y="16646"/>
                  <a:pt x="3119" y="16646"/>
                  <a:pt x="3119" y="16646"/>
                </a:cubicBezTo>
                <a:close/>
                <a:moveTo>
                  <a:pt x="3234" y="16547"/>
                </a:moveTo>
                <a:cubicBezTo>
                  <a:pt x="3234" y="16547"/>
                  <a:pt x="3234" y="16547"/>
                  <a:pt x="3234" y="16547"/>
                </a:cubicBezTo>
                <a:cubicBezTo>
                  <a:pt x="3350" y="16547"/>
                  <a:pt x="3350" y="16547"/>
                  <a:pt x="3350" y="16547"/>
                </a:cubicBezTo>
                <a:cubicBezTo>
                  <a:pt x="3350" y="16547"/>
                  <a:pt x="3350" y="16547"/>
                  <a:pt x="3350" y="16547"/>
                </a:cubicBezTo>
                <a:cubicBezTo>
                  <a:pt x="3350" y="16547"/>
                  <a:pt x="3350" y="16547"/>
                  <a:pt x="3350" y="16547"/>
                </a:cubicBezTo>
                <a:cubicBezTo>
                  <a:pt x="3234" y="16547"/>
                  <a:pt x="3234" y="16547"/>
                  <a:pt x="3234" y="16547"/>
                </a:cubicBezTo>
                <a:cubicBezTo>
                  <a:pt x="3234" y="16547"/>
                  <a:pt x="3234" y="16547"/>
                  <a:pt x="3234" y="16547"/>
                </a:cubicBezTo>
                <a:close/>
                <a:moveTo>
                  <a:pt x="3003" y="16547"/>
                </a:moveTo>
                <a:cubicBezTo>
                  <a:pt x="3003" y="16547"/>
                  <a:pt x="3003" y="16547"/>
                  <a:pt x="3003" y="16547"/>
                </a:cubicBezTo>
                <a:cubicBezTo>
                  <a:pt x="3119" y="16547"/>
                  <a:pt x="3119" y="16547"/>
                  <a:pt x="3119" y="16547"/>
                </a:cubicBezTo>
                <a:cubicBezTo>
                  <a:pt x="3119" y="16547"/>
                  <a:pt x="3119" y="16547"/>
                  <a:pt x="3119" y="16547"/>
                </a:cubicBezTo>
                <a:cubicBezTo>
                  <a:pt x="3003" y="16547"/>
                  <a:pt x="3003" y="16547"/>
                  <a:pt x="3003" y="16547"/>
                </a:cubicBezTo>
                <a:cubicBezTo>
                  <a:pt x="3003" y="16547"/>
                  <a:pt x="3003" y="16547"/>
                  <a:pt x="3003" y="16547"/>
                </a:cubicBezTo>
                <a:close/>
                <a:moveTo>
                  <a:pt x="3350" y="15853"/>
                </a:moveTo>
                <a:cubicBezTo>
                  <a:pt x="3234" y="15853"/>
                  <a:pt x="3234" y="15853"/>
                  <a:pt x="3234" y="15853"/>
                </a:cubicBezTo>
                <a:cubicBezTo>
                  <a:pt x="3350" y="15853"/>
                  <a:pt x="3350" y="15853"/>
                  <a:pt x="3350" y="15853"/>
                </a:cubicBezTo>
                <a:cubicBezTo>
                  <a:pt x="3350" y="15853"/>
                  <a:pt x="3350" y="15853"/>
                  <a:pt x="3350" y="15853"/>
                </a:cubicBezTo>
                <a:cubicBezTo>
                  <a:pt x="3350" y="15853"/>
                  <a:pt x="3350" y="15853"/>
                  <a:pt x="3350" y="15853"/>
                </a:cubicBezTo>
                <a:cubicBezTo>
                  <a:pt x="3465" y="15754"/>
                  <a:pt x="3465" y="15754"/>
                  <a:pt x="3465" y="15754"/>
                </a:cubicBezTo>
                <a:cubicBezTo>
                  <a:pt x="3350" y="15754"/>
                  <a:pt x="3350" y="15754"/>
                  <a:pt x="3350" y="15754"/>
                </a:cubicBezTo>
                <a:cubicBezTo>
                  <a:pt x="3350" y="15853"/>
                  <a:pt x="3350" y="15853"/>
                  <a:pt x="3350" y="15853"/>
                </a:cubicBezTo>
                <a:close/>
                <a:moveTo>
                  <a:pt x="4158" y="15556"/>
                </a:moveTo>
                <a:cubicBezTo>
                  <a:pt x="4158" y="15556"/>
                  <a:pt x="4158" y="15556"/>
                  <a:pt x="4158" y="15556"/>
                </a:cubicBezTo>
                <a:cubicBezTo>
                  <a:pt x="4274" y="15556"/>
                  <a:pt x="4274" y="15556"/>
                  <a:pt x="4274" y="15556"/>
                </a:cubicBezTo>
                <a:cubicBezTo>
                  <a:pt x="4274" y="15556"/>
                  <a:pt x="4274" y="15556"/>
                  <a:pt x="4274" y="15556"/>
                </a:cubicBezTo>
                <a:cubicBezTo>
                  <a:pt x="4158" y="15556"/>
                  <a:pt x="4158" y="15556"/>
                  <a:pt x="4158" y="15556"/>
                </a:cubicBezTo>
                <a:cubicBezTo>
                  <a:pt x="4158" y="15556"/>
                  <a:pt x="4158" y="15556"/>
                  <a:pt x="4158" y="15556"/>
                </a:cubicBezTo>
                <a:cubicBezTo>
                  <a:pt x="4158" y="15556"/>
                  <a:pt x="4158" y="15556"/>
                  <a:pt x="4158" y="15556"/>
                </a:cubicBezTo>
                <a:close/>
                <a:moveTo>
                  <a:pt x="3812" y="15160"/>
                </a:moveTo>
                <a:cubicBezTo>
                  <a:pt x="3812" y="15259"/>
                  <a:pt x="3812" y="15259"/>
                  <a:pt x="3812" y="15259"/>
                </a:cubicBezTo>
                <a:cubicBezTo>
                  <a:pt x="3812" y="15259"/>
                  <a:pt x="3812" y="15259"/>
                  <a:pt x="3812" y="15259"/>
                </a:cubicBezTo>
                <a:cubicBezTo>
                  <a:pt x="3927" y="15259"/>
                  <a:pt x="3927" y="15259"/>
                  <a:pt x="3927" y="15259"/>
                </a:cubicBezTo>
                <a:cubicBezTo>
                  <a:pt x="3927" y="15160"/>
                  <a:pt x="3927" y="15160"/>
                  <a:pt x="3927" y="15160"/>
                </a:cubicBezTo>
                <a:cubicBezTo>
                  <a:pt x="3812" y="15160"/>
                  <a:pt x="3812" y="15160"/>
                  <a:pt x="3812" y="15160"/>
                </a:cubicBezTo>
                <a:cubicBezTo>
                  <a:pt x="3812" y="15160"/>
                  <a:pt x="3812" y="15160"/>
                  <a:pt x="3812" y="15160"/>
                </a:cubicBezTo>
                <a:close/>
                <a:moveTo>
                  <a:pt x="4158" y="15160"/>
                </a:moveTo>
                <a:cubicBezTo>
                  <a:pt x="4274" y="15160"/>
                  <a:pt x="4274" y="15160"/>
                  <a:pt x="4274" y="15160"/>
                </a:cubicBezTo>
                <a:cubicBezTo>
                  <a:pt x="4274" y="15160"/>
                  <a:pt x="4274" y="15160"/>
                  <a:pt x="4274" y="15160"/>
                </a:cubicBezTo>
                <a:cubicBezTo>
                  <a:pt x="4389" y="15160"/>
                  <a:pt x="4389" y="15160"/>
                  <a:pt x="4389" y="15160"/>
                </a:cubicBezTo>
                <a:cubicBezTo>
                  <a:pt x="4274" y="15160"/>
                  <a:pt x="4274" y="15160"/>
                  <a:pt x="4274" y="15160"/>
                </a:cubicBezTo>
                <a:cubicBezTo>
                  <a:pt x="4158" y="15160"/>
                  <a:pt x="4158" y="15160"/>
                  <a:pt x="4158" y="15160"/>
                </a:cubicBezTo>
                <a:close/>
                <a:moveTo>
                  <a:pt x="3927" y="15160"/>
                </a:moveTo>
                <a:cubicBezTo>
                  <a:pt x="4043" y="15160"/>
                  <a:pt x="4043" y="15160"/>
                  <a:pt x="4043" y="15160"/>
                </a:cubicBezTo>
                <a:cubicBezTo>
                  <a:pt x="4158" y="15160"/>
                  <a:pt x="4158" y="15160"/>
                  <a:pt x="4158" y="15160"/>
                </a:cubicBezTo>
                <a:cubicBezTo>
                  <a:pt x="4274" y="15061"/>
                  <a:pt x="4274" y="15061"/>
                  <a:pt x="4274" y="15061"/>
                </a:cubicBezTo>
                <a:cubicBezTo>
                  <a:pt x="4158" y="15061"/>
                  <a:pt x="4158" y="15061"/>
                  <a:pt x="4158" y="15061"/>
                </a:cubicBezTo>
                <a:cubicBezTo>
                  <a:pt x="4043" y="15061"/>
                  <a:pt x="4043" y="15061"/>
                  <a:pt x="4043" y="15061"/>
                </a:cubicBezTo>
                <a:cubicBezTo>
                  <a:pt x="3927" y="15061"/>
                  <a:pt x="3927" y="15061"/>
                  <a:pt x="3927" y="15061"/>
                </a:cubicBezTo>
                <a:cubicBezTo>
                  <a:pt x="3927" y="15160"/>
                  <a:pt x="3927" y="15160"/>
                  <a:pt x="3927" y="15160"/>
                </a:cubicBezTo>
                <a:close/>
                <a:moveTo>
                  <a:pt x="4851" y="13574"/>
                </a:moveTo>
                <a:cubicBezTo>
                  <a:pt x="4851" y="13673"/>
                  <a:pt x="4851" y="13673"/>
                  <a:pt x="4851" y="13673"/>
                </a:cubicBezTo>
                <a:cubicBezTo>
                  <a:pt x="4967" y="13673"/>
                  <a:pt x="4967" y="13673"/>
                  <a:pt x="4967" y="13673"/>
                </a:cubicBezTo>
                <a:cubicBezTo>
                  <a:pt x="4967" y="13574"/>
                  <a:pt x="4967" y="13574"/>
                  <a:pt x="4967" y="13574"/>
                </a:cubicBezTo>
                <a:cubicBezTo>
                  <a:pt x="4967" y="13574"/>
                  <a:pt x="4967" y="13574"/>
                  <a:pt x="4967" y="13574"/>
                </a:cubicBezTo>
                <a:cubicBezTo>
                  <a:pt x="4851" y="13574"/>
                  <a:pt x="4851" y="13574"/>
                  <a:pt x="4851" y="13574"/>
                </a:cubicBezTo>
                <a:close/>
                <a:moveTo>
                  <a:pt x="4851" y="13376"/>
                </a:moveTo>
                <a:cubicBezTo>
                  <a:pt x="4736" y="13376"/>
                  <a:pt x="4736" y="13376"/>
                  <a:pt x="4736" y="13376"/>
                </a:cubicBezTo>
                <a:cubicBezTo>
                  <a:pt x="4851" y="13475"/>
                  <a:pt x="4851" y="13475"/>
                  <a:pt x="4851" y="13475"/>
                </a:cubicBezTo>
                <a:cubicBezTo>
                  <a:pt x="4967" y="13475"/>
                  <a:pt x="4967" y="13475"/>
                  <a:pt x="4967" y="13475"/>
                </a:cubicBezTo>
                <a:cubicBezTo>
                  <a:pt x="4851" y="13376"/>
                  <a:pt x="4851" y="13376"/>
                  <a:pt x="4851" y="13376"/>
                </a:cubicBezTo>
                <a:cubicBezTo>
                  <a:pt x="4851" y="13376"/>
                  <a:pt x="4851" y="13376"/>
                  <a:pt x="4851" y="13376"/>
                </a:cubicBezTo>
                <a:close/>
                <a:moveTo>
                  <a:pt x="4505" y="12881"/>
                </a:moveTo>
                <a:cubicBezTo>
                  <a:pt x="4620" y="12881"/>
                  <a:pt x="4620" y="12881"/>
                  <a:pt x="4620" y="12881"/>
                </a:cubicBezTo>
                <a:cubicBezTo>
                  <a:pt x="4620" y="12782"/>
                  <a:pt x="4620" y="12782"/>
                  <a:pt x="4620" y="12782"/>
                </a:cubicBezTo>
                <a:cubicBezTo>
                  <a:pt x="4736" y="12782"/>
                  <a:pt x="4736" y="12782"/>
                  <a:pt x="4736" y="12782"/>
                </a:cubicBezTo>
                <a:cubicBezTo>
                  <a:pt x="4736" y="12782"/>
                  <a:pt x="4736" y="12782"/>
                  <a:pt x="4736" y="12782"/>
                </a:cubicBezTo>
                <a:cubicBezTo>
                  <a:pt x="4620" y="12782"/>
                  <a:pt x="4620" y="12782"/>
                  <a:pt x="4620" y="12782"/>
                </a:cubicBezTo>
                <a:cubicBezTo>
                  <a:pt x="4620" y="12683"/>
                  <a:pt x="4620" y="12683"/>
                  <a:pt x="4620" y="12683"/>
                </a:cubicBezTo>
                <a:cubicBezTo>
                  <a:pt x="4505" y="12782"/>
                  <a:pt x="4505" y="12782"/>
                  <a:pt x="4505" y="12782"/>
                </a:cubicBezTo>
                <a:cubicBezTo>
                  <a:pt x="4505" y="12782"/>
                  <a:pt x="4505" y="12782"/>
                  <a:pt x="4505" y="12782"/>
                </a:cubicBezTo>
                <a:cubicBezTo>
                  <a:pt x="4505" y="12881"/>
                  <a:pt x="4505" y="12881"/>
                  <a:pt x="4505" y="12881"/>
                </a:cubicBezTo>
                <a:close/>
                <a:moveTo>
                  <a:pt x="4505" y="13178"/>
                </a:moveTo>
                <a:cubicBezTo>
                  <a:pt x="4620" y="13178"/>
                  <a:pt x="4620" y="13178"/>
                  <a:pt x="4620" y="13178"/>
                </a:cubicBezTo>
                <a:cubicBezTo>
                  <a:pt x="4620" y="13178"/>
                  <a:pt x="4620" y="13178"/>
                  <a:pt x="4620" y="13178"/>
                </a:cubicBezTo>
                <a:cubicBezTo>
                  <a:pt x="4736" y="13079"/>
                  <a:pt x="4736" y="13079"/>
                  <a:pt x="4736" y="13079"/>
                </a:cubicBezTo>
                <a:cubicBezTo>
                  <a:pt x="4736" y="12980"/>
                  <a:pt x="4736" y="12980"/>
                  <a:pt x="4736" y="12980"/>
                </a:cubicBezTo>
                <a:cubicBezTo>
                  <a:pt x="4620" y="12980"/>
                  <a:pt x="4620" y="12980"/>
                  <a:pt x="4620" y="12980"/>
                </a:cubicBezTo>
                <a:cubicBezTo>
                  <a:pt x="4620" y="12980"/>
                  <a:pt x="4620" y="12980"/>
                  <a:pt x="4620" y="12980"/>
                </a:cubicBezTo>
                <a:cubicBezTo>
                  <a:pt x="4505" y="13178"/>
                  <a:pt x="4505" y="13178"/>
                  <a:pt x="4505" y="13178"/>
                </a:cubicBezTo>
                <a:close/>
                <a:moveTo>
                  <a:pt x="4158" y="13178"/>
                </a:moveTo>
                <a:cubicBezTo>
                  <a:pt x="4274" y="13178"/>
                  <a:pt x="4274" y="13178"/>
                  <a:pt x="4274" y="13178"/>
                </a:cubicBezTo>
                <a:cubicBezTo>
                  <a:pt x="4389" y="13178"/>
                  <a:pt x="4389" y="13178"/>
                  <a:pt x="4389" y="13178"/>
                </a:cubicBezTo>
                <a:cubicBezTo>
                  <a:pt x="4389" y="13079"/>
                  <a:pt x="4389" y="13079"/>
                  <a:pt x="4389" y="13079"/>
                </a:cubicBezTo>
                <a:cubicBezTo>
                  <a:pt x="4389" y="12980"/>
                  <a:pt x="4389" y="12980"/>
                  <a:pt x="4389" y="12980"/>
                </a:cubicBezTo>
                <a:cubicBezTo>
                  <a:pt x="4274" y="13079"/>
                  <a:pt x="4274" y="13079"/>
                  <a:pt x="4274" y="13079"/>
                </a:cubicBezTo>
                <a:cubicBezTo>
                  <a:pt x="4158" y="13079"/>
                  <a:pt x="4158" y="13079"/>
                  <a:pt x="4158" y="13079"/>
                </a:cubicBezTo>
                <a:cubicBezTo>
                  <a:pt x="4158" y="13178"/>
                  <a:pt x="4158" y="13178"/>
                  <a:pt x="4158" y="13178"/>
                </a:cubicBezTo>
                <a:close/>
                <a:moveTo>
                  <a:pt x="3581" y="13574"/>
                </a:moveTo>
                <a:cubicBezTo>
                  <a:pt x="3581" y="13574"/>
                  <a:pt x="3581" y="13574"/>
                  <a:pt x="3581" y="13574"/>
                </a:cubicBezTo>
                <a:cubicBezTo>
                  <a:pt x="3581" y="13673"/>
                  <a:pt x="3581" y="13673"/>
                  <a:pt x="3581" y="13673"/>
                </a:cubicBezTo>
                <a:cubicBezTo>
                  <a:pt x="3696" y="13673"/>
                  <a:pt x="3696" y="13673"/>
                  <a:pt x="3696" y="13673"/>
                </a:cubicBezTo>
                <a:cubicBezTo>
                  <a:pt x="3696" y="13574"/>
                  <a:pt x="3696" y="13574"/>
                  <a:pt x="3696" y="13574"/>
                </a:cubicBezTo>
                <a:cubicBezTo>
                  <a:pt x="3696" y="13574"/>
                  <a:pt x="3696" y="13574"/>
                  <a:pt x="3696" y="13574"/>
                </a:cubicBezTo>
                <a:cubicBezTo>
                  <a:pt x="3581" y="13574"/>
                  <a:pt x="3581" y="13574"/>
                  <a:pt x="3581" y="13574"/>
                </a:cubicBezTo>
                <a:close/>
                <a:moveTo>
                  <a:pt x="4736" y="14268"/>
                </a:moveTo>
                <a:cubicBezTo>
                  <a:pt x="4736" y="14367"/>
                  <a:pt x="4736" y="14367"/>
                  <a:pt x="4736" y="14367"/>
                </a:cubicBezTo>
                <a:cubicBezTo>
                  <a:pt x="4851" y="14268"/>
                  <a:pt x="4851" y="14268"/>
                  <a:pt x="4851" y="14268"/>
                </a:cubicBezTo>
                <a:cubicBezTo>
                  <a:pt x="4851" y="14367"/>
                  <a:pt x="4851" y="14367"/>
                  <a:pt x="4851" y="14367"/>
                </a:cubicBezTo>
                <a:cubicBezTo>
                  <a:pt x="4851" y="14466"/>
                  <a:pt x="4851" y="14466"/>
                  <a:pt x="4851" y="14466"/>
                </a:cubicBezTo>
                <a:cubicBezTo>
                  <a:pt x="4851" y="14466"/>
                  <a:pt x="4851" y="14466"/>
                  <a:pt x="4851" y="14466"/>
                </a:cubicBezTo>
                <a:cubicBezTo>
                  <a:pt x="4967" y="14466"/>
                  <a:pt x="4967" y="14466"/>
                  <a:pt x="4967" y="14466"/>
                </a:cubicBezTo>
                <a:cubicBezTo>
                  <a:pt x="4967" y="14367"/>
                  <a:pt x="4967" y="14367"/>
                  <a:pt x="4967" y="14367"/>
                </a:cubicBezTo>
                <a:cubicBezTo>
                  <a:pt x="5082" y="14268"/>
                  <a:pt x="5082" y="14268"/>
                  <a:pt x="5082" y="14268"/>
                </a:cubicBezTo>
                <a:cubicBezTo>
                  <a:pt x="4967" y="14268"/>
                  <a:pt x="4967" y="14268"/>
                  <a:pt x="4967" y="14268"/>
                </a:cubicBezTo>
                <a:cubicBezTo>
                  <a:pt x="4967" y="14268"/>
                  <a:pt x="4967" y="14268"/>
                  <a:pt x="4967" y="14268"/>
                </a:cubicBezTo>
                <a:cubicBezTo>
                  <a:pt x="4851" y="14268"/>
                  <a:pt x="4851" y="14268"/>
                  <a:pt x="4851" y="14268"/>
                </a:cubicBezTo>
                <a:cubicBezTo>
                  <a:pt x="4736" y="14268"/>
                  <a:pt x="4736" y="14268"/>
                  <a:pt x="4736" y="14268"/>
                </a:cubicBezTo>
                <a:close/>
                <a:moveTo>
                  <a:pt x="3581" y="14565"/>
                </a:moveTo>
                <a:cubicBezTo>
                  <a:pt x="3581" y="14565"/>
                  <a:pt x="3581" y="14565"/>
                  <a:pt x="3581" y="14565"/>
                </a:cubicBezTo>
                <a:cubicBezTo>
                  <a:pt x="3812" y="14565"/>
                  <a:pt x="3812" y="14565"/>
                  <a:pt x="3812" y="14565"/>
                </a:cubicBezTo>
                <a:cubicBezTo>
                  <a:pt x="3812" y="14664"/>
                  <a:pt x="3812" y="14664"/>
                  <a:pt x="3812" y="14664"/>
                </a:cubicBezTo>
                <a:cubicBezTo>
                  <a:pt x="3927" y="14664"/>
                  <a:pt x="3927" y="14664"/>
                  <a:pt x="3927" y="14664"/>
                </a:cubicBezTo>
                <a:cubicBezTo>
                  <a:pt x="3927" y="14664"/>
                  <a:pt x="3927" y="14664"/>
                  <a:pt x="3927" y="14664"/>
                </a:cubicBezTo>
                <a:cubicBezTo>
                  <a:pt x="4274" y="14565"/>
                  <a:pt x="4274" y="14565"/>
                  <a:pt x="4274" y="14565"/>
                </a:cubicBezTo>
                <a:cubicBezTo>
                  <a:pt x="4389" y="14565"/>
                  <a:pt x="4389" y="14565"/>
                  <a:pt x="4389" y="14565"/>
                </a:cubicBezTo>
                <a:cubicBezTo>
                  <a:pt x="4620" y="14466"/>
                  <a:pt x="4620" y="14466"/>
                  <a:pt x="4620" y="14466"/>
                </a:cubicBezTo>
                <a:cubicBezTo>
                  <a:pt x="4505" y="14367"/>
                  <a:pt x="4505" y="14367"/>
                  <a:pt x="4505" y="14367"/>
                </a:cubicBezTo>
                <a:cubicBezTo>
                  <a:pt x="4505" y="14268"/>
                  <a:pt x="4505" y="14268"/>
                  <a:pt x="4505" y="14268"/>
                </a:cubicBezTo>
                <a:cubicBezTo>
                  <a:pt x="4389" y="14268"/>
                  <a:pt x="4389" y="14268"/>
                  <a:pt x="4389" y="14268"/>
                </a:cubicBezTo>
                <a:cubicBezTo>
                  <a:pt x="4274" y="14268"/>
                  <a:pt x="4274" y="14268"/>
                  <a:pt x="4274" y="14268"/>
                </a:cubicBezTo>
                <a:cubicBezTo>
                  <a:pt x="4274" y="14070"/>
                  <a:pt x="4274" y="14070"/>
                  <a:pt x="4274" y="14070"/>
                </a:cubicBezTo>
                <a:cubicBezTo>
                  <a:pt x="4158" y="13872"/>
                  <a:pt x="4158" y="13872"/>
                  <a:pt x="4158" y="13872"/>
                </a:cubicBezTo>
                <a:cubicBezTo>
                  <a:pt x="3927" y="13872"/>
                  <a:pt x="3927" y="13872"/>
                  <a:pt x="3927" y="13872"/>
                </a:cubicBezTo>
                <a:cubicBezTo>
                  <a:pt x="3927" y="13772"/>
                  <a:pt x="3927" y="13772"/>
                  <a:pt x="3927" y="13772"/>
                </a:cubicBezTo>
                <a:cubicBezTo>
                  <a:pt x="3696" y="13772"/>
                  <a:pt x="3696" y="13772"/>
                  <a:pt x="3696" y="13772"/>
                </a:cubicBezTo>
                <a:cubicBezTo>
                  <a:pt x="3581" y="13772"/>
                  <a:pt x="3581" y="13772"/>
                  <a:pt x="3581" y="13772"/>
                </a:cubicBezTo>
                <a:cubicBezTo>
                  <a:pt x="3581" y="13772"/>
                  <a:pt x="3581" y="13772"/>
                  <a:pt x="3581" y="13772"/>
                </a:cubicBezTo>
                <a:cubicBezTo>
                  <a:pt x="3465" y="13872"/>
                  <a:pt x="3465" y="13872"/>
                  <a:pt x="3465" y="13872"/>
                </a:cubicBezTo>
                <a:cubicBezTo>
                  <a:pt x="3465" y="13971"/>
                  <a:pt x="3465" y="13971"/>
                  <a:pt x="3465" y="13971"/>
                </a:cubicBezTo>
                <a:cubicBezTo>
                  <a:pt x="3581" y="14070"/>
                  <a:pt x="3581" y="14070"/>
                  <a:pt x="3581" y="14070"/>
                </a:cubicBezTo>
                <a:cubicBezTo>
                  <a:pt x="3696" y="14070"/>
                  <a:pt x="3696" y="14070"/>
                  <a:pt x="3696" y="14070"/>
                </a:cubicBezTo>
                <a:cubicBezTo>
                  <a:pt x="3581" y="14070"/>
                  <a:pt x="3581" y="14070"/>
                  <a:pt x="3581" y="14070"/>
                </a:cubicBezTo>
                <a:cubicBezTo>
                  <a:pt x="3465" y="14070"/>
                  <a:pt x="3465" y="14070"/>
                  <a:pt x="3465" y="14070"/>
                </a:cubicBezTo>
                <a:cubicBezTo>
                  <a:pt x="3465" y="14169"/>
                  <a:pt x="3465" y="14169"/>
                  <a:pt x="3465" y="14169"/>
                </a:cubicBezTo>
                <a:cubicBezTo>
                  <a:pt x="3465" y="14169"/>
                  <a:pt x="3465" y="14169"/>
                  <a:pt x="3465" y="14169"/>
                </a:cubicBezTo>
                <a:cubicBezTo>
                  <a:pt x="3581" y="14268"/>
                  <a:pt x="3581" y="14268"/>
                  <a:pt x="3581" y="14268"/>
                </a:cubicBezTo>
                <a:cubicBezTo>
                  <a:pt x="3465" y="14268"/>
                  <a:pt x="3465" y="14268"/>
                  <a:pt x="3465" y="14268"/>
                </a:cubicBezTo>
                <a:cubicBezTo>
                  <a:pt x="3465" y="14268"/>
                  <a:pt x="3465" y="14268"/>
                  <a:pt x="3465" y="14268"/>
                </a:cubicBezTo>
                <a:cubicBezTo>
                  <a:pt x="3465" y="14367"/>
                  <a:pt x="3465" y="14367"/>
                  <a:pt x="3465" y="14367"/>
                </a:cubicBezTo>
                <a:cubicBezTo>
                  <a:pt x="3696" y="14466"/>
                  <a:pt x="3696" y="14466"/>
                  <a:pt x="3696" y="14466"/>
                </a:cubicBezTo>
                <a:cubicBezTo>
                  <a:pt x="3812" y="14466"/>
                  <a:pt x="3812" y="14466"/>
                  <a:pt x="3812" y="14466"/>
                </a:cubicBezTo>
                <a:cubicBezTo>
                  <a:pt x="3812" y="14466"/>
                  <a:pt x="3812" y="14466"/>
                  <a:pt x="3812" y="14466"/>
                </a:cubicBezTo>
                <a:cubicBezTo>
                  <a:pt x="4043" y="14367"/>
                  <a:pt x="4043" y="14367"/>
                  <a:pt x="4043" y="14367"/>
                </a:cubicBezTo>
                <a:cubicBezTo>
                  <a:pt x="3927" y="14466"/>
                  <a:pt x="3927" y="14466"/>
                  <a:pt x="3927" y="14466"/>
                </a:cubicBezTo>
                <a:cubicBezTo>
                  <a:pt x="3812" y="14565"/>
                  <a:pt x="3812" y="14565"/>
                  <a:pt x="3812" y="14565"/>
                </a:cubicBezTo>
                <a:cubicBezTo>
                  <a:pt x="3696" y="14466"/>
                  <a:pt x="3696" y="14466"/>
                  <a:pt x="3696" y="14466"/>
                </a:cubicBezTo>
                <a:cubicBezTo>
                  <a:pt x="3581" y="14466"/>
                  <a:pt x="3581" y="14466"/>
                  <a:pt x="3581" y="14466"/>
                </a:cubicBezTo>
                <a:lnTo>
                  <a:pt x="3581" y="14565"/>
                </a:lnTo>
                <a:close/>
                <a:moveTo>
                  <a:pt x="3581" y="1456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74" name="AutoShape 158"/>
          <p:cNvSpPr/>
          <p:nvPr/>
        </p:nvSpPr>
        <p:spPr bwMode="auto">
          <a:xfrm>
            <a:off x="3795136" y="1752636"/>
            <a:ext cx="1561127" cy="157462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597" y="3812"/>
                </a:moveTo>
                <a:cubicBezTo>
                  <a:pt x="15653" y="3745"/>
                  <a:pt x="15653" y="3745"/>
                  <a:pt x="15653" y="3745"/>
                </a:cubicBezTo>
                <a:cubicBezTo>
                  <a:pt x="15709" y="3745"/>
                  <a:pt x="15709" y="3745"/>
                  <a:pt x="15709" y="3745"/>
                </a:cubicBezTo>
                <a:cubicBezTo>
                  <a:pt x="15765" y="3611"/>
                  <a:pt x="15765" y="3611"/>
                  <a:pt x="15765" y="3611"/>
                </a:cubicBezTo>
                <a:cubicBezTo>
                  <a:pt x="15821" y="3477"/>
                  <a:pt x="15821" y="3477"/>
                  <a:pt x="15821" y="3477"/>
                </a:cubicBezTo>
                <a:cubicBezTo>
                  <a:pt x="15821" y="3477"/>
                  <a:pt x="15821" y="3477"/>
                  <a:pt x="15821" y="3477"/>
                </a:cubicBezTo>
                <a:cubicBezTo>
                  <a:pt x="15821" y="3544"/>
                  <a:pt x="15821" y="3544"/>
                  <a:pt x="15821" y="3544"/>
                </a:cubicBezTo>
                <a:cubicBezTo>
                  <a:pt x="15821" y="3611"/>
                  <a:pt x="15821" y="3611"/>
                  <a:pt x="15821" y="3611"/>
                </a:cubicBezTo>
                <a:cubicBezTo>
                  <a:pt x="15821" y="3611"/>
                  <a:pt x="15821" y="3611"/>
                  <a:pt x="15821" y="3611"/>
                </a:cubicBezTo>
                <a:cubicBezTo>
                  <a:pt x="15877" y="3611"/>
                  <a:pt x="15877" y="3611"/>
                  <a:pt x="15877" y="3611"/>
                </a:cubicBezTo>
                <a:cubicBezTo>
                  <a:pt x="15877" y="3544"/>
                  <a:pt x="15877" y="3544"/>
                  <a:pt x="15877" y="3544"/>
                </a:cubicBezTo>
                <a:cubicBezTo>
                  <a:pt x="15934" y="3544"/>
                  <a:pt x="15934" y="3544"/>
                  <a:pt x="15934" y="3544"/>
                </a:cubicBezTo>
                <a:cubicBezTo>
                  <a:pt x="15934" y="3477"/>
                  <a:pt x="15934" y="3477"/>
                  <a:pt x="15934" y="3477"/>
                </a:cubicBezTo>
                <a:cubicBezTo>
                  <a:pt x="15877" y="3477"/>
                  <a:pt x="15877" y="3477"/>
                  <a:pt x="15877" y="3477"/>
                </a:cubicBezTo>
                <a:cubicBezTo>
                  <a:pt x="15877" y="3477"/>
                  <a:pt x="15877" y="3477"/>
                  <a:pt x="15877" y="3477"/>
                </a:cubicBezTo>
                <a:cubicBezTo>
                  <a:pt x="15934" y="3411"/>
                  <a:pt x="15934" y="3411"/>
                  <a:pt x="15934" y="3411"/>
                </a:cubicBezTo>
                <a:cubicBezTo>
                  <a:pt x="15934" y="3344"/>
                  <a:pt x="15934" y="3344"/>
                  <a:pt x="15934" y="3344"/>
                </a:cubicBezTo>
                <a:cubicBezTo>
                  <a:pt x="15934" y="3344"/>
                  <a:pt x="15934" y="3344"/>
                  <a:pt x="15934" y="3344"/>
                </a:cubicBezTo>
                <a:cubicBezTo>
                  <a:pt x="15934" y="3277"/>
                  <a:pt x="15934" y="3277"/>
                  <a:pt x="15934" y="3277"/>
                </a:cubicBezTo>
                <a:cubicBezTo>
                  <a:pt x="15990" y="3210"/>
                  <a:pt x="15990" y="3210"/>
                  <a:pt x="15990" y="3210"/>
                </a:cubicBezTo>
                <a:cubicBezTo>
                  <a:pt x="15990" y="3143"/>
                  <a:pt x="15990" y="3143"/>
                  <a:pt x="15990" y="3143"/>
                </a:cubicBezTo>
                <a:cubicBezTo>
                  <a:pt x="16046" y="3143"/>
                  <a:pt x="16046" y="3143"/>
                  <a:pt x="16046" y="3143"/>
                </a:cubicBezTo>
                <a:cubicBezTo>
                  <a:pt x="16102" y="3076"/>
                  <a:pt x="16102" y="3076"/>
                  <a:pt x="16102" y="3076"/>
                </a:cubicBezTo>
                <a:cubicBezTo>
                  <a:pt x="16102" y="3143"/>
                  <a:pt x="16102" y="3143"/>
                  <a:pt x="16102" y="3143"/>
                </a:cubicBezTo>
                <a:cubicBezTo>
                  <a:pt x="16102" y="3143"/>
                  <a:pt x="16102" y="3143"/>
                  <a:pt x="16102" y="3143"/>
                </a:cubicBezTo>
                <a:cubicBezTo>
                  <a:pt x="16046" y="3143"/>
                  <a:pt x="16046" y="3143"/>
                  <a:pt x="16046" y="3143"/>
                </a:cubicBezTo>
                <a:cubicBezTo>
                  <a:pt x="16046" y="3277"/>
                  <a:pt x="16046" y="3277"/>
                  <a:pt x="16046" y="3277"/>
                </a:cubicBezTo>
                <a:cubicBezTo>
                  <a:pt x="15990" y="3344"/>
                  <a:pt x="15990" y="3344"/>
                  <a:pt x="15990" y="3344"/>
                </a:cubicBezTo>
                <a:cubicBezTo>
                  <a:pt x="15990" y="3411"/>
                  <a:pt x="15990" y="3411"/>
                  <a:pt x="15990" y="3411"/>
                </a:cubicBezTo>
                <a:cubicBezTo>
                  <a:pt x="15990" y="3411"/>
                  <a:pt x="15990" y="3411"/>
                  <a:pt x="15990" y="3411"/>
                </a:cubicBezTo>
                <a:cubicBezTo>
                  <a:pt x="15990" y="3477"/>
                  <a:pt x="15990" y="3477"/>
                  <a:pt x="15990" y="3477"/>
                </a:cubicBezTo>
                <a:cubicBezTo>
                  <a:pt x="16046" y="3477"/>
                  <a:pt x="16046" y="3477"/>
                  <a:pt x="16046" y="3477"/>
                </a:cubicBezTo>
                <a:cubicBezTo>
                  <a:pt x="16102" y="3411"/>
                  <a:pt x="16102" y="3411"/>
                  <a:pt x="16102" y="3411"/>
                </a:cubicBezTo>
                <a:cubicBezTo>
                  <a:pt x="16158" y="3277"/>
                  <a:pt x="16158" y="3277"/>
                  <a:pt x="16158" y="3277"/>
                </a:cubicBezTo>
                <a:cubicBezTo>
                  <a:pt x="16214" y="3210"/>
                  <a:pt x="16214" y="3210"/>
                  <a:pt x="16214" y="3210"/>
                </a:cubicBezTo>
                <a:cubicBezTo>
                  <a:pt x="16214" y="3143"/>
                  <a:pt x="16214" y="3143"/>
                  <a:pt x="16214" y="3143"/>
                </a:cubicBezTo>
                <a:cubicBezTo>
                  <a:pt x="16214" y="3143"/>
                  <a:pt x="16214" y="3143"/>
                  <a:pt x="16214" y="3143"/>
                </a:cubicBezTo>
                <a:cubicBezTo>
                  <a:pt x="16270" y="3076"/>
                  <a:pt x="16270" y="3076"/>
                  <a:pt x="16270" y="3076"/>
                </a:cubicBezTo>
                <a:cubicBezTo>
                  <a:pt x="16270" y="3143"/>
                  <a:pt x="16270" y="3143"/>
                  <a:pt x="16270" y="3143"/>
                </a:cubicBezTo>
                <a:cubicBezTo>
                  <a:pt x="16270" y="3143"/>
                  <a:pt x="16270" y="3143"/>
                  <a:pt x="16270" y="3143"/>
                </a:cubicBezTo>
                <a:cubicBezTo>
                  <a:pt x="16270" y="3210"/>
                  <a:pt x="16270" y="3210"/>
                  <a:pt x="16270" y="3210"/>
                </a:cubicBezTo>
                <a:cubicBezTo>
                  <a:pt x="16270" y="3210"/>
                  <a:pt x="16270" y="3210"/>
                  <a:pt x="16270" y="3210"/>
                </a:cubicBezTo>
                <a:cubicBezTo>
                  <a:pt x="16326" y="3143"/>
                  <a:pt x="16326" y="3143"/>
                  <a:pt x="16326" y="3143"/>
                </a:cubicBezTo>
                <a:cubicBezTo>
                  <a:pt x="16382" y="3143"/>
                  <a:pt x="16382" y="3143"/>
                  <a:pt x="16382" y="3143"/>
                </a:cubicBezTo>
                <a:cubicBezTo>
                  <a:pt x="16438" y="3143"/>
                  <a:pt x="16438" y="3143"/>
                  <a:pt x="16438" y="3143"/>
                </a:cubicBezTo>
                <a:cubicBezTo>
                  <a:pt x="16551" y="3076"/>
                  <a:pt x="16551" y="3076"/>
                  <a:pt x="16551" y="3076"/>
                </a:cubicBezTo>
                <a:cubicBezTo>
                  <a:pt x="16607" y="3076"/>
                  <a:pt x="16607" y="3076"/>
                  <a:pt x="16607" y="3076"/>
                </a:cubicBezTo>
                <a:cubicBezTo>
                  <a:pt x="16607" y="3076"/>
                  <a:pt x="16607" y="3076"/>
                  <a:pt x="16607" y="3076"/>
                </a:cubicBezTo>
                <a:cubicBezTo>
                  <a:pt x="16663" y="3076"/>
                  <a:pt x="16663" y="3076"/>
                  <a:pt x="16663" y="3076"/>
                </a:cubicBezTo>
                <a:cubicBezTo>
                  <a:pt x="16663" y="3009"/>
                  <a:pt x="16663" y="3009"/>
                  <a:pt x="16663" y="3009"/>
                </a:cubicBezTo>
                <a:cubicBezTo>
                  <a:pt x="16663" y="2942"/>
                  <a:pt x="16663" y="2942"/>
                  <a:pt x="16663" y="2942"/>
                </a:cubicBezTo>
                <a:cubicBezTo>
                  <a:pt x="16719" y="2942"/>
                  <a:pt x="16719" y="2942"/>
                  <a:pt x="16719" y="2942"/>
                </a:cubicBezTo>
                <a:cubicBezTo>
                  <a:pt x="16663" y="2876"/>
                  <a:pt x="16663" y="2876"/>
                  <a:pt x="16663" y="2876"/>
                </a:cubicBezTo>
                <a:cubicBezTo>
                  <a:pt x="16663" y="2809"/>
                  <a:pt x="16663" y="2809"/>
                  <a:pt x="16663" y="2809"/>
                </a:cubicBezTo>
                <a:cubicBezTo>
                  <a:pt x="16663" y="2675"/>
                  <a:pt x="16663" y="2675"/>
                  <a:pt x="16663" y="2675"/>
                </a:cubicBezTo>
                <a:cubicBezTo>
                  <a:pt x="16663" y="2675"/>
                  <a:pt x="16663" y="2675"/>
                  <a:pt x="16663" y="2675"/>
                </a:cubicBezTo>
                <a:cubicBezTo>
                  <a:pt x="16607" y="2742"/>
                  <a:pt x="16607" y="2742"/>
                  <a:pt x="16607" y="2742"/>
                </a:cubicBezTo>
                <a:cubicBezTo>
                  <a:pt x="16551" y="2876"/>
                  <a:pt x="16551" y="2876"/>
                  <a:pt x="16551" y="2876"/>
                </a:cubicBezTo>
                <a:cubicBezTo>
                  <a:pt x="16551" y="2876"/>
                  <a:pt x="16551" y="2876"/>
                  <a:pt x="16551" y="2876"/>
                </a:cubicBezTo>
                <a:cubicBezTo>
                  <a:pt x="16551" y="2809"/>
                  <a:pt x="16551" y="2809"/>
                  <a:pt x="16551" y="2809"/>
                </a:cubicBezTo>
                <a:cubicBezTo>
                  <a:pt x="16607" y="2742"/>
                  <a:pt x="16607" y="2742"/>
                  <a:pt x="16607" y="2742"/>
                </a:cubicBezTo>
                <a:cubicBezTo>
                  <a:pt x="16663" y="2742"/>
                  <a:pt x="16663" y="2742"/>
                  <a:pt x="16663" y="2742"/>
                </a:cubicBezTo>
                <a:cubicBezTo>
                  <a:pt x="16663" y="2675"/>
                  <a:pt x="16663" y="2675"/>
                  <a:pt x="16663" y="2675"/>
                </a:cubicBezTo>
                <a:cubicBezTo>
                  <a:pt x="16607" y="2608"/>
                  <a:pt x="16607" y="2608"/>
                  <a:pt x="16607" y="2608"/>
                </a:cubicBezTo>
                <a:cubicBezTo>
                  <a:pt x="16551" y="2608"/>
                  <a:pt x="16551" y="2608"/>
                  <a:pt x="16551" y="2608"/>
                </a:cubicBezTo>
                <a:cubicBezTo>
                  <a:pt x="16551" y="2608"/>
                  <a:pt x="16551" y="2608"/>
                  <a:pt x="16551" y="2608"/>
                </a:cubicBezTo>
                <a:cubicBezTo>
                  <a:pt x="16551" y="2608"/>
                  <a:pt x="16551" y="2608"/>
                  <a:pt x="16551" y="2608"/>
                </a:cubicBezTo>
                <a:cubicBezTo>
                  <a:pt x="16495" y="2608"/>
                  <a:pt x="16495" y="2608"/>
                  <a:pt x="16495" y="2608"/>
                </a:cubicBezTo>
                <a:cubicBezTo>
                  <a:pt x="16495" y="2608"/>
                  <a:pt x="16495" y="2608"/>
                  <a:pt x="16495" y="2608"/>
                </a:cubicBezTo>
                <a:cubicBezTo>
                  <a:pt x="16438" y="2608"/>
                  <a:pt x="16438" y="2608"/>
                  <a:pt x="16438" y="2608"/>
                </a:cubicBezTo>
                <a:cubicBezTo>
                  <a:pt x="16382" y="2675"/>
                  <a:pt x="16382" y="2675"/>
                  <a:pt x="16382" y="2675"/>
                </a:cubicBezTo>
                <a:cubicBezTo>
                  <a:pt x="16382" y="2608"/>
                  <a:pt x="16382" y="2608"/>
                  <a:pt x="16382" y="2608"/>
                </a:cubicBezTo>
                <a:cubicBezTo>
                  <a:pt x="16382" y="2608"/>
                  <a:pt x="16382" y="2608"/>
                  <a:pt x="16382" y="2608"/>
                </a:cubicBezTo>
                <a:cubicBezTo>
                  <a:pt x="16495" y="2541"/>
                  <a:pt x="16495" y="2541"/>
                  <a:pt x="16495" y="2541"/>
                </a:cubicBezTo>
                <a:cubicBezTo>
                  <a:pt x="16551" y="2541"/>
                  <a:pt x="16551" y="2541"/>
                  <a:pt x="16551" y="2541"/>
                </a:cubicBezTo>
                <a:cubicBezTo>
                  <a:pt x="16607" y="2474"/>
                  <a:pt x="16607" y="2474"/>
                  <a:pt x="16607" y="2474"/>
                </a:cubicBezTo>
                <a:cubicBezTo>
                  <a:pt x="16663" y="2407"/>
                  <a:pt x="16663" y="2407"/>
                  <a:pt x="16663" y="2407"/>
                </a:cubicBezTo>
                <a:cubicBezTo>
                  <a:pt x="16719" y="2341"/>
                  <a:pt x="16719" y="2341"/>
                  <a:pt x="16719" y="2341"/>
                </a:cubicBezTo>
                <a:cubicBezTo>
                  <a:pt x="16719" y="2207"/>
                  <a:pt x="16719" y="2207"/>
                  <a:pt x="16719" y="2207"/>
                </a:cubicBezTo>
                <a:cubicBezTo>
                  <a:pt x="16719" y="2207"/>
                  <a:pt x="16719" y="2207"/>
                  <a:pt x="16719" y="2207"/>
                </a:cubicBezTo>
                <a:cubicBezTo>
                  <a:pt x="16663" y="2207"/>
                  <a:pt x="16663" y="2207"/>
                  <a:pt x="16663" y="2207"/>
                </a:cubicBezTo>
                <a:cubicBezTo>
                  <a:pt x="16663" y="2274"/>
                  <a:pt x="16663" y="2274"/>
                  <a:pt x="16663" y="2274"/>
                </a:cubicBezTo>
                <a:cubicBezTo>
                  <a:pt x="16607" y="2207"/>
                  <a:pt x="16607" y="2207"/>
                  <a:pt x="16607" y="2207"/>
                </a:cubicBezTo>
                <a:cubicBezTo>
                  <a:pt x="16663" y="2207"/>
                  <a:pt x="16663" y="2207"/>
                  <a:pt x="16663" y="2207"/>
                </a:cubicBezTo>
                <a:cubicBezTo>
                  <a:pt x="16663" y="2207"/>
                  <a:pt x="16663" y="2207"/>
                  <a:pt x="16663" y="2207"/>
                </a:cubicBezTo>
                <a:cubicBezTo>
                  <a:pt x="16719" y="2207"/>
                  <a:pt x="16719" y="2207"/>
                  <a:pt x="16719" y="2207"/>
                </a:cubicBezTo>
                <a:cubicBezTo>
                  <a:pt x="16719" y="2140"/>
                  <a:pt x="16719" y="2140"/>
                  <a:pt x="16719" y="2140"/>
                </a:cubicBezTo>
                <a:cubicBezTo>
                  <a:pt x="16719" y="2073"/>
                  <a:pt x="16719" y="2073"/>
                  <a:pt x="16719" y="2073"/>
                </a:cubicBezTo>
                <a:cubicBezTo>
                  <a:pt x="16775" y="2006"/>
                  <a:pt x="16775" y="2006"/>
                  <a:pt x="16775" y="2006"/>
                </a:cubicBezTo>
                <a:cubicBezTo>
                  <a:pt x="16775" y="2006"/>
                  <a:pt x="16775" y="2006"/>
                  <a:pt x="16775" y="2006"/>
                </a:cubicBezTo>
                <a:cubicBezTo>
                  <a:pt x="16775" y="1939"/>
                  <a:pt x="16775" y="1939"/>
                  <a:pt x="16775" y="1939"/>
                </a:cubicBezTo>
                <a:cubicBezTo>
                  <a:pt x="16775" y="1939"/>
                  <a:pt x="16775" y="1939"/>
                  <a:pt x="16775" y="1939"/>
                </a:cubicBezTo>
                <a:cubicBezTo>
                  <a:pt x="16719" y="1872"/>
                  <a:pt x="16719" y="1872"/>
                  <a:pt x="16719" y="1872"/>
                </a:cubicBezTo>
                <a:cubicBezTo>
                  <a:pt x="16663" y="1939"/>
                  <a:pt x="16663" y="1939"/>
                  <a:pt x="16663" y="1939"/>
                </a:cubicBezTo>
                <a:cubicBezTo>
                  <a:pt x="16607" y="2006"/>
                  <a:pt x="16607" y="2006"/>
                  <a:pt x="16607" y="2006"/>
                </a:cubicBezTo>
                <a:cubicBezTo>
                  <a:pt x="16607" y="2073"/>
                  <a:pt x="16607" y="2073"/>
                  <a:pt x="16607" y="2073"/>
                </a:cubicBezTo>
                <a:cubicBezTo>
                  <a:pt x="16663" y="2140"/>
                  <a:pt x="16663" y="2140"/>
                  <a:pt x="16663" y="2140"/>
                </a:cubicBezTo>
                <a:cubicBezTo>
                  <a:pt x="16607" y="2207"/>
                  <a:pt x="16607" y="2207"/>
                  <a:pt x="16607" y="2207"/>
                </a:cubicBezTo>
                <a:cubicBezTo>
                  <a:pt x="16607" y="2207"/>
                  <a:pt x="16607" y="2207"/>
                  <a:pt x="16607" y="2207"/>
                </a:cubicBezTo>
                <a:cubicBezTo>
                  <a:pt x="16551" y="2207"/>
                  <a:pt x="16551" y="2207"/>
                  <a:pt x="16551" y="2207"/>
                </a:cubicBezTo>
                <a:cubicBezTo>
                  <a:pt x="16551" y="2140"/>
                  <a:pt x="16551" y="2140"/>
                  <a:pt x="16551" y="2140"/>
                </a:cubicBezTo>
                <a:cubicBezTo>
                  <a:pt x="16551" y="2140"/>
                  <a:pt x="16551" y="2140"/>
                  <a:pt x="16551" y="2140"/>
                </a:cubicBezTo>
                <a:cubicBezTo>
                  <a:pt x="16551" y="2073"/>
                  <a:pt x="16551" y="2073"/>
                  <a:pt x="16551" y="2073"/>
                </a:cubicBezTo>
                <a:cubicBezTo>
                  <a:pt x="16607" y="2006"/>
                  <a:pt x="16607" y="2006"/>
                  <a:pt x="16607" y="2006"/>
                </a:cubicBezTo>
                <a:cubicBezTo>
                  <a:pt x="16607" y="1939"/>
                  <a:pt x="16607" y="1939"/>
                  <a:pt x="16607" y="1939"/>
                </a:cubicBezTo>
                <a:cubicBezTo>
                  <a:pt x="16607" y="1939"/>
                  <a:pt x="16607" y="1939"/>
                  <a:pt x="16607" y="1939"/>
                </a:cubicBezTo>
                <a:cubicBezTo>
                  <a:pt x="16607" y="1939"/>
                  <a:pt x="16607" y="1939"/>
                  <a:pt x="16607" y="1939"/>
                </a:cubicBezTo>
                <a:cubicBezTo>
                  <a:pt x="16663" y="1939"/>
                  <a:pt x="16663" y="1939"/>
                  <a:pt x="16663" y="1939"/>
                </a:cubicBezTo>
                <a:cubicBezTo>
                  <a:pt x="16607" y="1872"/>
                  <a:pt x="16607" y="1872"/>
                  <a:pt x="16607" y="1872"/>
                </a:cubicBezTo>
                <a:cubicBezTo>
                  <a:pt x="16607" y="1806"/>
                  <a:pt x="16607" y="1806"/>
                  <a:pt x="16607" y="1806"/>
                </a:cubicBezTo>
                <a:cubicBezTo>
                  <a:pt x="16551" y="1806"/>
                  <a:pt x="16551" y="1806"/>
                  <a:pt x="16551" y="1806"/>
                </a:cubicBezTo>
                <a:cubicBezTo>
                  <a:pt x="16495" y="1806"/>
                  <a:pt x="16495" y="1806"/>
                  <a:pt x="16495" y="1806"/>
                </a:cubicBezTo>
                <a:cubicBezTo>
                  <a:pt x="16495" y="1872"/>
                  <a:pt x="16495" y="1872"/>
                  <a:pt x="16495" y="1872"/>
                </a:cubicBezTo>
                <a:cubicBezTo>
                  <a:pt x="16438" y="1806"/>
                  <a:pt x="16438" y="1806"/>
                  <a:pt x="16438" y="1806"/>
                </a:cubicBezTo>
                <a:cubicBezTo>
                  <a:pt x="16438" y="1806"/>
                  <a:pt x="16438" y="1806"/>
                  <a:pt x="16438" y="1806"/>
                </a:cubicBezTo>
                <a:cubicBezTo>
                  <a:pt x="16438" y="1739"/>
                  <a:pt x="16438" y="1739"/>
                  <a:pt x="16438" y="1739"/>
                </a:cubicBezTo>
                <a:cubicBezTo>
                  <a:pt x="16438" y="1672"/>
                  <a:pt x="16438" y="1672"/>
                  <a:pt x="16438" y="1672"/>
                </a:cubicBezTo>
                <a:cubicBezTo>
                  <a:pt x="16438" y="1538"/>
                  <a:pt x="16438" y="1538"/>
                  <a:pt x="16438" y="1538"/>
                </a:cubicBezTo>
                <a:cubicBezTo>
                  <a:pt x="16438" y="1471"/>
                  <a:pt x="16438" y="1471"/>
                  <a:pt x="16438" y="1471"/>
                </a:cubicBezTo>
                <a:cubicBezTo>
                  <a:pt x="16438" y="1404"/>
                  <a:pt x="16438" y="1404"/>
                  <a:pt x="16438" y="1404"/>
                </a:cubicBezTo>
                <a:cubicBezTo>
                  <a:pt x="16495" y="1337"/>
                  <a:pt x="16495" y="1337"/>
                  <a:pt x="16495" y="1337"/>
                </a:cubicBezTo>
                <a:cubicBezTo>
                  <a:pt x="16438" y="1271"/>
                  <a:pt x="16438" y="1271"/>
                  <a:pt x="16438" y="1271"/>
                </a:cubicBezTo>
                <a:cubicBezTo>
                  <a:pt x="16495" y="1137"/>
                  <a:pt x="16495" y="1137"/>
                  <a:pt x="16495" y="1137"/>
                </a:cubicBezTo>
                <a:cubicBezTo>
                  <a:pt x="16495" y="1070"/>
                  <a:pt x="16495" y="1070"/>
                  <a:pt x="16495" y="1070"/>
                </a:cubicBezTo>
                <a:cubicBezTo>
                  <a:pt x="16438" y="1070"/>
                  <a:pt x="16438" y="1070"/>
                  <a:pt x="16438" y="1070"/>
                </a:cubicBezTo>
                <a:cubicBezTo>
                  <a:pt x="16438" y="1003"/>
                  <a:pt x="16438" y="1003"/>
                  <a:pt x="16438" y="1003"/>
                </a:cubicBezTo>
                <a:cubicBezTo>
                  <a:pt x="16382" y="936"/>
                  <a:pt x="16382" y="936"/>
                  <a:pt x="16382" y="936"/>
                </a:cubicBezTo>
                <a:cubicBezTo>
                  <a:pt x="16382" y="869"/>
                  <a:pt x="16382" y="869"/>
                  <a:pt x="16382" y="869"/>
                </a:cubicBezTo>
                <a:cubicBezTo>
                  <a:pt x="16270" y="869"/>
                  <a:pt x="16270" y="869"/>
                  <a:pt x="16270" y="869"/>
                </a:cubicBezTo>
                <a:cubicBezTo>
                  <a:pt x="16270" y="869"/>
                  <a:pt x="16270" y="869"/>
                  <a:pt x="16270" y="869"/>
                </a:cubicBezTo>
                <a:cubicBezTo>
                  <a:pt x="16270" y="869"/>
                  <a:pt x="16270" y="869"/>
                  <a:pt x="16270" y="869"/>
                </a:cubicBezTo>
                <a:cubicBezTo>
                  <a:pt x="16270" y="936"/>
                  <a:pt x="16270" y="936"/>
                  <a:pt x="16270" y="936"/>
                </a:cubicBezTo>
                <a:cubicBezTo>
                  <a:pt x="16214" y="869"/>
                  <a:pt x="16214" y="869"/>
                  <a:pt x="16214" y="869"/>
                </a:cubicBezTo>
                <a:cubicBezTo>
                  <a:pt x="16158" y="869"/>
                  <a:pt x="16158" y="869"/>
                  <a:pt x="16158" y="869"/>
                </a:cubicBezTo>
                <a:cubicBezTo>
                  <a:pt x="16158" y="936"/>
                  <a:pt x="16158" y="936"/>
                  <a:pt x="16158" y="936"/>
                </a:cubicBezTo>
                <a:cubicBezTo>
                  <a:pt x="16102" y="1003"/>
                  <a:pt x="16102" y="1003"/>
                  <a:pt x="16102" y="1003"/>
                </a:cubicBezTo>
                <a:cubicBezTo>
                  <a:pt x="16158" y="1003"/>
                  <a:pt x="16158" y="1003"/>
                  <a:pt x="16158" y="1003"/>
                </a:cubicBezTo>
                <a:cubicBezTo>
                  <a:pt x="16158" y="1003"/>
                  <a:pt x="16158" y="1003"/>
                  <a:pt x="16158" y="1003"/>
                </a:cubicBezTo>
                <a:cubicBezTo>
                  <a:pt x="16214" y="1003"/>
                  <a:pt x="16214" y="1003"/>
                  <a:pt x="16214" y="1003"/>
                </a:cubicBezTo>
                <a:cubicBezTo>
                  <a:pt x="16270" y="1003"/>
                  <a:pt x="16270" y="1003"/>
                  <a:pt x="16270" y="1003"/>
                </a:cubicBezTo>
                <a:cubicBezTo>
                  <a:pt x="16326" y="1070"/>
                  <a:pt x="16326" y="1070"/>
                  <a:pt x="16326" y="1070"/>
                </a:cubicBezTo>
                <a:cubicBezTo>
                  <a:pt x="16326" y="1070"/>
                  <a:pt x="16326" y="1070"/>
                  <a:pt x="16326" y="1070"/>
                </a:cubicBezTo>
                <a:cubicBezTo>
                  <a:pt x="16326" y="1137"/>
                  <a:pt x="16326" y="1137"/>
                  <a:pt x="16326" y="1137"/>
                </a:cubicBezTo>
                <a:cubicBezTo>
                  <a:pt x="16270" y="1204"/>
                  <a:pt x="16270" y="1204"/>
                  <a:pt x="16270" y="1204"/>
                </a:cubicBezTo>
                <a:cubicBezTo>
                  <a:pt x="16214" y="1204"/>
                  <a:pt x="16214" y="1204"/>
                  <a:pt x="16214" y="1204"/>
                </a:cubicBezTo>
                <a:cubicBezTo>
                  <a:pt x="16158" y="1137"/>
                  <a:pt x="16158" y="1137"/>
                  <a:pt x="16158" y="1137"/>
                </a:cubicBezTo>
                <a:cubicBezTo>
                  <a:pt x="16158" y="1137"/>
                  <a:pt x="16158" y="1137"/>
                  <a:pt x="16158" y="1137"/>
                </a:cubicBezTo>
                <a:cubicBezTo>
                  <a:pt x="16102" y="1137"/>
                  <a:pt x="16102" y="1137"/>
                  <a:pt x="16102" y="1137"/>
                </a:cubicBezTo>
                <a:cubicBezTo>
                  <a:pt x="16102" y="1204"/>
                  <a:pt x="16102" y="1204"/>
                  <a:pt x="16102" y="1204"/>
                </a:cubicBezTo>
                <a:cubicBezTo>
                  <a:pt x="16158" y="1204"/>
                  <a:pt x="16158" y="1204"/>
                  <a:pt x="16158" y="1204"/>
                </a:cubicBezTo>
                <a:cubicBezTo>
                  <a:pt x="16102" y="1271"/>
                  <a:pt x="16102" y="1271"/>
                  <a:pt x="16102" y="1271"/>
                </a:cubicBezTo>
                <a:cubicBezTo>
                  <a:pt x="16046" y="1271"/>
                  <a:pt x="16046" y="1271"/>
                  <a:pt x="16046" y="1271"/>
                </a:cubicBezTo>
                <a:cubicBezTo>
                  <a:pt x="15990" y="1204"/>
                  <a:pt x="15990" y="1204"/>
                  <a:pt x="15990" y="1204"/>
                </a:cubicBezTo>
                <a:cubicBezTo>
                  <a:pt x="15934" y="1204"/>
                  <a:pt x="15934" y="1204"/>
                  <a:pt x="15934" y="1204"/>
                </a:cubicBezTo>
                <a:cubicBezTo>
                  <a:pt x="15877" y="1271"/>
                  <a:pt x="15877" y="1271"/>
                  <a:pt x="15877" y="1271"/>
                </a:cubicBezTo>
                <a:cubicBezTo>
                  <a:pt x="15877" y="1337"/>
                  <a:pt x="15877" y="1337"/>
                  <a:pt x="15877" y="1337"/>
                </a:cubicBezTo>
                <a:cubicBezTo>
                  <a:pt x="15877" y="1337"/>
                  <a:pt x="15877" y="1337"/>
                  <a:pt x="15877" y="1337"/>
                </a:cubicBezTo>
                <a:cubicBezTo>
                  <a:pt x="15934" y="1337"/>
                  <a:pt x="15934" y="1337"/>
                  <a:pt x="15934" y="1337"/>
                </a:cubicBezTo>
                <a:cubicBezTo>
                  <a:pt x="15934" y="1404"/>
                  <a:pt x="15934" y="1404"/>
                  <a:pt x="15934" y="1404"/>
                </a:cubicBezTo>
                <a:cubicBezTo>
                  <a:pt x="15990" y="1471"/>
                  <a:pt x="15990" y="1471"/>
                  <a:pt x="15990" y="1471"/>
                </a:cubicBezTo>
                <a:cubicBezTo>
                  <a:pt x="15990" y="1471"/>
                  <a:pt x="15990" y="1471"/>
                  <a:pt x="15990" y="1471"/>
                </a:cubicBezTo>
                <a:cubicBezTo>
                  <a:pt x="15934" y="1471"/>
                  <a:pt x="15934" y="1471"/>
                  <a:pt x="15934" y="1471"/>
                </a:cubicBezTo>
                <a:cubicBezTo>
                  <a:pt x="15934" y="1538"/>
                  <a:pt x="15934" y="1538"/>
                  <a:pt x="15934" y="1538"/>
                </a:cubicBezTo>
                <a:cubicBezTo>
                  <a:pt x="15990" y="1538"/>
                  <a:pt x="15990" y="1538"/>
                  <a:pt x="15990" y="1538"/>
                </a:cubicBezTo>
                <a:cubicBezTo>
                  <a:pt x="15990" y="1605"/>
                  <a:pt x="15990" y="1605"/>
                  <a:pt x="15990" y="1605"/>
                </a:cubicBezTo>
                <a:cubicBezTo>
                  <a:pt x="15934" y="1605"/>
                  <a:pt x="15934" y="1605"/>
                  <a:pt x="15934" y="1605"/>
                </a:cubicBezTo>
                <a:cubicBezTo>
                  <a:pt x="15877" y="1538"/>
                  <a:pt x="15877" y="1538"/>
                  <a:pt x="15877" y="1538"/>
                </a:cubicBezTo>
                <a:cubicBezTo>
                  <a:pt x="15821" y="1538"/>
                  <a:pt x="15821" y="1538"/>
                  <a:pt x="15821" y="1538"/>
                </a:cubicBezTo>
                <a:cubicBezTo>
                  <a:pt x="15821" y="1538"/>
                  <a:pt x="15821" y="1538"/>
                  <a:pt x="15821" y="1538"/>
                </a:cubicBezTo>
                <a:cubicBezTo>
                  <a:pt x="15765" y="1538"/>
                  <a:pt x="15765" y="1538"/>
                  <a:pt x="15765" y="1538"/>
                </a:cubicBezTo>
                <a:cubicBezTo>
                  <a:pt x="15709" y="1538"/>
                  <a:pt x="15709" y="1538"/>
                  <a:pt x="15709" y="1538"/>
                </a:cubicBezTo>
                <a:cubicBezTo>
                  <a:pt x="15709" y="1605"/>
                  <a:pt x="15709" y="1605"/>
                  <a:pt x="15709" y="1605"/>
                </a:cubicBezTo>
                <a:cubicBezTo>
                  <a:pt x="15709" y="1605"/>
                  <a:pt x="15709" y="1605"/>
                  <a:pt x="15709" y="1605"/>
                </a:cubicBezTo>
                <a:cubicBezTo>
                  <a:pt x="15709" y="1672"/>
                  <a:pt x="15709" y="1672"/>
                  <a:pt x="15709" y="1672"/>
                </a:cubicBezTo>
                <a:cubicBezTo>
                  <a:pt x="15709" y="1672"/>
                  <a:pt x="15709" y="1672"/>
                  <a:pt x="15709" y="1672"/>
                </a:cubicBezTo>
                <a:cubicBezTo>
                  <a:pt x="15709" y="1605"/>
                  <a:pt x="15709" y="1605"/>
                  <a:pt x="15709" y="1605"/>
                </a:cubicBezTo>
                <a:cubicBezTo>
                  <a:pt x="15653" y="1605"/>
                  <a:pt x="15653" y="1605"/>
                  <a:pt x="15653" y="1605"/>
                </a:cubicBezTo>
                <a:cubicBezTo>
                  <a:pt x="15597" y="1605"/>
                  <a:pt x="15597" y="1605"/>
                  <a:pt x="15597" y="1605"/>
                </a:cubicBezTo>
                <a:cubicBezTo>
                  <a:pt x="15597" y="1605"/>
                  <a:pt x="15597" y="1605"/>
                  <a:pt x="15597" y="1605"/>
                </a:cubicBezTo>
                <a:cubicBezTo>
                  <a:pt x="15541" y="1538"/>
                  <a:pt x="15541" y="1538"/>
                  <a:pt x="15541" y="1538"/>
                </a:cubicBezTo>
                <a:cubicBezTo>
                  <a:pt x="15541" y="1538"/>
                  <a:pt x="15541" y="1538"/>
                  <a:pt x="15541" y="1538"/>
                </a:cubicBezTo>
                <a:cubicBezTo>
                  <a:pt x="15485" y="1538"/>
                  <a:pt x="15485" y="1538"/>
                  <a:pt x="15485" y="1538"/>
                </a:cubicBezTo>
                <a:cubicBezTo>
                  <a:pt x="15541" y="1605"/>
                  <a:pt x="15541" y="1605"/>
                  <a:pt x="15541" y="1605"/>
                </a:cubicBezTo>
                <a:cubicBezTo>
                  <a:pt x="15541" y="1672"/>
                  <a:pt x="15541" y="1672"/>
                  <a:pt x="15541" y="1672"/>
                </a:cubicBezTo>
                <a:cubicBezTo>
                  <a:pt x="15541" y="1739"/>
                  <a:pt x="15541" y="1739"/>
                  <a:pt x="15541" y="1739"/>
                </a:cubicBezTo>
                <a:cubicBezTo>
                  <a:pt x="15597" y="1806"/>
                  <a:pt x="15597" y="1806"/>
                  <a:pt x="15597" y="1806"/>
                </a:cubicBezTo>
                <a:cubicBezTo>
                  <a:pt x="15653" y="1806"/>
                  <a:pt x="15653" y="1806"/>
                  <a:pt x="15653" y="1806"/>
                </a:cubicBezTo>
                <a:cubicBezTo>
                  <a:pt x="15653" y="1806"/>
                  <a:pt x="15653" y="1806"/>
                  <a:pt x="15653" y="1806"/>
                </a:cubicBezTo>
                <a:cubicBezTo>
                  <a:pt x="15653" y="1806"/>
                  <a:pt x="15653" y="1806"/>
                  <a:pt x="15653" y="1806"/>
                </a:cubicBezTo>
                <a:cubicBezTo>
                  <a:pt x="15597" y="1806"/>
                  <a:pt x="15597" y="1806"/>
                  <a:pt x="15597" y="1806"/>
                </a:cubicBezTo>
                <a:cubicBezTo>
                  <a:pt x="15653" y="1872"/>
                  <a:pt x="15653" y="1872"/>
                  <a:pt x="15653" y="1872"/>
                </a:cubicBezTo>
                <a:cubicBezTo>
                  <a:pt x="15653" y="1939"/>
                  <a:pt x="15653" y="1939"/>
                  <a:pt x="15653" y="1939"/>
                </a:cubicBezTo>
                <a:cubicBezTo>
                  <a:pt x="15709" y="1939"/>
                  <a:pt x="15709" y="1939"/>
                  <a:pt x="15709" y="1939"/>
                </a:cubicBezTo>
                <a:cubicBezTo>
                  <a:pt x="15765" y="1939"/>
                  <a:pt x="15765" y="1939"/>
                  <a:pt x="15765" y="1939"/>
                </a:cubicBezTo>
                <a:cubicBezTo>
                  <a:pt x="15821" y="1872"/>
                  <a:pt x="15821" y="1872"/>
                  <a:pt x="15821" y="1872"/>
                </a:cubicBezTo>
                <a:cubicBezTo>
                  <a:pt x="15821" y="1939"/>
                  <a:pt x="15821" y="1939"/>
                  <a:pt x="15821" y="1939"/>
                </a:cubicBezTo>
                <a:cubicBezTo>
                  <a:pt x="15821" y="1939"/>
                  <a:pt x="15821" y="1939"/>
                  <a:pt x="15821" y="1939"/>
                </a:cubicBezTo>
                <a:cubicBezTo>
                  <a:pt x="15821" y="2006"/>
                  <a:pt x="15821" y="2006"/>
                  <a:pt x="15821" y="2006"/>
                </a:cubicBezTo>
                <a:cubicBezTo>
                  <a:pt x="15765" y="2073"/>
                  <a:pt x="15765" y="2073"/>
                  <a:pt x="15765" y="2073"/>
                </a:cubicBezTo>
                <a:cubicBezTo>
                  <a:pt x="15765" y="2073"/>
                  <a:pt x="15765" y="2073"/>
                  <a:pt x="15765" y="2073"/>
                </a:cubicBezTo>
                <a:cubicBezTo>
                  <a:pt x="15709" y="2006"/>
                  <a:pt x="15709" y="2006"/>
                  <a:pt x="15709" y="2006"/>
                </a:cubicBezTo>
                <a:cubicBezTo>
                  <a:pt x="15541" y="2006"/>
                  <a:pt x="15541" y="2006"/>
                  <a:pt x="15541" y="2006"/>
                </a:cubicBezTo>
                <a:cubicBezTo>
                  <a:pt x="15485" y="1872"/>
                  <a:pt x="15485" y="1872"/>
                  <a:pt x="15485" y="1872"/>
                </a:cubicBezTo>
                <a:cubicBezTo>
                  <a:pt x="15485" y="1872"/>
                  <a:pt x="15485" y="1872"/>
                  <a:pt x="15485" y="1872"/>
                </a:cubicBezTo>
                <a:cubicBezTo>
                  <a:pt x="15429" y="1872"/>
                  <a:pt x="15429" y="1872"/>
                  <a:pt x="15429" y="1872"/>
                </a:cubicBezTo>
                <a:cubicBezTo>
                  <a:pt x="15429" y="1872"/>
                  <a:pt x="15429" y="1872"/>
                  <a:pt x="15429" y="1872"/>
                </a:cubicBezTo>
                <a:cubicBezTo>
                  <a:pt x="15429" y="1939"/>
                  <a:pt x="15429" y="1939"/>
                  <a:pt x="15429" y="1939"/>
                </a:cubicBezTo>
                <a:cubicBezTo>
                  <a:pt x="15429" y="1939"/>
                  <a:pt x="15429" y="1939"/>
                  <a:pt x="15429" y="1939"/>
                </a:cubicBezTo>
                <a:cubicBezTo>
                  <a:pt x="15372" y="1939"/>
                  <a:pt x="15372" y="1939"/>
                  <a:pt x="15372" y="1939"/>
                </a:cubicBezTo>
                <a:cubicBezTo>
                  <a:pt x="15429" y="2073"/>
                  <a:pt x="15429" y="2073"/>
                  <a:pt x="15429" y="2073"/>
                </a:cubicBezTo>
                <a:cubicBezTo>
                  <a:pt x="15372" y="2073"/>
                  <a:pt x="15372" y="2073"/>
                  <a:pt x="15372" y="2073"/>
                </a:cubicBezTo>
                <a:cubicBezTo>
                  <a:pt x="15372" y="2073"/>
                  <a:pt x="15372" y="2073"/>
                  <a:pt x="15372" y="2073"/>
                </a:cubicBezTo>
                <a:cubicBezTo>
                  <a:pt x="15372" y="2140"/>
                  <a:pt x="15372" y="2140"/>
                  <a:pt x="15372" y="2140"/>
                </a:cubicBezTo>
                <a:cubicBezTo>
                  <a:pt x="15316" y="2140"/>
                  <a:pt x="15316" y="2140"/>
                  <a:pt x="15316" y="2140"/>
                </a:cubicBezTo>
                <a:cubicBezTo>
                  <a:pt x="15316" y="2274"/>
                  <a:pt x="15316" y="2274"/>
                  <a:pt x="15316" y="2274"/>
                </a:cubicBezTo>
                <a:cubicBezTo>
                  <a:pt x="15372" y="2274"/>
                  <a:pt x="15372" y="2274"/>
                  <a:pt x="15372" y="2274"/>
                </a:cubicBezTo>
                <a:cubicBezTo>
                  <a:pt x="15429" y="2274"/>
                  <a:pt x="15429" y="2274"/>
                  <a:pt x="15429" y="2274"/>
                </a:cubicBezTo>
                <a:cubicBezTo>
                  <a:pt x="15485" y="2341"/>
                  <a:pt x="15485" y="2341"/>
                  <a:pt x="15485" y="2341"/>
                </a:cubicBezTo>
                <a:cubicBezTo>
                  <a:pt x="15541" y="2341"/>
                  <a:pt x="15541" y="2341"/>
                  <a:pt x="15541" y="2341"/>
                </a:cubicBezTo>
                <a:cubicBezTo>
                  <a:pt x="15541" y="2341"/>
                  <a:pt x="15541" y="2341"/>
                  <a:pt x="15541" y="2341"/>
                </a:cubicBezTo>
                <a:cubicBezTo>
                  <a:pt x="15485" y="2341"/>
                  <a:pt x="15485" y="2341"/>
                  <a:pt x="15485" y="2341"/>
                </a:cubicBezTo>
                <a:cubicBezTo>
                  <a:pt x="15429" y="2341"/>
                  <a:pt x="15429" y="2341"/>
                  <a:pt x="15429" y="2341"/>
                </a:cubicBezTo>
                <a:cubicBezTo>
                  <a:pt x="15372" y="2341"/>
                  <a:pt x="15372" y="2341"/>
                  <a:pt x="15372" y="2341"/>
                </a:cubicBezTo>
                <a:cubicBezTo>
                  <a:pt x="15316" y="2341"/>
                  <a:pt x="15316" y="2341"/>
                  <a:pt x="15316" y="2341"/>
                </a:cubicBezTo>
                <a:cubicBezTo>
                  <a:pt x="15260" y="2341"/>
                  <a:pt x="15260" y="2341"/>
                  <a:pt x="15260" y="2341"/>
                </a:cubicBezTo>
                <a:cubicBezTo>
                  <a:pt x="15204" y="2407"/>
                  <a:pt x="15204" y="2407"/>
                  <a:pt x="15204" y="2407"/>
                </a:cubicBezTo>
                <a:cubicBezTo>
                  <a:pt x="15204" y="2474"/>
                  <a:pt x="15204" y="2474"/>
                  <a:pt x="15204" y="2474"/>
                </a:cubicBezTo>
                <a:cubicBezTo>
                  <a:pt x="15260" y="2474"/>
                  <a:pt x="15260" y="2474"/>
                  <a:pt x="15260" y="2474"/>
                </a:cubicBezTo>
                <a:cubicBezTo>
                  <a:pt x="15204" y="2541"/>
                  <a:pt x="15204" y="2541"/>
                  <a:pt x="15204" y="2541"/>
                </a:cubicBezTo>
                <a:cubicBezTo>
                  <a:pt x="15204" y="2541"/>
                  <a:pt x="15204" y="2541"/>
                  <a:pt x="15204" y="2541"/>
                </a:cubicBezTo>
                <a:cubicBezTo>
                  <a:pt x="15204" y="2608"/>
                  <a:pt x="15204" y="2608"/>
                  <a:pt x="15204" y="2608"/>
                </a:cubicBezTo>
                <a:cubicBezTo>
                  <a:pt x="15204" y="2608"/>
                  <a:pt x="15204" y="2608"/>
                  <a:pt x="15204" y="2608"/>
                </a:cubicBezTo>
                <a:cubicBezTo>
                  <a:pt x="15260" y="2608"/>
                  <a:pt x="15260" y="2608"/>
                  <a:pt x="15260" y="2608"/>
                </a:cubicBezTo>
                <a:cubicBezTo>
                  <a:pt x="15316" y="2608"/>
                  <a:pt x="15316" y="2608"/>
                  <a:pt x="15316" y="2608"/>
                </a:cubicBezTo>
                <a:cubicBezTo>
                  <a:pt x="15372" y="2541"/>
                  <a:pt x="15372" y="2541"/>
                  <a:pt x="15372" y="2541"/>
                </a:cubicBezTo>
                <a:cubicBezTo>
                  <a:pt x="15372" y="2541"/>
                  <a:pt x="15372" y="2541"/>
                  <a:pt x="15372" y="2541"/>
                </a:cubicBezTo>
                <a:cubicBezTo>
                  <a:pt x="15372" y="2608"/>
                  <a:pt x="15372" y="2608"/>
                  <a:pt x="15372" y="2608"/>
                </a:cubicBezTo>
                <a:cubicBezTo>
                  <a:pt x="15316" y="2608"/>
                  <a:pt x="15316" y="2608"/>
                  <a:pt x="15316" y="2608"/>
                </a:cubicBezTo>
                <a:cubicBezTo>
                  <a:pt x="15316" y="2675"/>
                  <a:pt x="15316" y="2675"/>
                  <a:pt x="15316" y="2675"/>
                </a:cubicBezTo>
                <a:cubicBezTo>
                  <a:pt x="15316" y="2675"/>
                  <a:pt x="15316" y="2675"/>
                  <a:pt x="15316" y="2675"/>
                </a:cubicBezTo>
                <a:cubicBezTo>
                  <a:pt x="15372" y="2675"/>
                  <a:pt x="15372" y="2675"/>
                  <a:pt x="15372" y="2675"/>
                </a:cubicBezTo>
                <a:cubicBezTo>
                  <a:pt x="15429" y="2675"/>
                  <a:pt x="15429" y="2675"/>
                  <a:pt x="15429" y="2675"/>
                </a:cubicBezTo>
                <a:cubicBezTo>
                  <a:pt x="15429" y="2675"/>
                  <a:pt x="15429" y="2675"/>
                  <a:pt x="15429" y="2675"/>
                </a:cubicBezTo>
                <a:cubicBezTo>
                  <a:pt x="15485" y="2608"/>
                  <a:pt x="15485" y="2608"/>
                  <a:pt x="15485" y="2608"/>
                </a:cubicBezTo>
                <a:cubicBezTo>
                  <a:pt x="15485" y="2675"/>
                  <a:pt x="15485" y="2675"/>
                  <a:pt x="15485" y="2675"/>
                </a:cubicBezTo>
                <a:cubicBezTo>
                  <a:pt x="15429" y="2675"/>
                  <a:pt x="15429" y="2675"/>
                  <a:pt x="15429" y="2675"/>
                </a:cubicBezTo>
                <a:cubicBezTo>
                  <a:pt x="15485" y="2675"/>
                  <a:pt x="15485" y="2675"/>
                  <a:pt x="15485" y="2675"/>
                </a:cubicBezTo>
                <a:cubicBezTo>
                  <a:pt x="15541" y="2675"/>
                  <a:pt x="15541" y="2675"/>
                  <a:pt x="15541" y="2675"/>
                </a:cubicBezTo>
                <a:cubicBezTo>
                  <a:pt x="15597" y="2742"/>
                  <a:pt x="15597" y="2742"/>
                  <a:pt x="15597" y="2742"/>
                </a:cubicBezTo>
                <a:cubicBezTo>
                  <a:pt x="15541" y="2742"/>
                  <a:pt x="15541" y="2742"/>
                  <a:pt x="15541" y="2742"/>
                </a:cubicBezTo>
                <a:cubicBezTo>
                  <a:pt x="15541" y="2742"/>
                  <a:pt x="15541" y="2742"/>
                  <a:pt x="15541" y="2742"/>
                </a:cubicBezTo>
                <a:cubicBezTo>
                  <a:pt x="15541" y="2809"/>
                  <a:pt x="15541" y="2809"/>
                  <a:pt x="15541" y="2809"/>
                </a:cubicBezTo>
                <a:cubicBezTo>
                  <a:pt x="15597" y="2742"/>
                  <a:pt x="15597" y="2742"/>
                  <a:pt x="15597" y="2742"/>
                </a:cubicBezTo>
                <a:cubicBezTo>
                  <a:pt x="15653" y="2809"/>
                  <a:pt x="15653" y="2809"/>
                  <a:pt x="15653" y="2809"/>
                </a:cubicBezTo>
                <a:cubicBezTo>
                  <a:pt x="15821" y="2809"/>
                  <a:pt x="15821" y="2809"/>
                  <a:pt x="15821" y="2809"/>
                </a:cubicBezTo>
                <a:cubicBezTo>
                  <a:pt x="15821" y="2876"/>
                  <a:pt x="15821" y="2876"/>
                  <a:pt x="15821" y="2876"/>
                </a:cubicBezTo>
                <a:cubicBezTo>
                  <a:pt x="15709" y="2876"/>
                  <a:pt x="15709" y="2876"/>
                  <a:pt x="15709" y="2876"/>
                </a:cubicBezTo>
                <a:cubicBezTo>
                  <a:pt x="15653" y="2876"/>
                  <a:pt x="15653" y="2876"/>
                  <a:pt x="15653" y="2876"/>
                </a:cubicBezTo>
                <a:cubicBezTo>
                  <a:pt x="15597" y="2809"/>
                  <a:pt x="15597" y="2809"/>
                  <a:pt x="15597" y="2809"/>
                </a:cubicBezTo>
                <a:cubicBezTo>
                  <a:pt x="15541" y="2809"/>
                  <a:pt x="15541" y="2809"/>
                  <a:pt x="15541" y="2809"/>
                </a:cubicBezTo>
                <a:cubicBezTo>
                  <a:pt x="15541" y="2876"/>
                  <a:pt x="15541" y="2876"/>
                  <a:pt x="15541" y="2876"/>
                </a:cubicBezTo>
                <a:cubicBezTo>
                  <a:pt x="15597" y="2876"/>
                  <a:pt x="15597" y="2876"/>
                  <a:pt x="15597" y="2876"/>
                </a:cubicBezTo>
                <a:cubicBezTo>
                  <a:pt x="15709" y="2942"/>
                  <a:pt x="15709" y="2942"/>
                  <a:pt x="15709" y="2942"/>
                </a:cubicBezTo>
                <a:cubicBezTo>
                  <a:pt x="15765" y="2942"/>
                  <a:pt x="15765" y="2942"/>
                  <a:pt x="15765" y="2942"/>
                </a:cubicBezTo>
                <a:cubicBezTo>
                  <a:pt x="15821" y="2942"/>
                  <a:pt x="15821" y="2942"/>
                  <a:pt x="15821" y="2942"/>
                </a:cubicBezTo>
                <a:cubicBezTo>
                  <a:pt x="15709" y="2942"/>
                  <a:pt x="15709" y="2942"/>
                  <a:pt x="15709" y="2942"/>
                </a:cubicBezTo>
                <a:cubicBezTo>
                  <a:pt x="15653" y="2942"/>
                  <a:pt x="15653" y="2942"/>
                  <a:pt x="15653" y="2942"/>
                </a:cubicBezTo>
                <a:cubicBezTo>
                  <a:pt x="15597" y="2942"/>
                  <a:pt x="15597" y="2942"/>
                  <a:pt x="15597" y="2942"/>
                </a:cubicBezTo>
                <a:cubicBezTo>
                  <a:pt x="15541" y="2942"/>
                  <a:pt x="15541" y="2942"/>
                  <a:pt x="15541" y="2942"/>
                </a:cubicBezTo>
                <a:cubicBezTo>
                  <a:pt x="15485" y="2876"/>
                  <a:pt x="15485" y="2876"/>
                  <a:pt x="15485" y="2876"/>
                </a:cubicBezTo>
                <a:cubicBezTo>
                  <a:pt x="15429" y="2876"/>
                  <a:pt x="15429" y="2876"/>
                  <a:pt x="15429" y="2876"/>
                </a:cubicBezTo>
                <a:cubicBezTo>
                  <a:pt x="15372" y="2809"/>
                  <a:pt x="15372" y="2809"/>
                  <a:pt x="15372" y="2809"/>
                </a:cubicBezTo>
                <a:cubicBezTo>
                  <a:pt x="15316" y="2809"/>
                  <a:pt x="15316" y="2809"/>
                  <a:pt x="15316" y="2809"/>
                </a:cubicBezTo>
                <a:cubicBezTo>
                  <a:pt x="15316" y="2876"/>
                  <a:pt x="15316" y="2876"/>
                  <a:pt x="15316" y="2876"/>
                </a:cubicBezTo>
                <a:cubicBezTo>
                  <a:pt x="15260" y="2876"/>
                  <a:pt x="15260" y="2876"/>
                  <a:pt x="15260" y="2876"/>
                </a:cubicBezTo>
                <a:cubicBezTo>
                  <a:pt x="15204" y="2876"/>
                  <a:pt x="15204" y="2876"/>
                  <a:pt x="15204" y="2876"/>
                </a:cubicBezTo>
                <a:cubicBezTo>
                  <a:pt x="15204" y="3009"/>
                  <a:pt x="15204" y="3009"/>
                  <a:pt x="15204" y="3009"/>
                </a:cubicBezTo>
                <a:cubicBezTo>
                  <a:pt x="15260" y="3076"/>
                  <a:pt x="15260" y="3076"/>
                  <a:pt x="15260" y="3076"/>
                </a:cubicBezTo>
                <a:cubicBezTo>
                  <a:pt x="15260" y="3143"/>
                  <a:pt x="15260" y="3143"/>
                  <a:pt x="15260" y="3143"/>
                </a:cubicBezTo>
                <a:cubicBezTo>
                  <a:pt x="15204" y="3143"/>
                  <a:pt x="15204" y="3143"/>
                  <a:pt x="15204" y="3143"/>
                </a:cubicBezTo>
                <a:cubicBezTo>
                  <a:pt x="15204" y="3076"/>
                  <a:pt x="15204" y="3076"/>
                  <a:pt x="15204" y="3076"/>
                </a:cubicBezTo>
                <a:cubicBezTo>
                  <a:pt x="15148" y="3076"/>
                  <a:pt x="15148" y="3076"/>
                  <a:pt x="15148" y="3076"/>
                </a:cubicBezTo>
                <a:cubicBezTo>
                  <a:pt x="15148" y="3143"/>
                  <a:pt x="15148" y="3143"/>
                  <a:pt x="15148" y="3143"/>
                </a:cubicBezTo>
                <a:cubicBezTo>
                  <a:pt x="15148" y="3210"/>
                  <a:pt x="15148" y="3210"/>
                  <a:pt x="15148" y="3210"/>
                </a:cubicBezTo>
                <a:cubicBezTo>
                  <a:pt x="15148" y="3277"/>
                  <a:pt x="15148" y="3277"/>
                  <a:pt x="15148" y="3277"/>
                </a:cubicBezTo>
                <a:cubicBezTo>
                  <a:pt x="15204" y="3210"/>
                  <a:pt x="15204" y="3210"/>
                  <a:pt x="15204" y="3210"/>
                </a:cubicBezTo>
                <a:cubicBezTo>
                  <a:pt x="15204" y="3210"/>
                  <a:pt x="15204" y="3210"/>
                  <a:pt x="15204" y="3210"/>
                </a:cubicBezTo>
                <a:cubicBezTo>
                  <a:pt x="15260" y="3277"/>
                  <a:pt x="15260" y="3277"/>
                  <a:pt x="15260" y="3277"/>
                </a:cubicBezTo>
                <a:cubicBezTo>
                  <a:pt x="15316" y="3277"/>
                  <a:pt x="15316" y="3277"/>
                  <a:pt x="15316" y="3277"/>
                </a:cubicBezTo>
                <a:cubicBezTo>
                  <a:pt x="15260" y="3344"/>
                  <a:pt x="15260" y="3344"/>
                  <a:pt x="15260" y="3344"/>
                </a:cubicBezTo>
                <a:cubicBezTo>
                  <a:pt x="15204" y="3344"/>
                  <a:pt x="15204" y="3344"/>
                  <a:pt x="15204" y="3344"/>
                </a:cubicBezTo>
                <a:cubicBezTo>
                  <a:pt x="15204" y="3277"/>
                  <a:pt x="15204" y="3277"/>
                  <a:pt x="15204" y="3277"/>
                </a:cubicBezTo>
                <a:cubicBezTo>
                  <a:pt x="15092" y="3277"/>
                  <a:pt x="15092" y="3277"/>
                  <a:pt x="15092" y="3277"/>
                </a:cubicBezTo>
                <a:cubicBezTo>
                  <a:pt x="15092" y="3411"/>
                  <a:pt x="15092" y="3411"/>
                  <a:pt x="15092" y="3411"/>
                </a:cubicBezTo>
                <a:cubicBezTo>
                  <a:pt x="15148" y="3411"/>
                  <a:pt x="15148" y="3411"/>
                  <a:pt x="15148" y="3411"/>
                </a:cubicBezTo>
                <a:cubicBezTo>
                  <a:pt x="15148" y="3411"/>
                  <a:pt x="15148" y="3411"/>
                  <a:pt x="15148" y="3411"/>
                </a:cubicBezTo>
                <a:cubicBezTo>
                  <a:pt x="15148" y="3411"/>
                  <a:pt x="15148" y="3411"/>
                  <a:pt x="15148" y="3411"/>
                </a:cubicBezTo>
                <a:cubicBezTo>
                  <a:pt x="15148" y="3544"/>
                  <a:pt x="15148" y="3544"/>
                  <a:pt x="15148" y="3544"/>
                </a:cubicBezTo>
                <a:cubicBezTo>
                  <a:pt x="15148" y="3544"/>
                  <a:pt x="15148" y="3544"/>
                  <a:pt x="15148" y="3544"/>
                </a:cubicBezTo>
                <a:cubicBezTo>
                  <a:pt x="15204" y="3544"/>
                  <a:pt x="15204" y="3544"/>
                  <a:pt x="15204" y="3544"/>
                </a:cubicBezTo>
                <a:cubicBezTo>
                  <a:pt x="15204" y="3611"/>
                  <a:pt x="15204" y="3611"/>
                  <a:pt x="15204" y="3611"/>
                </a:cubicBezTo>
                <a:cubicBezTo>
                  <a:pt x="15260" y="3611"/>
                  <a:pt x="15260" y="3611"/>
                  <a:pt x="15260" y="3611"/>
                </a:cubicBezTo>
                <a:cubicBezTo>
                  <a:pt x="15372" y="3745"/>
                  <a:pt x="15372" y="3745"/>
                  <a:pt x="15372" y="3745"/>
                </a:cubicBezTo>
                <a:cubicBezTo>
                  <a:pt x="15429" y="3678"/>
                  <a:pt x="15429" y="3678"/>
                  <a:pt x="15429" y="3678"/>
                </a:cubicBezTo>
                <a:cubicBezTo>
                  <a:pt x="15429" y="3678"/>
                  <a:pt x="15429" y="3678"/>
                  <a:pt x="15429" y="3678"/>
                </a:cubicBezTo>
                <a:cubicBezTo>
                  <a:pt x="15429" y="3611"/>
                  <a:pt x="15429" y="3611"/>
                  <a:pt x="15429" y="3611"/>
                </a:cubicBezTo>
                <a:cubicBezTo>
                  <a:pt x="15485" y="3611"/>
                  <a:pt x="15485" y="3611"/>
                  <a:pt x="15485" y="3611"/>
                </a:cubicBezTo>
                <a:cubicBezTo>
                  <a:pt x="15541" y="3678"/>
                  <a:pt x="15541" y="3678"/>
                  <a:pt x="15541" y="3678"/>
                </a:cubicBezTo>
                <a:cubicBezTo>
                  <a:pt x="15485" y="3678"/>
                  <a:pt x="15485" y="3678"/>
                  <a:pt x="15485" y="3678"/>
                </a:cubicBezTo>
                <a:cubicBezTo>
                  <a:pt x="15485" y="3745"/>
                  <a:pt x="15485" y="3745"/>
                  <a:pt x="15485" y="3745"/>
                </a:cubicBezTo>
                <a:cubicBezTo>
                  <a:pt x="15541" y="3745"/>
                  <a:pt x="15541" y="3745"/>
                  <a:pt x="15541" y="3745"/>
                </a:cubicBezTo>
                <a:cubicBezTo>
                  <a:pt x="15597" y="3611"/>
                  <a:pt x="15597" y="3611"/>
                  <a:pt x="15597" y="3611"/>
                </a:cubicBezTo>
                <a:cubicBezTo>
                  <a:pt x="15597" y="3477"/>
                  <a:pt x="15597" y="3477"/>
                  <a:pt x="15597" y="3477"/>
                </a:cubicBezTo>
                <a:cubicBezTo>
                  <a:pt x="15597" y="3411"/>
                  <a:pt x="15597" y="3411"/>
                  <a:pt x="15597" y="3411"/>
                </a:cubicBezTo>
                <a:cubicBezTo>
                  <a:pt x="15653" y="3344"/>
                  <a:pt x="15653" y="3344"/>
                  <a:pt x="15653" y="3344"/>
                </a:cubicBezTo>
                <a:cubicBezTo>
                  <a:pt x="15653" y="3344"/>
                  <a:pt x="15653" y="3344"/>
                  <a:pt x="15653" y="3344"/>
                </a:cubicBezTo>
                <a:cubicBezTo>
                  <a:pt x="15653" y="3411"/>
                  <a:pt x="15653" y="3411"/>
                  <a:pt x="15653" y="3411"/>
                </a:cubicBezTo>
                <a:cubicBezTo>
                  <a:pt x="15597" y="3477"/>
                  <a:pt x="15597" y="3477"/>
                  <a:pt x="15597" y="3477"/>
                </a:cubicBezTo>
                <a:cubicBezTo>
                  <a:pt x="15597" y="3544"/>
                  <a:pt x="15597" y="3544"/>
                  <a:pt x="15597" y="3544"/>
                </a:cubicBezTo>
                <a:cubicBezTo>
                  <a:pt x="15597" y="3611"/>
                  <a:pt x="15597" y="3611"/>
                  <a:pt x="15597" y="3611"/>
                </a:cubicBezTo>
                <a:cubicBezTo>
                  <a:pt x="15597" y="3678"/>
                  <a:pt x="15597" y="3678"/>
                  <a:pt x="15597" y="3678"/>
                </a:cubicBezTo>
                <a:cubicBezTo>
                  <a:pt x="15597" y="3745"/>
                  <a:pt x="15597" y="3745"/>
                  <a:pt x="15597" y="3745"/>
                </a:cubicBezTo>
                <a:cubicBezTo>
                  <a:pt x="15597" y="3812"/>
                  <a:pt x="15597" y="3812"/>
                  <a:pt x="15597" y="3812"/>
                </a:cubicBezTo>
                <a:cubicBezTo>
                  <a:pt x="15597" y="3812"/>
                  <a:pt x="15597" y="3812"/>
                  <a:pt x="15597" y="3812"/>
                </a:cubicBezTo>
                <a:close/>
                <a:moveTo>
                  <a:pt x="15765" y="1471"/>
                </a:moveTo>
                <a:cubicBezTo>
                  <a:pt x="15765" y="1404"/>
                  <a:pt x="15765" y="1404"/>
                  <a:pt x="15765" y="1404"/>
                </a:cubicBezTo>
                <a:cubicBezTo>
                  <a:pt x="15765" y="1404"/>
                  <a:pt x="15765" y="1404"/>
                  <a:pt x="15765" y="1404"/>
                </a:cubicBezTo>
                <a:cubicBezTo>
                  <a:pt x="15821" y="1471"/>
                  <a:pt x="15821" y="1471"/>
                  <a:pt x="15821" y="1471"/>
                </a:cubicBezTo>
                <a:cubicBezTo>
                  <a:pt x="15821" y="1471"/>
                  <a:pt x="15821" y="1471"/>
                  <a:pt x="15821" y="1471"/>
                </a:cubicBezTo>
                <a:cubicBezTo>
                  <a:pt x="15877" y="1471"/>
                  <a:pt x="15877" y="1471"/>
                  <a:pt x="15877" y="1471"/>
                </a:cubicBezTo>
                <a:cubicBezTo>
                  <a:pt x="15821" y="1471"/>
                  <a:pt x="15821" y="1471"/>
                  <a:pt x="15821" y="1471"/>
                </a:cubicBezTo>
                <a:cubicBezTo>
                  <a:pt x="15821" y="1471"/>
                  <a:pt x="15821" y="1471"/>
                  <a:pt x="15821" y="1471"/>
                </a:cubicBezTo>
                <a:cubicBezTo>
                  <a:pt x="15765" y="1471"/>
                  <a:pt x="15765" y="1471"/>
                  <a:pt x="15765" y="1471"/>
                </a:cubicBezTo>
                <a:cubicBezTo>
                  <a:pt x="15765" y="1471"/>
                  <a:pt x="15765" y="1471"/>
                  <a:pt x="15765" y="1471"/>
                </a:cubicBezTo>
                <a:close/>
                <a:moveTo>
                  <a:pt x="15765" y="3812"/>
                </a:moveTo>
                <a:cubicBezTo>
                  <a:pt x="15765" y="3745"/>
                  <a:pt x="15765" y="3745"/>
                  <a:pt x="15765" y="3745"/>
                </a:cubicBezTo>
                <a:cubicBezTo>
                  <a:pt x="15821" y="3678"/>
                  <a:pt x="15821" y="3678"/>
                  <a:pt x="15821" y="3678"/>
                </a:cubicBezTo>
                <a:cubicBezTo>
                  <a:pt x="15821" y="3678"/>
                  <a:pt x="15821" y="3678"/>
                  <a:pt x="15821" y="3678"/>
                </a:cubicBezTo>
                <a:cubicBezTo>
                  <a:pt x="15877" y="3678"/>
                  <a:pt x="15877" y="3678"/>
                  <a:pt x="15877" y="3678"/>
                </a:cubicBezTo>
                <a:cubicBezTo>
                  <a:pt x="15877" y="3678"/>
                  <a:pt x="15877" y="3678"/>
                  <a:pt x="15877" y="3678"/>
                </a:cubicBezTo>
                <a:cubicBezTo>
                  <a:pt x="15877" y="3678"/>
                  <a:pt x="15877" y="3678"/>
                  <a:pt x="15877" y="3678"/>
                </a:cubicBezTo>
                <a:cubicBezTo>
                  <a:pt x="15821" y="3745"/>
                  <a:pt x="15821" y="3745"/>
                  <a:pt x="15821" y="3745"/>
                </a:cubicBezTo>
                <a:cubicBezTo>
                  <a:pt x="15821" y="3812"/>
                  <a:pt x="15821" y="3812"/>
                  <a:pt x="15821" y="3812"/>
                </a:cubicBezTo>
                <a:cubicBezTo>
                  <a:pt x="15765" y="3812"/>
                  <a:pt x="15765" y="3812"/>
                  <a:pt x="15765" y="3812"/>
                </a:cubicBezTo>
                <a:close/>
                <a:moveTo>
                  <a:pt x="16270" y="3277"/>
                </a:moveTo>
                <a:cubicBezTo>
                  <a:pt x="16326" y="3210"/>
                  <a:pt x="16326" y="3210"/>
                  <a:pt x="16326" y="3210"/>
                </a:cubicBezTo>
                <a:cubicBezTo>
                  <a:pt x="16382" y="3210"/>
                  <a:pt x="16382" y="3210"/>
                  <a:pt x="16382" y="3210"/>
                </a:cubicBezTo>
                <a:cubicBezTo>
                  <a:pt x="16438" y="3143"/>
                  <a:pt x="16438" y="3143"/>
                  <a:pt x="16438" y="3143"/>
                </a:cubicBezTo>
                <a:cubicBezTo>
                  <a:pt x="16495" y="3210"/>
                  <a:pt x="16495" y="3210"/>
                  <a:pt x="16495" y="3210"/>
                </a:cubicBezTo>
                <a:cubicBezTo>
                  <a:pt x="16551" y="3210"/>
                  <a:pt x="16551" y="3210"/>
                  <a:pt x="16551" y="3210"/>
                </a:cubicBezTo>
                <a:cubicBezTo>
                  <a:pt x="16495" y="3277"/>
                  <a:pt x="16495" y="3277"/>
                  <a:pt x="16495" y="3277"/>
                </a:cubicBezTo>
                <a:cubicBezTo>
                  <a:pt x="16438" y="3277"/>
                  <a:pt x="16438" y="3277"/>
                  <a:pt x="16438" y="3277"/>
                </a:cubicBezTo>
                <a:cubicBezTo>
                  <a:pt x="16382" y="3277"/>
                  <a:pt x="16382" y="3277"/>
                  <a:pt x="16382" y="3277"/>
                </a:cubicBezTo>
                <a:cubicBezTo>
                  <a:pt x="16326" y="3344"/>
                  <a:pt x="16326" y="3344"/>
                  <a:pt x="16326" y="3344"/>
                </a:cubicBezTo>
                <a:cubicBezTo>
                  <a:pt x="16326" y="3277"/>
                  <a:pt x="16326" y="3277"/>
                  <a:pt x="16326" y="3277"/>
                </a:cubicBezTo>
                <a:cubicBezTo>
                  <a:pt x="16270" y="3277"/>
                  <a:pt x="16270" y="3277"/>
                  <a:pt x="16270" y="3277"/>
                </a:cubicBezTo>
                <a:close/>
                <a:moveTo>
                  <a:pt x="20029" y="134"/>
                </a:moveTo>
                <a:cubicBezTo>
                  <a:pt x="20029" y="67"/>
                  <a:pt x="20029" y="67"/>
                  <a:pt x="20029" y="67"/>
                </a:cubicBezTo>
                <a:cubicBezTo>
                  <a:pt x="20085" y="67"/>
                  <a:pt x="20085" y="67"/>
                  <a:pt x="20085" y="67"/>
                </a:cubicBezTo>
                <a:cubicBezTo>
                  <a:pt x="20085" y="134"/>
                  <a:pt x="20085" y="134"/>
                  <a:pt x="20085" y="134"/>
                </a:cubicBezTo>
                <a:cubicBezTo>
                  <a:pt x="20085" y="134"/>
                  <a:pt x="20085" y="134"/>
                  <a:pt x="20085" y="134"/>
                </a:cubicBezTo>
                <a:cubicBezTo>
                  <a:pt x="20029" y="134"/>
                  <a:pt x="20029" y="134"/>
                  <a:pt x="20029" y="134"/>
                </a:cubicBezTo>
                <a:close/>
                <a:moveTo>
                  <a:pt x="18234" y="3879"/>
                </a:moveTo>
                <a:cubicBezTo>
                  <a:pt x="18234" y="3946"/>
                  <a:pt x="18234" y="3946"/>
                  <a:pt x="18234" y="3946"/>
                </a:cubicBezTo>
                <a:cubicBezTo>
                  <a:pt x="18234" y="3946"/>
                  <a:pt x="18234" y="3946"/>
                  <a:pt x="18234" y="3946"/>
                </a:cubicBezTo>
                <a:cubicBezTo>
                  <a:pt x="18290" y="3946"/>
                  <a:pt x="18290" y="3946"/>
                  <a:pt x="18290" y="3946"/>
                </a:cubicBezTo>
                <a:cubicBezTo>
                  <a:pt x="18290" y="3946"/>
                  <a:pt x="18290" y="3946"/>
                  <a:pt x="18290" y="3946"/>
                </a:cubicBezTo>
                <a:cubicBezTo>
                  <a:pt x="18234" y="3879"/>
                  <a:pt x="18234" y="3879"/>
                  <a:pt x="18234" y="3879"/>
                </a:cubicBezTo>
                <a:cubicBezTo>
                  <a:pt x="18234" y="3879"/>
                  <a:pt x="18234" y="3879"/>
                  <a:pt x="18234" y="3879"/>
                </a:cubicBezTo>
                <a:close/>
                <a:moveTo>
                  <a:pt x="17336" y="4480"/>
                </a:moveTo>
                <a:cubicBezTo>
                  <a:pt x="17336" y="4547"/>
                  <a:pt x="17336" y="4547"/>
                  <a:pt x="17336" y="4547"/>
                </a:cubicBezTo>
                <a:cubicBezTo>
                  <a:pt x="17392" y="4547"/>
                  <a:pt x="17392" y="4547"/>
                  <a:pt x="17392" y="4547"/>
                </a:cubicBezTo>
                <a:cubicBezTo>
                  <a:pt x="17392" y="4480"/>
                  <a:pt x="17392" y="4480"/>
                  <a:pt x="17392" y="4480"/>
                </a:cubicBezTo>
                <a:cubicBezTo>
                  <a:pt x="17336" y="4480"/>
                  <a:pt x="17336" y="4480"/>
                  <a:pt x="17336" y="4480"/>
                </a:cubicBezTo>
                <a:close/>
                <a:moveTo>
                  <a:pt x="16102" y="4480"/>
                </a:moveTo>
                <a:cubicBezTo>
                  <a:pt x="16046" y="4414"/>
                  <a:pt x="16046" y="4414"/>
                  <a:pt x="16046" y="4414"/>
                </a:cubicBezTo>
                <a:cubicBezTo>
                  <a:pt x="16046" y="4347"/>
                  <a:pt x="16046" y="4347"/>
                  <a:pt x="16046" y="4347"/>
                </a:cubicBezTo>
                <a:cubicBezTo>
                  <a:pt x="16102" y="4347"/>
                  <a:pt x="16102" y="4347"/>
                  <a:pt x="16102" y="4347"/>
                </a:cubicBezTo>
                <a:cubicBezTo>
                  <a:pt x="16102" y="4414"/>
                  <a:pt x="16102" y="4414"/>
                  <a:pt x="16102" y="4414"/>
                </a:cubicBezTo>
                <a:cubicBezTo>
                  <a:pt x="16102" y="4480"/>
                  <a:pt x="16102" y="4480"/>
                  <a:pt x="16102" y="4480"/>
                </a:cubicBezTo>
                <a:cubicBezTo>
                  <a:pt x="16102" y="4480"/>
                  <a:pt x="16102" y="4480"/>
                  <a:pt x="16102" y="4480"/>
                </a:cubicBezTo>
                <a:cubicBezTo>
                  <a:pt x="16102" y="4480"/>
                  <a:pt x="16102" y="4480"/>
                  <a:pt x="16102" y="4480"/>
                </a:cubicBezTo>
                <a:close/>
                <a:moveTo>
                  <a:pt x="15709" y="5283"/>
                </a:moveTo>
                <a:cubicBezTo>
                  <a:pt x="15709" y="5216"/>
                  <a:pt x="15709" y="5216"/>
                  <a:pt x="15709" y="5216"/>
                </a:cubicBezTo>
                <a:cubicBezTo>
                  <a:pt x="15709" y="5216"/>
                  <a:pt x="15709" y="5216"/>
                  <a:pt x="15709" y="5216"/>
                </a:cubicBezTo>
                <a:cubicBezTo>
                  <a:pt x="15709" y="5149"/>
                  <a:pt x="15709" y="5149"/>
                  <a:pt x="15709" y="5149"/>
                </a:cubicBezTo>
                <a:cubicBezTo>
                  <a:pt x="15709" y="5149"/>
                  <a:pt x="15709" y="5149"/>
                  <a:pt x="15709" y="5149"/>
                </a:cubicBezTo>
                <a:cubicBezTo>
                  <a:pt x="15653" y="5149"/>
                  <a:pt x="15653" y="5149"/>
                  <a:pt x="15653" y="5149"/>
                </a:cubicBezTo>
                <a:cubicBezTo>
                  <a:pt x="15653" y="5216"/>
                  <a:pt x="15653" y="5216"/>
                  <a:pt x="15653" y="5216"/>
                </a:cubicBezTo>
                <a:cubicBezTo>
                  <a:pt x="15653" y="5283"/>
                  <a:pt x="15653" y="5283"/>
                  <a:pt x="15653" y="5283"/>
                </a:cubicBezTo>
                <a:cubicBezTo>
                  <a:pt x="15709" y="5350"/>
                  <a:pt x="15709" y="5350"/>
                  <a:pt x="15709" y="5350"/>
                </a:cubicBezTo>
                <a:cubicBezTo>
                  <a:pt x="15709" y="5417"/>
                  <a:pt x="15709" y="5417"/>
                  <a:pt x="15709" y="5417"/>
                </a:cubicBezTo>
                <a:cubicBezTo>
                  <a:pt x="15653" y="5417"/>
                  <a:pt x="15653" y="5417"/>
                  <a:pt x="15653" y="5417"/>
                </a:cubicBezTo>
                <a:cubicBezTo>
                  <a:pt x="15653" y="5350"/>
                  <a:pt x="15653" y="5350"/>
                  <a:pt x="15653" y="5350"/>
                </a:cubicBezTo>
                <a:cubicBezTo>
                  <a:pt x="15541" y="5350"/>
                  <a:pt x="15541" y="5350"/>
                  <a:pt x="15541" y="5350"/>
                </a:cubicBezTo>
                <a:cubicBezTo>
                  <a:pt x="15541" y="5350"/>
                  <a:pt x="15541" y="5350"/>
                  <a:pt x="15541" y="5350"/>
                </a:cubicBezTo>
                <a:cubicBezTo>
                  <a:pt x="15485" y="5350"/>
                  <a:pt x="15485" y="5350"/>
                  <a:pt x="15485" y="5350"/>
                </a:cubicBezTo>
                <a:cubicBezTo>
                  <a:pt x="15429" y="5283"/>
                  <a:pt x="15429" y="5283"/>
                  <a:pt x="15429" y="5283"/>
                </a:cubicBezTo>
                <a:cubicBezTo>
                  <a:pt x="15429" y="5283"/>
                  <a:pt x="15429" y="5283"/>
                  <a:pt x="15429" y="5283"/>
                </a:cubicBezTo>
                <a:cubicBezTo>
                  <a:pt x="15372" y="5283"/>
                  <a:pt x="15372" y="5283"/>
                  <a:pt x="15372" y="5283"/>
                </a:cubicBezTo>
                <a:cubicBezTo>
                  <a:pt x="15372" y="5216"/>
                  <a:pt x="15372" y="5216"/>
                  <a:pt x="15372" y="5216"/>
                </a:cubicBezTo>
                <a:cubicBezTo>
                  <a:pt x="15372" y="5216"/>
                  <a:pt x="15372" y="5216"/>
                  <a:pt x="15372" y="5216"/>
                </a:cubicBezTo>
                <a:cubicBezTo>
                  <a:pt x="15372" y="5216"/>
                  <a:pt x="15372" y="5216"/>
                  <a:pt x="15372" y="5216"/>
                </a:cubicBezTo>
                <a:cubicBezTo>
                  <a:pt x="15372" y="5149"/>
                  <a:pt x="15372" y="5149"/>
                  <a:pt x="15372" y="5149"/>
                </a:cubicBezTo>
                <a:cubicBezTo>
                  <a:pt x="15372" y="5149"/>
                  <a:pt x="15372" y="5149"/>
                  <a:pt x="15372" y="5149"/>
                </a:cubicBezTo>
                <a:cubicBezTo>
                  <a:pt x="15429" y="5149"/>
                  <a:pt x="15429" y="5149"/>
                  <a:pt x="15429" y="5149"/>
                </a:cubicBezTo>
                <a:cubicBezTo>
                  <a:pt x="15429" y="5082"/>
                  <a:pt x="15429" y="5082"/>
                  <a:pt x="15429" y="5082"/>
                </a:cubicBezTo>
                <a:cubicBezTo>
                  <a:pt x="15372" y="5015"/>
                  <a:pt x="15372" y="5015"/>
                  <a:pt x="15372" y="5015"/>
                </a:cubicBezTo>
                <a:cubicBezTo>
                  <a:pt x="15372" y="5015"/>
                  <a:pt x="15372" y="5015"/>
                  <a:pt x="15372" y="5015"/>
                </a:cubicBezTo>
                <a:cubicBezTo>
                  <a:pt x="15372" y="5015"/>
                  <a:pt x="15372" y="5015"/>
                  <a:pt x="15372" y="5015"/>
                </a:cubicBezTo>
                <a:cubicBezTo>
                  <a:pt x="15372" y="5082"/>
                  <a:pt x="15372" y="5082"/>
                  <a:pt x="15372" y="5082"/>
                </a:cubicBezTo>
                <a:cubicBezTo>
                  <a:pt x="15372" y="5082"/>
                  <a:pt x="15372" y="5082"/>
                  <a:pt x="15372" y="5082"/>
                </a:cubicBezTo>
                <a:cubicBezTo>
                  <a:pt x="15372" y="5149"/>
                  <a:pt x="15372" y="5149"/>
                  <a:pt x="15372" y="5149"/>
                </a:cubicBezTo>
                <a:cubicBezTo>
                  <a:pt x="15316" y="5149"/>
                  <a:pt x="15316" y="5149"/>
                  <a:pt x="15316" y="5149"/>
                </a:cubicBezTo>
                <a:cubicBezTo>
                  <a:pt x="15316" y="5149"/>
                  <a:pt x="15316" y="5149"/>
                  <a:pt x="15316" y="5149"/>
                </a:cubicBezTo>
                <a:cubicBezTo>
                  <a:pt x="15316" y="5149"/>
                  <a:pt x="15316" y="5149"/>
                  <a:pt x="15316" y="5149"/>
                </a:cubicBezTo>
                <a:cubicBezTo>
                  <a:pt x="15316" y="5216"/>
                  <a:pt x="15316" y="5216"/>
                  <a:pt x="15316" y="5216"/>
                </a:cubicBezTo>
                <a:cubicBezTo>
                  <a:pt x="15316" y="5216"/>
                  <a:pt x="15316" y="5216"/>
                  <a:pt x="15316" y="5216"/>
                </a:cubicBezTo>
                <a:cubicBezTo>
                  <a:pt x="15260" y="5216"/>
                  <a:pt x="15260" y="5216"/>
                  <a:pt x="15260" y="5216"/>
                </a:cubicBezTo>
                <a:cubicBezTo>
                  <a:pt x="15260" y="5149"/>
                  <a:pt x="15260" y="5149"/>
                  <a:pt x="15260" y="5149"/>
                </a:cubicBezTo>
                <a:cubicBezTo>
                  <a:pt x="15260" y="5149"/>
                  <a:pt x="15260" y="5149"/>
                  <a:pt x="15260" y="5149"/>
                </a:cubicBezTo>
                <a:cubicBezTo>
                  <a:pt x="15260" y="5082"/>
                  <a:pt x="15260" y="5082"/>
                  <a:pt x="15260" y="5082"/>
                </a:cubicBezTo>
                <a:cubicBezTo>
                  <a:pt x="15260" y="5015"/>
                  <a:pt x="15260" y="5015"/>
                  <a:pt x="15260" y="5015"/>
                </a:cubicBezTo>
                <a:cubicBezTo>
                  <a:pt x="15260" y="5015"/>
                  <a:pt x="15260" y="5015"/>
                  <a:pt x="15260" y="5015"/>
                </a:cubicBezTo>
                <a:cubicBezTo>
                  <a:pt x="15260" y="4949"/>
                  <a:pt x="15260" y="4949"/>
                  <a:pt x="15260" y="4949"/>
                </a:cubicBezTo>
                <a:cubicBezTo>
                  <a:pt x="15260" y="5015"/>
                  <a:pt x="15260" y="5015"/>
                  <a:pt x="15260" y="5015"/>
                </a:cubicBezTo>
                <a:cubicBezTo>
                  <a:pt x="15204" y="5015"/>
                  <a:pt x="15204" y="5015"/>
                  <a:pt x="15204" y="5015"/>
                </a:cubicBezTo>
                <a:cubicBezTo>
                  <a:pt x="15204" y="5082"/>
                  <a:pt x="15204" y="5082"/>
                  <a:pt x="15204" y="5082"/>
                </a:cubicBezTo>
                <a:cubicBezTo>
                  <a:pt x="15204" y="5082"/>
                  <a:pt x="15204" y="5082"/>
                  <a:pt x="15204" y="5082"/>
                </a:cubicBezTo>
                <a:cubicBezTo>
                  <a:pt x="15204" y="5149"/>
                  <a:pt x="15204" y="5149"/>
                  <a:pt x="15204" y="5149"/>
                </a:cubicBezTo>
                <a:cubicBezTo>
                  <a:pt x="15148" y="5149"/>
                  <a:pt x="15148" y="5149"/>
                  <a:pt x="15148" y="5149"/>
                </a:cubicBezTo>
                <a:cubicBezTo>
                  <a:pt x="15092" y="5149"/>
                  <a:pt x="15092" y="5149"/>
                  <a:pt x="15092" y="5149"/>
                </a:cubicBezTo>
                <a:cubicBezTo>
                  <a:pt x="15092" y="5149"/>
                  <a:pt x="15092" y="5149"/>
                  <a:pt x="15092" y="5149"/>
                </a:cubicBezTo>
                <a:cubicBezTo>
                  <a:pt x="15092" y="5082"/>
                  <a:pt x="15092" y="5082"/>
                  <a:pt x="15092" y="5082"/>
                </a:cubicBezTo>
                <a:cubicBezTo>
                  <a:pt x="15092" y="5082"/>
                  <a:pt x="15092" y="5082"/>
                  <a:pt x="15092" y="5082"/>
                </a:cubicBezTo>
                <a:cubicBezTo>
                  <a:pt x="15092" y="5015"/>
                  <a:pt x="15092" y="5015"/>
                  <a:pt x="15092" y="5015"/>
                </a:cubicBezTo>
                <a:cubicBezTo>
                  <a:pt x="15092" y="4949"/>
                  <a:pt x="15092" y="4949"/>
                  <a:pt x="15092" y="4949"/>
                </a:cubicBezTo>
                <a:cubicBezTo>
                  <a:pt x="15092" y="4949"/>
                  <a:pt x="15092" y="4949"/>
                  <a:pt x="15092" y="4949"/>
                </a:cubicBezTo>
                <a:cubicBezTo>
                  <a:pt x="15148" y="4815"/>
                  <a:pt x="15148" y="4815"/>
                  <a:pt x="15148" y="4815"/>
                </a:cubicBezTo>
                <a:cubicBezTo>
                  <a:pt x="15148" y="4815"/>
                  <a:pt x="15148" y="4815"/>
                  <a:pt x="15148" y="4815"/>
                </a:cubicBezTo>
                <a:cubicBezTo>
                  <a:pt x="15092" y="4882"/>
                  <a:pt x="15092" y="4882"/>
                  <a:pt x="15092" y="4882"/>
                </a:cubicBezTo>
                <a:cubicBezTo>
                  <a:pt x="15092" y="4949"/>
                  <a:pt x="15092" y="4949"/>
                  <a:pt x="15092" y="4949"/>
                </a:cubicBezTo>
                <a:cubicBezTo>
                  <a:pt x="15092" y="5015"/>
                  <a:pt x="15092" y="5015"/>
                  <a:pt x="15092" y="5015"/>
                </a:cubicBezTo>
                <a:cubicBezTo>
                  <a:pt x="15036" y="5082"/>
                  <a:pt x="15036" y="5082"/>
                  <a:pt x="15036" y="5082"/>
                </a:cubicBezTo>
                <a:cubicBezTo>
                  <a:pt x="15036" y="5082"/>
                  <a:pt x="15036" y="5082"/>
                  <a:pt x="15036" y="5082"/>
                </a:cubicBezTo>
                <a:cubicBezTo>
                  <a:pt x="15036" y="5015"/>
                  <a:pt x="15036" y="5015"/>
                  <a:pt x="15036" y="5015"/>
                </a:cubicBezTo>
                <a:cubicBezTo>
                  <a:pt x="15036" y="5015"/>
                  <a:pt x="15036" y="5015"/>
                  <a:pt x="15036" y="5015"/>
                </a:cubicBezTo>
                <a:cubicBezTo>
                  <a:pt x="15036" y="5015"/>
                  <a:pt x="15036" y="5015"/>
                  <a:pt x="15036" y="5015"/>
                </a:cubicBezTo>
                <a:cubicBezTo>
                  <a:pt x="15036" y="5082"/>
                  <a:pt x="15036" y="5082"/>
                  <a:pt x="15036" y="5082"/>
                </a:cubicBezTo>
                <a:cubicBezTo>
                  <a:pt x="14980" y="5082"/>
                  <a:pt x="14980" y="5082"/>
                  <a:pt x="14980" y="5082"/>
                </a:cubicBezTo>
                <a:cubicBezTo>
                  <a:pt x="14924" y="5015"/>
                  <a:pt x="14924" y="5015"/>
                  <a:pt x="14924" y="5015"/>
                </a:cubicBezTo>
                <a:cubicBezTo>
                  <a:pt x="14924" y="4949"/>
                  <a:pt x="14924" y="4949"/>
                  <a:pt x="14924" y="4949"/>
                </a:cubicBezTo>
                <a:cubicBezTo>
                  <a:pt x="14924" y="4949"/>
                  <a:pt x="14924" y="4949"/>
                  <a:pt x="14924" y="4949"/>
                </a:cubicBezTo>
                <a:cubicBezTo>
                  <a:pt x="14924" y="4882"/>
                  <a:pt x="14924" y="4882"/>
                  <a:pt x="14924" y="4882"/>
                </a:cubicBezTo>
                <a:cubicBezTo>
                  <a:pt x="14980" y="4882"/>
                  <a:pt x="14980" y="4882"/>
                  <a:pt x="14980" y="4882"/>
                </a:cubicBezTo>
                <a:cubicBezTo>
                  <a:pt x="15036" y="4815"/>
                  <a:pt x="15036" y="4815"/>
                  <a:pt x="15036" y="4815"/>
                </a:cubicBezTo>
                <a:cubicBezTo>
                  <a:pt x="14980" y="4815"/>
                  <a:pt x="14980" y="4815"/>
                  <a:pt x="14980" y="4815"/>
                </a:cubicBezTo>
                <a:cubicBezTo>
                  <a:pt x="15036" y="4748"/>
                  <a:pt x="15036" y="4748"/>
                  <a:pt x="15036" y="4748"/>
                </a:cubicBezTo>
                <a:cubicBezTo>
                  <a:pt x="15036" y="4681"/>
                  <a:pt x="15036" y="4681"/>
                  <a:pt x="15036" y="4681"/>
                </a:cubicBezTo>
                <a:cubicBezTo>
                  <a:pt x="15092" y="4681"/>
                  <a:pt x="15092" y="4681"/>
                  <a:pt x="15092" y="4681"/>
                </a:cubicBezTo>
                <a:cubicBezTo>
                  <a:pt x="15092" y="4681"/>
                  <a:pt x="15092" y="4681"/>
                  <a:pt x="15092" y="4681"/>
                </a:cubicBezTo>
                <a:cubicBezTo>
                  <a:pt x="15204" y="4681"/>
                  <a:pt x="15204" y="4681"/>
                  <a:pt x="15204" y="4681"/>
                </a:cubicBezTo>
                <a:cubicBezTo>
                  <a:pt x="15204" y="4614"/>
                  <a:pt x="15204" y="4614"/>
                  <a:pt x="15204" y="4614"/>
                </a:cubicBezTo>
                <a:cubicBezTo>
                  <a:pt x="15260" y="4614"/>
                  <a:pt x="15260" y="4614"/>
                  <a:pt x="15260" y="4614"/>
                </a:cubicBezTo>
                <a:cubicBezTo>
                  <a:pt x="15260" y="4614"/>
                  <a:pt x="15260" y="4614"/>
                  <a:pt x="15260" y="4614"/>
                </a:cubicBezTo>
                <a:cubicBezTo>
                  <a:pt x="15260" y="4614"/>
                  <a:pt x="15260" y="4614"/>
                  <a:pt x="15260" y="4614"/>
                </a:cubicBezTo>
                <a:cubicBezTo>
                  <a:pt x="15316" y="4547"/>
                  <a:pt x="15316" y="4547"/>
                  <a:pt x="15316" y="4547"/>
                </a:cubicBezTo>
                <a:cubicBezTo>
                  <a:pt x="15372" y="4547"/>
                  <a:pt x="15372" y="4547"/>
                  <a:pt x="15372" y="4547"/>
                </a:cubicBezTo>
                <a:cubicBezTo>
                  <a:pt x="15429" y="4614"/>
                  <a:pt x="15429" y="4614"/>
                  <a:pt x="15429" y="4614"/>
                </a:cubicBezTo>
                <a:cubicBezTo>
                  <a:pt x="15485" y="4614"/>
                  <a:pt x="15485" y="4614"/>
                  <a:pt x="15485" y="4614"/>
                </a:cubicBezTo>
                <a:cubicBezTo>
                  <a:pt x="15541" y="4547"/>
                  <a:pt x="15541" y="4547"/>
                  <a:pt x="15541" y="4547"/>
                </a:cubicBezTo>
                <a:cubicBezTo>
                  <a:pt x="15541" y="4614"/>
                  <a:pt x="15541" y="4614"/>
                  <a:pt x="15541" y="4614"/>
                </a:cubicBezTo>
                <a:cubicBezTo>
                  <a:pt x="15597" y="4614"/>
                  <a:pt x="15597" y="4614"/>
                  <a:pt x="15597" y="4614"/>
                </a:cubicBezTo>
                <a:cubicBezTo>
                  <a:pt x="15597" y="4614"/>
                  <a:pt x="15597" y="4614"/>
                  <a:pt x="15597" y="4614"/>
                </a:cubicBezTo>
                <a:cubicBezTo>
                  <a:pt x="15597" y="4614"/>
                  <a:pt x="15597" y="4614"/>
                  <a:pt x="15597" y="4614"/>
                </a:cubicBezTo>
                <a:cubicBezTo>
                  <a:pt x="15653" y="4614"/>
                  <a:pt x="15653" y="4614"/>
                  <a:pt x="15653" y="4614"/>
                </a:cubicBezTo>
                <a:cubicBezTo>
                  <a:pt x="15709" y="4614"/>
                  <a:pt x="15709" y="4614"/>
                  <a:pt x="15709" y="4614"/>
                </a:cubicBezTo>
                <a:cubicBezTo>
                  <a:pt x="15709" y="4614"/>
                  <a:pt x="15709" y="4614"/>
                  <a:pt x="15709" y="4614"/>
                </a:cubicBezTo>
                <a:cubicBezTo>
                  <a:pt x="15765" y="4614"/>
                  <a:pt x="15765" y="4614"/>
                  <a:pt x="15765" y="4614"/>
                </a:cubicBezTo>
                <a:cubicBezTo>
                  <a:pt x="15765" y="4614"/>
                  <a:pt x="15765" y="4614"/>
                  <a:pt x="15765" y="4614"/>
                </a:cubicBezTo>
                <a:cubicBezTo>
                  <a:pt x="15765" y="4614"/>
                  <a:pt x="15765" y="4614"/>
                  <a:pt x="15765" y="4614"/>
                </a:cubicBezTo>
                <a:cubicBezTo>
                  <a:pt x="15709" y="4614"/>
                  <a:pt x="15709" y="4614"/>
                  <a:pt x="15709" y="4614"/>
                </a:cubicBezTo>
                <a:cubicBezTo>
                  <a:pt x="15709" y="4547"/>
                  <a:pt x="15709" y="4547"/>
                  <a:pt x="15709" y="4547"/>
                </a:cubicBezTo>
                <a:cubicBezTo>
                  <a:pt x="15653" y="4547"/>
                  <a:pt x="15653" y="4547"/>
                  <a:pt x="15653" y="4547"/>
                </a:cubicBezTo>
                <a:cubicBezTo>
                  <a:pt x="15709" y="4547"/>
                  <a:pt x="15709" y="4547"/>
                  <a:pt x="15709" y="4547"/>
                </a:cubicBezTo>
                <a:cubicBezTo>
                  <a:pt x="15709" y="4547"/>
                  <a:pt x="15709" y="4547"/>
                  <a:pt x="15709" y="4547"/>
                </a:cubicBezTo>
                <a:cubicBezTo>
                  <a:pt x="15709" y="4480"/>
                  <a:pt x="15709" y="4480"/>
                  <a:pt x="15709" y="4480"/>
                </a:cubicBezTo>
                <a:cubicBezTo>
                  <a:pt x="15653" y="4480"/>
                  <a:pt x="15653" y="4480"/>
                  <a:pt x="15653" y="4480"/>
                </a:cubicBezTo>
                <a:cubicBezTo>
                  <a:pt x="15709" y="4480"/>
                  <a:pt x="15709" y="4480"/>
                  <a:pt x="15709" y="4480"/>
                </a:cubicBezTo>
                <a:cubicBezTo>
                  <a:pt x="15709" y="4480"/>
                  <a:pt x="15709" y="4480"/>
                  <a:pt x="15709" y="4480"/>
                </a:cubicBezTo>
                <a:cubicBezTo>
                  <a:pt x="15765" y="4480"/>
                  <a:pt x="15765" y="4480"/>
                  <a:pt x="15765" y="4480"/>
                </a:cubicBezTo>
                <a:cubicBezTo>
                  <a:pt x="15709" y="4414"/>
                  <a:pt x="15709" y="4414"/>
                  <a:pt x="15709" y="4414"/>
                </a:cubicBezTo>
                <a:cubicBezTo>
                  <a:pt x="15653" y="4414"/>
                  <a:pt x="15653" y="4414"/>
                  <a:pt x="15653" y="4414"/>
                </a:cubicBezTo>
                <a:cubicBezTo>
                  <a:pt x="15653" y="4480"/>
                  <a:pt x="15653" y="4480"/>
                  <a:pt x="15653" y="4480"/>
                </a:cubicBezTo>
                <a:cubicBezTo>
                  <a:pt x="15597" y="4414"/>
                  <a:pt x="15597" y="4414"/>
                  <a:pt x="15597" y="4414"/>
                </a:cubicBezTo>
                <a:cubicBezTo>
                  <a:pt x="15653" y="4347"/>
                  <a:pt x="15653" y="4347"/>
                  <a:pt x="15653" y="4347"/>
                </a:cubicBezTo>
                <a:cubicBezTo>
                  <a:pt x="15653" y="4347"/>
                  <a:pt x="15653" y="4347"/>
                  <a:pt x="15653" y="4347"/>
                </a:cubicBezTo>
                <a:cubicBezTo>
                  <a:pt x="15653" y="4280"/>
                  <a:pt x="15653" y="4280"/>
                  <a:pt x="15653" y="4280"/>
                </a:cubicBezTo>
                <a:cubicBezTo>
                  <a:pt x="15653" y="4280"/>
                  <a:pt x="15653" y="4280"/>
                  <a:pt x="15653" y="4280"/>
                </a:cubicBezTo>
                <a:cubicBezTo>
                  <a:pt x="15653" y="4280"/>
                  <a:pt x="15653" y="4280"/>
                  <a:pt x="15653" y="4280"/>
                </a:cubicBezTo>
                <a:cubicBezTo>
                  <a:pt x="15653" y="4146"/>
                  <a:pt x="15653" y="4146"/>
                  <a:pt x="15653" y="4146"/>
                </a:cubicBezTo>
                <a:cubicBezTo>
                  <a:pt x="15653" y="4146"/>
                  <a:pt x="15653" y="4146"/>
                  <a:pt x="15653" y="4146"/>
                </a:cubicBezTo>
                <a:cubicBezTo>
                  <a:pt x="15653" y="4079"/>
                  <a:pt x="15653" y="4079"/>
                  <a:pt x="15653" y="4079"/>
                </a:cubicBezTo>
                <a:cubicBezTo>
                  <a:pt x="15653" y="4079"/>
                  <a:pt x="15653" y="4079"/>
                  <a:pt x="15653" y="4079"/>
                </a:cubicBezTo>
                <a:cubicBezTo>
                  <a:pt x="15653" y="4079"/>
                  <a:pt x="15653" y="4079"/>
                  <a:pt x="15653" y="4079"/>
                </a:cubicBezTo>
                <a:cubicBezTo>
                  <a:pt x="15709" y="4012"/>
                  <a:pt x="15709" y="4012"/>
                  <a:pt x="15709" y="4012"/>
                </a:cubicBezTo>
                <a:cubicBezTo>
                  <a:pt x="15765" y="4079"/>
                  <a:pt x="15765" y="4079"/>
                  <a:pt x="15765" y="4079"/>
                </a:cubicBezTo>
                <a:cubicBezTo>
                  <a:pt x="15821" y="4012"/>
                  <a:pt x="15821" y="4012"/>
                  <a:pt x="15821" y="4012"/>
                </a:cubicBezTo>
                <a:cubicBezTo>
                  <a:pt x="15877" y="4079"/>
                  <a:pt x="15877" y="4079"/>
                  <a:pt x="15877" y="4079"/>
                </a:cubicBezTo>
                <a:cubicBezTo>
                  <a:pt x="15877" y="4079"/>
                  <a:pt x="15877" y="4079"/>
                  <a:pt x="15877" y="4079"/>
                </a:cubicBezTo>
                <a:cubicBezTo>
                  <a:pt x="15934" y="4146"/>
                  <a:pt x="15934" y="4146"/>
                  <a:pt x="15934" y="4146"/>
                </a:cubicBezTo>
                <a:cubicBezTo>
                  <a:pt x="15990" y="4213"/>
                  <a:pt x="15990" y="4213"/>
                  <a:pt x="15990" y="4213"/>
                </a:cubicBezTo>
                <a:cubicBezTo>
                  <a:pt x="15990" y="4414"/>
                  <a:pt x="15990" y="4414"/>
                  <a:pt x="15990" y="4414"/>
                </a:cubicBezTo>
                <a:cubicBezTo>
                  <a:pt x="15934" y="4480"/>
                  <a:pt x="15934" y="4480"/>
                  <a:pt x="15934" y="4480"/>
                </a:cubicBezTo>
                <a:cubicBezTo>
                  <a:pt x="15990" y="4480"/>
                  <a:pt x="15990" y="4480"/>
                  <a:pt x="15990" y="4480"/>
                </a:cubicBezTo>
                <a:cubicBezTo>
                  <a:pt x="15990" y="4480"/>
                  <a:pt x="15990" y="4480"/>
                  <a:pt x="15990" y="4480"/>
                </a:cubicBezTo>
                <a:cubicBezTo>
                  <a:pt x="16102" y="4480"/>
                  <a:pt x="16102" y="4480"/>
                  <a:pt x="16102" y="4480"/>
                </a:cubicBezTo>
                <a:cubicBezTo>
                  <a:pt x="16102" y="4547"/>
                  <a:pt x="16102" y="4547"/>
                  <a:pt x="16102" y="4547"/>
                </a:cubicBezTo>
                <a:cubicBezTo>
                  <a:pt x="16158" y="4614"/>
                  <a:pt x="16158" y="4614"/>
                  <a:pt x="16158" y="4614"/>
                </a:cubicBezTo>
                <a:cubicBezTo>
                  <a:pt x="16158" y="4547"/>
                  <a:pt x="16158" y="4547"/>
                  <a:pt x="16158" y="4547"/>
                </a:cubicBezTo>
                <a:cubicBezTo>
                  <a:pt x="16270" y="4547"/>
                  <a:pt x="16270" y="4547"/>
                  <a:pt x="16270" y="4547"/>
                </a:cubicBezTo>
                <a:cubicBezTo>
                  <a:pt x="16326" y="4614"/>
                  <a:pt x="16326" y="4614"/>
                  <a:pt x="16326" y="4614"/>
                </a:cubicBezTo>
                <a:cubicBezTo>
                  <a:pt x="16326" y="4614"/>
                  <a:pt x="16326" y="4614"/>
                  <a:pt x="16326" y="4614"/>
                </a:cubicBezTo>
                <a:cubicBezTo>
                  <a:pt x="16326" y="4547"/>
                  <a:pt x="16326" y="4547"/>
                  <a:pt x="16326" y="4547"/>
                </a:cubicBezTo>
                <a:cubicBezTo>
                  <a:pt x="16382" y="4547"/>
                  <a:pt x="16382" y="4547"/>
                  <a:pt x="16382" y="4547"/>
                </a:cubicBezTo>
                <a:cubicBezTo>
                  <a:pt x="16438" y="4480"/>
                  <a:pt x="16438" y="4480"/>
                  <a:pt x="16438" y="4480"/>
                </a:cubicBezTo>
                <a:cubicBezTo>
                  <a:pt x="16495" y="4414"/>
                  <a:pt x="16495" y="4414"/>
                  <a:pt x="16495" y="4414"/>
                </a:cubicBezTo>
                <a:cubicBezTo>
                  <a:pt x="16551" y="4347"/>
                  <a:pt x="16551" y="4347"/>
                  <a:pt x="16551" y="4347"/>
                </a:cubicBezTo>
                <a:cubicBezTo>
                  <a:pt x="16663" y="4280"/>
                  <a:pt x="16663" y="4280"/>
                  <a:pt x="16663" y="4280"/>
                </a:cubicBezTo>
                <a:cubicBezTo>
                  <a:pt x="16663" y="4213"/>
                  <a:pt x="16663" y="4213"/>
                  <a:pt x="16663" y="4213"/>
                </a:cubicBezTo>
                <a:cubicBezTo>
                  <a:pt x="16719" y="4146"/>
                  <a:pt x="16719" y="4146"/>
                  <a:pt x="16719" y="4146"/>
                </a:cubicBezTo>
                <a:cubicBezTo>
                  <a:pt x="16663" y="4146"/>
                  <a:pt x="16663" y="4146"/>
                  <a:pt x="16663" y="4146"/>
                </a:cubicBezTo>
                <a:cubicBezTo>
                  <a:pt x="16607" y="4213"/>
                  <a:pt x="16607" y="4213"/>
                  <a:pt x="16607" y="4213"/>
                </a:cubicBezTo>
                <a:cubicBezTo>
                  <a:pt x="16607" y="4213"/>
                  <a:pt x="16607" y="4213"/>
                  <a:pt x="16607" y="4213"/>
                </a:cubicBezTo>
                <a:cubicBezTo>
                  <a:pt x="16551" y="4347"/>
                  <a:pt x="16551" y="4347"/>
                  <a:pt x="16551" y="4347"/>
                </a:cubicBezTo>
                <a:cubicBezTo>
                  <a:pt x="16495" y="4347"/>
                  <a:pt x="16495" y="4347"/>
                  <a:pt x="16495" y="4347"/>
                </a:cubicBezTo>
                <a:cubicBezTo>
                  <a:pt x="16495" y="4414"/>
                  <a:pt x="16495" y="4414"/>
                  <a:pt x="16495" y="4414"/>
                </a:cubicBezTo>
                <a:cubicBezTo>
                  <a:pt x="16438" y="4480"/>
                  <a:pt x="16438" y="4480"/>
                  <a:pt x="16438" y="4480"/>
                </a:cubicBezTo>
                <a:cubicBezTo>
                  <a:pt x="16326" y="4480"/>
                  <a:pt x="16326" y="4480"/>
                  <a:pt x="16326" y="4480"/>
                </a:cubicBezTo>
                <a:cubicBezTo>
                  <a:pt x="16326" y="4480"/>
                  <a:pt x="16326" y="4480"/>
                  <a:pt x="16326" y="4480"/>
                </a:cubicBezTo>
                <a:cubicBezTo>
                  <a:pt x="16270" y="4480"/>
                  <a:pt x="16270" y="4480"/>
                  <a:pt x="16270" y="4480"/>
                </a:cubicBezTo>
                <a:cubicBezTo>
                  <a:pt x="16270" y="4480"/>
                  <a:pt x="16270" y="4480"/>
                  <a:pt x="16270" y="4480"/>
                </a:cubicBezTo>
                <a:cubicBezTo>
                  <a:pt x="16214" y="4480"/>
                  <a:pt x="16214" y="4480"/>
                  <a:pt x="16214" y="4480"/>
                </a:cubicBezTo>
                <a:cubicBezTo>
                  <a:pt x="16158" y="4414"/>
                  <a:pt x="16158" y="4414"/>
                  <a:pt x="16158" y="4414"/>
                </a:cubicBezTo>
                <a:cubicBezTo>
                  <a:pt x="16158" y="4414"/>
                  <a:pt x="16158" y="4414"/>
                  <a:pt x="16158" y="4414"/>
                </a:cubicBezTo>
                <a:cubicBezTo>
                  <a:pt x="16214" y="4347"/>
                  <a:pt x="16214" y="4347"/>
                  <a:pt x="16214" y="4347"/>
                </a:cubicBezTo>
                <a:cubicBezTo>
                  <a:pt x="16214" y="4347"/>
                  <a:pt x="16214" y="4347"/>
                  <a:pt x="16214" y="4347"/>
                </a:cubicBezTo>
                <a:cubicBezTo>
                  <a:pt x="16270" y="4280"/>
                  <a:pt x="16270" y="4280"/>
                  <a:pt x="16270" y="4280"/>
                </a:cubicBezTo>
                <a:cubicBezTo>
                  <a:pt x="16214" y="4347"/>
                  <a:pt x="16214" y="4347"/>
                  <a:pt x="16214" y="4347"/>
                </a:cubicBezTo>
                <a:cubicBezTo>
                  <a:pt x="16158" y="4347"/>
                  <a:pt x="16158" y="4347"/>
                  <a:pt x="16158" y="4347"/>
                </a:cubicBezTo>
                <a:cubicBezTo>
                  <a:pt x="16102" y="4347"/>
                  <a:pt x="16102" y="4347"/>
                  <a:pt x="16102" y="4347"/>
                </a:cubicBezTo>
                <a:cubicBezTo>
                  <a:pt x="16102" y="4280"/>
                  <a:pt x="16102" y="4280"/>
                  <a:pt x="16102" y="4280"/>
                </a:cubicBezTo>
                <a:cubicBezTo>
                  <a:pt x="16102" y="4280"/>
                  <a:pt x="16102" y="4280"/>
                  <a:pt x="16102" y="4280"/>
                </a:cubicBezTo>
                <a:cubicBezTo>
                  <a:pt x="16158" y="4280"/>
                  <a:pt x="16158" y="4280"/>
                  <a:pt x="16158" y="4280"/>
                </a:cubicBezTo>
                <a:cubicBezTo>
                  <a:pt x="16158" y="4280"/>
                  <a:pt x="16158" y="4280"/>
                  <a:pt x="16158" y="4280"/>
                </a:cubicBezTo>
                <a:cubicBezTo>
                  <a:pt x="16158" y="4213"/>
                  <a:pt x="16158" y="4213"/>
                  <a:pt x="16158" y="4213"/>
                </a:cubicBezTo>
                <a:cubicBezTo>
                  <a:pt x="16158" y="4213"/>
                  <a:pt x="16158" y="4213"/>
                  <a:pt x="16158" y="4213"/>
                </a:cubicBezTo>
                <a:cubicBezTo>
                  <a:pt x="16158" y="4213"/>
                  <a:pt x="16158" y="4213"/>
                  <a:pt x="16158" y="4213"/>
                </a:cubicBezTo>
                <a:cubicBezTo>
                  <a:pt x="16158" y="4213"/>
                  <a:pt x="16158" y="4213"/>
                  <a:pt x="16158" y="4213"/>
                </a:cubicBezTo>
                <a:cubicBezTo>
                  <a:pt x="16214" y="4213"/>
                  <a:pt x="16214" y="4213"/>
                  <a:pt x="16214" y="4213"/>
                </a:cubicBezTo>
                <a:cubicBezTo>
                  <a:pt x="16214" y="4213"/>
                  <a:pt x="16214" y="4213"/>
                  <a:pt x="16214" y="4213"/>
                </a:cubicBezTo>
                <a:cubicBezTo>
                  <a:pt x="16214" y="4146"/>
                  <a:pt x="16214" y="4146"/>
                  <a:pt x="16214" y="4146"/>
                </a:cubicBezTo>
                <a:cubicBezTo>
                  <a:pt x="16214" y="4146"/>
                  <a:pt x="16214" y="4146"/>
                  <a:pt x="16214" y="4146"/>
                </a:cubicBezTo>
                <a:cubicBezTo>
                  <a:pt x="16158" y="4146"/>
                  <a:pt x="16158" y="4146"/>
                  <a:pt x="16158" y="4146"/>
                </a:cubicBezTo>
                <a:cubicBezTo>
                  <a:pt x="16158" y="4146"/>
                  <a:pt x="16158" y="4146"/>
                  <a:pt x="16158" y="4146"/>
                </a:cubicBezTo>
                <a:cubicBezTo>
                  <a:pt x="16102" y="4146"/>
                  <a:pt x="16102" y="4146"/>
                  <a:pt x="16102" y="4146"/>
                </a:cubicBezTo>
                <a:cubicBezTo>
                  <a:pt x="16102" y="4146"/>
                  <a:pt x="16102" y="4146"/>
                  <a:pt x="16102" y="4146"/>
                </a:cubicBezTo>
                <a:cubicBezTo>
                  <a:pt x="16102" y="4079"/>
                  <a:pt x="16102" y="4079"/>
                  <a:pt x="16102" y="4079"/>
                </a:cubicBezTo>
                <a:cubicBezTo>
                  <a:pt x="16158" y="4079"/>
                  <a:pt x="16158" y="4079"/>
                  <a:pt x="16158" y="4079"/>
                </a:cubicBezTo>
                <a:cubicBezTo>
                  <a:pt x="16158" y="4079"/>
                  <a:pt x="16158" y="4079"/>
                  <a:pt x="16158" y="4079"/>
                </a:cubicBezTo>
                <a:cubicBezTo>
                  <a:pt x="16214" y="4079"/>
                  <a:pt x="16214" y="4079"/>
                  <a:pt x="16214" y="4079"/>
                </a:cubicBezTo>
                <a:cubicBezTo>
                  <a:pt x="16270" y="4079"/>
                  <a:pt x="16270" y="4079"/>
                  <a:pt x="16270" y="4079"/>
                </a:cubicBezTo>
                <a:cubicBezTo>
                  <a:pt x="16326" y="4079"/>
                  <a:pt x="16326" y="4079"/>
                  <a:pt x="16326" y="4079"/>
                </a:cubicBezTo>
                <a:cubicBezTo>
                  <a:pt x="16270" y="4079"/>
                  <a:pt x="16270" y="4079"/>
                  <a:pt x="16270" y="4079"/>
                </a:cubicBezTo>
                <a:cubicBezTo>
                  <a:pt x="16270" y="4012"/>
                  <a:pt x="16270" y="4012"/>
                  <a:pt x="16270" y="4012"/>
                </a:cubicBezTo>
                <a:cubicBezTo>
                  <a:pt x="16270" y="4012"/>
                  <a:pt x="16270" y="4012"/>
                  <a:pt x="16270" y="4012"/>
                </a:cubicBezTo>
                <a:cubicBezTo>
                  <a:pt x="16326" y="4012"/>
                  <a:pt x="16326" y="4012"/>
                  <a:pt x="16326" y="4012"/>
                </a:cubicBezTo>
                <a:cubicBezTo>
                  <a:pt x="16326" y="3946"/>
                  <a:pt x="16326" y="3946"/>
                  <a:pt x="16326" y="3946"/>
                </a:cubicBezTo>
                <a:cubicBezTo>
                  <a:pt x="16326" y="3946"/>
                  <a:pt x="16326" y="3946"/>
                  <a:pt x="16326" y="3946"/>
                </a:cubicBezTo>
                <a:cubicBezTo>
                  <a:pt x="16326" y="3946"/>
                  <a:pt x="16326" y="3946"/>
                  <a:pt x="16326" y="3946"/>
                </a:cubicBezTo>
                <a:cubicBezTo>
                  <a:pt x="16326" y="3879"/>
                  <a:pt x="16326" y="3879"/>
                  <a:pt x="16326" y="3879"/>
                </a:cubicBezTo>
                <a:cubicBezTo>
                  <a:pt x="16382" y="3879"/>
                  <a:pt x="16382" y="3879"/>
                  <a:pt x="16382" y="3879"/>
                </a:cubicBezTo>
                <a:cubicBezTo>
                  <a:pt x="16382" y="3812"/>
                  <a:pt x="16382" y="3812"/>
                  <a:pt x="16382" y="3812"/>
                </a:cubicBezTo>
                <a:cubicBezTo>
                  <a:pt x="16438" y="3745"/>
                  <a:pt x="16438" y="3745"/>
                  <a:pt x="16438" y="3745"/>
                </a:cubicBezTo>
                <a:cubicBezTo>
                  <a:pt x="16438" y="3745"/>
                  <a:pt x="16438" y="3745"/>
                  <a:pt x="16438" y="3745"/>
                </a:cubicBezTo>
                <a:cubicBezTo>
                  <a:pt x="16495" y="3678"/>
                  <a:pt x="16495" y="3678"/>
                  <a:pt x="16495" y="3678"/>
                </a:cubicBezTo>
                <a:cubicBezTo>
                  <a:pt x="16438" y="3678"/>
                  <a:pt x="16438" y="3678"/>
                  <a:pt x="16438" y="3678"/>
                </a:cubicBezTo>
                <a:cubicBezTo>
                  <a:pt x="16382" y="3812"/>
                  <a:pt x="16382" y="3812"/>
                  <a:pt x="16382" y="3812"/>
                </a:cubicBezTo>
                <a:cubicBezTo>
                  <a:pt x="16326" y="3879"/>
                  <a:pt x="16326" y="3879"/>
                  <a:pt x="16326" y="3879"/>
                </a:cubicBezTo>
                <a:cubicBezTo>
                  <a:pt x="16214" y="3946"/>
                  <a:pt x="16214" y="3946"/>
                  <a:pt x="16214" y="3946"/>
                </a:cubicBezTo>
                <a:cubicBezTo>
                  <a:pt x="16158" y="4012"/>
                  <a:pt x="16158" y="4012"/>
                  <a:pt x="16158" y="4012"/>
                </a:cubicBezTo>
                <a:cubicBezTo>
                  <a:pt x="16158" y="4012"/>
                  <a:pt x="16158" y="4012"/>
                  <a:pt x="16158" y="4012"/>
                </a:cubicBezTo>
                <a:cubicBezTo>
                  <a:pt x="16046" y="4012"/>
                  <a:pt x="16046" y="4012"/>
                  <a:pt x="16046" y="4012"/>
                </a:cubicBezTo>
                <a:cubicBezTo>
                  <a:pt x="16046" y="3946"/>
                  <a:pt x="16046" y="3946"/>
                  <a:pt x="16046" y="3946"/>
                </a:cubicBezTo>
                <a:cubicBezTo>
                  <a:pt x="16102" y="3946"/>
                  <a:pt x="16102" y="3946"/>
                  <a:pt x="16102" y="3946"/>
                </a:cubicBezTo>
                <a:cubicBezTo>
                  <a:pt x="16158" y="3879"/>
                  <a:pt x="16158" y="3879"/>
                  <a:pt x="16158" y="3879"/>
                </a:cubicBezTo>
                <a:cubicBezTo>
                  <a:pt x="16158" y="3812"/>
                  <a:pt x="16158" y="3812"/>
                  <a:pt x="16158" y="3812"/>
                </a:cubicBezTo>
                <a:cubicBezTo>
                  <a:pt x="16102" y="3879"/>
                  <a:pt x="16102" y="3879"/>
                  <a:pt x="16102" y="3879"/>
                </a:cubicBezTo>
                <a:cubicBezTo>
                  <a:pt x="15990" y="3879"/>
                  <a:pt x="15990" y="3879"/>
                  <a:pt x="15990" y="3879"/>
                </a:cubicBezTo>
                <a:cubicBezTo>
                  <a:pt x="15990" y="3946"/>
                  <a:pt x="15990" y="3946"/>
                  <a:pt x="15990" y="3946"/>
                </a:cubicBezTo>
                <a:cubicBezTo>
                  <a:pt x="15990" y="3946"/>
                  <a:pt x="15990" y="3946"/>
                  <a:pt x="15990" y="3946"/>
                </a:cubicBezTo>
                <a:cubicBezTo>
                  <a:pt x="15934" y="3946"/>
                  <a:pt x="15934" y="3946"/>
                  <a:pt x="15934" y="3946"/>
                </a:cubicBezTo>
                <a:cubicBezTo>
                  <a:pt x="15821" y="3879"/>
                  <a:pt x="15821" y="3879"/>
                  <a:pt x="15821" y="3879"/>
                </a:cubicBezTo>
                <a:cubicBezTo>
                  <a:pt x="15877" y="3879"/>
                  <a:pt x="15877" y="3879"/>
                  <a:pt x="15877" y="3879"/>
                </a:cubicBezTo>
                <a:cubicBezTo>
                  <a:pt x="15934" y="3879"/>
                  <a:pt x="15934" y="3879"/>
                  <a:pt x="15934" y="3879"/>
                </a:cubicBezTo>
                <a:cubicBezTo>
                  <a:pt x="15934" y="3812"/>
                  <a:pt x="15934" y="3812"/>
                  <a:pt x="15934" y="3812"/>
                </a:cubicBezTo>
                <a:cubicBezTo>
                  <a:pt x="15877" y="3812"/>
                  <a:pt x="15877" y="3812"/>
                  <a:pt x="15877" y="3812"/>
                </a:cubicBezTo>
                <a:cubicBezTo>
                  <a:pt x="15877" y="3745"/>
                  <a:pt x="15877" y="3745"/>
                  <a:pt x="15877" y="3745"/>
                </a:cubicBezTo>
                <a:cubicBezTo>
                  <a:pt x="15934" y="3745"/>
                  <a:pt x="15934" y="3745"/>
                  <a:pt x="15934" y="3745"/>
                </a:cubicBezTo>
                <a:cubicBezTo>
                  <a:pt x="15934" y="3678"/>
                  <a:pt x="15934" y="3678"/>
                  <a:pt x="15934" y="3678"/>
                </a:cubicBezTo>
                <a:cubicBezTo>
                  <a:pt x="15990" y="3678"/>
                  <a:pt x="15990" y="3678"/>
                  <a:pt x="15990" y="3678"/>
                </a:cubicBezTo>
                <a:cubicBezTo>
                  <a:pt x="16046" y="3611"/>
                  <a:pt x="16046" y="3611"/>
                  <a:pt x="16046" y="3611"/>
                </a:cubicBezTo>
                <a:cubicBezTo>
                  <a:pt x="16102" y="3611"/>
                  <a:pt x="16102" y="3611"/>
                  <a:pt x="16102" y="3611"/>
                </a:cubicBezTo>
                <a:cubicBezTo>
                  <a:pt x="16102" y="3544"/>
                  <a:pt x="16102" y="3544"/>
                  <a:pt x="16102" y="3544"/>
                </a:cubicBezTo>
                <a:cubicBezTo>
                  <a:pt x="16158" y="3477"/>
                  <a:pt x="16158" y="3477"/>
                  <a:pt x="16158" y="3477"/>
                </a:cubicBezTo>
                <a:cubicBezTo>
                  <a:pt x="16214" y="3411"/>
                  <a:pt x="16214" y="3411"/>
                  <a:pt x="16214" y="3411"/>
                </a:cubicBezTo>
                <a:cubicBezTo>
                  <a:pt x="16270" y="3411"/>
                  <a:pt x="16270" y="3411"/>
                  <a:pt x="16270" y="3411"/>
                </a:cubicBezTo>
                <a:cubicBezTo>
                  <a:pt x="16326" y="3411"/>
                  <a:pt x="16326" y="3411"/>
                  <a:pt x="16326" y="3411"/>
                </a:cubicBezTo>
                <a:cubicBezTo>
                  <a:pt x="16438" y="3411"/>
                  <a:pt x="16438" y="3411"/>
                  <a:pt x="16438" y="3411"/>
                </a:cubicBezTo>
                <a:cubicBezTo>
                  <a:pt x="16438" y="3411"/>
                  <a:pt x="16438" y="3411"/>
                  <a:pt x="16438" y="3411"/>
                </a:cubicBezTo>
                <a:cubicBezTo>
                  <a:pt x="16495" y="3411"/>
                  <a:pt x="16495" y="3411"/>
                  <a:pt x="16495" y="3411"/>
                </a:cubicBezTo>
                <a:cubicBezTo>
                  <a:pt x="16551" y="3344"/>
                  <a:pt x="16551" y="3344"/>
                  <a:pt x="16551" y="3344"/>
                </a:cubicBezTo>
                <a:cubicBezTo>
                  <a:pt x="16607" y="3344"/>
                  <a:pt x="16607" y="3344"/>
                  <a:pt x="16607" y="3344"/>
                </a:cubicBezTo>
                <a:cubicBezTo>
                  <a:pt x="16607" y="3344"/>
                  <a:pt x="16607" y="3344"/>
                  <a:pt x="16607" y="3344"/>
                </a:cubicBezTo>
                <a:cubicBezTo>
                  <a:pt x="16663" y="3411"/>
                  <a:pt x="16663" y="3411"/>
                  <a:pt x="16663" y="3411"/>
                </a:cubicBezTo>
                <a:cubicBezTo>
                  <a:pt x="16663" y="3411"/>
                  <a:pt x="16663" y="3411"/>
                  <a:pt x="16663" y="3411"/>
                </a:cubicBezTo>
                <a:cubicBezTo>
                  <a:pt x="16775" y="3477"/>
                  <a:pt x="16775" y="3477"/>
                  <a:pt x="16775" y="3477"/>
                </a:cubicBezTo>
                <a:cubicBezTo>
                  <a:pt x="16831" y="3544"/>
                  <a:pt x="16831" y="3544"/>
                  <a:pt x="16831" y="3544"/>
                </a:cubicBezTo>
                <a:cubicBezTo>
                  <a:pt x="16831" y="3611"/>
                  <a:pt x="16831" y="3611"/>
                  <a:pt x="16831" y="3611"/>
                </a:cubicBezTo>
                <a:cubicBezTo>
                  <a:pt x="16887" y="3611"/>
                  <a:pt x="16887" y="3611"/>
                  <a:pt x="16887" y="3611"/>
                </a:cubicBezTo>
                <a:cubicBezTo>
                  <a:pt x="16943" y="3678"/>
                  <a:pt x="16943" y="3678"/>
                  <a:pt x="16943" y="3678"/>
                </a:cubicBezTo>
                <a:cubicBezTo>
                  <a:pt x="16943" y="3611"/>
                  <a:pt x="16943" y="3611"/>
                  <a:pt x="16943" y="3611"/>
                </a:cubicBezTo>
                <a:cubicBezTo>
                  <a:pt x="16999" y="3611"/>
                  <a:pt x="16999" y="3611"/>
                  <a:pt x="16999" y="3611"/>
                </a:cubicBezTo>
                <a:cubicBezTo>
                  <a:pt x="16943" y="3611"/>
                  <a:pt x="16943" y="3611"/>
                  <a:pt x="16943" y="3611"/>
                </a:cubicBezTo>
                <a:cubicBezTo>
                  <a:pt x="16887" y="3611"/>
                  <a:pt x="16887" y="3611"/>
                  <a:pt x="16887" y="3611"/>
                </a:cubicBezTo>
                <a:cubicBezTo>
                  <a:pt x="16887" y="3544"/>
                  <a:pt x="16887" y="3544"/>
                  <a:pt x="16887" y="3544"/>
                </a:cubicBezTo>
                <a:cubicBezTo>
                  <a:pt x="16887" y="3544"/>
                  <a:pt x="16887" y="3544"/>
                  <a:pt x="16887" y="3544"/>
                </a:cubicBezTo>
                <a:cubicBezTo>
                  <a:pt x="16943" y="3477"/>
                  <a:pt x="16943" y="3477"/>
                  <a:pt x="16943" y="3477"/>
                </a:cubicBezTo>
                <a:cubicBezTo>
                  <a:pt x="17056" y="3477"/>
                  <a:pt x="17056" y="3477"/>
                  <a:pt x="17056" y="3477"/>
                </a:cubicBezTo>
                <a:cubicBezTo>
                  <a:pt x="17112" y="3544"/>
                  <a:pt x="17112" y="3544"/>
                  <a:pt x="17112" y="3544"/>
                </a:cubicBezTo>
                <a:cubicBezTo>
                  <a:pt x="17112" y="3544"/>
                  <a:pt x="17112" y="3544"/>
                  <a:pt x="17112" y="3544"/>
                </a:cubicBezTo>
                <a:cubicBezTo>
                  <a:pt x="17112" y="3477"/>
                  <a:pt x="17112" y="3477"/>
                  <a:pt x="17112" y="3477"/>
                </a:cubicBezTo>
                <a:cubicBezTo>
                  <a:pt x="17112" y="3411"/>
                  <a:pt x="17112" y="3411"/>
                  <a:pt x="17112" y="3411"/>
                </a:cubicBezTo>
                <a:cubicBezTo>
                  <a:pt x="17112" y="3344"/>
                  <a:pt x="17112" y="3344"/>
                  <a:pt x="17112" y="3344"/>
                </a:cubicBezTo>
                <a:cubicBezTo>
                  <a:pt x="17112" y="3344"/>
                  <a:pt x="17112" y="3344"/>
                  <a:pt x="17112" y="3344"/>
                </a:cubicBezTo>
                <a:cubicBezTo>
                  <a:pt x="17112" y="3411"/>
                  <a:pt x="17112" y="3411"/>
                  <a:pt x="17112" y="3411"/>
                </a:cubicBezTo>
                <a:cubicBezTo>
                  <a:pt x="17056" y="3477"/>
                  <a:pt x="17056" y="3477"/>
                  <a:pt x="17056" y="3477"/>
                </a:cubicBezTo>
                <a:cubicBezTo>
                  <a:pt x="16999" y="3477"/>
                  <a:pt x="16999" y="3477"/>
                  <a:pt x="16999" y="3477"/>
                </a:cubicBezTo>
                <a:cubicBezTo>
                  <a:pt x="16887" y="3477"/>
                  <a:pt x="16887" y="3477"/>
                  <a:pt x="16887" y="3477"/>
                </a:cubicBezTo>
                <a:cubicBezTo>
                  <a:pt x="16831" y="3477"/>
                  <a:pt x="16831" y="3477"/>
                  <a:pt x="16831" y="3477"/>
                </a:cubicBezTo>
                <a:cubicBezTo>
                  <a:pt x="16831" y="3411"/>
                  <a:pt x="16831" y="3411"/>
                  <a:pt x="16831" y="3411"/>
                </a:cubicBezTo>
                <a:cubicBezTo>
                  <a:pt x="16775" y="3411"/>
                  <a:pt x="16775" y="3411"/>
                  <a:pt x="16775" y="3411"/>
                </a:cubicBezTo>
                <a:cubicBezTo>
                  <a:pt x="16719" y="3411"/>
                  <a:pt x="16719" y="3411"/>
                  <a:pt x="16719" y="3411"/>
                </a:cubicBezTo>
                <a:cubicBezTo>
                  <a:pt x="16663" y="3277"/>
                  <a:pt x="16663" y="3277"/>
                  <a:pt x="16663" y="3277"/>
                </a:cubicBezTo>
                <a:cubicBezTo>
                  <a:pt x="16607" y="3210"/>
                  <a:pt x="16607" y="3210"/>
                  <a:pt x="16607" y="3210"/>
                </a:cubicBezTo>
                <a:cubicBezTo>
                  <a:pt x="16663" y="3143"/>
                  <a:pt x="16663" y="3143"/>
                  <a:pt x="16663" y="3143"/>
                </a:cubicBezTo>
                <a:cubicBezTo>
                  <a:pt x="16719" y="3210"/>
                  <a:pt x="16719" y="3210"/>
                  <a:pt x="16719" y="3210"/>
                </a:cubicBezTo>
                <a:cubicBezTo>
                  <a:pt x="16719" y="3277"/>
                  <a:pt x="16719" y="3277"/>
                  <a:pt x="16719" y="3277"/>
                </a:cubicBezTo>
                <a:cubicBezTo>
                  <a:pt x="16719" y="3277"/>
                  <a:pt x="16719" y="3277"/>
                  <a:pt x="16719" y="3277"/>
                </a:cubicBezTo>
                <a:cubicBezTo>
                  <a:pt x="16775" y="3210"/>
                  <a:pt x="16775" y="3210"/>
                  <a:pt x="16775" y="3210"/>
                </a:cubicBezTo>
                <a:cubicBezTo>
                  <a:pt x="16775" y="3143"/>
                  <a:pt x="16775" y="3143"/>
                  <a:pt x="16775" y="3143"/>
                </a:cubicBezTo>
                <a:cubicBezTo>
                  <a:pt x="16775" y="3143"/>
                  <a:pt x="16775" y="3143"/>
                  <a:pt x="16775" y="3143"/>
                </a:cubicBezTo>
                <a:cubicBezTo>
                  <a:pt x="16719" y="3143"/>
                  <a:pt x="16719" y="3143"/>
                  <a:pt x="16719" y="3143"/>
                </a:cubicBezTo>
                <a:cubicBezTo>
                  <a:pt x="16719" y="3076"/>
                  <a:pt x="16719" y="3076"/>
                  <a:pt x="16719" y="3076"/>
                </a:cubicBezTo>
                <a:cubicBezTo>
                  <a:pt x="16775" y="3009"/>
                  <a:pt x="16775" y="3009"/>
                  <a:pt x="16775" y="3009"/>
                </a:cubicBezTo>
                <a:cubicBezTo>
                  <a:pt x="16775" y="2942"/>
                  <a:pt x="16775" y="2942"/>
                  <a:pt x="16775" y="2942"/>
                </a:cubicBezTo>
                <a:cubicBezTo>
                  <a:pt x="16831" y="2876"/>
                  <a:pt x="16831" y="2876"/>
                  <a:pt x="16831" y="2876"/>
                </a:cubicBezTo>
                <a:cubicBezTo>
                  <a:pt x="16775" y="2675"/>
                  <a:pt x="16775" y="2675"/>
                  <a:pt x="16775" y="2675"/>
                </a:cubicBezTo>
                <a:cubicBezTo>
                  <a:pt x="16775" y="2608"/>
                  <a:pt x="16775" y="2608"/>
                  <a:pt x="16775" y="2608"/>
                </a:cubicBezTo>
                <a:cubicBezTo>
                  <a:pt x="16719" y="2608"/>
                  <a:pt x="16719" y="2608"/>
                  <a:pt x="16719" y="2608"/>
                </a:cubicBezTo>
                <a:cubicBezTo>
                  <a:pt x="16719" y="2541"/>
                  <a:pt x="16719" y="2541"/>
                  <a:pt x="16719" y="2541"/>
                </a:cubicBezTo>
                <a:cubicBezTo>
                  <a:pt x="16719" y="2541"/>
                  <a:pt x="16719" y="2541"/>
                  <a:pt x="16719" y="2541"/>
                </a:cubicBezTo>
                <a:cubicBezTo>
                  <a:pt x="16775" y="2474"/>
                  <a:pt x="16775" y="2474"/>
                  <a:pt x="16775" y="2474"/>
                </a:cubicBezTo>
                <a:cubicBezTo>
                  <a:pt x="16775" y="2474"/>
                  <a:pt x="16775" y="2474"/>
                  <a:pt x="16775" y="2474"/>
                </a:cubicBezTo>
                <a:cubicBezTo>
                  <a:pt x="16831" y="2541"/>
                  <a:pt x="16831" y="2541"/>
                  <a:pt x="16831" y="2541"/>
                </a:cubicBezTo>
                <a:cubicBezTo>
                  <a:pt x="16831" y="2541"/>
                  <a:pt x="16831" y="2541"/>
                  <a:pt x="16831" y="2541"/>
                </a:cubicBezTo>
                <a:cubicBezTo>
                  <a:pt x="16887" y="2608"/>
                  <a:pt x="16887" y="2608"/>
                  <a:pt x="16887" y="2608"/>
                </a:cubicBezTo>
                <a:cubicBezTo>
                  <a:pt x="16887" y="2608"/>
                  <a:pt x="16887" y="2608"/>
                  <a:pt x="16887" y="2608"/>
                </a:cubicBezTo>
                <a:cubicBezTo>
                  <a:pt x="16887" y="2541"/>
                  <a:pt x="16887" y="2541"/>
                  <a:pt x="16887" y="2541"/>
                </a:cubicBezTo>
                <a:cubicBezTo>
                  <a:pt x="16887" y="2474"/>
                  <a:pt x="16887" y="2474"/>
                  <a:pt x="16887" y="2474"/>
                </a:cubicBezTo>
                <a:cubicBezTo>
                  <a:pt x="16831" y="2474"/>
                  <a:pt x="16831" y="2474"/>
                  <a:pt x="16831" y="2474"/>
                </a:cubicBezTo>
                <a:cubicBezTo>
                  <a:pt x="16775" y="2407"/>
                  <a:pt x="16775" y="2407"/>
                  <a:pt x="16775" y="2407"/>
                </a:cubicBezTo>
                <a:cubicBezTo>
                  <a:pt x="16775" y="2407"/>
                  <a:pt x="16775" y="2407"/>
                  <a:pt x="16775" y="2407"/>
                </a:cubicBezTo>
                <a:cubicBezTo>
                  <a:pt x="16831" y="2341"/>
                  <a:pt x="16831" y="2341"/>
                  <a:pt x="16831" y="2341"/>
                </a:cubicBezTo>
                <a:cubicBezTo>
                  <a:pt x="16943" y="2140"/>
                  <a:pt x="16943" y="2140"/>
                  <a:pt x="16943" y="2140"/>
                </a:cubicBezTo>
                <a:cubicBezTo>
                  <a:pt x="17056" y="2140"/>
                  <a:pt x="17056" y="2140"/>
                  <a:pt x="17056" y="2140"/>
                </a:cubicBezTo>
                <a:cubicBezTo>
                  <a:pt x="17056" y="2140"/>
                  <a:pt x="17056" y="2140"/>
                  <a:pt x="17056" y="2140"/>
                </a:cubicBezTo>
                <a:cubicBezTo>
                  <a:pt x="17112" y="2207"/>
                  <a:pt x="17112" y="2207"/>
                  <a:pt x="17112" y="2207"/>
                </a:cubicBezTo>
                <a:cubicBezTo>
                  <a:pt x="17168" y="2207"/>
                  <a:pt x="17168" y="2207"/>
                  <a:pt x="17168" y="2207"/>
                </a:cubicBezTo>
                <a:cubicBezTo>
                  <a:pt x="17224" y="2207"/>
                  <a:pt x="17224" y="2207"/>
                  <a:pt x="17224" y="2207"/>
                </a:cubicBezTo>
                <a:cubicBezTo>
                  <a:pt x="17280" y="2341"/>
                  <a:pt x="17280" y="2341"/>
                  <a:pt x="17280" y="2341"/>
                </a:cubicBezTo>
                <a:cubicBezTo>
                  <a:pt x="17280" y="2341"/>
                  <a:pt x="17280" y="2341"/>
                  <a:pt x="17280" y="2341"/>
                </a:cubicBezTo>
                <a:cubicBezTo>
                  <a:pt x="17336" y="2474"/>
                  <a:pt x="17336" y="2474"/>
                  <a:pt x="17336" y="2474"/>
                </a:cubicBezTo>
                <a:cubicBezTo>
                  <a:pt x="17392" y="2541"/>
                  <a:pt x="17392" y="2541"/>
                  <a:pt x="17392" y="2541"/>
                </a:cubicBezTo>
                <a:cubicBezTo>
                  <a:pt x="17392" y="2675"/>
                  <a:pt x="17392" y="2675"/>
                  <a:pt x="17392" y="2675"/>
                </a:cubicBezTo>
                <a:cubicBezTo>
                  <a:pt x="17392" y="2742"/>
                  <a:pt x="17392" y="2742"/>
                  <a:pt x="17392" y="2742"/>
                </a:cubicBezTo>
                <a:cubicBezTo>
                  <a:pt x="17448" y="2809"/>
                  <a:pt x="17448" y="2809"/>
                  <a:pt x="17448" y="2809"/>
                </a:cubicBezTo>
                <a:cubicBezTo>
                  <a:pt x="17448" y="2809"/>
                  <a:pt x="17448" y="2809"/>
                  <a:pt x="17448" y="2809"/>
                </a:cubicBezTo>
                <a:cubicBezTo>
                  <a:pt x="17448" y="2809"/>
                  <a:pt x="17448" y="2809"/>
                  <a:pt x="17448" y="2809"/>
                </a:cubicBezTo>
                <a:cubicBezTo>
                  <a:pt x="17504" y="2809"/>
                  <a:pt x="17504" y="2809"/>
                  <a:pt x="17504" y="2809"/>
                </a:cubicBezTo>
                <a:cubicBezTo>
                  <a:pt x="17504" y="2876"/>
                  <a:pt x="17504" y="2876"/>
                  <a:pt x="17504" y="2876"/>
                </a:cubicBezTo>
                <a:cubicBezTo>
                  <a:pt x="17561" y="2809"/>
                  <a:pt x="17561" y="2809"/>
                  <a:pt x="17561" y="2809"/>
                </a:cubicBezTo>
                <a:cubicBezTo>
                  <a:pt x="17561" y="2809"/>
                  <a:pt x="17561" y="2809"/>
                  <a:pt x="17561" y="2809"/>
                </a:cubicBezTo>
                <a:cubicBezTo>
                  <a:pt x="17617" y="2809"/>
                  <a:pt x="17617" y="2809"/>
                  <a:pt x="17617" y="2809"/>
                </a:cubicBezTo>
                <a:cubicBezTo>
                  <a:pt x="17561" y="2809"/>
                  <a:pt x="17561" y="2809"/>
                  <a:pt x="17561" y="2809"/>
                </a:cubicBezTo>
                <a:cubicBezTo>
                  <a:pt x="17504" y="2809"/>
                  <a:pt x="17504" y="2809"/>
                  <a:pt x="17504" y="2809"/>
                </a:cubicBezTo>
                <a:cubicBezTo>
                  <a:pt x="17504" y="2742"/>
                  <a:pt x="17504" y="2742"/>
                  <a:pt x="17504" y="2742"/>
                </a:cubicBezTo>
                <a:cubicBezTo>
                  <a:pt x="17448" y="2742"/>
                  <a:pt x="17448" y="2742"/>
                  <a:pt x="17448" y="2742"/>
                </a:cubicBezTo>
                <a:cubicBezTo>
                  <a:pt x="17448" y="2675"/>
                  <a:pt x="17448" y="2675"/>
                  <a:pt x="17448" y="2675"/>
                </a:cubicBezTo>
                <a:cubicBezTo>
                  <a:pt x="17504" y="2608"/>
                  <a:pt x="17504" y="2608"/>
                  <a:pt x="17504" y="2608"/>
                </a:cubicBezTo>
                <a:cubicBezTo>
                  <a:pt x="17504" y="2608"/>
                  <a:pt x="17504" y="2608"/>
                  <a:pt x="17504" y="2608"/>
                </a:cubicBezTo>
                <a:cubicBezTo>
                  <a:pt x="17504" y="2407"/>
                  <a:pt x="17504" y="2407"/>
                  <a:pt x="17504" y="2407"/>
                </a:cubicBezTo>
                <a:cubicBezTo>
                  <a:pt x="17448" y="2341"/>
                  <a:pt x="17448" y="2341"/>
                  <a:pt x="17448" y="2341"/>
                </a:cubicBezTo>
                <a:cubicBezTo>
                  <a:pt x="17504" y="2274"/>
                  <a:pt x="17504" y="2274"/>
                  <a:pt x="17504" y="2274"/>
                </a:cubicBezTo>
                <a:cubicBezTo>
                  <a:pt x="17561" y="2274"/>
                  <a:pt x="17561" y="2274"/>
                  <a:pt x="17561" y="2274"/>
                </a:cubicBezTo>
                <a:cubicBezTo>
                  <a:pt x="17617" y="2274"/>
                  <a:pt x="17617" y="2274"/>
                  <a:pt x="17617" y="2274"/>
                </a:cubicBezTo>
                <a:cubicBezTo>
                  <a:pt x="17673" y="2341"/>
                  <a:pt x="17673" y="2341"/>
                  <a:pt x="17673" y="2341"/>
                </a:cubicBezTo>
                <a:cubicBezTo>
                  <a:pt x="17729" y="2341"/>
                  <a:pt x="17729" y="2341"/>
                  <a:pt x="17729" y="2341"/>
                </a:cubicBezTo>
                <a:cubicBezTo>
                  <a:pt x="17841" y="2341"/>
                  <a:pt x="17841" y="2341"/>
                  <a:pt x="17841" y="2341"/>
                </a:cubicBezTo>
                <a:cubicBezTo>
                  <a:pt x="17953" y="2341"/>
                  <a:pt x="17953" y="2341"/>
                  <a:pt x="17953" y="2341"/>
                </a:cubicBezTo>
                <a:cubicBezTo>
                  <a:pt x="18009" y="2341"/>
                  <a:pt x="18009" y="2341"/>
                  <a:pt x="18009" y="2341"/>
                </a:cubicBezTo>
                <a:cubicBezTo>
                  <a:pt x="18065" y="2341"/>
                  <a:pt x="18065" y="2341"/>
                  <a:pt x="18065" y="2341"/>
                </a:cubicBezTo>
                <a:cubicBezTo>
                  <a:pt x="18122" y="2341"/>
                  <a:pt x="18122" y="2341"/>
                  <a:pt x="18122" y="2341"/>
                </a:cubicBezTo>
                <a:cubicBezTo>
                  <a:pt x="18178" y="2407"/>
                  <a:pt x="18178" y="2407"/>
                  <a:pt x="18178" y="2407"/>
                </a:cubicBezTo>
                <a:cubicBezTo>
                  <a:pt x="18234" y="2407"/>
                  <a:pt x="18234" y="2407"/>
                  <a:pt x="18234" y="2407"/>
                </a:cubicBezTo>
                <a:cubicBezTo>
                  <a:pt x="18290" y="2407"/>
                  <a:pt x="18290" y="2407"/>
                  <a:pt x="18290" y="2407"/>
                </a:cubicBezTo>
                <a:cubicBezTo>
                  <a:pt x="18290" y="2341"/>
                  <a:pt x="18290" y="2341"/>
                  <a:pt x="18290" y="2341"/>
                </a:cubicBezTo>
                <a:cubicBezTo>
                  <a:pt x="18234" y="2341"/>
                  <a:pt x="18234" y="2341"/>
                  <a:pt x="18234" y="2341"/>
                </a:cubicBezTo>
                <a:cubicBezTo>
                  <a:pt x="18178" y="2341"/>
                  <a:pt x="18178" y="2341"/>
                  <a:pt x="18178" y="2341"/>
                </a:cubicBezTo>
                <a:cubicBezTo>
                  <a:pt x="18122" y="2341"/>
                  <a:pt x="18122" y="2341"/>
                  <a:pt x="18122" y="2341"/>
                </a:cubicBezTo>
                <a:cubicBezTo>
                  <a:pt x="18065" y="2274"/>
                  <a:pt x="18065" y="2274"/>
                  <a:pt x="18065" y="2274"/>
                </a:cubicBezTo>
                <a:cubicBezTo>
                  <a:pt x="18065" y="2274"/>
                  <a:pt x="18065" y="2274"/>
                  <a:pt x="18065" y="2274"/>
                </a:cubicBezTo>
                <a:cubicBezTo>
                  <a:pt x="18122" y="2274"/>
                  <a:pt x="18122" y="2274"/>
                  <a:pt x="18122" y="2274"/>
                </a:cubicBezTo>
                <a:cubicBezTo>
                  <a:pt x="18178" y="2274"/>
                  <a:pt x="18178" y="2274"/>
                  <a:pt x="18178" y="2274"/>
                </a:cubicBezTo>
                <a:cubicBezTo>
                  <a:pt x="18346" y="2207"/>
                  <a:pt x="18346" y="2207"/>
                  <a:pt x="18346" y="2207"/>
                </a:cubicBezTo>
                <a:cubicBezTo>
                  <a:pt x="18458" y="2207"/>
                  <a:pt x="18458" y="2207"/>
                  <a:pt x="18458" y="2207"/>
                </a:cubicBezTo>
                <a:cubicBezTo>
                  <a:pt x="18570" y="2274"/>
                  <a:pt x="18570" y="2274"/>
                  <a:pt x="18570" y="2274"/>
                </a:cubicBezTo>
                <a:cubicBezTo>
                  <a:pt x="18626" y="2274"/>
                  <a:pt x="18626" y="2274"/>
                  <a:pt x="18626" y="2274"/>
                </a:cubicBezTo>
                <a:cubicBezTo>
                  <a:pt x="18683" y="2274"/>
                  <a:pt x="18683" y="2274"/>
                  <a:pt x="18683" y="2274"/>
                </a:cubicBezTo>
                <a:cubicBezTo>
                  <a:pt x="18739" y="2274"/>
                  <a:pt x="18739" y="2274"/>
                  <a:pt x="18739" y="2274"/>
                </a:cubicBezTo>
                <a:cubicBezTo>
                  <a:pt x="18683" y="2207"/>
                  <a:pt x="18683" y="2207"/>
                  <a:pt x="18683" y="2207"/>
                </a:cubicBezTo>
                <a:cubicBezTo>
                  <a:pt x="18683" y="2207"/>
                  <a:pt x="18683" y="2207"/>
                  <a:pt x="18683" y="2207"/>
                </a:cubicBezTo>
                <a:cubicBezTo>
                  <a:pt x="18626" y="2207"/>
                  <a:pt x="18626" y="2207"/>
                  <a:pt x="18626" y="2207"/>
                </a:cubicBezTo>
                <a:cubicBezTo>
                  <a:pt x="18626" y="2207"/>
                  <a:pt x="18626" y="2207"/>
                  <a:pt x="18626" y="2207"/>
                </a:cubicBezTo>
                <a:cubicBezTo>
                  <a:pt x="18570" y="2140"/>
                  <a:pt x="18570" y="2140"/>
                  <a:pt x="18570" y="2140"/>
                </a:cubicBezTo>
                <a:cubicBezTo>
                  <a:pt x="18514" y="2140"/>
                  <a:pt x="18514" y="2140"/>
                  <a:pt x="18514" y="2140"/>
                </a:cubicBezTo>
                <a:cubicBezTo>
                  <a:pt x="18514" y="2140"/>
                  <a:pt x="18514" y="2140"/>
                  <a:pt x="18514" y="2140"/>
                </a:cubicBezTo>
                <a:cubicBezTo>
                  <a:pt x="18346" y="2140"/>
                  <a:pt x="18346" y="2140"/>
                  <a:pt x="18346" y="2140"/>
                </a:cubicBezTo>
                <a:cubicBezTo>
                  <a:pt x="18346" y="2140"/>
                  <a:pt x="18346" y="2140"/>
                  <a:pt x="18346" y="2140"/>
                </a:cubicBezTo>
                <a:cubicBezTo>
                  <a:pt x="18402" y="2073"/>
                  <a:pt x="18402" y="2073"/>
                  <a:pt x="18402" y="2073"/>
                </a:cubicBezTo>
                <a:cubicBezTo>
                  <a:pt x="18402" y="2006"/>
                  <a:pt x="18402" y="2006"/>
                  <a:pt x="18402" y="2006"/>
                </a:cubicBezTo>
                <a:cubicBezTo>
                  <a:pt x="18458" y="2006"/>
                  <a:pt x="18458" y="2006"/>
                  <a:pt x="18458" y="2006"/>
                </a:cubicBezTo>
                <a:cubicBezTo>
                  <a:pt x="18514" y="1939"/>
                  <a:pt x="18514" y="1939"/>
                  <a:pt x="18514" y="1939"/>
                </a:cubicBezTo>
                <a:cubicBezTo>
                  <a:pt x="18570" y="1872"/>
                  <a:pt x="18570" y="1872"/>
                  <a:pt x="18570" y="1872"/>
                </a:cubicBezTo>
                <a:cubicBezTo>
                  <a:pt x="18683" y="1806"/>
                  <a:pt x="18683" y="1806"/>
                  <a:pt x="18683" y="1806"/>
                </a:cubicBezTo>
                <a:cubicBezTo>
                  <a:pt x="18739" y="1806"/>
                  <a:pt x="18739" y="1806"/>
                  <a:pt x="18739" y="1806"/>
                </a:cubicBezTo>
                <a:cubicBezTo>
                  <a:pt x="18851" y="1739"/>
                  <a:pt x="18851" y="1739"/>
                  <a:pt x="18851" y="1739"/>
                </a:cubicBezTo>
                <a:cubicBezTo>
                  <a:pt x="18851" y="1739"/>
                  <a:pt x="18851" y="1739"/>
                  <a:pt x="18851" y="1739"/>
                </a:cubicBezTo>
                <a:cubicBezTo>
                  <a:pt x="18739" y="1739"/>
                  <a:pt x="18739" y="1739"/>
                  <a:pt x="18739" y="1739"/>
                </a:cubicBezTo>
                <a:cubicBezTo>
                  <a:pt x="18626" y="1806"/>
                  <a:pt x="18626" y="1806"/>
                  <a:pt x="18626" y="1806"/>
                </a:cubicBezTo>
                <a:cubicBezTo>
                  <a:pt x="18514" y="1872"/>
                  <a:pt x="18514" y="1872"/>
                  <a:pt x="18514" y="1872"/>
                </a:cubicBezTo>
                <a:cubicBezTo>
                  <a:pt x="18514" y="1939"/>
                  <a:pt x="18514" y="1939"/>
                  <a:pt x="18514" y="1939"/>
                </a:cubicBezTo>
                <a:cubicBezTo>
                  <a:pt x="18458" y="1939"/>
                  <a:pt x="18458" y="1939"/>
                  <a:pt x="18458" y="1939"/>
                </a:cubicBezTo>
                <a:cubicBezTo>
                  <a:pt x="18458" y="1872"/>
                  <a:pt x="18458" y="1872"/>
                  <a:pt x="18458" y="1872"/>
                </a:cubicBezTo>
                <a:cubicBezTo>
                  <a:pt x="18458" y="1872"/>
                  <a:pt x="18458" y="1872"/>
                  <a:pt x="18458" y="1872"/>
                </a:cubicBezTo>
                <a:cubicBezTo>
                  <a:pt x="18402" y="1939"/>
                  <a:pt x="18402" y="1939"/>
                  <a:pt x="18402" y="1939"/>
                </a:cubicBezTo>
                <a:cubicBezTo>
                  <a:pt x="18346" y="1939"/>
                  <a:pt x="18346" y="1939"/>
                  <a:pt x="18346" y="1939"/>
                </a:cubicBezTo>
                <a:cubicBezTo>
                  <a:pt x="18290" y="2006"/>
                  <a:pt x="18290" y="2006"/>
                  <a:pt x="18290" y="2006"/>
                </a:cubicBezTo>
                <a:cubicBezTo>
                  <a:pt x="18346" y="2006"/>
                  <a:pt x="18346" y="2006"/>
                  <a:pt x="18346" y="2006"/>
                </a:cubicBezTo>
                <a:cubicBezTo>
                  <a:pt x="18346" y="2073"/>
                  <a:pt x="18346" y="2073"/>
                  <a:pt x="18346" y="2073"/>
                </a:cubicBezTo>
                <a:cubicBezTo>
                  <a:pt x="18234" y="2140"/>
                  <a:pt x="18234" y="2140"/>
                  <a:pt x="18234" y="2140"/>
                </a:cubicBezTo>
                <a:cubicBezTo>
                  <a:pt x="18178" y="2140"/>
                  <a:pt x="18178" y="2140"/>
                  <a:pt x="18178" y="2140"/>
                </a:cubicBezTo>
                <a:cubicBezTo>
                  <a:pt x="18009" y="2207"/>
                  <a:pt x="18009" y="2207"/>
                  <a:pt x="18009" y="2207"/>
                </a:cubicBezTo>
                <a:cubicBezTo>
                  <a:pt x="17953" y="2207"/>
                  <a:pt x="17953" y="2207"/>
                  <a:pt x="17953" y="2207"/>
                </a:cubicBezTo>
                <a:cubicBezTo>
                  <a:pt x="17897" y="2207"/>
                  <a:pt x="17897" y="2207"/>
                  <a:pt x="17897" y="2207"/>
                </a:cubicBezTo>
                <a:cubicBezTo>
                  <a:pt x="17785" y="2207"/>
                  <a:pt x="17785" y="2207"/>
                  <a:pt x="17785" y="2207"/>
                </a:cubicBezTo>
                <a:cubicBezTo>
                  <a:pt x="17729" y="2140"/>
                  <a:pt x="17729" y="2140"/>
                  <a:pt x="17729" y="2140"/>
                </a:cubicBezTo>
                <a:cubicBezTo>
                  <a:pt x="17617" y="2140"/>
                  <a:pt x="17617" y="2140"/>
                  <a:pt x="17617" y="2140"/>
                </a:cubicBezTo>
                <a:cubicBezTo>
                  <a:pt x="17617" y="2140"/>
                  <a:pt x="17617" y="2140"/>
                  <a:pt x="17617" y="2140"/>
                </a:cubicBezTo>
                <a:cubicBezTo>
                  <a:pt x="17617" y="2140"/>
                  <a:pt x="17617" y="2140"/>
                  <a:pt x="17617" y="2140"/>
                </a:cubicBezTo>
                <a:cubicBezTo>
                  <a:pt x="17673" y="2073"/>
                  <a:pt x="17673" y="2073"/>
                  <a:pt x="17673" y="2073"/>
                </a:cubicBezTo>
                <a:cubicBezTo>
                  <a:pt x="17729" y="2073"/>
                  <a:pt x="17729" y="2073"/>
                  <a:pt x="17729" y="2073"/>
                </a:cubicBezTo>
                <a:cubicBezTo>
                  <a:pt x="17785" y="2006"/>
                  <a:pt x="17785" y="2006"/>
                  <a:pt x="17785" y="2006"/>
                </a:cubicBezTo>
                <a:cubicBezTo>
                  <a:pt x="17841" y="2006"/>
                  <a:pt x="17841" y="2006"/>
                  <a:pt x="17841" y="2006"/>
                </a:cubicBezTo>
                <a:cubicBezTo>
                  <a:pt x="17897" y="1939"/>
                  <a:pt x="17897" y="1939"/>
                  <a:pt x="17897" y="1939"/>
                </a:cubicBezTo>
                <a:cubicBezTo>
                  <a:pt x="17841" y="1939"/>
                  <a:pt x="17841" y="1939"/>
                  <a:pt x="17841" y="1939"/>
                </a:cubicBezTo>
                <a:cubicBezTo>
                  <a:pt x="17785" y="2006"/>
                  <a:pt x="17785" y="2006"/>
                  <a:pt x="17785" y="2006"/>
                </a:cubicBezTo>
                <a:cubicBezTo>
                  <a:pt x="17729" y="2006"/>
                  <a:pt x="17729" y="2006"/>
                  <a:pt x="17729" y="2006"/>
                </a:cubicBezTo>
                <a:cubicBezTo>
                  <a:pt x="17673" y="2006"/>
                  <a:pt x="17673" y="2006"/>
                  <a:pt x="17673" y="2006"/>
                </a:cubicBezTo>
                <a:cubicBezTo>
                  <a:pt x="17617" y="2006"/>
                  <a:pt x="17617" y="2006"/>
                  <a:pt x="17617" y="2006"/>
                </a:cubicBezTo>
                <a:cubicBezTo>
                  <a:pt x="17617" y="1939"/>
                  <a:pt x="17617" y="1939"/>
                  <a:pt x="17617" y="1939"/>
                </a:cubicBezTo>
                <a:cubicBezTo>
                  <a:pt x="17673" y="1939"/>
                  <a:pt x="17673" y="1939"/>
                  <a:pt x="17673" y="1939"/>
                </a:cubicBezTo>
                <a:cubicBezTo>
                  <a:pt x="17673" y="1939"/>
                  <a:pt x="17673" y="1939"/>
                  <a:pt x="17673" y="1939"/>
                </a:cubicBezTo>
                <a:cubicBezTo>
                  <a:pt x="17561" y="1939"/>
                  <a:pt x="17561" y="1939"/>
                  <a:pt x="17561" y="1939"/>
                </a:cubicBezTo>
                <a:cubicBezTo>
                  <a:pt x="17561" y="2006"/>
                  <a:pt x="17561" y="2006"/>
                  <a:pt x="17561" y="2006"/>
                </a:cubicBezTo>
                <a:cubicBezTo>
                  <a:pt x="17504" y="2073"/>
                  <a:pt x="17504" y="2073"/>
                  <a:pt x="17504" y="2073"/>
                </a:cubicBezTo>
                <a:cubicBezTo>
                  <a:pt x="17392" y="2073"/>
                  <a:pt x="17392" y="2073"/>
                  <a:pt x="17392" y="2073"/>
                </a:cubicBezTo>
                <a:cubicBezTo>
                  <a:pt x="17336" y="2073"/>
                  <a:pt x="17336" y="2073"/>
                  <a:pt x="17336" y="2073"/>
                </a:cubicBezTo>
                <a:cubicBezTo>
                  <a:pt x="17224" y="2073"/>
                  <a:pt x="17224" y="2073"/>
                  <a:pt x="17224" y="2073"/>
                </a:cubicBezTo>
                <a:cubicBezTo>
                  <a:pt x="17168" y="2006"/>
                  <a:pt x="17168" y="2006"/>
                  <a:pt x="17168" y="2006"/>
                </a:cubicBezTo>
                <a:cubicBezTo>
                  <a:pt x="17168" y="1939"/>
                  <a:pt x="17168" y="1939"/>
                  <a:pt x="17168" y="1939"/>
                </a:cubicBezTo>
                <a:cubicBezTo>
                  <a:pt x="17112" y="1939"/>
                  <a:pt x="17112" y="1939"/>
                  <a:pt x="17112" y="1939"/>
                </a:cubicBezTo>
                <a:cubicBezTo>
                  <a:pt x="17056" y="1939"/>
                  <a:pt x="17056" y="1939"/>
                  <a:pt x="17056" y="1939"/>
                </a:cubicBezTo>
                <a:cubicBezTo>
                  <a:pt x="17056" y="1872"/>
                  <a:pt x="17056" y="1872"/>
                  <a:pt x="17056" y="1872"/>
                </a:cubicBezTo>
                <a:cubicBezTo>
                  <a:pt x="17112" y="1872"/>
                  <a:pt x="17112" y="1872"/>
                  <a:pt x="17112" y="1872"/>
                </a:cubicBezTo>
                <a:cubicBezTo>
                  <a:pt x="17168" y="1806"/>
                  <a:pt x="17168" y="1806"/>
                  <a:pt x="17168" y="1806"/>
                </a:cubicBezTo>
                <a:cubicBezTo>
                  <a:pt x="17224" y="1739"/>
                  <a:pt x="17224" y="1739"/>
                  <a:pt x="17224" y="1739"/>
                </a:cubicBezTo>
                <a:cubicBezTo>
                  <a:pt x="17280" y="1672"/>
                  <a:pt x="17280" y="1672"/>
                  <a:pt x="17280" y="1672"/>
                </a:cubicBezTo>
                <a:cubicBezTo>
                  <a:pt x="17336" y="1605"/>
                  <a:pt x="17336" y="1605"/>
                  <a:pt x="17336" y="1605"/>
                </a:cubicBezTo>
                <a:cubicBezTo>
                  <a:pt x="17336" y="1605"/>
                  <a:pt x="17336" y="1605"/>
                  <a:pt x="17336" y="1605"/>
                </a:cubicBezTo>
                <a:cubicBezTo>
                  <a:pt x="17392" y="1605"/>
                  <a:pt x="17392" y="1605"/>
                  <a:pt x="17392" y="1605"/>
                </a:cubicBezTo>
                <a:cubicBezTo>
                  <a:pt x="17504" y="1605"/>
                  <a:pt x="17504" y="1605"/>
                  <a:pt x="17504" y="1605"/>
                </a:cubicBezTo>
                <a:cubicBezTo>
                  <a:pt x="17561" y="1605"/>
                  <a:pt x="17561" y="1605"/>
                  <a:pt x="17561" y="1605"/>
                </a:cubicBezTo>
                <a:cubicBezTo>
                  <a:pt x="17561" y="1605"/>
                  <a:pt x="17561" y="1605"/>
                  <a:pt x="17561" y="1605"/>
                </a:cubicBezTo>
                <a:cubicBezTo>
                  <a:pt x="17673" y="1672"/>
                  <a:pt x="17673" y="1672"/>
                  <a:pt x="17673" y="1672"/>
                </a:cubicBezTo>
                <a:cubicBezTo>
                  <a:pt x="17785" y="1672"/>
                  <a:pt x="17785" y="1672"/>
                  <a:pt x="17785" y="1672"/>
                </a:cubicBezTo>
                <a:cubicBezTo>
                  <a:pt x="17785" y="1672"/>
                  <a:pt x="17785" y="1672"/>
                  <a:pt x="17785" y="1672"/>
                </a:cubicBezTo>
                <a:cubicBezTo>
                  <a:pt x="17897" y="1672"/>
                  <a:pt x="17897" y="1672"/>
                  <a:pt x="17897" y="1672"/>
                </a:cubicBezTo>
                <a:cubicBezTo>
                  <a:pt x="17897" y="1672"/>
                  <a:pt x="17897" y="1672"/>
                  <a:pt x="17897" y="1672"/>
                </a:cubicBezTo>
                <a:cubicBezTo>
                  <a:pt x="17841" y="1605"/>
                  <a:pt x="17841" y="1605"/>
                  <a:pt x="17841" y="1605"/>
                </a:cubicBezTo>
                <a:cubicBezTo>
                  <a:pt x="17785" y="1672"/>
                  <a:pt x="17785" y="1672"/>
                  <a:pt x="17785" y="1672"/>
                </a:cubicBezTo>
                <a:cubicBezTo>
                  <a:pt x="17673" y="1605"/>
                  <a:pt x="17673" y="1605"/>
                  <a:pt x="17673" y="1605"/>
                </a:cubicBezTo>
                <a:cubicBezTo>
                  <a:pt x="17617" y="1605"/>
                  <a:pt x="17617" y="1605"/>
                  <a:pt x="17617" y="1605"/>
                </a:cubicBezTo>
                <a:cubicBezTo>
                  <a:pt x="17561" y="1605"/>
                  <a:pt x="17561" y="1605"/>
                  <a:pt x="17561" y="1605"/>
                </a:cubicBezTo>
                <a:cubicBezTo>
                  <a:pt x="17448" y="1605"/>
                  <a:pt x="17448" y="1605"/>
                  <a:pt x="17448" y="1605"/>
                </a:cubicBezTo>
                <a:cubicBezTo>
                  <a:pt x="17336" y="1538"/>
                  <a:pt x="17336" y="1538"/>
                  <a:pt x="17336" y="1538"/>
                </a:cubicBezTo>
                <a:cubicBezTo>
                  <a:pt x="17280" y="1538"/>
                  <a:pt x="17280" y="1538"/>
                  <a:pt x="17280" y="1538"/>
                </a:cubicBezTo>
                <a:cubicBezTo>
                  <a:pt x="17280" y="1605"/>
                  <a:pt x="17280" y="1605"/>
                  <a:pt x="17280" y="1605"/>
                </a:cubicBezTo>
                <a:cubicBezTo>
                  <a:pt x="17224" y="1672"/>
                  <a:pt x="17224" y="1672"/>
                  <a:pt x="17224" y="1672"/>
                </a:cubicBezTo>
                <a:cubicBezTo>
                  <a:pt x="17168" y="1739"/>
                  <a:pt x="17168" y="1739"/>
                  <a:pt x="17168" y="1739"/>
                </a:cubicBezTo>
                <a:cubicBezTo>
                  <a:pt x="17056" y="1739"/>
                  <a:pt x="17056" y="1739"/>
                  <a:pt x="17056" y="1739"/>
                </a:cubicBezTo>
                <a:cubicBezTo>
                  <a:pt x="16999" y="1872"/>
                  <a:pt x="16999" y="1872"/>
                  <a:pt x="16999" y="1872"/>
                </a:cubicBezTo>
                <a:cubicBezTo>
                  <a:pt x="16999" y="1872"/>
                  <a:pt x="16999" y="1872"/>
                  <a:pt x="16999" y="1872"/>
                </a:cubicBezTo>
                <a:cubicBezTo>
                  <a:pt x="16943" y="1806"/>
                  <a:pt x="16943" y="1806"/>
                  <a:pt x="16943" y="1806"/>
                </a:cubicBezTo>
                <a:cubicBezTo>
                  <a:pt x="16887" y="1739"/>
                  <a:pt x="16887" y="1739"/>
                  <a:pt x="16887" y="1739"/>
                </a:cubicBezTo>
                <a:cubicBezTo>
                  <a:pt x="16831" y="1739"/>
                  <a:pt x="16831" y="1739"/>
                  <a:pt x="16831" y="1739"/>
                </a:cubicBezTo>
                <a:cubicBezTo>
                  <a:pt x="16831" y="1672"/>
                  <a:pt x="16831" y="1672"/>
                  <a:pt x="16831" y="1672"/>
                </a:cubicBezTo>
                <a:cubicBezTo>
                  <a:pt x="16775" y="1605"/>
                  <a:pt x="16775" y="1605"/>
                  <a:pt x="16775" y="1605"/>
                </a:cubicBezTo>
                <a:cubicBezTo>
                  <a:pt x="16775" y="1538"/>
                  <a:pt x="16775" y="1538"/>
                  <a:pt x="16775" y="1538"/>
                </a:cubicBezTo>
                <a:cubicBezTo>
                  <a:pt x="16775" y="1538"/>
                  <a:pt x="16775" y="1538"/>
                  <a:pt x="16775" y="1538"/>
                </a:cubicBezTo>
                <a:cubicBezTo>
                  <a:pt x="16775" y="1471"/>
                  <a:pt x="16775" y="1471"/>
                  <a:pt x="16775" y="1471"/>
                </a:cubicBezTo>
                <a:cubicBezTo>
                  <a:pt x="16775" y="1404"/>
                  <a:pt x="16775" y="1404"/>
                  <a:pt x="16775" y="1404"/>
                </a:cubicBezTo>
                <a:cubicBezTo>
                  <a:pt x="16831" y="1471"/>
                  <a:pt x="16831" y="1471"/>
                  <a:pt x="16831" y="1471"/>
                </a:cubicBezTo>
                <a:cubicBezTo>
                  <a:pt x="16887" y="1404"/>
                  <a:pt x="16887" y="1404"/>
                  <a:pt x="16887" y="1404"/>
                </a:cubicBezTo>
                <a:cubicBezTo>
                  <a:pt x="16887" y="1471"/>
                  <a:pt x="16887" y="1471"/>
                  <a:pt x="16887" y="1471"/>
                </a:cubicBezTo>
                <a:cubicBezTo>
                  <a:pt x="17056" y="1471"/>
                  <a:pt x="17056" y="1471"/>
                  <a:pt x="17056" y="1471"/>
                </a:cubicBezTo>
                <a:cubicBezTo>
                  <a:pt x="17112" y="1538"/>
                  <a:pt x="17112" y="1538"/>
                  <a:pt x="17112" y="1538"/>
                </a:cubicBezTo>
                <a:cubicBezTo>
                  <a:pt x="17168" y="1538"/>
                  <a:pt x="17168" y="1538"/>
                  <a:pt x="17168" y="1538"/>
                </a:cubicBezTo>
                <a:cubicBezTo>
                  <a:pt x="17168" y="1538"/>
                  <a:pt x="17168" y="1538"/>
                  <a:pt x="17168" y="1538"/>
                </a:cubicBezTo>
                <a:cubicBezTo>
                  <a:pt x="17224" y="1538"/>
                  <a:pt x="17224" y="1538"/>
                  <a:pt x="17224" y="1538"/>
                </a:cubicBezTo>
                <a:cubicBezTo>
                  <a:pt x="17280" y="1471"/>
                  <a:pt x="17280" y="1471"/>
                  <a:pt x="17280" y="1471"/>
                </a:cubicBezTo>
                <a:cubicBezTo>
                  <a:pt x="17336" y="1538"/>
                  <a:pt x="17336" y="1538"/>
                  <a:pt x="17336" y="1538"/>
                </a:cubicBezTo>
                <a:cubicBezTo>
                  <a:pt x="17392" y="1471"/>
                  <a:pt x="17392" y="1471"/>
                  <a:pt x="17392" y="1471"/>
                </a:cubicBezTo>
                <a:cubicBezTo>
                  <a:pt x="17448" y="1471"/>
                  <a:pt x="17448" y="1471"/>
                  <a:pt x="17448" y="1471"/>
                </a:cubicBezTo>
                <a:cubicBezTo>
                  <a:pt x="17448" y="1471"/>
                  <a:pt x="17448" y="1471"/>
                  <a:pt x="17448" y="1471"/>
                </a:cubicBezTo>
                <a:cubicBezTo>
                  <a:pt x="17561" y="1471"/>
                  <a:pt x="17561" y="1471"/>
                  <a:pt x="17561" y="1471"/>
                </a:cubicBezTo>
                <a:cubicBezTo>
                  <a:pt x="17673" y="1404"/>
                  <a:pt x="17673" y="1404"/>
                  <a:pt x="17673" y="1404"/>
                </a:cubicBezTo>
                <a:cubicBezTo>
                  <a:pt x="17673" y="1404"/>
                  <a:pt x="17673" y="1404"/>
                  <a:pt x="17673" y="1404"/>
                </a:cubicBezTo>
                <a:cubicBezTo>
                  <a:pt x="17673" y="1337"/>
                  <a:pt x="17673" y="1337"/>
                  <a:pt x="17673" y="1337"/>
                </a:cubicBezTo>
                <a:cubicBezTo>
                  <a:pt x="17617" y="1404"/>
                  <a:pt x="17617" y="1404"/>
                  <a:pt x="17617" y="1404"/>
                </a:cubicBezTo>
                <a:cubicBezTo>
                  <a:pt x="17617" y="1404"/>
                  <a:pt x="17617" y="1404"/>
                  <a:pt x="17617" y="1404"/>
                </a:cubicBezTo>
                <a:cubicBezTo>
                  <a:pt x="17561" y="1404"/>
                  <a:pt x="17561" y="1404"/>
                  <a:pt x="17561" y="1404"/>
                </a:cubicBezTo>
                <a:cubicBezTo>
                  <a:pt x="17504" y="1404"/>
                  <a:pt x="17504" y="1404"/>
                  <a:pt x="17504" y="1404"/>
                </a:cubicBezTo>
                <a:cubicBezTo>
                  <a:pt x="17392" y="1404"/>
                  <a:pt x="17392" y="1404"/>
                  <a:pt x="17392" y="1404"/>
                </a:cubicBezTo>
                <a:cubicBezTo>
                  <a:pt x="17336" y="1471"/>
                  <a:pt x="17336" y="1471"/>
                  <a:pt x="17336" y="1471"/>
                </a:cubicBezTo>
                <a:cubicBezTo>
                  <a:pt x="17280" y="1471"/>
                  <a:pt x="17280" y="1471"/>
                  <a:pt x="17280" y="1471"/>
                </a:cubicBezTo>
                <a:cubicBezTo>
                  <a:pt x="17224" y="1471"/>
                  <a:pt x="17224" y="1471"/>
                  <a:pt x="17224" y="1471"/>
                </a:cubicBezTo>
                <a:cubicBezTo>
                  <a:pt x="17224" y="1471"/>
                  <a:pt x="17224" y="1471"/>
                  <a:pt x="17224" y="1471"/>
                </a:cubicBezTo>
                <a:cubicBezTo>
                  <a:pt x="17168" y="1471"/>
                  <a:pt x="17168" y="1471"/>
                  <a:pt x="17168" y="1471"/>
                </a:cubicBezTo>
                <a:cubicBezTo>
                  <a:pt x="17112" y="1404"/>
                  <a:pt x="17112" y="1404"/>
                  <a:pt x="17112" y="1404"/>
                </a:cubicBezTo>
                <a:cubicBezTo>
                  <a:pt x="17056" y="1404"/>
                  <a:pt x="17056" y="1404"/>
                  <a:pt x="17056" y="1404"/>
                </a:cubicBezTo>
                <a:cubicBezTo>
                  <a:pt x="17056" y="1404"/>
                  <a:pt x="17056" y="1404"/>
                  <a:pt x="17056" y="1404"/>
                </a:cubicBezTo>
                <a:cubicBezTo>
                  <a:pt x="16999" y="1404"/>
                  <a:pt x="16999" y="1404"/>
                  <a:pt x="16999" y="1404"/>
                </a:cubicBezTo>
                <a:cubicBezTo>
                  <a:pt x="16887" y="1337"/>
                  <a:pt x="16887" y="1337"/>
                  <a:pt x="16887" y="1337"/>
                </a:cubicBezTo>
                <a:cubicBezTo>
                  <a:pt x="16831" y="1404"/>
                  <a:pt x="16831" y="1404"/>
                  <a:pt x="16831" y="1404"/>
                </a:cubicBezTo>
                <a:cubicBezTo>
                  <a:pt x="16775" y="1337"/>
                  <a:pt x="16775" y="1337"/>
                  <a:pt x="16775" y="1337"/>
                </a:cubicBezTo>
                <a:cubicBezTo>
                  <a:pt x="16775" y="1337"/>
                  <a:pt x="16775" y="1337"/>
                  <a:pt x="16775" y="1337"/>
                </a:cubicBezTo>
                <a:cubicBezTo>
                  <a:pt x="16831" y="1271"/>
                  <a:pt x="16831" y="1271"/>
                  <a:pt x="16831" y="1271"/>
                </a:cubicBezTo>
                <a:cubicBezTo>
                  <a:pt x="16831" y="1204"/>
                  <a:pt x="16831" y="1204"/>
                  <a:pt x="16831" y="1204"/>
                </a:cubicBezTo>
                <a:cubicBezTo>
                  <a:pt x="16831" y="1204"/>
                  <a:pt x="16831" y="1204"/>
                  <a:pt x="16831" y="1204"/>
                </a:cubicBezTo>
                <a:cubicBezTo>
                  <a:pt x="16887" y="1204"/>
                  <a:pt x="16887" y="1204"/>
                  <a:pt x="16887" y="1204"/>
                </a:cubicBezTo>
                <a:cubicBezTo>
                  <a:pt x="16887" y="1271"/>
                  <a:pt x="16887" y="1271"/>
                  <a:pt x="16887" y="1271"/>
                </a:cubicBezTo>
                <a:cubicBezTo>
                  <a:pt x="16999" y="1204"/>
                  <a:pt x="16999" y="1204"/>
                  <a:pt x="16999" y="1204"/>
                </a:cubicBezTo>
                <a:cubicBezTo>
                  <a:pt x="16999" y="1204"/>
                  <a:pt x="16999" y="1204"/>
                  <a:pt x="16999" y="1204"/>
                </a:cubicBezTo>
                <a:cubicBezTo>
                  <a:pt x="16943" y="1204"/>
                  <a:pt x="16943" y="1204"/>
                  <a:pt x="16943" y="1204"/>
                </a:cubicBezTo>
                <a:cubicBezTo>
                  <a:pt x="16943" y="1204"/>
                  <a:pt x="16943" y="1204"/>
                  <a:pt x="16943" y="1204"/>
                </a:cubicBezTo>
                <a:cubicBezTo>
                  <a:pt x="16887" y="1137"/>
                  <a:pt x="16887" y="1137"/>
                  <a:pt x="16887" y="1137"/>
                </a:cubicBezTo>
                <a:cubicBezTo>
                  <a:pt x="16887" y="1137"/>
                  <a:pt x="16887" y="1137"/>
                  <a:pt x="16887" y="1137"/>
                </a:cubicBezTo>
                <a:cubicBezTo>
                  <a:pt x="16999" y="1137"/>
                  <a:pt x="16999" y="1137"/>
                  <a:pt x="16999" y="1137"/>
                </a:cubicBezTo>
                <a:cubicBezTo>
                  <a:pt x="17056" y="1070"/>
                  <a:pt x="17056" y="1070"/>
                  <a:pt x="17056" y="1070"/>
                </a:cubicBezTo>
                <a:cubicBezTo>
                  <a:pt x="17112" y="1070"/>
                  <a:pt x="17112" y="1070"/>
                  <a:pt x="17112" y="1070"/>
                </a:cubicBezTo>
                <a:cubicBezTo>
                  <a:pt x="17168" y="1003"/>
                  <a:pt x="17168" y="1003"/>
                  <a:pt x="17168" y="1003"/>
                </a:cubicBezTo>
                <a:cubicBezTo>
                  <a:pt x="17224" y="1003"/>
                  <a:pt x="17224" y="1003"/>
                  <a:pt x="17224" y="1003"/>
                </a:cubicBezTo>
                <a:cubicBezTo>
                  <a:pt x="17224" y="1070"/>
                  <a:pt x="17224" y="1070"/>
                  <a:pt x="17224" y="1070"/>
                </a:cubicBezTo>
                <a:cubicBezTo>
                  <a:pt x="17280" y="1003"/>
                  <a:pt x="17280" y="1003"/>
                  <a:pt x="17280" y="1003"/>
                </a:cubicBezTo>
                <a:cubicBezTo>
                  <a:pt x="17280" y="1003"/>
                  <a:pt x="17280" y="1003"/>
                  <a:pt x="17280" y="1003"/>
                </a:cubicBezTo>
                <a:cubicBezTo>
                  <a:pt x="17280" y="1003"/>
                  <a:pt x="17280" y="1003"/>
                  <a:pt x="17280" y="1003"/>
                </a:cubicBezTo>
                <a:cubicBezTo>
                  <a:pt x="17168" y="1003"/>
                  <a:pt x="17168" y="1003"/>
                  <a:pt x="17168" y="1003"/>
                </a:cubicBezTo>
                <a:cubicBezTo>
                  <a:pt x="17056" y="1003"/>
                  <a:pt x="17056" y="1003"/>
                  <a:pt x="17056" y="1003"/>
                </a:cubicBezTo>
                <a:cubicBezTo>
                  <a:pt x="16999" y="1003"/>
                  <a:pt x="16999" y="1003"/>
                  <a:pt x="16999" y="1003"/>
                </a:cubicBezTo>
                <a:cubicBezTo>
                  <a:pt x="16943" y="1003"/>
                  <a:pt x="16943" y="1003"/>
                  <a:pt x="16943" y="1003"/>
                </a:cubicBezTo>
                <a:cubicBezTo>
                  <a:pt x="16943" y="1070"/>
                  <a:pt x="16943" y="1070"/>
                  <a:pt x="16943" y="1070"/>
                </a:cubicBezTo>
                <a:cubicBezTo>
                  <a:pt x="16887" y="1070"/>
                  <a:pt x="16887" y="1070"/>
                  <a:pt x="16887" y="1070"/>
                </a:cubicBezTo>
                <a:cubicBezTo>
                  <a:pt x="16887" y="1003"/>
                  <a:pt x="16887" y="1003"/>
                  <a:pt x="16887" y="1003"/>
                </a:cubicBezTo>
                <a:cubicBezTo>
                  <a:pt x="16887" y="1003"/>
                  <a:pt x="16887" y="1003"/>
                  <a:pt x="16887" y="1003"/>
                </a:cubicBezTo>
                <a:cubicBezTo>
                  <a:pt x="16943" y="936"/>
                  <a:pt x="16943" y="936"/>
                  <a:pt x="16943" y="936"/>
                </a:cubicBezTo>
                <a:cubicBezTo>
                  <a:pt x="16999" y="869"/>
                  <a:pt x="16999" y="869"/>
                  <a:pt x="16999" y="869"/>
                </a:cubicBezTo>
                <a:cubicBezTo>
                  <a:pt x="17056" y="869"/>
                  <a:pt x="17056" y="869"/>
                  <a:pt x="17056" y="869"/>
                </a:cubicBezTo>
                <a:cubicBezTo>
                  <a:pt x="17112" y="869"/>
                  <a:pt x="17112" y="869"/>
                  <a:pt x="17112" y="869"/>
                </a:cubicBezTo>
                <a:cubicBezTo>
                  <a:pt x="17056" y="869"/>
                  <a:pt x="17056" y="869"/>
                  <a:pt x="17056" y="869"/>
                </a:cubicBezTo>
                <a:cubicBezTo>
                  <a:pt x="17056" y="869"/>
                  <a:pt x="17056" y="869"/>
                  <a:pt x="17056" y="869"/>
                </a:cubicBezTo>
                <a:cubicBezTo>
                  <a:pt x="17056" y="736"/>
                  <a:pt x="17056" y="736"/>
                  <a:pt x="17056" y="736"/>
                </a:cubicBezTo>
                <a:cubicBezTo>
                  <a:pt x="16999" y="802"/>
                  <a:pt x="16999" y="802"/>
                  <a:pt x="16999" y="802"/>
                </a:cubicBezTo>
                <a:cubicBezTo>
                  <a:pt x="16999" y="802"/>
                  <a:pt x="16999" y="802"/>
                  <a:pt x="16999" y="802"/>
                </a:cubicBezTo>
                <a:cubicBezTo>
                  <a:pt x="16999" y="869"/>
                  <a:pt x="16999" y="869"/>
                  <a:pt x="16999" y="869"/>
                </a:cubicBezTo>
                <a:cubicBezTo>
                  <a:pt x="16999" y="802"/>
                  <a:pt x="16999" y="802"/>
                  <a:pt x="16999" y="802"/>
                </a:cubicBezTo>
                <a:cubicBezTo>
                  <a:pt x="16943" y="802"/>
                  <a:pt x="16943" y="802"/>
                  <a:pt x="16943" y="802"/>
                </a:cubicBezTo>
                <a:cubicBezTo>
                  <a:pt x="16943" y="802"/>
                  <a:pt x="16943" y="802"/>
                  <a:pt x="16943" y="802"/>
                </a:cubicBezTo>
                <a:cubicBezTo>
                  <a:pt x="16887" y="802"/>
                  <a:pt x="16887" y="802"/>
                  <a:pt x="16887" y="802"/>
                </a:cubicBezTo>
                <a:cubicBezTo>
                  <a:pt x="16887" y="869"/>
                  <a:pt x="16887" y="869"/>
                  <a:pt x="16887" y="869"/>
                </a:cubicBezTo>
                <a:cubicBezTo>
                  <a:pt x="16831" y="936"/>
                  <a:pt x="16831" y="936"/>
                  <a:pt x="16831" y="936"/>
                </a:cubicBezTo>
                <a:cubicBezTo>
                  <a:pt x="16775" y="936"/>
                  <a:pt x="16775" y="936"/>
                  <a:pt x="16775" y="936"/>
                </a:cubicBezTo>
                <a:cubicBezTo>
                  <a:pt x="16775" y="869"/>
                  <a:pt x="16775" y="869"/>
                  <a:pt x="16775" y="869"/>
                </a:cubicBezTo>
                <a:cubicBezTo>
                  <a:pt x="16775" y="802"/>
                  <a:pt x="16775" y="802"/>
                  <a:pt x="16775" y="802"/>
                </a:cubicBezTo>
                <a:cubicBezTo>
                  <a:pt x="16775" y="802"/>
                  <a:pt x="16775" y="802"/>
                  <a:pt x="16775" y="802"/>
                </a:cubicBezTo>
                <a:cubicBezTo>
                  <a:pt x="16775" y="736"/>
                  <a:pt x="16775" y="736"/>
                  <a:pt x="16775" y="736"/>
                </a:cubicBezTo>
                <a:cubicBezTo>
                  <a:pt x="16775" y="736"/>
                  <a:pt x="16775" y="736"/>
                  <a:pt x="16775" y="736"/>
                </a:cubicBezTo>
                <a:cubicBezTo>
                  <a:pt x="16831" y="802"/>
                  <a:pt x="16831" y="802"/>
                  <a:pt x="16831" y="802"/>
                </a:cubicBezTo>
                <a:cubicBezTo>
                  <a:pt x="16831" y="736"/>
                  <a:pt x="16831" y="736"/>
                  <a:pt x="16831" y="736"/>
                </a:cubicBezTo>
                <a:cubicBezTo>
                  <a:pt x="16831" y="669"/>
                  <a:pt x="16831" y="669"/>
                  <a:pt x="16831" y="669"/>
                </a:cubicBezTo>
                <a:cubicBezTo>
                  <a:pt x="16887" y="669"/>
                  <a:pt x="16887" y="669"/>
                  <a:pt x="16887" y="669"/>
                </a:cubicBezTo>
                <a:cubicBezTo>
                  <a:pt x="16943" y="669"/>
                  <a:pt x="16943" y="669"/>
                  <a:pt x="16943" y="669"/>
                </a:cubicBezTo>
                <a:cubicBezTo>
                  <a:pt x="16999" y="602"/>
                  <a:pt x="16999" y="602"/>
                  <a:pt x="16999" y="602"/>
                </a:cubicBezTo>
                <a:cubicBezTo>
                  <a:pt x="17056" y="602"/>
                  <a:pt x="17056" y="602"/>
                  <a:pt x="17056" y="602"/>
                </a:cubicBezTo>
                <a:cubicBezTo>
                  <a:pt x="17112" y="602"/>
                  <a:pt x="17112" y="602"/>
                  <a:pt x="17112" y="602"/>
                </a:cubicBezTo>
                <a:cubicBezTo>
                  <a:pt x="17224" y="535"/>
                  <a:pt x="17224" y="535"/>
                  <a:pt x="17224" y="535"/>
                </a:cubicBezTo>
                <a:cubicBezTo>
                  <a:pt x="17224" y="535"/>
                  <a:pt x="17224" y="535"/>
                  <a:pt x="17224" y="535"/>
                </a:cubicBezTo>
                <a:cubicBezTo>
                  <a:pt x="17280" y="535"/>
                  <a:pt x="17280" y="535"/>
                  <a:pt x="17280" y="535"/>
                </a:cubicBezTo>
                <a:cubicBezTo>
                  <a:pt x="17280" y="602"/>
                  <a:pt x="17280" y="602"/>
                  <a:pt x="17280" y="602"/>
                </a:cubicBezTo>
                <a:cubicBezTo>
                  <a:pt x="17280" y="602"/>
                  <a:pt x="17280" y="602"/>
                  <a:pt x="17280" y="602"/>
                </a:cubicBezTo>
                <a:cubicBezTo>
                  <a:pt x="17280" y="736"/>
                  <a:pt x="17280" y="736"/>
                  <a:pt x="17280" y="736"/>
                </a:cubicBezTo>
                <a:cubicBezTo>
                  <a:pt x="17280" y="736"/>
                  <a:pt x="17280" y="736"/>
                  <a:pt x="17280" y="736"/>
                </a:cubicBezTo>
                <a:cubicBezTo>
                  <a:pt x="17336" y="669"/>
                  <a:pt x="17336" y="669"/>
                  <a:pt x="17336" y="669"/>
                </a:cubicBezTo>
                <a:cubicBezTo>
                  <a:pt x="17336" y="602"/>
                  <a:pt x="17336" y="602"/>
                  <a:pt x="17336" y="602"/>
                </a:cubicBezTo>
                <a:cubicBezTo>
                  <a:pt x="17392" y="669"/>
                  <a:pt x="17392" y="669"/>
                  <a:pt x="17392" y="669"/>
                </a:cubicBezTo>
                <a:cubicBezTo>
                  <a:pt x="17336" y="669"/>
                  <a:pt x="17336" y="669"/>
                  <a:pt x="17336" y="669"/>
                </a:cubicBezTo>
                <a:cubicBezTo>
                  <a:pt x="17336" y="736"/>
                  <a:pt x="17336" y="736"/>
                  <a:pt x="17336" y="736"/>
                </a:cubicBezTo>
                <a:cubicBezTo>
                  <a:pt x="17392" y="669"/>
                  <a:pt x="17392" y="669"/>
                  <a:pt x="17392" y="669"/>
                </a:cubicBezTo>
                <a:cubicBezTo>
                  <a:pt x="17392" y="669"/>
                  <a:pt x="17392" y="669"/>
                  <a:pt x="17392" y="669"/>
                </a:cubicBezTo>
                <a:cubicBezTo>
                  <a:pt x="17392" y="602"/>
                  <a:pt x="17392" y="602"/>
                  <a:pt x="17392" y="602"/>
                </a:cubicBezTo>
                <a:cubicBezTo>
                  <a:pt x="17392" y="602"/>
                  <a:pt x="17392" y="602"/>
                  <a:pt x="17392" y="602"/>
                </a:cubicBezTo>
                <a:cubicBezTo>
                  <a:pt x="17392" y="535"/>
                  <a:pt x="17392" y="535"/>
                  <a:pt x="17392" y="535"/>
                </a:cubicBezTo>
                <a:cubicBezTo>
                  <a:pt x="17448" y="535"/>
                  <a:pt x="17448" y="535"/>
                  <a:pt x="17448" y="535"/>
                </a:cubicBezTo>
                <a:cubicBezTo>
                  <a:pt x="17504" y="468"/>
                  <a:pt x="17504" y="468"/>
                  <a:pt x="17504" y="468"/>
                </a:cubicBezTo>
                <a:cubicBezTo>
                  <a:pt x="17504" y="468"/>
                  <a:pt x="17504" y="468"/>
                  <a:pt x="17504" y="468"/>
                </a:cubicBezTo>
                <a:cubicBezTo>
                  <a:pt x="17504" y="535"/>
                  <a:pt x="17504" y="535"/>
                  <a:pt x="17504" y="535"/>
                </a:cubicBezTo>
                <a:cubicBezTo>
                  <a:pt x="17504" y="602"/>
                  <a:pt x="17504" y="602"/>
                  <a:pt x="17504" y="602"/>
                </a:cubicBezTo>
                <a:cubicBezTo>
                  <a:pt x="17561" y="602"/>
                  <a:pt x="17561" y="602"/>
                  <a:pt x="17561" y="602"/>
                </a:cubicBezTo>
                <a:cubicBezTo>
                  <a:pt x="17561" y="669"/>
                  <a:pt x="17561" y="669"/>
                  <a:pt x="17561" y="669"/>
                </a:cubicBezTo>
                <a:cubicBezTo>
                  <a:pt x="17561" y="736"/>
                  <a:pt x="17561" y="736"/>
                  <a:pt x="17561" y="736"/>
                </a:cubicBezTo>
                <a:cubicBezTo>
                  <a:pt x="17561" y="736"/>
                  <a:pt x="17561" y="736"/>
                  <a:pt x="17561" y="736"/>
                </a:cubicBezTo>
                <a:cubicBezTo>
                  <a:pt x="17561" y="802"/>
                  <a:pt x="17561" y="802"/>
                  <a:pt x="17561" y="802"/>
                </a:cubicBezTo>
                <a:cubicBezTo>
                  <a:pt x="17617" y="802"/>
                  <a:pt x="17617" y="802"/>
                  <a:pt x="17617" y="802"/>
                </a:cubicBezTo>
                <a:cubicBezTo>
                  <a:pt x="17617" y="802"/>
                  <a:pt x="17617" y="802"/>
                  <a:pt x="17617" y="802"/>
                </a:cubicBezTo>
                <a:cubicBezTo>
                  <a:pt x="17617" y="736"/>
                  <a:pt x="17617" y="736"/>
                  <a:pt x="17617" y="736"/>
                </a:cubicBezTo>
                <a:cubicBezTo>
                  <a:pt x="17617" y="669"/>
                  <a:pt x="17617" y="669"/>
                  <a:pt x="17617" y="669"/>
                </a:cubicBezTo>
                <a:cubicBezTo>
                  <a:pt x="17617" y="669"/>
                  <a:pt x="17617" y="669"/>
                  <a:pt x="17617" y="669"/>
                </a:cubicBezTo>
                <a:cubicBezTo>
                  <a:pt x="17673" y="602"/>
                  <a:pt x="17673" y="602"/>
                  <a:pt x="17673" y="602"/>
                </a:cubicBezTo>
                <a:cubicBezTo>
                  <a:pt x="17729" y="602"/>
                  <a:pt x="17729" y="602"/>
                  <a:pt x="17729" y="602"/>
                </a:cubicBezTo>
                <a:cubicBezTo>
                  <a:pt x="17785" y="669"/>
                  <a:pt x="17785" y="669"/>
                  <a:pt x="17785" y="669"/>
                </a:cubicBezTo>
                <a:cubicBezTo>
                  <a:pt x="17785" y="736"/>
                  <a:pt x="17785" y="736"/>
                  <a:pt x="17785" y="736"/>
                </a:cubicBezTo>
                <a:cubicBezTo>
                  <a:pt x="17729" y="802"/>
                  <a:pt x="17729" y="802"/>
                  <a:pt x="17729" y="802"/>
                </a:cubicBezTo>
                <a:cubicBezTo>
                  <a:pt x="17785" y="802"/>
                  <a:pt x="17785" y="802"/>
                  <a:pt x="17785" y="802"/>
                </a:cubicBezTo>
                <a:cubicBezTo>
                  <a:pt x="17785" y="869"/>
                  <a:pt x="17785" y="869"/>
                  <a:pt x="17785" y="869"/>
                </a:cubicBezTo>
                <a:cubicBezTo>
                  <a:pt x="17785" y="802"/>
                  <a:pt x="17785" y="802"/>
                  <a:pt x="17785" y="802"/>
                </a:cubicBezTo>
                <a:cubicBezTo>
                  <a:pt x="17785" y="736"/>
                  <a:pt x="17785" y="736"/>
                  <a:pt x="17785" y="736"/>
                </a:cubicBezTo>
                <a:cubicBezTo>
                  <a:pt x="17841" y="736"/>
                  <a:pt x="17841" y="736"/>
                  <a:pt x="17841" y="736"/>
                </a:cubicBezTo>
                <a:cubicBezTo>
                  <a:pt x="17841" y="736"/>
                  <a:pt x="17841" y="736"/>
                  <a:pt x="17841" y="736"/>
                </a:cubicBezTo>
                <a:cubicBezTo>
                  <a:pt x="17897" y="736"/>
                  <a:pt x="17897" y="736"/>
                  <a:pt x="17897" y="736"/>
                </a:cubicBezTo>
                <a:cubicBezTo>
                  <a:pt x="17841" y="802"/>
                  <a:pt x="17841" y="802"/>
                  <a:pt x="17841" y="802"/>
                </a:cubicBezTo>
                <a:cubicBezTo>
                  <a:pt x="17841" y="802"/>
                  <a:pt x="17841" y="802"/>
                  <a:pt x="17841" y="802"/>
                </a:cubicBezTo>
                <a:cubicBezTo>
                  <a:pt x="17897" y="869"/>
                  <a:pt x="17897" y="869"/>
                  <a:pt x="17897" y="869"/>
                </a:cubicBezTo>
                <a:cubicBezTo>
                  <a:pt x="17897" y="802"/>
                  <a:pt x="17897" y="802"/>
                  <a:pt x="17897" y="802"/>
                </a:cubicBezTo>
                <a:cubicBezTo>
                  <a:pt x="17953" y="802"/>
                  <a:pt x="17953" y="802"/>
                  <a:pt x="17953" y="802"/>
                </a:cubicBezTo>
                <a:cubicBezTo>
                  <a:pt x="17953" y="869"/>
                  <a:pt x="17953" y="869"/>
                  <a:pt x="17953" y="869"/>
                </a:cubicBezTo>
                <a:cubicBezTo>
                  <a:pt x="17953" y="802"/>
                  <a:pt x="17953" y="802"/>
                  <a:pt x="17953" y="802"/>
                </a:cubicBezTo>
                <a:cubicBezTo>
                  <a:pt x="17953" y="736"/>
                  <a:pt x="17953" y="736"/>
                  <a:pt x="17953" y="736"/>
                </a:cubicBezTo>
                <a:cubicBezTo>
                  <a:pt x="17897" y="669"/>
                  <a:pt x="17897" y="669"/>
                  <a:pt x="17897" y="669"/>
                </a:cubicBezTo>
                <a:cubicBezTo>
                  <a:pt x="17897" y="669"/>
                  <a:pt x="17897" y="669"/>
                  <a:pt x="17897" y="669"/>
                </a:cubicBezTo>
                <a:cubicBezTo>
                  <a:pt x="17897" y="669"/>
                  <a:pt x="17897" y="669"/>
                  <a:pt x="17897" y="669"/>
                </a:cubicBezTo>
                <a:cubicBezTo>
                  <a:pt x="17897" y="602"/>
                  <a:pt x="17897" y="602"/>
                  <a:pt x="17897" y="602"/>
                </a:cubicBezTo>
                <a:cubicBezTo>
                  <a:pt x="17841" y="535"/>
                  <a:pt x="17841" y="535"/>
                  <a:pt x="17841" y="535"/>
                </a:cubicBezTo>
                <a:cubicBezTo>
                  <a:pt x="17841" y="535"/>
                  <a:pt x="17841" y="535"/>
                  <a:pt x="17841" y="535"/>
                </a:cubicBezTo>
                <a:cubicBezTo>
                  <a:pt x="17785" y="468"/>
                  <a:pt x="17785" y="468"/>
                  <a:pt x="17785" y="468"/>
                </a:cubicBezTo>
                <a:cubicBezTo>
                  <a:pt x="17785" y="401"/>
                  <a:pt x="17785" y="401"/>
                  <a:pt x="17785" y="401"/>
                </a:cubicBezTo>
                <a:cubicBezTo>
                  <a:pt x="17841" y="401"/>
                  <a:pt x="17841" y="401"/>
                  <a:pt x="17841" y="401"/>
                </a:cubicBezTo>
                <a:cubicBezTo>
                  <a:pt x="17897" y="468"/>
                  <a:pt x="17897" y="468"/>
                  <a:pt x="17897" y="468"/>
                </a:cubicBezTo>
                <a:cubicBezTo>
                  <a:pt x="17953" y="468"/>
                  <a:pt x="17953" y="468"/>
                  <a:pt x="17953" y="468"/>
                </a:cubicBezTo>
                <a:cubicBezTo>
                  <a:pt x="18009" y="468"/>
                  <a:pt x="18009" y="468"/>
                  <a:pt x="18009" y="468"/>
                </a:cubicBezTo>
                <a:cubicBezTo>
                  <a:pt x="18009" y="401"/>
                  <a:pt x="18009" y="401"/>
                  <a:pt x="18009" y="401"/>
                </a:cubicBezTo>
                <a:cubicBezTo>
                  <a:pt x="18009" y="334"/>
                  <a:pt x="18009" y="334"/>
                  <a:pt x="18009" y="334"/>
                </a:cubicBezTo>
                <a:cubicBezTo>
                  <a:pt x="17953" y="267"/>
                  <a:pt x="17953" y="267"/>
                  <a:pt x="17953" y="267"/>
                </a:cubicBezTo>
                <a:cubicBezTo>
                  <a:pt x="18009" y="267"/>
                  <a:pt x="18009" y="267"/>
                  <a:pt x="18009" y="267"/>
                </a:cubicBezTo>
                <a:cubicBezTo>
                  <a:pt x="18065" y="201"/>
                  <a:pt x="18065" y="201"/>
                  <a:pt x="18065" y="201"/>
                </a:cubicBezTo>
                <a:cubicBezTo>
                  <a:pt x="18065" y="267"/>
                  <a:pt x="18065" y="267"/>
                  <a:pt x="18065" y="267"/>
                </a:cubicBezTo>
                <a:cubicBezTo>
                  <a:pt x="18178" y="267"/>
                  <a:pt x="18178" y="267"/>
                  <a:pt x="18178" y="267"/>
                </a:cubicBezTo>
                <a:cubicBezTo>
                  <a:pt x="18178" y="267"/>
                  <a:pt x="18178" y="267"/>
                  <a:pt x="18178" y="267"/>
                </a:cubicBezTo>
                <a:cubicBezTo>
                  <a:pt x="18178" y="334"/>
                  <a:pt x="18178" y="334"/>
                  <a:pt x="18178" y="334"/>
                </a:cubicBezTo>
                <a:cubicBezTo>
                  <a:pt x="18178" y="334"/>
                  <a:pt x="18178" y="334"/>
                  <a:pt x="18178" y="334"/>
                </a:cubicBezTo>
                <a:cubicBezTo>
                  <a:pt x="18178" y="401"/>
                  <a:pt x="18178" y="401"/>
                  <a:pt x="18178" y="401"/>
                </a:cubicBezTo>
                <a:cubicBezTo>
                  <a:pt x="18234" y="401"/>
                  <a:pt x="18234" y="401"/>
                  <a:pt x="18234" y="401"/>
                </a:cubicBezTo>
                <a:cubicBezTo>
                  <a:pt x="18234" y="468"/>
                  <a:pt x="18234" y="468"/>
                  <a:pt x="18234" y="468"/>
                </a:cubicBezTo>
                <a:cubicBezTo>
                  <a:pt x="18234" y="535"/>
                  <a:pt x="18234" y="535"/>
                  <a:pt x="18234" y="535"/>
                </a:cubicBezTo>
                <a:cubicBezTo>
                  <a:pt x="18234" y="669"/>
                  <a:pt x="18234" y="669"/>
                  <a:pt x="18234" y="669"/>
                </a:cubicBezTo>
                <a:cubicBezTo>
                  <a:pt x="18290" y="602"/>
                  <a:pt x="18290" y="602"/>
                  <a:pt x="18290" y="602"/>
                </a:cubicBezTo>
                <a:cubicBezTo>
                  <a:pt x="18346" y="602"/>
                  <a:pt x="18346" y="602"/>
                  <a:pt x="18346" y="602"/>
                </a:cubicBezTo>
                <a:cubicBezTo>
                  <a:pt x="18346" y="602"/>
                  <a:pt x="18346" y="602"/>
                  <a:pt x="18346" y="602"/>
                </a:cubicBezTo>
                <a:cubicBezTo>
                  <a:pt x="18346" y="602"/>
                  <a:pt x="18346" y="602"/>
                  <a:pt x="18346" y="602"/>
                </a:cubicBezTo>
                <a:cubicBezTo>
                  <a:pt x="18346" y="669"/>
                  <a:pt x="18346" y="669"/>
                  <a:pt x="18346" y="669"/>
                </a:cubicBezTo>
                <a:cubicBezTo>
                  <a:pt x="18402" y="602"/>
                  <a:pt x="18402" y="602"/>
                  <a:pt x="18402" y="602"/>
                </a:cubicBezTo>
                <a:cubicBezTo>
                  <a:pt x="18402" y="602"/>
                  <a:pt x="18402" y="602"/>
                  <a:pt x="18402" y="602"/>
                </a:cubicBezTo>
                <a:cubicBezTo>
                  <a:pt x="18458" y="535"/>
                  <a:pt x="18458" y="535"/>
                  <a:pt x="18458" y="535"/>
                </a:cubicBezTo>
                <a:cubicBezTo>
                  <a:pt x="18514" y="535"/>
                  <a:pt x="18514" y="535"/>
                  <a:pt x="18514" y="535"/>
                </a:cubicBezTo>
                <a:cubicBezTo>
                  <a:pt x="18458" y="401"/>
                  <a:pt x="18458" y="401"/>
                  <a:pt x="18458" y="401"/>
                </a:cubicBezTo>
                <a:cubicBezTo>
                  <a:pt x="18514" y="401"/>
                  <a:pt x="18514" y="401"/>
                  <a:pt x="18514" y="401"/>
                </a:cubicBezTo>
                <a:cubicBezTo>
                  <a:pt x="18514" y="401"/>
                  <a:pt x="18514" y="401"/>
                  <a:pt x="18514" y="401"/>
                </a:cubicBezTo>
                <a:cubicBezTo>
                  <a:pt x="18570" y="401"/>
                  <a:pt x="18570" y="401"/>
                  <a:pt x="18570" y="401"/>
                </a:cubicBezTo>
                <a:cubicBezTo>
                  <a:pt x="18626" y="401"/>
                  <a:pt x="18626" y="401"/>
                  <a:pt x="18626" y="401"/>
                </a:cubicBezTo>
                <a:cubicBezTo>
                  <a:pt x="18626" y="401"/>
                  <a:pt x="18626" y="401"/>
                  <a:pt x="18626" y="401"/>
                </a:cubicBezTo>
                <a:cubicBezTo>
                  <a:pt x="18570" y="334"/>
                  <a:pt x="18570" y="334"/>
                  <a:pt x="18570" y="334"/>
                </a:cubicBezTo>
                <a:cubicBezTo>
                  <a:pt x="18514" y="267"/>
                  <a:pt x="18514" y="267"/>
                  <a:pt x="18514" y="267"/>
                </a:cubicBezTo>
                <a:cubicBezTo>
                  <a:pt x="18570" y="201"/>
                  <a:pt x="18570" y="201"/>
                  <a:pt x="18570" y="201"/>
                </a:cubicBezTo>
                <a:cubicBezTo>
                  <a:pt x="18570" y="201"/>
                  <a:pt x="18570" y="201"/>
                  <a:pt x="18570" y="201"/>
                </a:cubicBezTo>
                <a:cubicBezTo>
                  <a:pt x="18570" y="201"/>
                  <a:pt x="18570" y="201"/>
                  <a:pt x="18570" y="201"/>
                </a:cubicBezTo>
                <a:cubicBezTo>
                  <a:pt x="18683" y="201"/>
                  <a:pt x="18683" y="201"/>
                  <a:pt x="18683" y="201"/>
                </a:cubicBezTo>
                <a:cubicBezTo>
                  <a:pt x="18683" y="334"/>
                  <a:pt x="18683" y="334"/>
                  <a:pt x="18683" y="334"/>
                </a:cubicBezTo>
                <a:cubicBezTo>
                  <a:pt x="18739" y="334"/>
                  <a:pt x="18739" y="334"/>
                  <a:pt x="18739" y="334"/>
                </a:cubicBezTo>
                <a:cubicBezTo>
                  <a:pt x="18683" y="401"/>
                  <a:pt x="18683" y="401"/>
                  <a:pt x="18683" y="401"/>
                </a:cubicBezTo>
                <a:cubicBezTo>
                  <a:pt x="18739" y="468"/>
                  <a:pt x="18739" y="468"/>
                  <a:pt x="18739" y="468"/>
                </a:cubicBezTo>
                <a:cubicBezTo>
                  <a:pt x="18739" y="535"/>
                  <a:pt x="18739" y="535"/>
                  <a:pt x="18739" y="535"/>
                </a:cubicBezTo>
                <a:cubicBezTo>
                  <a:pt x="18739" y="602"/>
                  <a:pt x="18739" y="602"/>
                  <a:pt x="18739" y="602"/>
                </a:cubicBezTo>
                <a:cubicBezTo>
                  <a:pt x="18795" y="535"/>
                  <a:pt x="18795" y="535"/>
                  <a:pt x="18795" y="535"/>
                </a:cubicBezTo>
                <a:cubicBezTo>
                  <a:pt x="18795" y="468"/>
                  <a:pt x="18795" y="468"/>
                  <a:pt x="18795" y="468"/>
                </a:cubicBezTo>
                <a:cubicBezTo>
                  <a:pt x="18795" y="468"/>
                  <a:pt x="18795" y="468"/>
                  <a:pt x="18795" y="468"/>
                </a:cubicBezTo>
                <a:cubicBezTo>
                  <a:pt x="18795" y="401"/>
                  <a:pt x="18795" y="401"/>
                  <a:pt x="18795" y="401"/>
                </a:cubicBezTo>
                <a:cubicBezTo>
                  <a:pt x="18739" y="334"/>
                  <a:pt x="18739" y="334"/>
                  <a:pt x="18739" y="334"/>
                </a:cubicBezTo>
                <a:cubicBezTo>
                  <a:pt x="18739" y="201"/>
                  <a:pt x="18739" y="201"/>
                  <a:pt x="18739" y="201"/>
                </a:cubicBezTo>
                <a:cubicBezTo>
                  <a:pt x="18739" y="134"/>
                  <a:pt x="18739" y="134"/>
                  <a:pt x="18739" y="134"/>
                </a:cubicBezTo>
                <a:cubicBezTo>
                  <a:pt x="18795" y="67"/>
                  <a:pt x="18795" y="67"/>
                  <a:pt x="18795" y="67"/>
                </a:cubicBezTo>
                <a:cubicBezTo>
                  <a:pt x="18795" y="67"/>
                  <a:pt x="18795" y="67"/>
                  <a:pt x="18795" y="67"/>
                </a:cubicBezTo>
                <a:cubicBezTo>
                  <a:pt x="18851" y="134"/>
                  <a:pt x="18851" y="134"/>
                  <a:pt x="18851" y="134"/>
                </a:cubicBezTo>
                <a:cubicBezTo>
                  <a:pt x="18907" y="134"/>
                  <a:pt x="18907" y="134"/>
                  <a:pt x="18907" y="134"/>
                </a:cubicBezTo>
                <a:cubicBezTo>
                  <a:pt x="18907" y="134"/>
                  <a:pt x="18907" y="134"/>
                  <a:pt x="18907" y="134"/>
                </a:cubicBezTo>
                <a:cubicBezTo>
                  <a:pt x="18907" y="201"/>
                  <a:pt x="18907" y="201"/>
                  <a:pt x="18907" y="201"/>
                </a:cubicBezTo>
                <a:cubicBezTo>
                  <a:pt x="18907" y="267"/>
                  <a:pt x="18907" y="267"/>
                  <a:pt x="18907" y="267"/>
                </a:cubicBezTo>
                <a:cubicBezTo>
                  <a:pt x="18907" y="334"/>
                  <a:pt x="18907" y="334"/>
                  <a:pt x="18907" y="334"/>
                </a:cubicBezTo>
                <a:cubicBezTo>
                  <a:pt x="18907" y="401"/>
                  <a:pt x="18907" y="401"/>
                  <a:pt x="18907" y="401"/>
                </a:cubicBezTo>
                <a:cubicBezTo>
                  <a:pt x="18963" y="401"/>
                  <a:pt x="18963" y="401"/>
                  <a:pt x="18963" y="401"/>
                </a:cubicBezTo>
                <a:cubicBezTo>
                  <a:pt x="18963" y="401"/>
                  <a:pt x="18963" y="401"/>
                  <a:pt x="18963" y="401"/>
                </a:cubicBezTo>
                <a:cubicBezTo>
                  <a:pt x="18963" y="334"/>
                  <a:pt x="18963" y="334"/>
                  <a:pt x="18963" y="334"/>
                </a:cubicBezTo>
                <a:cubicBezTo>
                  <a:pt x="18963" y="334"/>
                  <a:pt x="18963" y="334"/>
                  <a:pt x="18963" y="334"/>
                </a:cubicBezTo>
                <a:cubicBezTo>
                  <a:pt x="19075" y="468"/>
                  <a:pt x="19075" y="468"/>
                  <a:pt x="19075" y="468"/>
                </a:cubicBezTo>
                <a:cubicBezTo>
                  <a:pt x="19075" y="401"/>
                  <a:pt x="19075" y="401"/>
                  <a:pt x="19075" y="401"/>
                </a:cubicBezTo>
                <a:cubicBezTo>
                  <a:pt x="19131" y="401"/>
                  <a:pt x="19131" y="401"/>
                  <a:pt x="19131" y="401"/>
                </a:cubicBezTo>
                <a:cubicBezTo>
                  <a:pt x="19131" y="401"/>
                  <a:pt x="19131" y="401"/>
                  <a:pt x="19131" y="401"/>
                </a:cubicBezTo>
                <a:cubicBezTo>
                  <a:pt x="19075" y="401"/>
                  <a:pt x="19075" y="401"/>
                  <a:pt x="19075" y="401"/>
                </a:cubicBezTo>
                <a:cubicBezTo>
                  <a:pt x="19075" y="334"/>
                  <a:pt x="19075" y="334"/>
                  <a:pt x="19075" y="334"/>
                </a:cubicBezTo>
                <a:cubicBezTo>
                  <a:pt x="19075" y="267"/>
                  <a:pt x="19075" y="267"/>
                  <a:pt x="19075" y="267"/>
                </a:cubicBezTo>
                <a:cubicBezTo>
                  <a:pt x="19075" y="267"/>
                  <a:pt x="19075" y="267"/>
                  <a:pt x="19075" y="267"/>
                </a:cubicBezTo>
                <a:cubicBezTo>
                  <a:pt x="19019" y="201"/>
                  <a:pt x="19019" y="201"/>
                  <a:pt x="19019" y="201"/>
                </a:cubicBezTo>
                <a:cubicBezTo>
                  <a:pt x="19019" y="201"/>
                  <a:pt x="19019" y="201"/>
                  <a:pt x="19019" y="201"/>
                </a:cubicBezTo>
                <a:cubicBezTo>
                  <a:pt x="19019" y="134"/>
                  <a:pt x="19019" y="134"/>
                  <a:pt x="19019" y="134"/>
                </a:cubicBezTo>
                <a:cubicBezTo>
                  <a:pt x="19075" y="134"/>
                  <a:pt x="19075" y="134"/>
                  <a:pt x="19075" y="134"/>
                </a:cubicBezTo>
                <a:cubicBezTo>
                  <a:pt x="19019" y="134"/>
                  <a:pt x="19019" y="134"/>
                  <a:pt x="19019" y="134"/>
                </a:cubicBezTo>
                <a:cubicBezTo>
                  <a:pt x="19019" y="134"/>
                  <a:pt x="19019" y="134"/>
                  <a:pt x="19019" y="134"/>
                </a:cubicBezTo>
                <a:cubicBezTo>
                  <a:pt x="18963" y="67"/>
                  <a:pt x="18963" y="67"/>
                  <a:pt x="18963" y="67"/>
                </a:cubicBezTo>
                <a:cubicBezTo>
                  <a:pt x="19019" y="67"/>
                  <a:pt x="19019" y="67"/>
                  <a:pt x="19019" y="67"/>
                </a:cubicBezTo>
                <a:cubicBezTo>
                  <a:pt x="19019" y="67"/>
                  <a:pt x="19019" y="67"/>
                  <a:pt x="19019" y="67"/>
                </a:cubicBezTo>
                <a:cubicBezTo>
                  <a:pt x="19075" y="0"/>
                  <a:pt x="19075" y="0"/>
                  <a:pt x="19075" y="0"/>
                </a:cubicBezTo>
                <a:cubicBezTo>
                  <a:pt x="19188" y="0"/>
                  <a:pt x="19188" y="0"/>
                  <a:pt x="19188" y="0"/>
                </a:cubicBezTo>
                <a:cubicBezTo>
                  <a:pt x="19244" y="67"/>
                  <a:pt x="19244" y="67"/>
                  <a:pt x="19244" y="67"/>
                </a:cubicBezTo>
                <a:cubicBezTo>
                  <a:pt x="19244" y="134"/>
                  <a:pt x="19244" y="134"/>
                  <a:pt x="19244" y="134"/>
                </a:cubicBezTo>
                <a:cubicBezTo>
                  <a:pt x="19188" y="134"/>
                  <a:pt x="19188" y="134"/>
                  <a:pt x="19188" y="134"/>
                </a:cubicBezTo>
                <a:cubicBezTo>
                  <a:pt x="19188" y="201"/>
                  <a:pt x="19188" y="201"/>
                  <a:pt x="19188" y="201"/>
                </a:cubicBezTo>
                <a:cubicBezTo>
                  <a:pt x="19244" y="201"/>
                  <a:pt x="19244" y="201"/>
                  <a:pt x="19244" y="201"/>
                </a:cubicBezTo>
                <a:cubicBezTo>
                  <a:pt x="19244" y="134"/>
                  <a:pt x="19244" y="134"/>
                  <a:pt x="19244" y="134"/>
                </a:cubicBezTo>
                <a:cubicBezTo>
                  <a:pt x="19300" y="134"/>
                  <a:pt x="19300" y="134"/>
                  <a:pt x="19300" y="134"/>
                </a:cubicBezTo>
                <a:cubicBezTo>
                  <a:pt x="19300" y="134"/>
                  <a:pt x="19300" y="134"/>
                  <a:pt x="19300" y="134"/>
                </a:cubicBezTo>
                <a:cubicBezTo>
                  <a:pt x="19300" y="201"/>
                  <a:pt x="19300" y="201"/>
                  <a:pt x="19300" y="201"/>
                </a:cubicBezTo>
                <a:cubicBezTo>
                  <a:pt x="19300" y="201"/>
                  <a:pt x="19300" y="201"/>
                  <a:pt x="19300" y="201"/>
                </a:cubicBezTo>
                <a:cubicBezTo>
                  <a:pt x="19356" y="201"/>
                  <a:pt x="19356" y="201"/>
                  <a:pt x="19356" y="201"/>
                </a:cubicBezTo>
                <a:cubicBezTo>
                  <a:pt x="19356" y="201"/>
                  <a:pt x="19356" y="201"/>
                  <a:pt x="19356" y="201"/>
                </a:cubicBezTo>
                <a:cubicBezTo>
                  <a:pt x="19412" y="134"/>
                  <a:pt x="19412" y="134"/>
                  <a:pt x="19412" y="134"/>
                </a:cubicBezTo>
                <a:cubicBezTo>
                  <a:pt x="19412" y="134"/>
                  <a:pt x="19412" y="134"/>
                  <a:pt x="19412" y="134"/>
                </a:cubicBezTo>
                <a:cubicBezTo>
                  <a:pt x="19412" y="201"/>
                  <a:pt x="19412" y="201"/>
                  <a:pt x="19412" y="201"/>
                </a:cubicBezTo>
                <a:cubicBezTo>
                  <a:pt x="19412" y="267"/>
                  <a:pt x="19412" y="267"/>
                  <a:pt x="19412" y="267"/>
                </a:cubicBezTo>
                <a:cubicBezTo>
                  <a:pt x="19412" y="334"/>
                  <a:pt x="19412" y="334"/>
                  <a:pt x="19412" y="334"/>
                </a:cubicBezTo>
                <a:cubicBezTo>
                  <a:pt x="19412" y="401"/>
                  <a:pt x="19412" y="401"/>
                  <a:pt x="19412" y="401"/>
                </a:cubicBezTo>
                <a:cubicBezTo>
                  <a:pt x="19412" y="401"/>
                  <a:pt x="19412" y="401"/>
                  <a:pt x="19412" y="401"/>
                </a:cubicBezTo>
                <a:cubicBezTo>
                  <a:pt x="19468" y="401"/>
                  <a:pt x="19468" y="401"/>
                  <a:pt x="19468" y="401"/>
                </a:cubicBezTo>
                <a:cubicBezTo>
                  <a:pt x="19524" y="401"/>
                  <a:pt x="19524" y="401"/>
                  <a:pt x="19524" y="401"/>
                </a:cubicBezTo>
                <a:cubicBezTo>
                  <a:pt x="19524" y="401"/>
                  <a:pt x="19524" y="401"/>
                  <a:pt x="19524" y="401"/>
                </a:cubicBezTo>
                <a:cubicBezTo>
                  <a:pt x="19524" y="334"/>
                  <a:pt x="19524" y="334"/>
                  <a:pt x="19524" y="334"/>
                </a:cubicBezTo>
                <a:cubicBezTo>
                  <a:pt x="19580" y="201"/>
                  <a:pt x="19580" y="201"/>
                  <a:pt x="19580" y="201"/>
                </a:cubicBezTo>
                <a:cubicBezTo>
                  <a:pt x="19524" y="134"/>
                  <a:pt x="19524" y="134"/>
                  <a:pt x="19524" y="134"/>
                </a:cubicBezTo>
                <a:cubicBezTo>
                  <a:pt x="19524" y="0"/>
                  <a:pt x="19524" y="0"/>
                  <a:pt x="19524" y="0"/>
                </a:cubicBezTo>
                <a:cubicBezTo>
                  <a:pt x="19580" y="0"/>
                  <a:pt x="19580" y="0"/>
                  <a:pt x="19580" y="0"/>
                </a:cubicBezTo>
                <a:cubicBezTo>
                  <a:pt x="19580" y="67"/>
                  <a:pt x="19580" y="67"/>
                  <a:pt x="19580" y="67"/>
                </a:cubicBezTo>
                <a:cubicBezTo>
                  <a:pt x="19636" y="67"/>
                  <a:pt x="19636" y="67"/>
                  <a:pt x="19636" y="67"/>
                </a:cubicBezTo>
                <a:cubicBezTo>
                  <a:pt x="19692" y="67"/>
                  <a:pt x="19692" y="67"/>
                  <a:pt x="19692" y="67"/>
                </a:cubicBezTo>
                <a:cubicBezTo>
                  <a:pt x="19749" y="0"/>
                  <a:pt x="19749" y="0"/>
                  <a:pt x="19749" y="0"/>
                </a:cubicBezTo>
                <a:cubicBezTo>
                  <a:pt x="19805" y="67"/>
                  <a:pt x="19805" y="67"/>
                  <a:pt x="19805" y="67"/>
                </a:cubicBezTo>
                <a:cubicBezTo>
                  <a:pt x="19805" y="67"/>
                  <a:pt x="19805" y="67"/>
                  <a:pt x="19805" y="67"/>
                </a:cubicBezTo>
                <a:cubicBezTo>
                  <a:pt x="19861" y="134"/>
                  <a:pt x="19861" y="134"/>
                  <a:pt x="19861" y="134"/>
                </a:cubicBezTo>
                <a:cubicBezTo>
                  <a:pt x="19917" y="67"/>
                  <a:pt x="19917" y="67"/>
                  <a:pt x="19917" y="67"/>
                </a:cubicBezTo>
                <a:cubicBezTo>
                  <a:pt x="20029" y="134"/>
                  <a:pt x="20029" y="134"/>
                  <a:pt x="20029" y="134"/>
                </a:cubicBezTo>
                <a:cubicBezTo>
                  <a:pt x="20029" y="201"/>
                  <a:pt x="20029" y="201"/>
                  <a:pt x="20029" y="201"/>
                </a:cubicBezTo>
                <a:cubicBezTo>
                  <a:pt x="20029" y="201"/>
                  <a:pt x="20029" y="201"/>
                  <a:pt x="20029" y="201"/>
                </a:cubicBezTo>
                <a:cubicBezTo>
                  <a:pt x="20029" y="267"/>
                  <a:pt x="20029" y="267"/>
                  <a:pt x="20029" y="267"/>
                </a:cubicBezTo>
                <a:cubicBezTo>
                  <a:pt x="20029" y="334"/>
                  <a:pt x="20029" y="334"/>
                  <a:pt x="20029" y="334"/>
                </a:cubicBezTo>
                <a:cubicBezTo>
                  <a:pt x="20029" y="334"/>
                  <a:pt x="20029" y="334"/>
                  <a:pt x="20029" y="334"/>
                </a:cubicBezTo>
                <a:cubicBezTo>
                  <a:pt x="20085" y="334"/>
                  <a:pt x="20085" y="334"/>
                  <a:pt x="20085" y="334"/>
                </a:cubicBezTo>
                <a:cubicBezTo>
                  <a:pt x="20141" y="267"/>
                  <a:pt x="20141" y="267"/>
                  <a:pt x="20141" y="267"/>
                </a:cubicBezTo>
                <a:cubicBezTo>
                  <a:pt x="20197" y="201"/>
                  <a:pt x="20197" y="201"/>
                  <a:pt x="20197" y="201"/>
                </a:cubicBezTo>
                <a:cubicBezTo>
                  <a:pt x="20254" y="201"/>
                  <a:pt x="20254" y="201"/>
                  <a:pt x="20254" y="201"/>
                </a:cubicBezTo>
                <a:cubicBezTo>
                  <a:pt x="20254" y="201"/>
                  <a:pt x="20254" y="201"/>
                  <a:pt x="20254" y="201"/>
                </a:cubicBezTo>
                <a:cubicBezTo>
                  <a:pt x="20310" y="201"/>
                  <a:pt x="20310" y="201"/>
                  <a:pt x="20310" y="201"/>
                </a:cubicBezTo>
                <a:cubicBezTo>
                  <a:pt x="20422" y="201"/>
                  <a:pt x="20422" y="201"/>
                  <a:pt x="20422" y="201"/>
                </a:cubicBezTo>
                <a:cubicBezTo>
                  <a:pt x="20366" y="267"/>
                  <a:pt x="20366" y="267"/>
                  <a:pt x="20366" y="267"/>
                </a:cubicBezTo>
                <a:cubicBezTo>
                  <a:pt x="20310" y="334"/>
                  <a:pt x="20310" y="334"/>
                  <a:pt x="20310" y="334"/>
                </a:cubicBezTo>
                <a:cubicBezTo>
                  <a:pt x="20366" y="334"/>
                  <a:pt x="20366" y="334"/>
                  <a:pt x="20366" y="334"/>
                </a:cubicBezTo>
                <a:cubicBezTo>
                  <a:pt x="20366" y="334"/>
                  <a:pt x="20366" y="334"/>
                  <a:pt x="20366" y="334"/>
                </a:cubicBezTo>
                <a:cubicBezTo>
                  <a:pt x="20422" y="267"/>
                  <a:pt x="20422" y="267"/>
                  <a:pt x="20422" y="267"/>
                </a:cubicBezTo>
                <a:cubicBezTo>
                  <a:pt x="20478" y="267"/>
                  <a:pt x="20478" y="267"/>
                  <a:pt x="20478" y="267"/>
                </a:cubicBezTo>
                <a:cubicBezTo>
                  <a:pt x="20478" y="267"/>
                  <a:pt x="20478" y="267"/>
                  <a:pt x="20478" y="267"/>
                </a:cubicBezTo>
                <a:cubicBezTo>
                  <a:pt x="20590" y="267"/>
                  <a:pt x="20590" y="267"/>
                  <a:pt x="20590" y="267"/>
                </a:cubicBezTo>
                <a:cubicBezTo>
                  <a:pt x="20646" y="267"/>
                  <a:pt x="20646" y="267"/>
                  <a:pt x="20646" y="267"/>
                </a:cubicBezTo>
                <a:cubicBezTo>
                  <a:pt x="20702" y="334"/>
                  <a:pt x="20702" y="334"/>
                  <a:pt x="20702" y="334"/>
                </a:cubicBezTo>
                <a:cubicBezTo>
                  <a:pt x="20702" y="334"/>
                  <a:pt x="20702" y="334"/>
                  <a:pt x="20702" y="334"/>
                </a:cubicBezTo>
                <a:cubicBezTo>
                  <a:pt x="20646" y="334"/>
                  <a:pt x="20646" y="334"/>
                  <a:pt x="20646" y="334"/>
                </a:cubicBezTo>
                <a:cubicBezTo>
                  <a:pt x="20646" y="401"/>
                  <a:pt x="20646" y="401"/>
                  <a:pt x="20646" y="401"/>
                </a:cubicBezTo>
                <a:cubicBezTo>
                  <a:pt x="20646" y="401"/>
                  <a:pt x="20646" y="401"/>
                  <a:pt x="20646" y="401"/>
                </a:cubicBezTo>
                <a:cubicBezTo>
                  <a:pt x="20646" y="468"/>
                  <a:pt x="20646" y="468"/>
                  <a:pt x="20646" y="468"/>
                </a:cubicBezTo>
                <a:cubicBezTo>
                  <a:pt x="20702" y="468"/>
                  <a:pt x="20702" y="468"/>
                  <a:pt x="20702" y="468"/>
                </a:cubicBezTo>
                <a:cubicBezTo>
                  <a:pt x="20758" y="401"/>
                  <a:pt x="20758" y="401"/>
                  <a:pt x="20758" y="401"/>
                </a:cubicBezTo>
                <a:cubicBezTo>
                  <a:pt x="20758" y="468"/>
                  <a:pt x="20758" y="468"/>
                  <a:pt x="20758" y="468"/>
                </a:cubicBezTo>
                <a:cubicBezTo>
                  <a:pt x="20758" y="468"/>
                  <a:pt x="20758" y="468"/>
                  <a:pt x="20758" y="468"/>
                </a:cubicBezTo>
                <a:cubicBezTo>
                  <a:pt x="20815" y="468"/>
                  <a:pt x="20815" y="468"/>
                  <a:pt x="20815" y="468"/>
                </a:cubicBezTo>
                <a:cubicBezTo>
                  <a:pt x="20871" y="401"/>
                  <a:pt x="20871" y="401"/>
                  <a:pt x="20871" y="401"/>
                </a:cubicBezTo>
                <a:cubicBezTo>
                  <a:pt x="20871" y="468"/>
                  <a:pt x="20871" y="468"/>
                  <a:pt x="20871" y="468"/>
                </a:cubicBezTo>
                <a:cubicBezTo>
                  <a:pt x="20871" y="535"/>
                  <a:pt x="20871" y="535"/>
                  <a:pt x="20871" y="535"/>
                </a:cubicBezTo>
                <a:cubicBezTo>
                  <a:pt x="20871" y="535"/>
                  <a:pt x="20871" y="535"/>
                  <a:pt x="20871" y="535"/>
                </a:cubicBezTo>
                <a:cubicBezTo>
                  <a:pt x="20927" y="535"/>
                  <a:pt x="20927" y="535"/>
                  <a:pt x="20927" y="535"/>
                </a:cubicBezTo>
                <a:cubicBezTo>
                  <a:pt x="20927" y="535"/>
                  <a:pt x="20927" y="535"/>
                  <a:pt x="20927" y="535"/>
                </a:cubicBezTo>
                <a:cubicBezTo>
                  <a:pt x="20983" y="468"/>
                  <a:pt x="20983" y="468"/>
                  <a:pt x="20983" y="468"/>
                </a:cubicBezTo>
                <a:cubicBezTo>
                  <a:pt x="20983" y="468"/>
                  <a:pt x="20983" y="468"/>
                  <a:pt x="20983" y="468"/>
                </a:cubicBezTo>
                <a:cubicBezTo>
                  <a:pt x="20983" y="535"/>
                  <a:pt x="20983" y="535"/>
                  <a:pt x="20983" y="535"/>
                </a:cubicBezTo>
                <a:cubicBezTo>
                  <a:pt x="21095" y="602"/>
                  <a:pt x="21095" y="602"/>
                  <a:pt x="21095" y="602"/>
                </a:cubicBezTo>
                <a:cubicBezTo>
                  <a:pt x="21151" y="602"/>
                  <a:pt x="21151" y="602"/>
                  <a:pt x="21151" y="602"/>
                </a:cubicBezTo>
                <a:cubicBezTo>
                  <a:pt x="21151" y="602"/>
                  <a:pt x="21151" y="602"/>
                  <a:pt x="21151" y="602"/>
                </a:cubicBezTo>
                <a:cubicBezTo>
                  <a:pt x="21151" y="669"/>
                  <a:pt x="21151" y="669"/>
                  <a:pt x="21151" y="669"/>
                </a:cubicBezTo>
                <a:cubicBezTo>
                  <a:pt x="21039" y="669"/>
                  <a:pt x="21039" y="669"/>
                  <a:pt x="21039" y="669"/>
                </a:cubicBezTo>
                <a:cubicBezTo>
                  <a:pt x="20983" y="736"/>
                  <a:pt x="20983" y="736"/>
                  <a:pt x="20983" y="736"/>
                </a:cubicBezTo>
                <a:cubicBezTo>
                  <a:pt x="20927" y="802"/>
                  <a:pt x="20927" y="802"/>
                  <a:pt x="20927" y="802"/>
                </a:cubicBezTo>
                <a:cubicBezTo>
                  <a:pt x="20871" y="802"/>
                  <a:pt x="20871" y="802"/>
                  <a:pt x="20871" y="802"/>
                </a:cubicBezTo>
                <a:cubicBezTo>
                  <a:pt x="20815" y="802"/>
                  <a:pt x="20815" y="802"/>
                  <a:pt x="20815" y="802"/>
                </a:cubicBezTo>
                <a:cubicBezTo>
                  <a:pt x="20758" y="802"/>
                  <a:pt x="20758" y="802"/>
                  <a:pt x="20758" y="802"/>
                </a:cubicBezTo>
                <a:cubicBezTo>
                  <a:pt x="20758" y="802"/>
                  <a:pt x="20758" y="802"/>
                  <a:pt x="20758" y="802"/>
                </a:cubicBezTo>
                <a:cubicBezTo>
                  <a:pt x="20702" y="869"/>
                  <a:pt x="20702" y="869"/>
                  <a:pt x="20702" y="869"/>
                </a:cubicBezTo>
                <a:cubicBezTo>
                  <a:pt x="20815" y="869"/>
                  <a:pt x="20815" y="869"/>
                  <a:pt x="20815" y="869"/>
                </a:cubicBezTo>
                <a:cubicBezTo>
                  <a:pt x="20871" y="869"/>
                  <a:pt x="20871" y="869"/>
                  <a:pt x="20871" y="869"/>
                </a:cubicBezTo>
                <a:cubicBezTo>
                  <a:pt x="20927" y="869"/>
                  <a:pt x="20927" y="869"/>
                  <a:pt x="20927" y="869"/>
                </a:cubicBezTo>
                <a:cubicBezTo>
                  <a:pt x="20983" y="869"/>
                  <a:pt x="20983" y="869"/>
                  <a:pt x="20983" y="869"/>
                </a:cubicBezTo>
                <a:cubicBezTo>
                  <a:pt x="20983" y="802"/>
                  <a:pt x="20983" y="802"/>
                  <a:pt x="20983" y="802"/>
                </a:cubicBezTo>
                <a:cubicBezTo>
                  <a:pt x="21039" y="802"/>
                  <a:pt x="21039" y="802"/>
                  <a:pt x="21039" y="802"/>
                </a:cubicBezTo>
                <a:cubicBezTo>
                  <a:pt x="21039" y="802"/>
                  <a:pt x="21039" y="802"/>
                  <a:pt x="21039" y="802"/>
                </a:cubicBezTo>
                <a:cubicBezTo>
                  <a:pt x="21095" y="736"/>
                  <a:pt x="21095" y="736"/>
                  <a:pt x="21095" y="736"/>
                </a:cubicBezTo>
                <a:cubicBezTo>
                  <a:pt x="21151" y="736"/>
                  <a:pt x="21151" y="736"/>
                  <a:pt x="21151" y="736"/>
                </a:cubicBezTo>
                <a:cubicBezTo>
                  <a:pt x="21207" y="736"/>
                  <a:pt x="21207" y="736"/>
                  <a:pt x="21207" y="736"/>
                </a:cubicBezTo>
                <a:cubicBezTo>
                  <a:pt x="21207" y="736"/>
                  <a:pt x="21207" y="736"/>
                  <a:pt x="21207" y="736"/>
                </a:cubicBezTo>
                <a:cubicBezTo>
                  <a:pt x="21207" y="802"/>
                  <a:pt x="21207" y="802"/>
                  <a:pt x="21207" y="802"/>
                </a:cubicBezTo>
                <a:cubicBezTo>
                  <a:pt x="21207" y="869"/>
                  <a:pt x="21207" y="869"/>
                  <a:pt x="21207" y="869"/>
                </a:cubicBezTo>
                <a:cubicBezTo>
                  <a:pt x="21263" y="802"/>
                  <a:pt x="21263" y="802"/>
                  <a:pt x="21263" y="802"/>
                </a:cubicBezTo>
                <a:cubicBezTo>
                  <a:pt x="21263" y="802"/>
                  <a:pt x="21263" y="802"/>
                  <a:pt x="21263" y="802"/>
                </a:cubicBezTo>
                <a:cubicBezTo>
                  <a:pt x="21319" y="736"/>
                  <a:pt x="21319" y="736"/>
                  <a:pt x="21319" y="736"/>
                </a:cubicBezTo>
                <a:cubicBezTo>
                  <a:pt x="21319" y="736"/>
                  <a:pt x="21319" y="736"/>
                  <a:pt x="21319" y="736"/>
                </a:cubicBezTo>
                <a:cubicBezTo>
                  <a:pt x="21319" y="802"/>
                  <a:pt x="21319" y="802"/>
                  <a:pt x="21319" y="802"/>
                </a:cubicBezTo>
                <a:cubicBezTo>
                  <a:pt x="21319" y="802"/>
                  <a:pt x="21319" y="802"/>
                  <a:pt x="21319" y="802"/>
                </a:cubicBezTo>
                <a:cubicBezTo>
                  <a:pt x="21319" y="869"/>
                  <a:pt x="21319" y="869"/>
                  <a:pt x="21319" y="869"/>
                </a:cubicBezTo>
                <a:cubicBezTo>
                  <a:pt x="21319" y="869"/>
                  <a:pt x="21319" y="869"/>
                  <a:pt x="21319" y="869"/>
                </a:cubicBezTo>
                <a:cubicBezTo>
                  <a:pt x="21376" y="869"/>
                  <a:pt x="21376" y="869"/>
                  <a:pt x="21376" y="869"/>
                </a:cubicBezTo>
                <a:cubicBezTo>
                  <a:pt x="21376" y="869"/>
                  <a:pt x="21376" y="869"/>
                  <a:pt x="21376" y="869"/>
                </a:cubicBezTo>
                <a:cubicBezTo>
                  <a:pt x="21376" y="802"/>
                  <a:pt x="21376" y="802"/>
                  <a:pt x="21376" y="802"/>
                </a:cubicBezTo>
                <a:cubicBezTo>
                  <a:pt x="21432" y="802"/>
                  <a:pt x="21432" y="802"/>
                  <a:pt x="21432" y="802"/>
                </a:cubicBezTo>
                <a:cubicBezTo>
                  <a:pt x="21488" y="802"/>
                  <a:pt x="21488" y="802"/>
                  <a:pt x="21488" y="802"/>
                </a:cubicBezTo>
                <a:cubicBezTo>
                  <a:pt x="21432" y="936"/>
                  <a:pt x="21432" y="936"/>
                  <a:pt x="21432" y="936"/>
                </a:cubicBezTo>
                <a:cubicBezTo>
                  <a:pt x="21432" y="936"/>
                  <a:pt x="21432" y="936"/>
                  <a:pt x="21432" y="936"/>
                </a:cubicBezTo>
                <a:cubicBezTo>
                  <a:pt x="21432" y="936"/>
                  <a:pt x="21432" y="936"/>
                  <a:pt x="21432" y="936"/>
                </a:cubicBezTo>
                <a:cubicBezTo>
                  <a:pt x="21432" y="1003"/>
                  <a:pt x="21432" y="1003"/>
                  <a:pt x="21432" y="1003"/>
                </a:cubicBezTo>
                <a:cubicBezTo>
                  <a:pt x="21432" y="1070"/>
                  <a:pt x="21432" y="1070"/>
                  <a:pt x="21432" y="1070"/>
                </a:cubicBezTo>
                <a:cubicBezTo>
                  <a:pt x="21432" y="1137"/>
                  <a:pt x="21432" y="1137"/>
                  <a:pt x="21432" y="1137"/>
                </a:cubicBezTo>
                <a:cubicBezTo>
                  <a:pt x="21376" y="1137"/>
                  <a:pt x="21376" y="1137"/>
                  <a:pt x="21376" y="1137"/>
                </a:cubicBezTo>
                <a:cubicBezTo>
                  <a:pt x="21319" y="1204"/>
                  <a:pt x="21319" y="1204"/>
                  <a:pt x="21319" y="1204"/>
                </a:cubicBezTo>
                <a:cubicBezTo>
                  <a:pt x="21376" y="1271"/>
                  <a:pt x="21376" y="1271"/>
                  <a:pt x="21376" y="1271"/>
                </a:cubicBezTo>
                <a:cubicBezTo>
                  <a:pt x="21376" y="1271"/>
                  <a:pt x="21376" y="1271"/>
                  <a:pt x="21376" y="1271"/>
                </a:cubicBezTo>
                <a:cubicBezTo>
                  <a:pt x="21432" y="1204"/>
                  <a:pt x="21432" y="1204"/>
                  <a:pt x="21432" y="1204"/>
                </a:cubicBezTo>
                <a:cubicBezTo>
                  <a:pt x="21488" y="1204"/>
                  <a:pt x="21488" y="1204"/>
                  <a:pt x="21488" y="1204"/>
                </a:cubicBezTo>
                <a:cubicBezTo>
                  <a:pt x="21488" y="1204"/>
                  <a:pt x="21488" y="1204"/>
                  <a:pt x="21488" y="1204"/>
                </a:cubicBezTo>
                <a:cubicBezTo>
                  <a:pt x="21488" y="1204"/>
                  <a:pt x="21488" y="1204"/>
                  <a:pt x="21488" y="1204"/>
                </a:cubicBezTo>
                <a:cubicBezTo>
                  <a:pt x="21544" y="1204"/>
                  <a:pt x="21544" y="1204"/>
                  <a:pt x="21544" y="1204"/>
                </a:cubicBezTo>
                <a:cubicBezTo>
                  <a:pt x="21600" y="1271"/>
                  <a:pt x="21600" y="1271"/>
                  <a:pt x="21600" y="1271"/>
                </a:cubicBezTo>
                <a:cubicBezTo>
                  <a:pt x="21600" y="1337"/>
                  <a:pt x="21600" y="1337"/>
                  <a:pt x="21600" y="1337"/>
                </a:cubicBezTo>
                <a:cubicBezTo>
                  <a:pt x="21600" y="1471"/>
                  <a:pt x="21600" y="1471"/>
                  <a:pt x="21600" y="1471"/>
                </a:cubicBezTo>
                <a:cubicBezTo>
                  <a:pt x="21544" y="1605"/>
                  <a:pt x="21544" y="1605"/>
                  <a:pt x="21544" y="1605"/>
                </a:cubicBezTo>
                <a:cubicBezTo>
                  <a:pt x="21432" y="1672"/>
                  <a:pt x="21432" y="1672"/>
                  <a:pt x="21432" y="1672"/>
                </a:cubicBezTo>
                <a:cubicBezTo>
                  <a:pt x="21432" y="1672"/>
                  <a:pt x="21432" y="1672"/>
                  <a:pt x="21432" y="1672"/>
                </a:cubicBezTo>
                <a:cubicBezTo>
                  <a:pt x="21376" y="1672"/>
                  <a:pt x="21376" y="1672"/>
                  <a:pt x="21376" y="1672"/>
                </a:cubicBezTo>
                <a:cubicBezTo>
                  <a:pt x="21319" y="1672"/>
                  <a:pt x="21319" y="1672"/>
                  <a:pt x="21319" y="1672"/>
                </a:cubicBezTo>
                <a:cubicBezTo>
                  <a:pt x="21319" y="1739"/>
                  <a:pt x="21319" y="1739"/>
                  <a:pt x="21319" y="1739"/>
                </a:cubicBezTo>
                <a:cubicBezTo>
                  <a:pt x="21263" y="1739"/>
                  <a:pt x="21263" y="1739"/>
                  <a:pt x="21263" y="1739"/>
                </a:cubicBezTo>
                <a:cubicBezTo>
                  <a:pt x="21151" y="1806"/>
                  <a:pt x="21151" y="1806"/>
                  <a:pt x="21151" y="1806"/>
                </a:cubicBezTo>
                <a:cubicBezTo>
                  <a:pt x="21095" y="1872"/>
                  <a:pt x="21095" y="1872"/>
                  <a:pt x="21095" y="1872"/>
                </a:cubicBezTo>
                <a:cubicBezTo>
                  <a:pt x="21039" y="1872"/>
                  <a:pt x="21039" y="1872"/>
                  <a:pt x="21039" y="1872"/>
                </a:cubicBezTo>
                <a:cubicBezTo>
                  <a:pt x="20983" y="1939"/>
                  <a:pt x="20983" y="1939"/>
                  <a:pt x="20983" y="1939"/>
                </a:cubicBezTo>
                <a:cubicBezTo>
                  <a:pt x="20871" y="1939"/>
                  <a:pt x="20871" y="1939"/>
                  <a:pt x="20871" y="1939"/>
                </a:cubicBezTo>
                <a:cubicBezTo>
                  <a:pt x="20871" y="1872"/>
                  <a:pt x="20871" y="1872"/>
                  <a:pt x="20871" y="1872"/>
                </a:cubicBezTo>
                <a:cubicBezTo>
                  <a:pt x="20815" y="1939"/>
                  <a:pt x="20815" y="1939"/>
                  <a:pt x="20815" y="1939"/>
                </a:cubicBezTo>
                <a:cubicBezTo>
                  <a:pt x="20815" y="1939"/>
                  <a:pt x="20815" y="1939"/>
                  <a:pt x="20815" y="1939"/>
                </a:cubicBezTo>
                <a:cubicBezTo>
                  <a:pt x="20758" y="1872"/>
                  <a:pt x="20758" y="1872"/>
                  <a:pt x="20758" y="1872"/>
                </a:cubicBezTo>
                <a:cubicBezTo>
                  <a:pt x="20702" y="1872"/>
                  <a:pt x="20702" y="1872"/>
                  <a:pt x="20702" y="1872"/>
                </a:cubicBezTo>
                <a:cubicBezTo>
                  <a:pt x="20646" y="1872"/>
                  <a:pt x="20646" y="1872"/>
                  <a:pt x="20646" y="1872"/>
                </a:cubicBezTo>
                <a:cubicBezTo>
                  <a:pt x="20646" y="1872"/>
                  <a:pt x="20646" y="1872"/>
                  <a:pt x="20646" y="1872"/>
                </a:cubicBezTo>
                <a:cubicBezTo>
                  <a:pt x="20702" y="1872"/>
                  <a:pt x="20702" y="1872"/>
                  <a:pt x="20702" y="1872"/>
                </a:cubicBezTo>
                <a:cubicBezTo>
                  <a:pt x="20702" y="1939"/>
                  <a:pt x="20702" y="1939"/>
                  <a:pt x="20702" y="1939"/>
                </a:cubicBezTo>
                <a:cubicBezTo>
                  <a:pt x="20646" y="1939"/>
                  <a:pt x="20646" y="1939"/>
                  <a:pt x="20646" y="1939"/>
                </a:cubicBezTo>
                <a:cubicBezTo>
                  <a:pt x="20590" y="1939"/>
                  <a:pt x="20590" y="1939"/>
                  <a:pt x="20590" y="1939"/>
                </a:cubicBezTo>
                <a:cubicBezTo>
                  <a:pt x="20590" y="1939"/>
                  <a:pt x="20590" y="1939"/>
                  <a:pt x="20590" y="1939"/>
                </a:cubicBezTo>
                <a:cubicBezTo>
                  <a:pt x="20534" y="1939"/>
                  <a:pt x="20534" y="1939"/>
                  <a:pt x="20534" y="1939"/>
                </a:cubicBezTo>
                <a:cubicBezTo>
                  <a:pt x="20422" y="1872"/>
                  <a:pt x="20422" y="1872"/>
                  <a:pt x="20422" y="1872"/>
                </a:cubicBezTo>
                <a:cubicBezTo>
                  <a:pt x="20422" y="1872"/>
                  <a:pt x="20422" y="1872"/>
                  <a:pt x="20422" y="1872"/>
                </a:cubicBezTo>
                <a:cubicBezTo>
                  <a:pt x="20366" y="1872"/>
                  <a:pt x="20366" y="1872"/>
                  <a:pt x="20366" y="1872"/>
                </a:cubicBezTo>
                <a:cubicBezTo>
                  <a:pt x="20366" y="1872"/>
                  <a:pt x="20366" y="1872"/>
                  <a:pt x="20366" y="1872"/>
                </a:cubicBezTo>
                <a:cubicBezTo>
                  <a:pt x="20310" y="1806"/>
                  <a:pt x="20310" y="1806"/>
                  <a:pt x="20310" y="1806"/>
                </a:cubicBezTo>
                <a:cubicBezTo>
                  <a:pt x="20254" y="1739"/>
                  <a:pt x="20254" y="1739"/>
                  <a:pt x="20254" y="1739"/>
                </a:cubicBezTo>
                <a:cubicBezTo>
                  <a:pt x="20254" y="1806"/>
                  <a:pt x="20254" y="1806"/>
                  <a:pt x="20254" y="1806"/>
                </a:cubicBezTo>
                <a:cubicBezTo>
                  <a:pt x="20310" y="1872"/>
                  <a:pt x="20310" y="1872"/>
                  <a:pt x="20310" y="1872"/>
                </a:cubicBezTo>
                <a:cubicBezTo>
                  <a:pt x="20310" y="1872"/>
                  <a:pt x="20310" y="1872"/>
                  <a:pt x="20310" y="1872"/>
                </a:cubicBezTo>
                <a:cubicBezTo>
                  <a:pt x="20254" y="1872"/>
                  <a:pt x="20254" y="1872"/>
                  <a:pt x="20254" y="1872"/>
                </a:cubicBezTo>
                <a:cubicBezTo>
                  <a:pt x="20197" y="1872"/>
                  <a:pt x="20197" y="1872"/>
                  <a:pt x="20197" y="1872"/>
                </a:cubicBezTo>
                <a:cubicBezTo>
                  <a:pt x="20254" y="1872"/>
                  <a:pt x="20254" y="1872"/>
                  <a:pt x="20254" y="1872"/>
                </a:cubicBezTo>
                <a:cubicBezTo>
                  <a:pt x="20366" y="1939"/>
                  <a:pt x="20366" y="1939"/>
                  <a:pt x="20366" y="1939"/>
                </a:cubicBezTo>
                <a:cubicBezTo>
                  <a:pt x="20478" y="1939"/>
                  <a:pt x="20478" y="1939"/>
                  <a:pt x="20478" y="1939"/>
                </a:cubicBezTo>
                <a:cubicBezTo>
                  <a:pt x="20534" y="2006"/>
                  <a:pt x="20534" y="2006"/>
                  <a:pt x="20534" y="2006"/>
                </a:cubicBezTo>
                <a:cubicBezTo>
                  <a:pt x="20478" y="2006"/>
                  <a:pt x="20478" y="2006"/>
                  <a:pt x="20478" y="2006"/>
                </a:cubicBezTo>
                <a:cubicBezTo>
                  <a:pt x="20254" y="2140"/>
                  <a:pt x="20254" y="2140"/>
                  <a:pt x="20254" y="2140"/>
                </a:cubicBezTo>
                <a:cubicBezTo>
                  <a:pt x="20141" y="2140"/>
                  <a:pt x="20141" y="2140"/>
                  <a:pt x="20141" y="2140"/>
                </a:cubicBezTo>
                <a:cubicBezTo>
                  <a:pt x="20085" y="2140"/>
                  <a:pt x="20085" y="2140"/>
                  <a:pt x="20085" y="2140"/>
                </a:cubicBezTo>
                <a:cubicBezTo>
                  <a:pt x="19973" y="2140"/>
                  <a:pt x="19973" y="2140"/>
                  <a:pt x="19973" y="2140"/>
                </a:cubicBezTo>
                <a:cubicBezTo>
                  <a:pt x="19917" y="2140"/>
                  <a:pt x="19917" y="2140"/>
                  <a:pt x="19917" y="2140"/>
                </a:cubicBezTo>
                <a:cubicBezTo>
                  <a:pt x="19917" y="2140"/>
                  <a:pt x="19917" y="2140"/>
                  <a:pt x="19917" y="2140"/>
                </a:cubicBezTo>
                <a:cubicBezTo>
                  <a:pt x="19861" y="2140"/>
                  <a:pt x="19861" y="2140"/>
                  <a:pt x="19861" y="2140"/>
                </a:cubicBezTo>
                <a:cubicBezTo>
                  <a:pt x="19861" y="2140"/>
                  <a:pt x="19861" y="2140"/>
                  <a:pt x="19861" y="2140"/>
                </a:cubicBezTo>
                <a:cubicBezTo>
                  <a:pt x="19805" y="2140"/>
                  <a:pt x="19805" y="2140"/>
                  <a:pt x="19805" y="2140"/>
                </a:cubicBezTo>
                <a:cubicBezTo>
                  <a:pt x="19749" y="2207"/>
                  <a:pt x="19749" y="2207"/>
                  <a:pt x="19749" y="2207"/>
                </a:cubicBezTo>
                <a:cubicBezTo>
                  <a:pt x="19805" y="2140"/>
                  <a:pt x="19805" y="2140"/>
                  <a:pt x="19805" y="2140"/>
                </a:cubicBezTo>
                <a:cubicBezTo>
                  <a:pt x="19805" y="2207"/>
                  <a:pt x="19805" y="2207"/>
                  <a:pt x="19805" y="2207"/>
                </a:cubicBezTo>
                <a:cubicBezTo>
                  <a:pt x="19861" y="2207"/>
                  <a:pt x="19861" y="2207"/>
                  <a:pt x="19861" y="2207"/>
                </a:cubicBezTo>
                <a:cubicBezTo>
                  <a:pt x="20029" y="2207"/>
                  <a:pt x="20029" y="2207"/>
                  <a:pt x="20029" y="2207"/>
                </a:cubicBezTo>
                <a:cubicBezTo>
                  <a:pt x="20085" y="2207"/>
                  <a:pt x="20085" y="2207"/>
                  <a:pt x="20085" y="2207"/>
                </a:cubicBezTo>
                <a:cubicBezTo>
                  <a:pt x="20254" y="2207"/>
                  <a:pt x="20254" y="2207"/>
                  <a:pt x="20254" y="2207"/>
                </a:cubicBezTo>
                <a:cubicBezTo>
                  <a:pt x="20422" y="2140"/>
                  <a:pt x="20422" y="2140"/>
                  <a:pt x="20422" y="2140"/>
                </a:cubicBezTo>
                <a:cubicBezTo>
                  <a:pt x="20478" y="2073"/>
                  <a:pt x="20478" y="2073"/>
                  <a:pt x="20478" y="2073"/>
                </a:cubicBezTo>
                <a:cubicBezTo>
                  <a:pt x="20534" y="2073"/>
                  <a:pt x="20534" y="2073"/>
                  <a:pt x="20534" y="2073"/>
                </a:cubicBezTo>
                <a:cubicBezTo>
                  <a:pt x="20590" y="2073"/>
                  <a:pt x="20590" y="2073"/>
                  <a:pt x="20590" y="2073"/>
                </a:cubicBezTo>
                <a:cubicBezTo>
                  <a:pt x="20646" y="2073"/>
                  <a:pt x="20646" y="2073"/>
                  <a:pt x="20646" y="2073"/>
                </a:cubicBezTo>
                <a:cubicBezTo>
                  <a:pt x="20702" y="2073"/>
                  <a:pt x="20702" y="2073"/>
                  <a:pt x="20702" y="2073"/>
                </a:cubicBezTo>
                <a:cubicBezTo>
                  <a:pt x="20702" y="2140"/>
                  <a:pt x="20702" y="2140"/>
                  <a:pt x="20702" y="2140"/>
                </a:cubicBezTo>
                <a:cubicBezTo>
                  <a:pt x="20646" y="2207"/>
                  <a:pt x="20646" y="2207"/>
                  <a:pt x="20646" y="2207"/>
                </a:cubicBezTo>
                <a:cubicBezTo>
                  <a:pt x="20534" y="2274"/>
                  <a:pt x="20534" y="2274"/>
                  <a:pt x="20534" y="2274"/>
                </a:cubicBezTo>
                <a:cubicBezTo>
                  <a:pt x="20534" y="2274"/>
                  <a:pt x="20534" y="2274"/>
                  <a:pt x="20534" y="2274"/>
                </a:cubicBezTo>
                <a:cubicBezTo>
                  <a:pt x="20422" y="2341"/>
                  <a:pt x="20422" y="2341"/>
                  <a:pt x="20422" y="2341"/>
                </a:cubicBezTo>
                <a:cubicBezTo>
                  <a:pt x="20422" y="2341"/>
                  <a:pt x="20422" y="2341"/>
                  <a:pt x="20422" y="2341"/>
                </a:cubicBezTo>
                <a:cubicBezTo>
                  <a:pt x="20366" y="2407"/>
                  <a:pt x="20366" y="2407"/>
                  <a:pt x="20366" y="2407"/>
                </a:cubicBezTo>
                <a:cubicBezTo>
                  <a:pt x="20310" y="2407"/>
                  <a:pt x="20310" y="2407"/>
                  <a:pt x="20310" y="2407"/>
                </a:cubicBezTo>
                <a:cubicBezTo>
                  <a:pt x="20254" y="2474"/>
                  <a:pt x="20254" y="2474"/>
                  <a:pt x="20254" y="2474"/>
                </a:cubicBezTo>
                <a:cubicBezTo>
                  <a:pt x="20197" y="2474"/>
                  <a:pt x="20197" y="2474"/>
                  <a:pt x="20197" y="2474"/>
                </a:cubicBezTo>
                <a:cubicBezTo>
                  <a:pt x="20141" y="2474"/>
                  <a:pt x="20141" y="2474"/>
                  <a:pt x="20141" y="2474"/>
                </a:cubicBezTo>
                <a:cubicBezTo>
                  <a:pt x="20085" y="2474"/>
                  <a:pt x="20085" y="2474"/>
                  <a:pt x="20085" y="2474"/>
                </a:cubicBezTo>
                <a:cubicBezTo>
                  <a:pt x="20029" y="2541"/>
                  <a:pt x="20029" y="2541"/>
                  <a:pt x="20029" y="2541"/>
                </a:cubicBezTo>
                <a:cubicBezTo>
                  <a:pt x="19973" y="2541"/>
                  <a:pt x="19973" y="2541"/>
                  <a:pt x="19973" y="2541"/>
                </a:cubicBezTo>
                <a:cubicBezTo>
                  <a:pt x="19917" y="2608"/>
                  <a:pt x="19917" y="2608"/>
                  <a:pt x="19917" y="2608"/>
                </a:cubicBezTo>
                <a:cubicBezTo>
                  <a:pt x="19805" y="2608"/>
                  <a:pt x="19805" y="2608"/>
                  <a:pt x="19805" y="2608"/>
                </a:cubicBezTo>
                <a:cubicBezTo>
                  <a:pt x="19749" y="2675"/>
                  <a:pt x="19749" y="2675"/>
                  <a:pt x="19749" y="2675"/>
                </a:cubicBezTo>
                <a:cubicBezTo>
                  <a:pt x="19749" y="2608"/>
                  <a:pt x="19749" y="2608"/>
                  <a:pt x="19749" y="2608"/>
                </a:cubicBezTo>
                <a:cubicBezTo>
                  <a:pt x="19692" y="2675"/>
                  <a:pt x="19692" y="2675"/>
                  <a:pt x="19692" y="2675"/>
                </a:cubicBezTo>
                <a:cubicBezTo>
                  <a:pt x="19636" y="2675"/>
                  <a:pt x="19636" y="2675"/>
                  <a:pt x="19636" y="2675"/>
                </a:cubicBezTo>
                <a:cubicBezTo>
                  <a:pt x="19636" y="2675"/>
                  <a:pt x="19636" y="2675"/>
                  <a:pt x="19636" y="2675"/>
                </a:cubicBezTo>
                <a:cubicBezTo>
                  <a:pt x="19636" y="2742"/>
                  <a:pt x="19636" y="2742"/>
                  <a:pt x="19636" y="2742"/>
                </a:cubicBezTo>
                <a:cubicBezTo>
                  <a:pt x="19580" y="2809"/>
                  <a:pt x="19580" y="2809"/>
                  <a:pt x="19580" y="2809"/>
                </a:cubicBezTo>
                <a:cubicBezTo>
                  <a:pt x="19580" y="2876"/>
                  <a:pt x="19580" y="2876"/>
                  <a:pt x="19580" y="2876"/>
                </a:cubicBezTo>
                <a:cubicBezTo>
                  <a:pt x="19468" y="2876"/>
                  <a:pt x="19468" y="2876"/>
                  <a:pt x="19468" y="2876"/>
                </a:cubicBezTo>
                <a:cubicBezTo>
                  <a:pt x="19412" y="2876"/>
                  <a:pt x="19412" y="2876"/>
                  <a:pt x="19412" y="2876"/>
                </a:cubicBezTo>
                <a:cubicBezTo>
                  <a:pt x="19356" y="2876"/>
                  <a:pt x="19356" y="2876"/>
                  <a:pt x="19356" y="2876"/>
                </a:cubicBezTo>
                <a:cubicBezTo>
                  <a:pt x="19356" y="2809"/>
                  <a:pt x="19356" y="2809"/>
                  <a:pt x="19356" y="2809"/>
                </a:cubicBezTo>
                <a:cubicBezTo>
                  <a:pt x="19412" y="2809"/>
                  <a:pt x="19412" y="2809"/>
                  <a:pt x="19412" y="2809"/>
                </a:cubicBezTo>
                <a:cubicBezTo>
                  <a:pt x="19412" y="2742"/>
                  <a:pt x="19412" y="2742"/>
                  <a:pt x="19412" y="2742"/>
                </a:cubicBezTo>
                <a:cubicBezTo>
                  <a:pt x="19356" y="2742"/>
                  <a:pt x="19356" y="2742"/>
                  <a:pt x="19356" y="2742"/>
                </a:cubicBezTo>
                <a:cubicBezTo>
                  <a:pt x="19356" y="2809"/>
                  <a:pt x="19356" y="2809"/>
                  <a:pt x="19356" y="2809"/>
                </a:cubicBezTo>
                <a:cubicBezTo>
                  <a:pt x="19356" y="2809"/>
                  <a:pt x="19356" y="2809"/>
                  <a:pt x="19356" y="2809"/>
                </a:cubicBezTo>
                <a:cubicBezTo>
                  <a:pt x="19300" y="2876"/>
                  <a:pt x="19300" y="2876"/>
                  <a:pt x="19300" y="2876"/>
                </a:cubicBezTo>
                <a:cubicBezTo>
                  <a:pt x="19356" y="2876"/>
                  <a:pt x="19356" y="2876"/>
                  <a:pt x="19356" y="2876"/>
                </a:cubicBezTo>
                <a:cubicBezTo>
                  <a:pt x="19412" y="2942"/>
                  <a:pt x="19412" y="2942"/>
                  <a:pt x="19412" y="2942"/>
                </a:cubicBezTo>
                <a:cubicBezTo>
                  <a:pt x="19356" y="3009"/>
                  <a:pt x="19356" y="3009"/>
                  <a:pt x="19356" y="3009"/>
                </a:cubicBezTo>
                <a:cubicBezTo>
                  <a:pt x="19300" y="3009"/>
                  <a:pt x="19300" y="3009"/>
                  <a:pt x="19300" y="3009"/>
                </a:cubicBezTo>
                <a:cubicBezTo>
                  <a:pt x="19244" y="2942"/>
                  <a:pt x="19244" y="2942"/>
                  <a:pt x="19244" y="2942"/>
                </a:cubicBezTo>
                <a:cubicBezTo>
                  <a:pt x="19244" y="3009"/>
                  <a:pt x="19244" y="3009"/>
                  <a:pt x="19244" y="3009"/>
                </a:cubicBezTo>
                <a:cubicBezTo>
                  <a:pt x="19131" y="2942"/>
                  <a:pt x="19131" y="2942"/>
                  <a:pt x="19131" y="2942"/>
                </a:cubicBezTo>
                <a:cubicBezTo>
                  <a:pt x="19131" y="2942"/>
                  <a:pt x="19131" y="2942"/>
                  <a:pt x="19131" y="2942"/>
                </a:cubicBezTo>
                <a:cubicBezTo>
                  <a:pt x="19075" y="3009"/>
                  <a:pt x="19075" y="3009"/>
                  <a:pt x="19075" y="3009"/>
                </a:cubicBezTo>
                <a:cubicBezTo>
                  <a:pt x="19075" y="2942"/>
                  <a:pt x="19075" y="2942"/>
                  <a:pt x="19075" y="2942"/>
                </a:cubicBezTo>
                <a:cubicBezTo>
                  <a:pt x="19075" y="2942"/>
                  <a:pt x="19075" y="2942"/>
                  <a:pt x="19075" y="2942"/>
                </a:cubicBezTo>
                <a:cubicBezTo>
                  <a:pt x="19019" y="2942"/>
                  <a:pt x="19019" y="2942"/>
                  <a:pt x="19019" y="2942"/>
                </a:cubicBezTo>
                <a:cubicBezTo>
                  <a:pt x="19019" y="2942"/>
                  <a:pt x="19019" y="2942"/>
                  <a:pt x="19019" y="2942"/>
                </a:cubicBezTo>
                <a:cubicBezTo>
                  <a:pt x="19019" y="3009"/>
                  <a:pt x="19019" y="3009"/>
                  <a:pt x="19019" y="3009"/>
                </a:cubicBezTo>
                <a:cubicBezTo>
                  <a:pt x="19075" y="3009"/>
                  <a:pt x="19075" y="3009"/>
                  <a:pt x="19075" y="3009"/>
                </a:cubicBezTo>
                <a:cubicBezTo>
                  <a:pt x="19244" y="3009"/>
                  <a:pt x="19244" y="3009"/>
                  <a:pt x="19244" y="3009"/>
                </a:cubicBezTo>
                <a:cubicBezTo>
                  <a:pt x="19244" y="3076"/>
                  <a:pt x="19244" y="3076"/>
                  <a:pt x="19244" y="3076"/>
                </a:cubicBezTo>
                <a:cubicBezTo>
                  <a:pt x="19244" y="3076"/>
                  <a:pt x="19244" y="3076"/>
                  <a:pt x="19244" y="3076"/>
                </a:cubicBezTo>
                <a:cubicBezTo>
                  <a:pt x="19188" y="3143"/>
                  <a:pt x="19188" y="3143"/>
                  <a:pt x="19188" y="3143"/>
                </a:cubicBezTo>
                <a:cubicBezTo>
                  <a:pt x="19131" y="3143"/>
                  <a:pt x="19131" y="3143"/>
                  <a:pt x="19131" y="3143"/>
                </a:cubicBezTo>
                <a:cubicBezTo>
                  <a:pt x="19075" y="3143"/>
                  <a:pt x="19075" y="3143"/>
                  <a:pt x="19075" y="3143"/>
                </a:cubicBezTo>
                <a:cubicBezTo>
                  <a:pt x="19019" y="3143"/>
                  <a:pt x="19019" y="3143"/>
                  <a:pt x="19019" y="3143"/>
                </a:cubicBezTo>
                <a:cubicBezTo>
                  <a:pt x="19075" y="3210"/>
                  <a:pt x="19075" y="3210"/>
                  <a:pt x="19075" y="3210"/>
                </a:cubicBezTo>
                <a:cubicBezTo>
                  <a:pt x="19075" y="3143"/>
                  <a:pt x="19075" y="3143"/>
                  <a:pt x="19075" y="3143"/>
                </a:cubicBezTo>
                <a:cubicBezTo>
                  <a:pt x="19131" y="3210"/>
                  <a:pt x="19131" y="3210"/>
                  <a:pt x="19131" y="3210"/>
                </a:cubicBezTo>
                <a:cubicBezTo>
                  <a:pt x="19131" y="3210"/>
                  <a:pt x="19131" y="3210"/>
                  <a:pt x="19131" y="3210"/>
                </a:cubicBezTo>
                <a:cubicBezTo>
                  <a:pt x="19019" y="3344"/>
                  <a:pt x="19019" y="3344"/>
                  <a:pt x="19019" y="3344"/>
                </a:cubicBezTo>
                <a:cubicBezTo>
                  <a:pt x="18963" y="3344"/>
                  <a:pt x="18963" y="3344"/>
                  <a:pt x="18963" y="3344"/>
                </a:cubicBezTo>
                <a:cubicBezTo>
                  <a:pt x="18851" y="3277"/>
                  <a:pt x="18851" y="3277"/>
                  <a:pt x="18851" y="3277"/>
                </a:cubicBezTo>
                <a:cubicBezTo>
                  <a:pt x="18851" y="3277"/>
                  <a:pt x="18851" y="3277"/>
                  <a:pt x="18851" y="3277"/>
                </a:cubicBezTo>
                <a:cubicBezTo>
                  <a:pt x="18795" y="3277"/>
                  <a:pt x="18795" y="3277"/>
                  <a:pt x="18795" y="3277"/>
                </a:cubicBezTo>
                <a:cubicBezTo>
                  <a:pt x="18739" y="3277"/>
                  <a:pt x="18739" y="3277"/>
                  <a:pt x="18739" y="3277"/>
                </a:cubicBezTo>
                <a:cubicBezTo>
                  <a:pt x="18739" y="3143"/>
                  <a:pt x="18739" y="3143"/>
                  <a:pt x="18739" y="3143"/>
                </a:cubicBezTo>
                <a:cubicBezTo>
                  <a:pt x="18683" y="3143"/>
                  <a:pt x="18683" y="3143"/>
                  <a:pt x="18683" y="3143"/>
                </a:cubicBezTo>
                <a:cubicBezTo>
                  <a:pt x="18683" y="3143"/>
                  <a:pt x="18683" y="3143"/>
                  <a:pt x="18683" y="3143"/>
                </a:cubicBezTo>
                <a:cubicBezTo>
                  <a:pt x="18683" y="3076"/>
                  <a:pt x="18683" y="3076"/>
                  <a:pt x="18683" y="3076"/>
                </a:cubicBezTo>
                <a:cubicBezTo>
                  <a:pt x="18626" y="3076"/>
                  <a:pt x="18626" y="3076"/>
                  <a:pt x="18626" y="3076"/>
                </a:cubicBezTo>
                <a:cubicBezTo>
                  <a:pt x="18626" y="3076"/>
                  <a:pt x="18626" y="3076"/>
                  <a:pt x="18626" y="3076"/>
                </a:cubicBezTo>
                <a:cubicBezTo>
                  <a:pt x="18570" y="3076"/>
                  <a:pt x="18570" y="3076"/>
                  <a:pt x="18570" y="3076"/>
                </a:cubicBezTo>
                <a:cubicBezTo>
                  <a:pt x="18514" y="3076"/>
                  <a:pt x="18514" y="3076"/>
                  <a:pt x="18514" y="3076"/>
                </a:cubicBezTo>
                <a:cubicBezTo>
                  <a:pt x="18458" y="3076"/>
                  <a:pt x="18458" y="3076"/>
                  <a:pt x="18458" y="3076"/>
                </a:cubicBezTo>
                <a:cubicBezTo>
                  <a:pt x="18514" y="3076"/>
                  <a:pt x="18514" y="3076"/>
                  <a:pt x="18514" y="3076"/>
                </a:cubicBezTo>
                <a:cubicBezTo>
                  <a:pt x="18514" y="3076"/>
                  <a:pt x="18514" y="3076"/>
                  <a:pt x="18514" y="3076"/>
                </a:cubicBezTo>
                <a:cubicBezTo>
                  <a:pt x="18570" y="3076"/>
                  <a:pt x="18570" y="3076"/>
                  <a:pt x="18570" y="3076"/>
                </a:cubicBezTo>
                <a:cubicBezTo>
                  <a:pt x="18683" y="3210"/>
                  <a:pt x="18683" y="3210"/>
                  <a:pt x="18683" y="3210"/>
                </a:cubicBezTo>
                <a:cubicBezTo>
                  <a:pt x="18683" y="3344"/>
                  <a:pt x="18683" y="3344"/>
                  <a:pt x="18683" y="3344"/>
                </a:cubicBezTo>
                <a:cubicBezTo>
                  <a:pt x="18683" y="3411"/>
                  <a:pt x="18683" y="3411"/>
                  <a:pt x="18683" y="3411"/>
                </a:cubicBezTo>
                <a:cubicBezTo>
                  <a:pt x="18626" y="3344"/>
                  <a:pt x="18626" y="3344"/>
                  <a:pt x="18626" y="3344"/>
                </a:cubicBezTo>
                <a:cubicBezTo>
                  <a:pt x="18570" y="3344"/>
                  <a:pt x="18570" y="3344"/>
                  <a:pt x="18570" y="3344"/>
                </a:cubicBezTo>
                <a:cubicBezTo>
                  <a:pt x="18514" y="3344"/>
                  <a:pt x="18514" y="3344"/>
                  <a:pt x="18514" y="3344"/>
                </a:cubicBezTo>
                <a:cubicBezTo>
                  <a:pt x="18514" y="3344"/>
                  <a:pt x="18514" y="3344"/>
                  <a:pt x="18514" y="3344"/>
                </a:cubicBezTo>
                <a:cubicBezTo>
                  <a:pt x="18514" y="3411"/>
                  <a:pt x="18514" y="3411"/>
                  <a:pt x="18514" y="3411"/>
                </a:cubicBezTo>
                <a:cubicBezTo>
                  <a:pt x="18458" y="3344"/>
                  <a:pt x="18458" y="3344"/>
                  <a:pt x="18458" y="3344"/>
                </a:cubicBezTo>
                <a:cubicBezTo>
                  <a:pt x="18402" y="3344"/>
                  <a:pt x="18402" y="3344"/>
                  <a:pt x="18402" y="3344"/>
                </a:cubicBezTo>
                <a:cubicBezTo>
                  <a:pt x="18402" y="3411"/>
                  <a:pt x="18402" y="3411"/>
                  <a:pt x="18402" y="3411"/>
                </a:cubicBezTo>
                <a:cubicBezTo>
                  <a:pt x="18346" y="3411"/>
                  <a:pt x="18346" y="3411"/>
                  <a:pt x="18346" y="3411"/>
                </a:cubicBezTo>
                <a:cubicBezTo>
                  <a:pt x="18346" y="3344"/>
                  <a:pt x="18346" y="3344"/>
                  <a:pt x="18346" y="3344"/>
                </a:cubicBezTo>
                <a:cubicBezTo>
                  <a:pt x="18290" y="3344"/>
                  <a:pt x="18290" y="3344"/>
                  <a:pt x="18290" y="3344"/>
                </a:cubicBezTo>
                <a:cubicBezTo>
                  <a:pt x="18290" y="3277"/>
                  <a:pt x="18290" y="3277"/>
                  <a:pt x="18290" y="3277"/>
                </a:cubicBezTo>
                <a:cubicBezTo>
                  <a:pt x="18234" y="3277"/>
                  <a:pt x="18234" y="3277"/>
                  <a:pt x="18234" y="3277"/>
                </a:cubicBezTo>
                <a:cubicBezTo>
                  <a:pt x="18234" y="3210"/>
                  <a:pt x="18234" y="3210"/>
                  <a:pt x="18234" y="3210"/>
                </a:cubicBezTo>
                <a:cubicBezTo>
                  <a:pt x="18178" y="3210"/>
                  <a:pt x="18178" y="3210"/>
                  <a:pt x="18178" y="3210"/>
                </a:cubicBezTo>
                <a:cubicBezTo>
                  <a:pt x="18122" y="3210"/>
                  <a:pt x="18122" y="3210"/>
                  <a:pt x="18122" y="3210"/>
                </a:cubicBezTo>
                <a:cubicBezTo>
                  <a:pt x="18122" y="3143"/>
                  <a:pt x="18122" y="3143"/>
                  <a:pt x="18122" y="3143"/>
                </a:cubicBezTo>
                <a:cubicBezTo>
                  <a:pt x="18065" y="3210"/>
                  <a:pt x="18065" y="3210"/>
                  <a:pt x="18065" y="3210"/>
                </a:cubicBezTo>
                <a:cubicBezTo>
                  <a:pt x="18065" y="3210"/>
                  <a:pt x="18065" y="3210"/>
                  <a:pt x="18065" y="3210"/>
                </a:cubicBezTo>
                <a:cubicBezTo>
                  <a:pt x="18122" y="3277"/>
                  <a:pt x="18122" y="3277"/>
                  <a:pt x="18122" y="3277"/>
                </a:cubicBezTo>
                <a:cubicBezTo>
                  <a:pt x="18178" y="3277"/>
                  <a:pt x="18178" y="3277"/>
                  <a:pt x="18178" y="3277"/>
                </a:cubicBezTo>
                <a:cubicBezTo>
                  <a:pt x="18234" y="3344"/>
                  <a:pt x="18234" y="3344"/>
                  <a:pt x="18234" y="3344"/>
                </a:cubicBezTo>
                <a:cubicBezTo>
                  <a:pt x="18234" y="3411"/>
                  <a:pt x="18234" y="3411"/>
                  <a:pt x="18234" y="3411"/>
                </a:cubicBezTo>
                <a:cubicBezTo>
                  <a:pt x="18122" y="3344"/>
                  <a:pt x="18122" y="3344"/>
                  <a:pt x="18122" y="3344"/>
                </a:cubicBezTo>
                <a:cubicBezTo>
                  <a:pt x="18065" y="3344"/>
                  <a:pt x="18065" y="3344"/>
                  <a:pt x="18065" y="3344"/>
                </a:cubicBezTo>
                <a:cubicBezTo>
                  <a:pt x="18065" y="3277"/>
                  <a:pt x="18065" y="3277"/>
                  <a:pt x="18065" y="3277"/>
                </a:cubicBezTo>
                <a:cubicBezTo>
                  <a:pt x="18009" y="3277"/>
                  <a:pt x="18009" y="3277"/>
                  <a:pt x="18009" y="3277"/>
                </a:cubicBezTo>
                <a:cubicBezTo>
                  <a:pt x="18009" y="3277"/>
                  <a:pt x="18009" y="3277"/>
                  <a:pt x="18009" y="3277"/>
                </a:cubicBezTo>
                <a:cubicBezTo>
                  <a:pt x="18009" y="3277"/>
                  <a:pt x="18009" y="3277"/>
                  <a:pt x="18009" y="3277"/>
                </a:cubicBezTo>
                <a:cubicBezTo>
                  <a:pt x="18009" y="3344"/>
                  <a:pt x="18009" y="3344"/>
                  <a:pt x="18009" y="3344"/>
                </a:cubicBezTo>
                <a:cubicBezTo>
                  <a:pt x="17953" y="3344"/>
                  <a:pt x="17953" y="3344"/>
                  <a:pt x="17953" y="3344"/>
                </a:cubicBezTo>
                <a:cubicBezTo>
                  <a:pt x="17953" y="3277"/>
                  <a:pt x="17953" y="3277"/>
                  <a:pt x="17953" y="3277"/>
                </a:cubicBezTo>
                <a:cubicBezTo>
                  <a:pt x="17897" y="3277"/>
                  <a:pt x="17897" y="3277"/>
                  <a:pt x="17897" y="3277"/>
                </a:cubicBezTo>
                <a:cubicBezTo>
                  <a:pt x="17897" y="3344"/>
                  <a:pt x="17897" y="3344"/>
                  <a:pt x="17897" y="3344"/>
                </a:cubicBezTo>
                <a:cubicBezTo>
                  <a:pt x="17953" y="3344"/>
                  <a:pt x="17953" y="3344"/>
                  <a:pt x="17953" y="3344"/>
                </a:cubicBezTo>
                <a:cubicBezTo>
                  <a:pt x="17953" y="3411"/>
                  <a:pt x="17953" y="3411"/>
                  <a:pt x="17953" y="3411"/>
                </a:cubicBezTo>
                <a:cubicBezTo>
                  <a:pt x="18009" y="3411"/>
                  <a:pt x="18009" y="3411"/>
                  <a:pt x="18009" y="3411"/>
                </a:cubicBezTo>
                <a:cubicBezTo>
                  <a:pt x="18009" y="3411"/>
                  <a:pt x="18009" y="3411"/>
                  <a:pt x="18009" y="3411"/>
                </a:cubicBezTo>
                <a:cubicBezTo>
                  <a:pt x="18065" y="3411"/>
                  <a:pt x="18065" y="3411"/>
                  <a:pt x="18065" y="3411"/>
                </a:cubicBezTo>
                <a:cubicBezTo>
                  <a:pt x="18065" y="3411"/>
                  <a:pt x="18065" y="3411"/>
                  <a:pt x="18065" y="3411"/>
                </a:cubicBezTo>
                <a:cubicBezTo>
                  <a:pt x="18122" y="3477"/>
                  <a:pt x="18122" y="3477"/>
                  <a:pt x="18122" y="3477"/>
                </a:cubicBezTo>
                <a:cubicBezTo>
                  <a:pt x="18178" y="3477"/>
                  <a:pt x="18178" y="3477"/>
                  <a:pt x="18178" y="3477"/>
                </a:cubicBezTo>
                <a:cubicBezTo>
                  <a:pt x="18178" y="3477"/>
                  <a:pt x="18178" y="3477"/>
                  <a:pt x="18178" y="3477"/>
                </a:cubicBezTo>
                <a:cubicBezTo>
                  <a:pt x="18234" y="3477"/>
                  <a:pt x="18234" y="3477"/>
                  <a:pt x="18234" y="3477"/>
                </a:cubicBezTo>
                <a:cubicBezTo>
                  <a:pt x="18402" y="3544"/>
                  <a:pt x="18402" y="3544"/>
                  <a:pt x="18402" y="3544"/>
                </a:cubicBezTo>
                <a:cubicBezTo>
                  <a:pt x="18402" y="3544"/>
                  <a:pt x="18402" y="3544"/>
                  <a:pt x="18402" y="3544"/>
                </a:cubicBezTo>
                <a:cubicBezTo>
                  <a:pt x="18346" y="3611"/>
                  <a:pt x="18346" y="3611"/>
                  <a:pt x="18346" y="3611"/>
                </a:cubicBezTo>
                <a:cubicBezTo>
                  <a:pt x="18402" y="3611"/>
                  <a:pt x="18402" y="3611"/>
                  <a:pt x="18402" y="3611"/>
                </a:cubicBezTo>
                <a:cubicBezTo>
                  <a:pt x="18346" y="3678"/>
                  <a:pt x="18346" y="3678"/>
                  <a:pt x="18346" y="3678"/>
                </a:cubicBezTo>
                <a:cubicBezTo>
                  <a:pt x="18402" y="3745"/>
                  <a:pt x="18402" y="3745"/>
                  <a:pt x="18402" y="3745"/>
                </a:cubicBezTo>
                <a:cubicBezTo>
                  <a:pt x="18346" y="3745"/>
                  <a:pt x="18346" y="3745"/>
                  <a:pt x="18346" y="3745"/>
                </a:cubicBezTo>
                <a:cubicBezTo>
                  <a:pt x="18346" y="3745"/>
                  <a:pt x="18346" y="3745"/>
                  <a:pt x="18346" y="3745"/>
                </a:cubicBezTo>
                <a:cubicBezTo>
                  <a:pt x="18290" y="3678"/>
                  <a:pt x="18290" y="3678"/>
                  <a:pt x="18290" y="3678"/>
                </a:cubicBezTo>
                <a:cubicBezTo>
                  <a:pt x="18234" y="3678"/>
                  <a:pt x="18234" y="3678"/>
                  <a:pt x="18234" y="3678"/>
                </a:cubicBezTo>
                <a:cubicBezTo>
                  <a:pt x="18178" y="3611"/>
                  <a:pt x="18178" y="3611"/>
                  <a:pt x="18178" y="3611"/>
                </a:cubicBezTo>
                <a:cubicBezTo>
                  <a:pt x="18178" y="3611"/>
                  <a:pt x="18178" y="3611"/>
                  <a:pt x="18178" y="3611"/>
                </a:cubicBezTo>
                <a:cubicBezTo>
                  <a:pt x="18178" y="3544"/>
                  <a:pt x="18178" y="3544"/>
                  <a:pt x="18178" y="3544"/>
                </a:cubicBezTo>
                <a:cubicBezTo>
                  <a:pt x="18122" y="3477"/>
                  <a:pt x="18122" y="3477"/>
                  <a:pt x="18122" y="3477"/>
                </a:cubicBezTo>
                <a:cubicBezTo>
                  <a:pt x="18065" y="3477"/>
                  <a:pt x="18065" y="3477"/>
                  <a:pt x="18065" y="3477"/>
                </a:cubicBezTo>
                <a:cubicBezTo>
                  <a:pt x="17953" y="3477"/>
                  <a:pt x="17953" y="3477"/>
                  <a:pt x="17953" y="3477"/>
                </a:cubicBezTo>
                <a:cubicBezTo>
                  <a:pt x="17897" y="3411"/>
                  <a:pt x="17897" y="3411"/>
                  <a:pt x="17897" y="3411"/>
                </a:cubicBezTo>
                <a:cubicBezTo>
                  <a:pt x="17841" y="3411"/>
                  <a:pt x="17841" y="3411"/>
                  <a:pt x="17841" y="3411"/>
                </a:cubicBezTo>
                <a:cubicBezTo>
                  <a:pt x="17841" y="3477"/>
                  <a:pt x="17841" y="3477"/>
                  <a:pt x="17841" y="3477"/>
                </a:cubicBezTo>
                <a:cubicBezTo>
                  <a:pt x="17897" y="3477"/>
                  <a:pt x="17897" y="3477"/>
                  <a:pt x="17897" y="3477"/>
                </a:cubicBezTo>
                <a:cubicBezTo>
                  <a:pt x="18009" y="3477"/>
                  <a:pt x="18009" y="3477"/>
                  <a:pt x="18009" y="3477"/>
                </a:cubicBezTo>
                <a:cubicBezTo>
                  <a:pt x="18122" y="3544"/>
                  <a:pt x="18122" y="3544"/>
                  <a:pt x="18122" y="3544"/>
                </a:cubicBezTo>
                <a:cubicBezTo>
                  <a:pt x="18122" y="3611"/>
                  <a:pt x="18122" y="3611"/>
                  <a:pt x="18122" y="3611"/>
                </a:cubicBezTo>
                <a:cubicBezTo>
                  <a:pt x="18122" y="3611"/>
                  <a:pt x="18122" y="3611"/>
                  <a:pt x="18122" y="3611"/>
                </a:cubicBezTo>
                <a:cubicBezTo>
                  <a:pt x="18065" y="3544"/>
                  <a:pt x="18065" y="3544"/>
                  <a:pt x="18065" y="3544"/>
                </a:cubicBezTo>
                <a:cubicBezTo>
                  <a:pt x="17953" y="3544"/>
                  <a:pt x="17953" y="3544"/>
                  <a:pt x="17953" y="3544"/>
                </a:cubicBezTo>
                <a:cubicBezTo>
                  <a:pt x="17897" y="3611"/>
                  <a:pt x="17897" y="3611"/>
                  <a:pt x="17897" y="3611"/>
                </a:cubicBezTo>
                <a:cubicBezTo>
                  <a:pt x="17897" y="3544"/>
                  <a:pt x="17897" y="3544"/>
                  <a:pt x="17897" y="3544"/>
                </a:cubicBezTo>
                <a:cubicBezTo>
                  <a:pt x="17841" y="3544"/>
                  <a:pt x="17841" y="3544"/>
                  <a:pt x="17841" y="3544"/>
                </a:cubicBezTo>
                <a:cubicBezTo>
                  <a:pt x="17785" y="3477"/>
                  <a:pt x="17785" y="3477"/>
                  <a:pt x="17785" y="3477"/>
                </a:cubicBezTo>
                <a:cubicBezTo>
                  <a:pt x="17729" y="3477"/>
                  <a:pt x="17729" y="3477"/>
                  <a:pt x="17729" y="3477"/>
                </a:cubicBezTo>
                <a:cubicBezTo>
                  <a:pt x="17729" y="3544"/>
                  <a:pt x="17729" y="3544"/>
                  <a:pt x="17729" y="3544"/>
                </a:cubicBezTo>
                <a:cubicBezTo>
                  <a:pt x="17841" y="3544"/>
                  <a:pt x="17841" y="3544"/>
                  <a:pt x="17841" y="3544"/>
                </a:cubicBezTo>
                <a:cubicBezTo>
                  <a:pt x="17841" y="3611"/>
                  <a:pt x="17841" y="3611"/>
                  <a:pt x="17841" y="3611"/>
                </a:cubicBezTo>
                <a:cubicBezTo>
                  <a:pt x="17841" y="3611"/>
                  <a:pt x="17841" y="3611"/>
                  <a:pt x="17841" y="3611"/>
                </a:cubicBezTo>
                <a:cubicBezTo>
                  <a:pt x="17841" y="3611"/>
                  <a:pt x="17841" y="3611"/>
                  <a:pt x="17841" y="3611"/>
                </a:cubicBezTo>
                <a:cubicBezTo>
                  <a:pt x="17841" y="3611"/>
                  <a:pt x="17841" y="3611"/>
                  <a:pt x="17841" y="3611"/>
                </a:cubicBezTo>
                <a:cubicBezTo>
                  <a:pt x="17897" y="3611"/>
                  <a:pt x="17897" y="3611"/>
                  <a:pt x="17897" y="3611"/>
                </a:cubicBezTo>
                <a:cubicBezTo>
                  <a:pt x="17953" y="3611"/>
                  <a:pt x="17953" y="3611"/>
                  <a:pt x="17953" y="3611"/>
                </a:cubicBezTo>
                <a:cubicBezTo>
                  <a:pt x="17953" y="3611"/>
                  <a:pt x="17953" y="3611"/>
                  <a:pt x="17953" y="3611"/>
                </a:cubicBezTo>
                <a:cubicBezTo>
                  <a:pt x="17953" y="3611"/>
                  <a:pt x="17953" y="3611"/>
                  <a:pt x="17953" y="3611"/>
                </a:cubicBezTo>
                <a:cubicBezTo>
                  <a:pt x="18009" y="3611"/>
                  <a:pt x="18009" y="3611"/>
                  <a:pt x="18009" y="3611"/>
                </a:cubicBezTo>
                <a:cubicBezTo>
                  <a:pt x="18065" y="3611"/>
                  <a:pt x="18065" y="3611"/>
                  <a:pt x="18065" y="3611"/>
                </a:cubicBezTo>
                <a:cubicBezTo>
                  <a:pt x="18122" y="3678"/>
                  <a:pt x="18122" y="3678"/>
                  <a:pt x="18122" y="3678"/>
                </a:cubicBezTo>
                <a:cubicBezTo>
                  <a:pt x="18122" y="3745"/>
                  <a:pt x="18122" y="3745"/>
                  <a:pt x="18122" y="3745"/>
                </a:cubicBezTo>
                <a:cubicBezTo>
                  <a:pt x="18065" y="3745"/>
                  <a:pt x="18065" y="3745"/>
                  <a:pt x="18065" y="3745"/>
                </a:cubicBezTo>
                <a:cubicBezTo>
                  <a:pt x="18009" y="3745"/>
                  <a:pt x="18009" y="3745"/>
                  <a:pt x="18009" y="3745"/>
                </a:cubicBezTo>
                <a:cubicBezTo>
                  <a:pt x="18009" y="3745"/>
                  <a:pt x="18009" y="3745"/>
                  <a:pt x="18009" y="3745"/>
                </a:cubicBezTo>
                <a:cubicBezTo>
                  <a:pt x="18065" y="3745"/>
                  <a:pt x="18065" y="3745"/>
                  <a:pt x="18065" y="3745"/>
                </a:cubicBezTo>
                <a:cubicBezTo>
                  <a:pt x="18065" y="3745"/>
                  <a:pt x="18065" y="3745"/>
                  <a:pt x="18065" y="3745"/>
                </a:cubicBezTo>
                <a:cubicBezTo>
                  <a:pt x="18122" y="3745"/>
                  <a:pt x="18122" y="3745"/>
                  <a:pt x="18122" y="3745"/>
                </a:cubicBezTo>
                <a:cubicBezTo>
                  <a:pt x="18178" y="3812"/>
                  <a:pt x="18178" y="3812"/>
                  <a:pt x="18178" y="3812"/>
                </a:cubicBezTo>
                <a:cubicBezTo>
                  <a:pt x="18234" y="3812"/>
                  <a:pt x="18234" y="3812"/>
                  <a:pt x="18234" y="3812"/>
                </a:cubicBezTo>
                <a:cubicBezTo>
                  <a:pt x="18234" y="3879"/>
                  <a:pt x="18234" y="3879"/>
                  <a:pt x="18234" y="3879"/>
                </a:cubicBezTo>
                <a:cubicBezTo>
                  <a:pt x="18178" y="3946"/>
                  <a:pt x="18178" y="3946"/>
                  <a:pt x="18178" y="3946"/>
                </a:cubicBezTo>
                <a:cubicBezTo>
                  <a:pt x="18122" y="4079"/>
                  <a:pt x="18122" y="4079"/>
                  <a:pt x="18122" y="4079"/>
                </a:cubicBezTo>
                <a:cubicBezTo>
                  <a:pt x="18122" y="4079"/>
                  <a:pt x="18122" y="4079"/>
                  <a:pt x="18122" y="4079"/>
                </a:cubicBezTo>
                <a:cubicBezTo>
                  <a:pt x="18065" y="4146"/>
                  <a:pt x="18065" y="4146"/>
                  <a:pt x="18065" y="4146"/>
                </a:cubicBezTo>
                <a:cubicBezTo>
                  <a:pt x="18009" y="4079"/>
                  <a:pt x="18009" y="4079"/>
                  <a:pt x="18009" y="4079"/>
                </a:cubicBezTo>
                <a:cubicBezTo>
                  <a:pt x="17953" y="4079"/>
                  <a:pt x="17953" y="4079"/>
                  <a:pt x="17953" y="4079"/>
                </a:cubicBezTo>
                <a:cubicBezTo>
                  <a:pt x="17953" y="4079"/>
                  <a:pt x="17953" y="4079"/>
                  <a:pt x="17953" y="4079"/>
                </a:cubicBezTo>
                <a:cubicBezTo>
                  <a:pt x="17953" y="4079"/>
                  <a:pt x="17953" y="4079"/>
                  <a:pt x="17953" y="4079"/>
                </a:cubicBezTo>
                <a:cubicBezTo>
                  <a:pt x="17897" y="4012"/>
                  <a:pt x="17897" y="4012"/>
                  <a:pt x="17897" y="4012"/>
                </a:cubicBezTo>
                <a:cubicBezTo>
                  <a:pt x="17841" y="4012"/>
                  <a:pt x="17841" y="4012"/>
                  <a:pt x="17841" y="4012"/>
                </a:cubicBezTo>
                <a:cubicBezTo>
                  <a:pt x="17841" y="4079"/>
                  <a:pt x="17841" y="4079"/>
                  <a:pt x="17841" y="4079"/>
                </a:cubicBezTo>
                <a:cubicBezTo>
                  <a:pt x="17897" y="4079"/>
                  <a:pt x="17897" y="4079"/>
                  <a:pt x="17897" y="4079"/>
                </a:cubicBezTo>
                <a:cubicBezTo>
                  <a:pt x="17897" y="4079"/>
                  <a:pt x="17897" y="4079"/>
                  <a:pt x="17897" y="4079"/>
                </a:cubicBezTo>
                <a:cubicBezTo>
                  <a:pt x="17953" y="4079"/>
                  <a:pt x="17953" y="4079"/>
                  <a:pt x="17953" y="4079"/>
                </a:cubicBezTo>
                <a:cubicBezTo>
                  <a:pt x="18009" y="4146"/>
                  <a:pt x="18009" y="4146"/>
                  <a:pt x="18009" y="4146"/>
                </a:cubicBezTo>
                <a:cubicBezTo>
                  <a:pt x="18009" y="4213"/>
                  <a:pt x="18009" y="4213"/>
                  <a:pt x="18009" y="4213"/>
                </a:cubicBezTo>
                <a:cubicBezTo>
                  <a:pt x="18009" y="4280"/>
                  <a:pt x="18009" y="4280"/>
                  <a:pt x="18009" y="4280"/>
                </a:cubicBezTo>
                <a:cubicBezTo>
                  <a:pt x="17953" y="4280"/>
                  <a:pt x="17953" y="4280"/>
                  <a:pt x="17953" y="4280"/>
                </a:cubicBezTo>
                <a:cubicBezTo>
                  <a:pt x="17897" y="4280"/>
                  <a:pt x="17897" y="4280"/>
                  <a:pt x="17897" y="4280"/>
                </a:cubicBezTo>
                <a:cubicBezTo>
                  <a:pt x="17841" y="4347"/>
                  <a:pt x="17841" y="4347"/>
                  <a:pt x="17841" y="4347"/>
                </a:cubicBezTo>
                <a:cubicBezTo>
                  <a:pt x="17785" y="4280"/>
                  <a:pt x="17785" y="4280"/>
                  <a:pt x="17785" y="4280"/>
                </a:cubicBezTo>
                <a:cubicBezTo>
                  <a:pt x="17729" y="4280"/>
                  <a:pt x="17729" y="4280"/>
                  <a:pt x="17729" y="4280"/>
                </a:cubicBezTo>
                <a:cubicBezTo>
                  <a:pt x="17729" y="4213"/>
                  <a:pt x="17729" y="4213"/>
                  <a:pt x="17729" y="4213"/>
                </a:cubicBezTo>
                <a:cubicBezTo>
                  <a:pt x="17673" y="4213"/>
                  <a:pt x="17673" y="4213"/>
                  <a:pt x="17673" y="4213"/>
                </a:cubicBezTo>
                <a:cubicBezTo>
                  <a:pt x="17617" y="4280"/>
                  <a:pt x="17617" y="4280"/>
                  <a:pt x="17617" y="4280"/>
                </a:cubicBezTo>
                <a:cubicBezTo>
                  <a:pt x="17673" y="4280"/>
                  <a:pt x="17673" y="4280"/>
                  <a:pt x="17673" y="4280"/>
                </a:cubicBezTo>
                <a:cubicBezTo>
                  <a:pt x="17785" y="4347"/>
                  <a:pt x="17785" y="4347"/>
                  <a:pt x="17785" y="4347"/>
                </a:cubicBezTo>
                <a:cubicBezTo>
                  <a:pt x="17841" y="4347"/>
                  <a:pt x="17841" y="4347"/>
                  <a:pt x="17841" y="4347"/>
                </a:cubicBezTo>
                <a:cubicBezTo>
                  <a:pt x="17841" y="4414"/>
                  <a:pt x="17841" y="4414"/>
                  <a:pt x="17841" y="4414"/>
                </a:cubicBezTo>
                <a:cubicBezTo>
                  <a:pt x="17785" y="4414"/>
                  <a:pt x="17785" y="4414"/>
                  <a:pt x="17785" y="4414"/>
                </a:cubicBezTo>
                <a:cubicBezTo>
                  <a:pt x="17785" y="4480"/>
                  <a:pt x="17785" y="4480"/>
                  <a:pt x="17785" y="4480"/>
                </a:cubicBezTo>
                <a:cubicBezTo>
                  <a:pt x="17729" y="4480"/>
                  <a:pt x="17729" y="4480"/>
                  <a:pt x="17729" y="4480"/>
                </a:cubicBezTo>
                <a:cubicBezTo>
                  <a:pt x="17673" y="4414"/>
                  <a:pt x="17673" y="4414"/>
                  <a:pt x="17673" y="4414"/>
                </a:cubicBezTo>
                <a:cubicBezTo>
                  <a:pt x="17673" y="4480"/>
                  <a:pt x="17673" y="4480"/>
                  <a:pt x="17673" y="4480"/>
                </a:cubicBezTo>
                <a:cubicBezTo>
                  <a:pt x="17617" y="4480"/>
                  <a:pt x="17617" y="4480"/>
                  <a:pt x="17617" y="4480"/>
                </a:cubicBezTo>
                <a:cubicBezTo>
                  <a:pt x="17504" y="4480"/>
                  <a:pt x="17504" y="4480"/>
                  <a:pt x="17504" y="4480"/>
                </a:cubicBezTo>
                <a:cubicBezTo>
                  <a:pt x="17504" y="4414"/>
                  <a:pt x="17504" y="4414"/>
                  <a:pt x="17504" y="4414"/>
                </a:cubicBezTo>
                <a:cubicBezTo>
                  <a:pt x="17392" y="4414"/>
                  <a:pt x="17392" y="4414"/>
                  <a:pt x="17392" y="4414"/>
                </a:cubicBezTo>
                <a:cubicBezTo>
                  <a:pt x="17336" y="4414"/>
                  <a:pt x="17336" y="4414"/>
                  <a:pt x="17336" y="4414"/>
                </a:cubicBezTo>
                <a:cubicBezTo>
                  <a:pt x="17336" y="4547"/>
                  <a:pt x="17336" y="4547"/>
                  <a:pt x="17336" y="4547"/>
                </a:cubicBezTo>
                <a:cubicBezTo>
                  <a:pt x="17280" y="4614"/>
                  <a:pt x="17280" y="4614"/>
                  <a:pt x="17280" y="4614"/>
                </a:cubicBezTo>
                <a:cubicBezTo>
                  <a:pt x="17336" y="4547"/>
                  <a:pt x="17336" y="4547"/>
                  <a:pt x="17336" y="4547"/>
                </a:cubicBezTo>
                <a:cubicBezTo>
                  <a:pt x="17336" y="4614"/>
                  <a:pt x="17336" y="4614"/>
                  <a:pt x="17336" y="4614"/>
                </a:cubicBezTo>
                <a:cubicBezTo>
                  <a:pt x="17336" y="4614"/>
                  <a:pt x="17336" y="4614"/>
                  <a:pt x="17336" y="4614"/>
                </a:cubicBezTo>
                <a:cubicBezTo>
                  <a:pt x="17280" y="4681"/>
                  <a:pt x="17280" y="4681"/>
                  <a:pt x="17280" y="4681"/>
                </a:cubicBezTo>
                <a:cubicBezTo>
                  <a:pt x="17280" y="4748"/>
                  <a:pt x="17280" y="4748"/>
                  <a:pt x="17280" y="4748"/>
                </a:cubicBezTo>
                <a:cubicBezTo>
                  <a:pt x="17224" y="4748"/>
                  <a:pt x="17224" y="4748"/>
                  <a:pt x="17224" y="4748"/>
                </a:cubicBezTo>
                <a:cubicBezTo>
                  <a:pt x="17168" y="4748"/>
                  <a:pt x="17168" y="4748"/>
                  <a:pt x="17168" y="4748"/>
                </a:cubicBezTo>
                <a:cubicBezTo>
                  <a:pt x="17168" y="4748"/>
                  <a:pt x="17168" y="4748"/>
                  <a:pt x="17168" y="4748"/>
                </a:cubicBezTo>
                <a:cubicBezTo>
                  <a:pt x="17168" y="4815"/>
                  <a:pt x="17168" y="4815"/>
                  <a:pt x="17168" y="4815"/>
                </a:cubicBezTo>
                <a:cubicBezTo>
                  <a:pt x="17112" y="4815"/>
                  <a:pt x="17112" y="4815"/>
                  <a:pt x="17112" y="4815"/>
                </a:cubicBezTo>
                <a:cubicBezTo>
                  <a:pt x="17056" y="4815"/>
                  <a:pt x="17056" y="4815"/>
                  <a:pt x="17056" y="4815"/>
                </a:cubicBezTo>
                <a:cubicBezTo>
                  <a:pt x="17112" y="4815"/>
                  <a:pt x="17112" y="4815"/>
                  <a:pt x="17112" y="4815"/>
                </a:cubicBezTo>
                <a:cubicBezTo>
                  <a:pt x="17056" y="4815"/>
                  <a:pt x="17056" y="4815"/>
                  <a:pt x="17056" y="4815"/>
                </a:cubicBezTo>
                <a:cubicBezTo>
                  <a:pt x="17056" y="4815"/>
                  <a:pt x="17056" y="4815"/>
                  <a:pt x="17056" y="4815"/>
                </a:cubicBezTo>
                <a:cubicBezTo>
                  <a:pt x="16999" y="4882"/>
                  <a:pt x="16999" y="4882"/>
                  <a:pt x="16999" y="4882"/>
                </a:cubicBezTo>
                <a:cubicBezTo>
                  <a:pt x="16999" y="4882"/>
                  <a:pt x="16999" y="4882"/>
                  <a:pt x="16999" y="4882"/>
                </a:cubicBezTo>
                <a:cubicBezTo>
                  <a:pt x="16887" y="4815"/>
                  <a:pt x="16887" y="4815"/>
                  <a:pt x="16887" y="4815"/>
                </a:cubicBezTo>
                <a:cubicBezTo>
                  <a:pt x="16831" y="4815"/>
                  <a:pt x="16831" y="4815"/>
                  <a:pt x="16831" y="4815"/>
                </a:cubicBezTo>
                <a:cubicBezTo>
                  <a:pt x="16775" y="4882"/>
                  <a:pt x="16775" y="4882"/>
                  <a:pt x="16775" y="4882"/>
                </a:cubicBezTo>
                <a:cubicBezTo>
                  <a:pt x="16719" y="4882"/>
                  <a:pt x="16719" y="4882"/>
                  <a:pt x="16719" y="4882"/>
                </a:cubicBezTo>
                <a:cubicBezTo>
                  <a:pt x="16607" y="4748"/>
                  <a:pt x="16607" y="4748"/>
                  <a:pt x="16607" y="4748"/>
                </a:cubicBezTo>
                <a:cubicBezTo>
                  <a:pt x="16607" y="4614"/>
                  <a:pt x="16607" y="4614"/>
                  <a:pt x="16607" y="4614"/>
                </a:cubicBezTo>
                <a:cubicBezTo>
                  <a:pt x="16663" y="4547"/>
                  <a:pt x="16663" y="4547"/>
                  <a:pt x="16663" y="4547"/>
                </a:cubicBezTo>
                <a:cubicBezTo>
                  <a:pt x="16663" y="4547"/>
                  <a:pt x="16663" y="4547"/>
                  <a:pt x="16663" y="4547"/>
                </a:cubicBezTo>
                <a:cubicBezTo>
                  <a:pt x="16607" y="4480"/>
                  <a:pt x="16607" y="4480"/>
                  <a:pt x="16607" y="4480"/>
                </a:cubicBezTo>
                <a:cubicBezTo>
                  <a:pt x="16607" y="4480"/>
                  <a:pt x="16607" y="4480"/>
                  <a:pt x="16607" y="4480"/>
                </a:cubicBezTo>
                <a:cubicBezTo>
                  <a:pt x="16607" y="4547"/>
                  <a:pt x="16607" y="4547"/>
                  <a:pt x="16607" y="4547"/>
                </a:cubicBezTo>
                <a:cubicBezTo>
                  <a:pt x="16607" y="4547"/>
                  <a:pt x="16607" y="4547"/>
                  <a:pt x="16607" y="4547"/>
                </a:cubicBezTo>
                <a:cubicBezTo>
                  <a:pt x="16551" y="4614"/>
                  <a:pt x="16551" y="4614"/>
                  <a:pt x="16551" y="4614"/>
                </a:cubicBezTo>
                <a:cubicBezTo>
                  <a:pt x="16551" y="4681"/>
                  <a:pt x="16551" y="4681"/>
                  <a:pt x="16551" y="4681"/>
                </a:cubicBezTo>
                <a:cubicBezTo>
                  <a:pt x="16607" y="4748"/>
                  <a:pt x="16607" y="4748"/>
                  <a:pt x="16607" y="4748"/>
                </a:cubicBezTo>
                <a:cubicBezTo>
                  <a:pt x="16551" y="4748"/>
                  <a:pt x="16551" y="4748"/>
                  <a:pt x="16551" y="4748"/>
                </a:cubicBezTo>
                <a:cubicBezTo>
                  <a:pt x="16551" y="4748"/>
                  <a:pt x="16551" y="4748"/>
                  <a:pt x="16551" y="4748"/>
                </a:cubicBezTo>
                <a:cubicBezTo>
                  <a:pt x="16495" y="4748"/>
                  <a:pt x="16495" y="4748"/>
                  <a:pt x="16495" y="4748"/>
                </a:cubicBezTo>
                <a:cubicBezTo>
                  <a:pt x="16495" y="4748"/>
                  <a:pt x="16495" y="4748"/>
                  <a:pt x="16495" y="4748"/>
                </a:cubicBezTo>
                <a:cubicBezTo>
                  <a:pt x="16438" y="4748"/>
                  <a:pt x="16438" y="4748"/>
                  <a:pt x="16438" y="4748"/>
                </a:cubicBezTo>
                <a:cubicBezTo>
                  <a:pt x="16495" y="4815"/>
                  <a:pt x="16495" y="4815"/>
                  <a:pt x="16495" y="4815"/>
                </a:cubicBezTo>
                <a:cubicBezTo>
                  <a:pt x="16438" y="4882"/>
                  <a:pt x="16438" y="4882"/>
                  <a:pt x="16438" y="4882"/>
                </a:cubicBezTo>
                <a:cubicBezTo>
                  <a:pt x="16495" y="4882"/>
                  <a:pt x="16495" y="4882"/>
                  <a:pt x="16495" y="4882"/>
                </a:cubicBezTo>
                <a:cubicBezTo>
                  <a:pt x="16551" y="4815"/>
                  <a:pt x="16551" y="4815"/>
                  <a:pt x="16551" y="4815"/>
                </a:cubicBezTo>
                <a:cubicBezTo>
                  <a:pt x="16551" y="4815"/>
                  <a:pt x="16551" y="4815"/>
                  <a:pt x="16551" y="4815"/>
                </a:cubicBezTo>
                <a:cubicBezTo>
                  <a:pt x="16607" y="4815"/>
                  <a:pt x="16607" y="4815"/>
                  <a:pt x="16607" y="4815"/>
                </a:cubicBezTo>
                <a:cubicBezTo>
                  <a:pt x="16607" y="4815"/>
                  <a:pt x="16607" y="4815"/>
                  <a:pt x="16607" y="4815"/>
                </a:cubicBezTo>
                <a:cubicBezTo>
                  <a:pt x="16663" y="4815"/>
                  <a:pt x="16663" y="4815"/>
                  <a:pt x="16663" y="4815"/>
                </a:cubicBezTo>
                <a:cubicBezTo>
                  <a:pt x="16719" y="4882"/>
                  <a:pt x="16719" y="4882"/>
                  <a:pt x="16719" y="4882"/>
                </a:cubicBezTo>
                <a:cubicBezTo>
                  <a:pt x="16663" y="4949"/>
                  <a:pt x="16663" y="4949"/>
                  <a:pt x="16663" y="4949"/>
                </a:cubicBezTo>
                <a:cubicBezTo>
                  <a:pt x="16719" y="4882"/>
                  <a:pt x="16719" y="4882"/>
                  <a:pt x="16719" y="4882"/>
                </a:cubicBezTo>
                <a:cubicBezTo>
                  <a:pt x="16831" y="4882"/>
                  <a:pt x="16831" y="4882"/>
                  <a:pt x="16831" y="4882"/>
                </a:cubicBezTo>
                <a:cubicBezTo>
                  <a:pt x="16887" y="4882"/>
                  <a:pt x="16887" y="4882"/>
                  <a:pt x="16887" y="4882"/>
                </a:cubicBezTo>
                <a:cubicBezTo>
                  <a:pt x="16887" y="4949"/>
                  <a:pt x="16887" y="4949"/>
                  <a:pt x="16887" y="4949"/>
                </a:cubicBezTo>
                <a:cubicBezTo>
                  <a:pt x="16887" y="5015"/>
                  <a:pt x="16887" y="5015"/>
                  <a:pt x="16887" y="5015"/>
                </a:cubicBezTo>
                <a:cubicBezTo>
                  <a:pt x="16831" y="5082"/>
                  <a:pt x="16831" y="5082"/>
                  <a:pt x="16831" y="5082"/>
                </a:cubicBezTo>
                <a:cubicBezTo>
                  <a:pt x="16831" y="5082"/>
                  <a:pt x="16831" y="5082"/>
                  <a:pt x="16831" y="5082"/>
                </a:cubicBezTo>
                <a:cubicBezTo>
                  <a:pt x="16831" y="5149"/>
                  <a:pt x="16831" y="5149"/>
                  <a:pt x="16831" y="5149"/>
                </a:cubicBezTo>
                <a:cubicBezTo>
                  <a:pt x="16831" y="5149"/>
                  <a:pt x="16831" y="5149"/>
                  <a:pt x="16831" y="5149"/>
                </a:cubicBezTo>
                <a:cubicBezTo>
                  <a:pt x="16887" y="5149"/>
                  <a:pt x="16887" y="5149"/>
                  <a:pt x="16887" y="5149"/>
                </a:cubicBezTo>
                <a:cubicBezTo>
                  <a:pt x="16887" y="5149"/>
                  <a:pt x="16887" y="5149"/>
                  <a:pt x="16887" y="5149"/>
                </a:cubicBezTo>
                <a:cubicBezTo>
                  <a:pt x="16831" y="5216"/>
                  <a:pt x="16831" y="5216"/>
                  <a:pt x="16831" y="5216"/>
                </a:cubicBezTo>
                <a:cubicBezTo>
                  <a:pt x="16887" y="5216"/>
                  <a:pt x="16887" y="5216"/>
                  <a:pt x="16887" y="5216"/>
                </a:cubicBezTo>
                <a:cubicBezTo>
                  <a:pt x="16887" y="5149"/>
                  <a:pt x="16887" y="5149"/>
                  <a:pt x="16887" y="5149"/>
                </a:cubicBezTo>
                <a:cubicBezTo>
                  <a:pt x="16943" y="5149"/>
                  <a:pt x="16943" y="5149"/>
                  <a:pt x="16943" y="5149"/>
                </a:cubicBezTo>
                <a:cubicBezTo>
                  <a:pt x="16999" y="5149"/>
                  <a:pt x="16999" y="5149"/>
                  <a:pt x="16999" y="5149"/>
                </a:cubicBezTo>
                <a:cubicBezTo>
                  <a:pt x="16999" y="5149"/>
                  <a:pt x="16999" y="5149"/>
                  <a:pt x="16999" y="5149"/>
                </a:cubicBezTo>
                <a:cubicBezTo>
                  <a:pt x="17056" y="5149"/>
                  <a:pt x="17056" y="5149"/>
                  <a:pt x="17056" y="5149"/>
                </a:cubicBezTo>
                <a:cubicBezTo>
                  <a:pt x="16999" y="5216"/>
                  <a:pt x="16999" y="5216"/>
                  <a:pt x="16999" y="5216"/>
                </a:cubicBezTo>
                <a:cubicBezTo>
                  <a:pt x="17056" y="5216"/>
                  <a:pt x="17056" y="5216"/>
                  <a:pt x="17056" y="5216"/>
                </a:cubicBezTo>
                <a:cubicBezTo>
                  <a:pt x="16999" y="5350"/>
                  <a:pt x="16999" y="5350"/>
                  <a:pt x="16999" y="5350"/>
                </a:cubicBezTo>
                <a:cubicBezTo>
                  <a:pt x="16943" y="5417"/>
                  <a:pt x="16943" y="5417"/>
                  <a:pt x="16943" y="5417"/>
                </a:cubicBezTo>
                <a:cubicBezTo>
                  <a:pt x="16943" y="5417"/>
                  <a:pt x="16943" y="5417"/>
                  <a:pt x="16943" y="5417"/>
                </a:cubicBezTo>
                <a:cubicBezTo>
                  <a:pt x="16887" y="5484"/>
                  <a:pt x="16887" y="5484"/>
                  <a:pt x="16887" y="5484"/>
                </a:cubicBezTo>
                <a:cubicBezTo>
                  <a:pt x="16831" y="5484"/>
                  <a:pt x="16831" y="5484"/>
                  <a:pt x="16831" y="5484"/>
                </a:cubicBezTo>
                <a:cubicBezTo>
                  <a:pt x="16775" y="5550"/>
                  <a:pt x="16775" y="5550"/>
                  <a:pt x="16775" y="5550"/>
                </a:cubicBezTo>
                <a:cubicBezTo>
                  <a:pt x="16775" y="5550"/>
                  <a:pt x="16775" y="5550"/>
                  <a:pt x="16775" y="5550"/>
                </a:cubicBezTo>
                <a:cubicBezTo>
                  <a:pt x="16775" y="5484"/>
                  <a:pt x="16775" y="5484"/>
                  <a:pt x="16775" y="5484"/>
                </a:cubicBezTo>
                <a:cubicBezTo>
                  <a:pt x="16775" y="5417"/>
                  <a:pt x="16775" y="5417"/>
                  <a:pt x="16775" y="5417"/>
                </a:cubicBezTo>
                <a:cubicBezTo>
                  <a:pt x="16775" y="5417"/>
                  <a:pt x="16775" y="5417"/>
                  <a:pt x="16775" y="5417"/>
                </a:cubicBezTo>
                <a:cubicBezTo>
                  <a:pt x="16775" y="5417"/>
                  <a:pt x="16775" y="5417"/>
                  <a:pt x="16775" y="5417"/>
                </a:cubicBezTo>
                <a:cubicBezTo>
                  <a:pt x="16719" y="5484"/>
                  <a:pt x="16719" y="5484"/>
                  <a:pt x="16719" y="5484"/>
                </a:cubicBezTo>
                <a:cubicBezTo>
                  <a:pt x="16663" y="5484"/>
                  <a:pt x="16663" y="5484"/>
                  <a:pt x="16663" y="5484"/>
                </a:cubicBezTo>
                <a:cubicBezTo>
                  <a:pt x="16607" y="5550"/>
                  <a:pt x="16607" y="5550"/>
                  <a:pt x="16607" y="5550"/>
                </a:cubicBezTo>
                <a:cubicBezTo>
                  <a:pt x="16607" y="5550"/>
                  <a:pt x="16607" y="5550"/>
                  <a:pt x="16607" y="5550"/>
                </a:cubicBezTo>
                <a:cubicBezTo>
                  <a:pt x="16551" y="5550"/>
                  <a:pt x="16551" y="5550"/>
                  <a:pt x="16551" y="5550"/>
                </a:cubicBezTo>
                <a:cubicBezTo>
                  <a:pt x="16438" y="5617"/>
                  <a:pt x="16438" y="5617"/>
                  <a:pt x="16438" y="5617"/>
                </a:cubicBezTo>
                <a:cubicBezTo>
                  <a:pt x="16438" y="5617"/>
                  <a:pt x="16438" y="5617"/>
                  <a:pt x="16438" y="5617"/>
                </a:cubicBezTo>
                <a:cubicBezTo>
                  <a:pt x="16382" y="5617"/>
                  <a:pt x="16382" y="5617"/>
                  <a:pt x="16382" y="5617"/>
                </a:cubicBezTo>
                <a:cubicBezTo>
                  <a:pt x="16326" y="5617"/>
                  <a:pt x="16326" y="5617"/>
                  <a:pt x="16326" y="5617"/>
                </a:cubicBezTo>
                <a:cubicBezTo>
                  <a:pt x="16326" y="5617"/>
                  <a:pt x="16326" y="5617"/>
                  <a:pt x="16326" y="5617"/>
                </a:cubicBezTo>
                <a:cubicBezTo>
                  <a:pt x="16326" y="5550"/>
                  <a:pt x="16326" y="5550"/>
                  <a:pt x="16326" y="5550"/>
                </a:cubicBezTo>
                <a:cubicBezTo>
                  <a:pt x="16326" y="5550"/>
                  <a:pt x="16326" y="5550"/>
                  <a:pt x="16326" y="5550"/>
                </a:cubicBezTo>
                <a:cubicBezTo>
                  <a:pt x="16382" y="5484"/>
                  <a:pt x="16382" y="5484"/>
                  <a:pt x="16382" y="5484"/>
                </a:cubicBezTo>
                <a:cubicBezTo>
                  <a:pt x="16382" y="5417"/>
                  <a:pt x="16382" y="5417"/>
                  <a:pt x="16382" y="5417"/>
                </a:cubicBezTo>
                <a:cubicBezTo>
                  <a:pt x="16326" y="5350"/>
                  <a:pt x="16326" y="5350"/>
                  <a:pt x="16326" y="5350"/>
                </a:cubicBezTo>
                <a:cubicBezTo>
                  <a:pt x="16326" y="5417"/>
                  <a:pt x="16326" y="5417"/>
                  <a:pt x="16326" y="5417"/>
                </a:cubicBezTo>
                <a:cubicBezTo>
                  <a:pt x="16214" y="5350"/>
                  <a:pt x="16214" y="5350"/>
                  <a:pt x="16214" y="5350"/>
                </a:cubicBezTo>
                <a:cubicBezTo>
                  <a:pt x="16214" y="5350"/>
                  <a:pt x="16214" y="5350"/>
                  <a:pt x="16214" y="5350"/>
                </a:cubicBezTo>
                <a:cubicBezTo>
                  <a:pt x="16270" y="5283"/>
                  <a:pt x="16270" y="5283"/>
                  <a:pt x="16270" y="5283"/>
                </a:cubicBezTo>
                <a:cubicBezTo>
                  <a:pt x="16270" y="5283"/>
                  <a:pt x="16270" y="5283"/>
                  <a:pt x="16270" y="5283"/>
                </a:cubicBezTo>
                <a:cubicBezTo>
                  <a:pt x="16270" y="5283"/>
                  <a:pt x="16270" y="5283"/>
                  <a:pt x="16270" y="5283"/>
                </a:cubicBezTo>
                <a:cubicBezTo>
                  <a:pt x="16214" y="5216"/>
                  <a:pt x="16214" y="5216"/>
                  <a:pt x="16214" y="5216"/>
                </a:cubicBezTo>
                <a:cubicBezTo>
                  <a:pt x="16214" y="5149"/>
                  <a:pt x="16214" y="5149"/>
                  <a:pt x="16214" y="5149"/>
                </a:cubicBezTo>
                <a:cubicBezTo>
                  <a:pt x="16214" y="5149"/>
                  <a:pt x="16214" y="5149"/>
                  <a:pt x="16214" y="5149"/>
                </a:cubicBezTo>
                <a:cubicBezTo>
                  <a:pt x="16214" y="5082"/>
                  <a:pt x="16214" y="5082"/>
                  <a:pt x="16214" y="5082"/>
                </a:cubicBezTo>
                <a:cubicBezTo>
                  <a:pt x="16214" y="5015"/>
                  <a:pt x="16214" y="5015"/>
                  <a:pt x="16214" y="5015"/>
                </a:cubicBezTo>
                <a:cubicBezTo>
                  <a:pt x="16214" y="5082"/>
                  <a:pt x="16214" y="5082"/>
                  <a:pt x="16214" y="5082"/>
                </a:cubicBezTo>
                <a:cubicBezTo>
                  <a:pt x="16158" y="5149"/>
                  <a:pt x="16158" y="5149"/>
                  <a:pt x="16158" y="5149"/>
                </a:cubicBezTo>
                <a:cubicBezTo>
                  <a:pt x="16214" y="5283"/>
                  <a:pt x="16214" y="5283"/>
                  <a:pt x="16214" y="5283"/>
                </a:cubicBezTo>
                <a:cubicBezTo>
                  <a:pt x="16214" y="5283"/>
                  <a:pt x="16214" y="5283"/>
                  <a:pt x="16214" y="5283"/>
                </a:cubicBezTo>
                <a:cubicBezTo>
                  <a:pt x="16158" y="5350"/>
                  <a:pt x="16158" y="5350"/>
                  <a:pt x="16158" y="5350"/>
                </a:cubicBezTo>
                <a:cubicBezTo>
                  <a:pt x="16158" y="5350"/>
                  <a:pt x="16158" y="5350"/>
                  <a:pt x="16158" y="5350"/>
                </a:cubicBezTo>
                <a:cubicBezTo>
                  <a:pt x="16158" y="5417"/>
                  <a:pt x="16158" y="5417"/>
                  <a:pt x="16158" y="5417"/>
                </a:cubicBezTo>
                <a:cubicBezTo>
                  <a:pt x="16102" y="5417"/>
                  <a:pt x="16102" y="5417"/>
                  <a:pt x="16102" y="5417"/>
                </a:cubicBezTo>
                <a:cubicBezTo>
                  <a:pt x="16046" y="5417"/>
                  <a:pt x="16046" y="5417"/>
                  <a:pt x="16046" y="5417"/>
                </a:cubicBezTo>
                <a:cubicBezTo>
                  <a:pt x="16046" y="5350"/>
                  <a:pt x="16046" y="5350"/>
                  <a:pt x="16046" y="5350"/>
                </a:cubicBezTo>
                <a:cubicBezTo>
                  <a:pt x="15990" y="5350"/>
                  <a:pt x="15990" y="5350"/>
                  <a:pt x="15990" y="5350"/>
                </a:cubicBezTo>
                <a:cubicBezTo>
                  <a:pt x="16046" y="5216"/>
                  <a:pt x="16046" y="5216"/>
                  <a:pt x="16046" y="5216"/>
                </a:cubicBezTo>
                <a:cubicBezTo>
                  <a:pt x="16046" y="5149"/>
                  <a:pt x="16046" y="5149"/>
                  <a:pt x="16046" y="5149"/>
                </a:cubicBezTo>
                <a:cubicBezTo>
                  <a:pt x="16046" y="5149"/>
                  <a:pt x="16046" y="5149"/>
                  <a:pt x="16046" y="5149"/>
                </a:cubicBezTo>
                <a:cubicBezTo>
                  <a:pt x="16102" y="5082"/>
                  <a:pt x="16102" y="5082"/>
                  <a:pt x="16102" y="5082"/>
                </a:cubicBezTo>
                <a:cubicBezTo>
                  <a:pt x="16046" y="5082"/>
                  <a:pt x="16046" y="5082"/>
                  <a:pt x="16046" y="5082"/>
                </a:cubicBezTo>
                <a:cubicBezTo>
                  <a:pt x="15990" y="5149"/>
                  <a:pt x="15990" y="5149"/>
                  <a:pt x="15990" y="5149"/>
                </a:cubicBezTo>
                <a:cubicBezTo>
                  <a:pt x="15990" y="5216"/>
                  <a:pt x="15990" y="5216"/>
                  <a:pt x="15990" y="5216"/>
                </a:cubicBezTo>
                <a:cubicBezTo>
                  <a:pt x="15990" y="5216"/>
                  <a:pt x="15990" y="5216"/>
                  <a:pt x="15990" y="5216"/>
                </a:cubicBezTo>
                <a:cubicBezTo>
                  <a:pt x="15990" y="5350"/>
                  <a:pt x="15990" y="5350"/>
                  <a:pt x="15990" y="5350"/>
                </a:cubicBezTo>
                <a:cubicBezTo>
                  <a:pt x="15934" y="5350"/>
                  <a:pt x="15934" y="5350"/>
                  <a:pt x="15934" y="5350"/>
                </a:cubicBezTo>
                <a:cubicBezTo>
                  <a:pt x="15877" y="5283"/>
                  <a:pt x="15877" y="5283"/>
                  <a:pt x="15877" y="5283"/>
                </a:cubicBezTo>
                <a:cubicBezTo>
                  <a:pt x="15877" y="5283"/>
                  <a:pt x="15877" y="5283"/>
                  <a:pt x="15877" y="5283"/>
                </a:cubicBezTo>
                <a:cubicBezTo>
                  <a:pt x="15877" y="5216"/>
                  <a:pt x="15877" y="5216"/>
                  <a:pt x="15877" y="5216"/>
                </a:cubicBezTo>
                <a:cubicBezTo>
                  <a:pt x="15877" y="5216"/>
                  <a:pt x="15877" y="5216"/>
                  <a:pt x="15877" y="5216"/>
                </a:cubicBezTo>
                <a:cubicBezTo>
                  <a:pt x="15877" y="5149"/>
                  <a:pt x="15877" y="5149"/>
                  <a:pt x="15877" y="5149"/>
                </a:cubicBezTo>
                <a:cubicBezTo>
                  <a:pt x="15877" y="5149"/>
                  <a:pt x="15877" y="5149"/>
                  <a:pt x="15877" y="5149"/>
                </a:cubicBezTo>
                <a:cubicBezTo>
                  <a:pt x="15877" y="5082"/>
                  <a:pt x="15877" y="5082"/>
                  <a:pt x="15877" y="5082"/>
                </a:cubicBezTo>
                <a:cubicBezTo>
                  <a:pt x="15877" y="5082"/>
                  <a:pt x="15877" y="5082"/>
                  <a:pt x="15877" y="5082"/>
                </a:cubicBezTo>
                <a:cubicBezTo>
                  <a:pt x="15877" y="5082"/>
                  <a:pt x="15877" y="5082"/>
                  <a:pt x="15877" y="5082"/>
                </a:cubicBezTo>
                <a:cubicBezTo>
                  <a:pt x="15877" y="5149"/>
                  <a:pt x="15877" y="5149"/>
                  <a:pt x="15877" y="5149"/>
                </a:cubicBezTo>
                <a:cubicBezTo>
                  <a:pt x="15821" y="5216"/>
                  <a:pt x="15821" y="5216"/>
                  <a:pt x="15821" y="5216"/>
                </a:cubicBezTo>
                <a:cubicBezTo>
                  <a:pt x="15821" y="5216"/>
                  <a:pt x="15821" y="5216"/>
                  <a:pt x="15821" y="5216"/>
                </a:cubicBezTo>
                <a:cubicBezTo>
                  <a:pt x="15821" y="5283"/>
                  <a:pt x="15821" y="5283"/>
                  <a:pt x="15821" y="5283"/>
                </a:cubicBezTo>
                <a:cubicBezTo>
                  <a:pt x="15765" y="5283"/>
                  <a:pt x="15765" y="5283"/>
                  <a:pt x="15765" y="5283"/>
                </a:cubicBezTo>
                <a:cubicBezTo>
                  <a:pt x="15765" y="5283"/>
                  <a:pt x="15765" y="5283"/>
                  <a:pt x="15765" y="5283"/>
                </a:cubicBezTo>
                <a:cubicBezTo>
                  <a:pt x="15709" y="5283"/>
                  <a:pt x="15709" y="5283"/>
                  <a:pt x="15709" y="5283"/>
                </a:cubicBezTo>
                <a:close/>
                <a:moveTo>
                  <a:pt x="17056" y="13241"/>
                </a:moveTo>
                <a:cubicBezTo>
                  <a:pt x="17056" y="13308"/>
                  <a:pt x="17056" y="13308"/>
                  <a:pt x="17056" y="13308"/>
                </a:cubicBezTo>
                <a:cubicBezTo>
                  <a:pt x="17056" y="13375"/>
                  <a:pt x="17056" y="13375"/>
                  <a:pt x="17056" y="13375"/>
                </a:cubicBezTo>
                <a:cubicBezTo>
                  <a:pt x="17056" y="13441"/>
                  <a:pt x="17056" y="13441"/>
                  <a:pt x="17056" y="13441"/>
                </a:cubicBezTo>
                <a:cubicBezTo>
                  <a:pt x="17112" y="13375"/>
                  <a:pt x="17112" y="13375"/>
                  <a:pt x="17112" y="13375"/>
                </a:cubicBezTo>
                <a:cubicBezTo>
                  <a:pt x="17056" y="13375"/>
                  <a:pt x="17056" y="13375"/>
                  <a:pt x="17056" y="13375"/>
                </a:cubicBezTo>
                <a:cubicBezTo>
                  <a:pt x="17112" y="13308"/>
                  <a:pt x="17112" y="13308"/>
                  <a:pt x="17112" y="13308"/>
                </a:cubicBezTo>
                <a:cubicBezTo>
                  <a:pt x="17112" y="13241"/>
                  <a:pt x="17112" y="13241"/>
                  <a:pt x="17112" y="13241"/>
                </a:cubicBezTo>
                <a:cubicBezTo>
                  <a:pt x="17056" y="13241"/>
                  <a:pt x="17056" y="13241"/>
                  <a:pt x="17056" y="13241"/>
                </a:cubicBezTo>
                <a:close/>
                <a:moveTo>
                  <a:pt x="16999" y="12973"/>
                </a:moveTo>
                <a:cubicBezTo>
                  <a:pt x="16999" y="12907"/>
                  <a:pt x="16999" y="12907"/>
                  <a:pt x="16999" y="12907"/>
                </a:cubicBezTo>
                <a:cubicBezTo>
                  <a:pt x="17056" y="12907"/>
                  <a:pt x="17056" y="12907"/>
                  <a:pt x="17056" y="12907"/>
                </a:cubicBezTo>
                <a:cubicBezTo>
                  <a:pt x="17056" y="12907"/>
                  <a:pt x="17056" y="12907"/>
                  <a:pt x="17056" y="12907"/>
                </a:cubicBezTo>
                <a:cubicBezTo>
                  <a:pt x="17056" y="12973"/>
                  <a:pt x="17056" y="12973"/>
                  <a:pt x="17056" y="12973"/>
                </a:cubicBezTo>
                <a:cubicBezTo>
                  <a:pt x="16999" y="12973"/>
                  <a:pt x="16999" y="12973"/>
                  <a:pt x="16999" y="12973"/>
                </a:cubicBezTo>
                <a:close/>
                <a:moveTo>
                  <a:pt x="16943" y="12773"/>
                </a:moveTo>
                <a:cubicBezTo>
                  <a:pt x="16999" y="12706"/>
                  <a:pt x="16999" y="12706"/>
                  <a:pt x="16999" y="12706"/>
                </a:cubicBezTo>
                <a:cubicBezTo>
                  <a:pt x="16999" y="12706"/>
                  <a:pt x="16999" y="12706"/>
                  <a:pt x="16999" y="12706"/>
                </a:cubicBezTo>
                <a:cubicBezTo>
                  <a:pt x="17056" y="12706"/>
                  <a:pt x="17056" y="12706"/>
                  <a:pt x="17056" y="12706"/>
                </a:cubicBezTo>
                <a:cubicBezTo>
                  <a:pt x="16999" y="12773"/>
                  <a:pt x="16999" y="12773"/>
                  <a:pt x="16999" y="12773"/>
                </a:cubicBezTo>
                <a:cubicBezTo>
                  <a:pt x="16999" y="12773"/>
                  <a:pt x="16999" y="12773"/>
                  <a:pt x="16999" y="12773"/>
                </a:cubicBezTo>
                <a:cubicBezTo>
                  <a:pt x="16943" y="12773"/>
                  <a:pt x="16943" y="12773"/>
                  <a:pt x="16943" y="12773"/>
                </a:cubicBezTo>
                <a:close/>
                <a:moveTo>
                  <a:pt x="16551" y="8760"/>
                </a:moveTo>
                <a:cubicBezTo>
                  <a:pt x="16551" y="8760"/>
                  <a:pt x="16551" y="8760"/>
                  <a:pt x="16551" y="8760"/>
                </a:cubicBezTo>
                <a:cubicBezTo>
                  <a:pt x="16551" y="8693"/>
                  <a:pt x="16551" y="8693"/>
                  <a:pt x="16551" y="8693"/>
                </a:cubicBezTo>
                <a:cubicBezTo>
                  <a:pt x="16551" y="8760"/>
                  <a:pt x="16551" y="8760"/>
                  <a:pt x="16551" y="8760"/>
                </a:cubicBezTo>
                <a:cubicBezTo>
                  <a:pt x="16551" y="8760"/>
                  <a:pt x="16551" y="8760"/>
                  <a:pt x="16551" y="8760"/>
                </a:cubicBezTo>
                <a:close/>
                <a:moveTo>
                  <a:pt x="16607" y="8827"/>
                </a:moveTo>
                <a:cubicBezTo>
                  <a:pt x="16607" y="8760"/>
                  <a:pt x="16607" y="8760"/>
                  <a:pt x="16607" y="8760"/>
                </a:cubicBezTo>
                <a:cubicBezTo>
                  <a:pt x="16607" y="8760"/>
                  <a:pt x="16607" y="8760"/>
                  <a:pt x="16607" y="8760"/>
                </a:cubicBezTo>
                <a:cubicBezTo>
                  <a:pt x="16663" y="8760"/>
                  <a:pt x="16663" y="8760"/>
                  <a:pt x="16663" y="8760"/>
                </a:cubicBezTo>
                <a:cubicBezTo>
                  <a:pt x="16663" y="8760"/>
                  <a:pt x="16663" y="8760"/>
                  <a:pt x="16663" y="8760"/>
                </a:cubicBezTo>
                <a:cubicBezTo>
                  <a:pt x="16663" y="8827"/>
                  <a:pt x="16663" y="8827"/>
                  <a:pt x="16663" y="8827"/>
                </a:cubicBezTo>
                <a:cubicBezTo>
                  <a:pt x="16607" y="8827"/>
                  <a:pt x="16607" y="8827"/>
                  <a:pt x="16607" y="8827"/>
                </a:cubicBezTo>
                <a:close/>
                <a:moveTo>
                  <a:pt x="16551" y="8961"/>
                </a:moveTo>
                <a:cubicBezTo>
                  <a:pt x="16551" y="8894"/>
                  <a:pt x="16551" y="8894"/>
                  <a:pt x="16551" y="8894"/>
                </a:cubicBezTo>
                <a:cubicBezTo>
                  <a:pt x="16551" y="8894"/>
                  <a:pt x="16551" y="8894"/>
                  <a:pt x="16551" y="8894"/>
                </a:cubicBezTo>
                <a:cubicBezTo>
                  <a:pt x="16551" y="8827"/>
                  <a:pt x="16551" y="8827"/>
                  <a:pt x="16551" y="8827"/>
                </a:cubicBezTo>
                <a:cubicBezTo>
                  <a:pt x="16551" y="8827"/>
                  <a:pt x="16551" y="8827"/>
                  <a:pt x="16551" y="8827"/>
                </a:cubicBezTo>
                <a:cubicBezTo>
                  <a:pt x="16551" y="8827"/>
                  <a:pt x="16551" y="8827"/>
                  <a:pt x="16551" y="8827"/>
                </a:cubicBezTo>
                <a:cubicBezTo>
                  <a:pt x="16607" y="8827"/>
                  <a:pt x="16607" y="8827"/>
                  <a:pt x="16607" y="8827"/>
                </a:cubicBezTo>
                <a:cubicBezTo>
                  <a:pt x="16607" y="8894"/>
                  <a:pt x="16607" y="8894"/>
                  <a:pt x="16607" y="8894"/>
                </a:cubicBezTo>
                <a:cubicBezTo>
                  <a:pt x="16551" y="8894"/>
                  <a:pt x="16551" y="8894"/>
                  <a:pt x="16551" y="8894"/>
                </a:cubicBezTo>
                <a:cubicBezTo>
                  <a:pt x="16551" y="8961"/>
                  <a:pt x="16551" y="8961"/>
                  <a:pt x="16551" y="8961"/>
                </a:cubicBezTo>
                <a:cubicBezTo>
                  <a:pt x="16551" y="8961"/>
                  <a:pt x="16551" y="8961"/>
                  <a:pt x="16551" y="8961"/>
                </a:cubicBezTo>
                <a:close/>
                <a:moveTo>
                  <a:pt x="17280" y="10165"/>
                </a:moveTo>
                <a:cubicBezTo>
                  <a:pt x="17336" y="10098"/>
                  <a:pt x="17336" y="10098"/>
                  <a:pt x="17336" y="10098"/>
                </a:cubicBezTo>
                <a:cubicBezTo>
                  <a:pt x="17336" y="10165"/>
                  <a:pt x="17336" y="10165"/>
                  <a:pt x="17336" y="10165"/>
                </a:cubicBezTo>
                <a:cubicBezTo>
                  <a:pt x="17336" y="10165"/>
                  <a:pt x="17336" y="10165"/>
                  <a:pt x="17336" y="10165"/>
                </a:cubicBezTo>
                <a:cubicBezTo>
                  <a:pt x="17280" y="10165"/>
                  <a:pt x="17280" y="10165"/>
                  <a:pt x="17280" y="10165"/>
                </a:cubicBezTo>
                <a:cubicBezTo>
                  <a:pt x="17280" y="10165"/>
                  <a:pt x="17280" y="10165"/>
                  <a:pt x="17280" y="10165"/>
                </a:cubicBezTo>
                <a:close/>
                <a:moveTo>
                  <a:pt x="17224" y="10165"/>
                </a:moveTo>
                <a:cubicBezTo>
                  <a:pt x="17224" y="10098"/>
                  <a:pt x="17224" y="10098"/>
                  <a:pt x="17224" y="10098"/>
                </a:cubicBezTo>
                <a:cubicBezTo>
                  <a:pt x="17280" y="10098"/>
                  <a:pt x="17280" y="10098"/>
                  <a:pt x="17280" y="10098"/>
                </a:cubicBezTo>
                <a:cubicBezTo>
                  <a:pt x="17280" y="10098"/>
                  <a:pt x="17280" y="10098"/>
                  <a:pt x="17280" y="10098"/>
                </a:cubicBezTo>
                <a:cubicBezTo>
                  <a:pt x="17280" y="10098"/>
                  <a:pt x="17280" y="10098"/>
                  <a:pt x="17280" y="10098"/>
                </a:cubicBezTo>
                <a:cubicBezTo>
                  <a:pt x="17224" y="10165"/>
                  <a:pt x="17224" y="10165"/>
                  <a:pt x="17224" y="10165"/>
                </a:cubicBezTo>
                <a:cubicBezTo>
                  <a:pt x="17224" y="10165"/>
                  <a:pt x="17224" y="10165"/>
                  <a:pt x="17224" y="10165"/>
                </a:cubicBezTo>
                <a:cubicBezTo>
                  <a:pt x="17224" y="10165"/>
                  <a:pt x="17224" y="10165"/>
                  <a:pt x="17224" y="10165"/>
                </a:cubicBezTo>
                <a:close/>
                <a:moveTo>
                  <a:pt x="17056" y="10700"/>
                </a:moveTo>
                <a:cubicBezTo>
                  <a:pt x="17112" y="10700"/>
                  <a:pt x="17112" y="10700"/>
                  <a:pt x="17112" y="10700"/>
                </a:cubicBezTo>
                <a:cubicBezTo>
                  <a:pt x="17112" y="10700"/>
                  <a:pt x="17112" y="10700"/>
                  <a:pt x="17112" y="10700"/>
                </a:cubicBezTo>
                <a:cubicBezTo>
                  <a:pt x="17112" y="10700"/>
                  <a:pt x="17112" y="10700"/>
                  <a:pt x="17112" y="10700"/>
                </a:cubicBezTo>
                <a:cubicBezTo>
                  <a:pt x="17056" y="10700"/>
                  <a:pt x="17056" y="10700"/>
                  <a:pt x="17056" y="10700"/>
                </a:cubicBezTo>
                <a:close/>
                <a:moveTo>
                  <a:pt x="17280" y="10900"/>
                </a:moveTo>
                <a:cubicBezTo>
                  <a:pt x="17280" y="10967"/>
                  <a:pt x="17280" y="10967"/>
                  <a:pt x="17280" y="10967"/>
                </a:cubicBezTo>
                <a:cubicBezTo>
                  <a:pt x="17336" y="10967"/>
                  <a:pt x="17336" y="10967"/>
                  <a:pt x="17336" y="10967"/>
                </a:cubicBezTo>
                <a:cubicBezTo>
                  <a:pt x="17336" y="10900"/>
                  <a:pt x="17336" y="10900"/>
                  <a:pt x="17336" y="10900"/>
                </a:cubicBezTo>
                <a:cubicBezTo>
                  <a:pt x="17280" y="10900"/>
                  <a:pt x="17280" y="10900"/>
                  <a:pt x="17280" y="10900"/>
                </a:cubicBezTo>
                <a:cubicBezTo>
                  <a:pt x="17280" y="10900"/>
                  <a:pt x="17280" y="10900"/>
                  <a:pt x="17280" y="10900"/>
                </a:cubicBezTo>
                <a:close/>
                <a:moveTo>
                  <a:pt x="17673" y="11368"/>
                </a:moveTo>
                <a:cubicBezTo>
                  <a:pt x="17617" y="11302"/>
                  <a:pt x="17617" y="11302"/>
                  <a:pt x="17617" y="11302"/>
                </a:cubicBezTo>
                <a:cubicBezTo>
                  <a:pt x="17673" y="11235"/>
                  <a:pt x="17673" y="11235"/>
                  <a:pt x="17673" y="11235"/>
                </a:cubicBezTo>
                <a:cubicBezTo>
                  <a:pt x="17673" y="11302"/>
                  <a:pt x="17673" y="11302"/>
                  <a:pt x="17673" y="11302"/>
                </a:cubicBezTo>
                <a:cubicBezTo>
                  <a:pt x="17673" y="11302"/>
                  <a:pt x="17673" y="11302"/>
                  <a:pt x="17673" y="11302"/>
                </a:cubicBezTo>
                <a:cubicBezTo>
                  <a:pt x="17673" y="11368"/>
                  <a:pt x="17673" y="11368"/>
                  <a:pt x="17673" y="11368"/>
                </a:cubicBezTo>
                <a:cubicBezTo>
                  <a:pt x="17673" y="11368"/>
                  <a:pt x="17673" y="11368"/>
                  <a:pt x="17673" y="11368"/>
                </a:cubicBezTo>
                <a:close/>
                <a:moveTo>
                  <a:pt x="17841" y="11569"/>
                </a:moveTo>
                <a:cubicBezTo>
                  <a:pt x="17841" y="11569"/>
                  <a:pt x="17841" y="11569"/>
                  <a:pt x="17841" y="11569"/>
                </a:cubicBezTo>
                <a:cubicBezTo>
                  <a:pt x="17897" y="11502"/>
                  <a:pt x="17897" y="11502"/>
                  <a:pt x="17897" y="11502"/>
                </a:cubicBezTo>
                <a:cubicBezTo>
                  <a:pt x="17897" y="11502"/>
                  <a:pt x="17897" y="11502"/>
                  <a:pt x="17897" y="11502"/>
                </a:cubicBezTo>
                <a:cubicBezTo>
                  <a:pt x="17897" y="11502"/>
                  <a:pt x="17897" y="11502"/>
                  <a:pt x="17897" y="11502"/>
                </a:cubicBezTo>
                <a:cubicBezTo>
                  <a:pt x="17897" y="11569"/>
                  <a:pt x="17897" y="11569"/>
                  <a:pt x="17897" y="11569"/>
                </a:cubicBezTo>
                <a:cubicBezTo>
                  <a:pt x="17841" y="11569"/>
                  <a:pt x="17841" y="11569"/>
                  <a:pt x="17841" y="11569"/>
                </a:cubicBezTo>
                <a:cubicBezTo>
                  <a:pt x="17841" y="11569"/>
                  <a:pt x="17841" y="11569"/>
                  <a:pt x="17841" y="11569"/>
                </a:cubicBezTo>
                <a:close/>
                <a:moveTo>
                  <a:pt x="16438" y="5885"/>
                </a:moveTo>
                <a:cubicBezTo>
                  <a:pt x="16438" y="5818"/>
                  <a:pt x="16438" y="5818"/>
                  <a:pt x="16438" y="5818"/>
                </a:cubicBezTo>
                <a:cubicBezTo>
                  <a:pt x="16495" y="5818"/>
                  <a:pt x="16495" y="5818"/>
                  <a:pt x="16495" y="5818"/>
                </a:cubicBezTo>
                <a:cubicBezTo>
                  <a:pt x="16495" y="5751"/>
                  <a:pt x="16495" y="5751"/>
                  <a:pt x="16495" y="5751"/>
                </a:cubicBezTo>
                <a:cubicBezTo>
                  <a:pt x="16607" y="5684"/>
                  <a:pt x="16607" y="5684"/>
                  <a:pt x="16607" y="5684"/>
                </a:cubicBezTo>
                <a:cubicBezTo>
                  <a:pt x="16663" y="5684"/>
                  <a:pt x="16663" y="5684"/>
                  <a:pt x="16663" y="5684"/>
                </a:cubicBezTo>
                <a:cubicBezTo>
                  <a:pt x="16663" y="5684"/>
                  <a:pt x="16663" y="5684"/>
                  <a:pt x="16663" y="5684"/>
                </a:cubicBezTo>
                <a:cubicBezTo>
                  <a:pt x="16551" y="5751"/>
                  <a:pt x="16551" y="5751"/>
                  <a:pt x="16551" y="5751"/>
                </a:cubicBezTo>
                <a:cubicBezTo>
                  <a:pt x="16551" y="5818"/>
                  <a:pt x="16551" y="5818"/>
                  <a:pt x="16551" y="5818"/>
                </a:cubicBezTo>
                <a:cubicBezTo>
                  <a:pt x="16551" y="5818"/>
                  <a:pt x="16551" y="5818"/>
                  <a:pt x="16551" y="5818"/>
                </a:cubicBezTo>
                <a:cubicBezTo>
                  <a:pt x="16551" y="5885"/>
                  <a:pt x="16551" y="5885"/>
                  <a:pt x="16551" y="5885"/>
                </a:cubicBezTo>
                <a:cubicBezTo>
                  <a:pt x="16551" y="5885"/>
                  <a:pt x="16551" y="5885"/>
                  <a:pt x="16551" y="5885"/>
                </a:cubicBezTo>
                <a:cubicBezTo>
                  <a:pt x="16551" y="5818"/>
                  <a:pt x="16551" y="5818"/>
                  <a:pt x="16551" y="5818"/>
                </a:cubicBezTo>
                <a:cubicBezTo>
                  <a:pt x="16495" y="5818"/>
                  <a:pt x="16495" y="5818"/>
                  <a:pt x="16495" y="5818"/>
                </a:cubicBezTo>
                <a:cubicBezTo>
                  <a:pt x="16495" y="5885"/>
                  <a:pt x="16495" y="5885"/>
                  <a:pt x="16495" y="5885"/>
                </a:cubicBezTo>
                <a:cubicBezTo>
                  <a:pt x="16438" y="5885"/>
                  <a:pt x="16438" y="5885"/>
                  <a:pt x="16438" y="5885"/>
                </a:cubicBezTo>
                <a:close/>
                <a:moveTo>
                  <a:pt x="16214" y="5617"/>
                </a:moveTo>
                <a:cubicBezTo>
                  <a:pt x="16214" y="5617"/>
                  <a:pt x="16214" y="5617"/>
                  <a:pt x="16214" y="5617"/>
                </a:cubicBezTo>
                <a:cubicBezTo>
                  <a:pt x="16270" y="5617"/>
                  <a:pt x="16270" y="5617"/>
                  <a:pt x="16270" y="5617"/>
                </a:cubicBezTo>
                <a:cubicBezTo>
                  <a:pt x="16270" y="5617"/>
                  <a:pt x="16270" y="5617"/>
                  <a:pt x="16270" y="5617"/>
                </a:cubicBezTo>
                <a:cubicBezTo>
                  <a:pt x="16270" y="5617"/>
                  <a:pt x="16270" y="5617"/>
                  <a:pt x="16270" y="5617"/>
                </a:cubicBezTo>
                <a:cubicBezTo>
                  <a:pt x="16214" y="5617"/>
                  <a:pt x="16214" y="5617"/>
                  <a:pt x="16214" y="5617"/>
                </a:cubicBezTo>
                <a:close/>
                <a:moveTo>
                  <a:pt x="14868" y="4949"/>
                </a:moveTo>
                <a:cubicBezTo>
                  <a:pt x="14811" y="4949"/>
                  <a:pt x="14811" y="4949"/>
                  <a:pt x="14811" y="4949"/>
                </a:cubicBezTo>
                <a:cubicBezTo>
                  <a:pt x="14811" y="4882"/>
                  <a:pt x="14811" y="4882"/>
                  <a:pt x="14811" y="4882"/>
                </a:cubicBezTo>
                <a:cubicBezTo>
                  <a:pt x="14811" y="4815"/>
                  <a:pt x="14811" y="4815"/>
                  <a:pt x="14811" y="4815"/>
                </a:cubicBezTo>
                <a:cubicBezTo>
                  <a:pt x="14811" y="4748"/>
                  <a:pt x="14811" y="4748"/>
                  <a:pt x="14811" y="4748"/>
                </a:cubicBezTo>
                <a:cubicBezTo>
                  <a:pt x="14811" y="4681"/>
                  <a:pt x="14811" y="4681"/>
                  <a:pt x="14811" y="4681"/>
                </a:cubicBezTo>
                <a:cubicBezTo>
                  <a:pt x="14811" y="4681"/>
                  <a:pt x="14811" y="4681"/>
                  <a:pt x="14811" y="4681"/>
                </a:cubicBezTo>
                <a:cubicBezTo>
                  <a:pt x="14868" y="4681"/>
                  <a:pt x="14868" y="4681"/>
                  <a:pt x="14868" y="4681"/>
                </a:cubicBezTo>
                <a:cubicBezTo>
                  <a:pt x="14924" y="4681"/>
                  <a:pt x="14924" y="4681"/>
                  <a:pt x="14924" y="4681"/>
                </a:cubicBezTo>
                <a:cubicBezTo>
                  <a:pt x="14924" y="4748"/>
                  <a:pt x="14924" y="4748"/>
                  <a:pt x="14924" y="4748"/>
                </a:cubicBezTo>
                <a:cubicBezTo>
                  <a:pt x="14868" y="4882"/>
                  <a:pt x="14868" y="4882"/>
                  <a:pt x="14868" y="4882"/>
                </a:cubicBezTo>
                <a:cubicBezTo>
                  <a:pt x="14868" y="4882"/>
                  <a:pt x="14868" y="4882"/>
                  <a:pt x="14868" y="4882"/>
                </a:cubicBezTo>
                <a:cubicBezTo>
                  <a:pt x="14868" y="4949"/>
                  <a:pt x="14868" y="4949"/>
                  <a:pt x="14868" y="4949"/>
                </a:cubicBezTo>
                <a:cubicBezTo>
                  <a:pt x="14924" y="4949"/>
                  <a:pt x="14924" y="4949"/>
                  <a:pt x="14924" y="4949"/>
                </a:cubicBezTo>
                <a:cubicBezTo>
                  <a:pt x="14868" y="4949"/>
                  <a:pt x="14868" y="4949"/>
                  <a:pt x="14868" y="4949"/>
                </a:cubicBezTo>
                <a:close/>
                <a:moveTo>
                  <a:pt x="14868" y="2006"/>
                </a:moveTo>
                <a:cubicBezTo>
                  <a:pt x="14924" y="1939"/>
                  <a:pt x="14924" y="1939"/>
                  <a:pt x="14924" y="1939"/>
                </a:cubicBezTo>
                <a:cubicBezTo>
                  <a:pt x="14924" y="1872"/>
                  <a:pt x="14924" y="1872"/>
                  <a:pt x="14924" y="1872"/>
                </a:cubicBezTo>
                <a:cubicBezTo>
                  <a:pt x="14924" y="1806"/>
                  <a:pt x="14924" y="1806"/>
                  <a:pt x="14924" y="1806"/>
                </a:cubicBezTo>
                <a:cubicBezTo>
                  <a:pt x="15036" y="1806"/>
                  <a:pt x="15036" y="1806"/>
                  <a:pt x="15036" y="1806"/>
                </a:cubicBezTo>
                <a:cubicBezTo>
                  <a:pt x="15036" y="1739"/>
                  <a:pt x="15036" y="1739"/>
                  <a:pt x="15036" y="1739"/>
                </a:cubicBezTo>
                <a:cubicBezTo>
                  <a:pt x="15036" y="1672"/>
                  <a:pt x="15036" y="1672"/>
                  <a:pt x="15036" y="1672"/>
                </a:cubicBezTo>
                <a:cubicBezTo>
                  <a:pt x="14980" y="1672"/>
                  <a:pt x="14980" y="1672"/>
                  <a:pt x="14980" y="1672"/>
                </a:cubicBezTo>
                <a:cubicBezTo>
                  <a:pt x="14924" y="1672"/>
                  <a:pt x="14924" y="1672"/>
                  <a:pt x="14924" y="1672"/>
                </a:cubicBezTo>
                <a:cubicBezTo>
                  <a:pt x="14980" y="1605"/>
                  <a:pt x="14980" y="1605"/>
                  <a:pt x="14980" y="1605"/>
                </a:cubicBezTo>
                <a:cubicBezTo>
                  <a:pt x="14924" y="1605"/>
                  <a:pt x="14924" y="1605"/>
                  <a:pt x="14924" y="1605"/>
                </a:cubicBezTo>
                <a:cubicBezTo>
                  <a:pt x="14868" y="1672"/>
                  <a:pt x="14868" y="1672"/>
                  <a:pt x="14868" y="1672"/>
                </a:cubicBezTo>
                <a:cubicBezTo>
                  <a:pt x="14811" y="1672"/>
                  <a:pt x="14811" y="1672"/>
                  <a:pt x="14811" y="1672"/>
                </a:cubicBezTo>
                <a:cubicBezTo>
                  <a:pt x="14811" y="1739"/>
                  <a:pt x="14811" y="1739"/>
                  <a:pt x="14811" y="1739"/>
                </a:cubicBezTo>
                <a:cubicBezTo>
                  <a:pt x="14755" y="1739"/>
                  <a:pt x="14755" y="1739"/>
                  <a:pt x="14755" y="1739"/>
                </a:cubicBezTo>
                <a:cubicBezTo>
                  <a:pt x="14755" y="1806"/>
                  <a:pt x="14755" y="1806"/>
                  <a:pt x="14755" y="1806"/>
                </a:cubicBezTo>
                <a:cubicBezTo>
                  <a:pt x="14811" y="1806"/>
                  <a:pt x="14811" y="1806"/>
                  <a:pt x="14811" y="1806"/>
                </a:cubicBezTo>
                <a:cubicBezTo>
                  <a:pt x="14868" y="1806"/>
                  <a:pt x="14868" y="1806"/>
                  <a:pt x="14868" y="1806"/>
                </a:cubicBezTo>
                <a:cubicBezTo>
                  <a:pt x="14868" y="1872"/>
                  <a:pt x="14868" y="1872"/>
                  <a:pt x="14868" y="1872"/>
                </a:cubicBezTo>
                <a:cubicBezTo>
                  <a:pt x="14811" y="1872"/>
                  <a:pt x="14811" y="1872"/>
                  <a:pt x="14811" y="1872"/>
                </a:cubicBezTo>
                <a:cubicBezTo>
                  <a:pt x="14811" y="1939"/>
                  <a:pt x="14811" y="1939"/>
                  <a:pt x="14811" y="1939"/>
                </a:cubicBezTo>
                <a:cubicBezTo>
                  <a:pt x="14868" y="1939"/>
                  <a:pt x="14868" y="1939"/>
                  <a:pt x="14868" y="1939"/>
                </a:cubicBezTo>
                <a:cubicBezTo>
                  <a:pt x="14868" y="2006"/>
                  <a:pt x="14868" y="2006"/>
                  <a:pt x="14868" y="2006"/>
                </a:cubicBezTo>
                <a:close/>
                <a:moveTo>
                  <a:pt x="14194" y="3611"/>
                </a:moveTo>
                <a:cubicBezTo>
                  <a:pt x="14194" y="3544"/>
                  <a:pt x="14194" y="3544"/>
                  <a:pt x="14194" y="3544"/>
                </a:cubicBezTo>
                <a:cubicBezTo>
                  <a:pt x="14250" y="3544"/>
                  <a:pt x="14250" y="3544"/>
                  <a:pt x="14250" y="3544"/>
                </a:cubicBezTo>
                <a:cubicBezTo>
                  <a:pt x="14194" y="3477"/>
                  <a:pt x="14194" y="3477"/>
                  <a:pt x="14194" y="3477"/>
                </a:cubicBezTo>
                <a:cubicBezTo>
                  <a:pt x="14194" y="3411"/>
                  <a:pt x="14194" y="3411"/>
                  <a:pt x="14194" y="3411"/>
                </a:cubicBezTo>
                <a:cubicBezTo>
                  <a:pt x="14194" y="3411"/>
                  <a:pt x="14194" y="3411"/>
                  <a:pt x="14194" y="3411"/>
                </a:cubicBezTo>
                <a:cubicBezTo>
                  <a:pt x="14194" y="3344"/>
                  <a:pt x="14194" y="3344"/>
                  <a:pt x="14194" y="3344"/>
                </a:cubicBezTo>
                <a:cubicBezTo>
                  <a:pt x="14194" y="3344"/>
                  <a:pt x="14194" y="3344"/>
                  <a:pt x="14194" y="3344"/>
                </a:cubicBezTo>
                <a:cubicBezTo>
                  <a:pt x="14250" y="3344"/>
                  <a:pt x="14250" y="3344"/>
                  <a:pt x="14250" y="3344"/>
                </a:cubicBezTo>
                <a:cubicBezTo>
                  <a:pt x="14306" y="3344"/>
                  <a:pt x="14306" y="3344"/>
                  <a:pt x="14306" y="3344"/>
                </a:cubicBezTo>
                <a:cubicBezTo>
                  <a:pt x="14306" y="3344"/>
                  <a:pt x="14306" y="3344"/>
                  <a:pt x="14306" y="3344"/>
                </a:cubicBezTo>
                <a:cubicBezTo>
                  <a:pt x="14363" y="3344"/>
                  <a:pt x="14363" y="3344"/>
                  <a:pt x="14363" y="3344"/>
                </a:cubicBezTo>
                <a:cubicBezTo>
                  <a:pt x="14306" y="3277"/>
                  <a:pt x="14306" y="3277"/>
                  <a:pt x="14306" y="3277"/>
                </a:cubicBezTo>
                <a:cubicBezTo>
                  <a:pt x="14250" y="3210"/>
                  <a:pt x="14250" y="3210"/>
                  <a:pt x="14250" y="3210"/>
                </a:cubicBezTo>
                <a:cubicBezTo>
                  <a:pt x="14250" y="3210"/>
                  <a:pt x="14250" y="3210"/>
                  <a:pt x="14250" y="3210"/>
                </a:cubicBezTo>
                <a:cubicBezTo>
                  <a:pt x="14306" y="3210"/>
                  <a:pt x="14306" y="3210"/>
                  <a:pt x="14306" y="3210"/>
                </a:cubicBezTo>
                <a:cubicBezTo>
                  <a:pt x="14250" y="3143"/>
                  <a:pt x="14250" y="3143"/>
                  <a:pt x="14250" y="3143"/>
                </a:cubicBezTo>
                <a:cubicBezTo>
                  <a:pt x="14306" y="3076"/>
                  <a:pt x="14306" y="3076"/>
                  <a:pt x="14306" y="3076"/>
                </a:cubicBezTo>
                <a:cubicBezTo>
                  <a:pt x="14306" y="3009"/>
                  <a:pt x="14306" y="3009"/>
                  <a:pt x="14306" y="3009"/>
                </a:cubicBezTo>
                <a:cubicBezTo>
                  <a:pt x="14306" y="2942"/>
                  <a:pt x="14306" y="2942"/>
                  <a:pt x="14306" y="2942"/>
                </a:cubicBezTo>
                <a:cubicBezTo>
                  <a:pt x="14363" y="2942"/>
                  <a:pt x="14363" y="2942"/>
                  <a:pt x="14363" y="2942"/>
                </a:cubicBezTo>
                <a:cubicBezTo>
                  <a:pt x="14363" y="2942"/>
                  <a:pt x="14363" y="2942"/>
                  <a:pt x="14363" y="2942"/>
                </a:cubicBezTo>
                <a:cubicBezTo>
                  <a:pt x="14363" y="2809"/>
                  <a:pt x="14363" y="2809"/>
                  <a:pt x="14363" y="2809"/>
                </a:cubicBezTo>
                <a:cubicBezTo>
                  <a:pt x="14419" y="2809"/>
                  <a:pt x="14419" y="2809"/>
                  <a:pt x="14419" y="2809"/>
                </a:cubicBezTo>
                <a:cubicBezTo>
                  <a:pt x="14475" y="2742"/>
                  <a:pt x="14475" y="2742"/>
                  <a:pt x="14475" y="2742"/>
                </a:cubicBezTo>
                <a:cubicBezTo>
                  <a:pt x="14531" y="2742"/>
                  <a:pt x="14531" y="2742"/>
                  <a:pt x="14531" y="2742"/>
                </a:cubicBezTo>
                <a:cubicBezTo>
                  <a:pt x="14587" y="2809"/>
                  <a:pt x="14587" y="2809"/>
                  <a:pt x="14587" y="2809"/>
                </a:cubicBezTo>
                <a:cubicBezTo>
                  <a:pt x="14587" y="2876"/>
                  <a:pt x="14587" y="2876"/>
                  <a:pt x="14587" y="2876"/>
                </a:cubicBezTo>
                <a:cubicBezTo>
                  <a:pt x="14587" y="2942"/>
                  <a:pt x="14587" y="2942"/>
                  <a:pt x="14587" y="2942"/>
                </a:cubicBezTo>
                <a:cubicBezTo>
                  <a:pt x="14643" y="2942"/>
                  <a:pt x="14643" y="2942"/>
                  <a:pt x="14643" y="2942"/>
                </a:cubicBezTo>
                <a:cubicBezTo>
                  <a:pt x="14643" y="2942"/>
                  <a:pt x="14643" y="2942"/>
                  <a:pt x="14643" y="2942"/>
                </a:cubicBezTo>
                <a:cubicBezTo>
                  <a:pt x="14643" y="3009"/>
                  <a:pt x="14643" y="3009"/>
                  <a:pt x="14643" y="3009"/>
                </a:cubicBezTo>
                <a:cubicBezTo>
                  <a:pt x="14699" y="3076"/>
                  <a:pt x="14699" y="3076"/>
                  <a:pt x="14699" y="3076"/>
                </a:cubicBezTo>
                <a:cubicBezTo>
                  <a:pt x="14699" y="3076"/>
                  <a:pt x="14699" y="3076"/>
                  <a:pt x="14699" y="3076"/>
                </a:cubicBezTo>
                <a:cubicBezTo>
                  <a:pt x="14699" y="3143"/>
                  <a:pt x="14699" y="3143"/>
                  <a:pt x="14699" y="3143"/>
                </a:cubicBezTo>
                <a:cubicBezTo>
                  <a:pt x="14755" y="3143"/>
                  <a:pt x="14755" y="3143"/>
                  <a:pt x="14755" y="3143"/>
                </a:cubicBezTo>
                <a:cubicBezTo>
                  <a:pt x="14755" y="3143"/>
                  <a:pt x="14755" y="3143"/>
                  <a:pt x="14755" y="3143"/>
                </a:cubicBezTo>
                <a:cubicBezTo>
                  <a:pt x="14755" y="3210"/>
                  <a:pt x="14755" y="3210"/>
                  <a:pt x="14755" y="3210"/>
                </a:cubicBezTo>
                <a:cubicBezTo>
                  <a:pt x="14811" y="3344"/>
                  <a:pt x="14811" y="3344"/>
                  <a:pt x="14811" y="3344"/>
                </a:cubicBezTo>
                <a:cubicBezTo>
                  <a:pt x="14755" y="3344"/>
                  <a:pt x="14755" y="3344"/>
                  <a:pt x="14755" y="3344"/>
                </a:cubicBezTo>
                <a:cubicBezTo>
                  <a:pt x="14699" y="3411"/>
                  <a:pt x="14699" y="3411"/>
                  <a:pt x="14699" y="3411"/>
                </a:cubicBezTo>
                <a:cubicBezTo>
                  <a:pt x="14699" y="3411"/>
                  <a:pt x="14699" y="3411"/>
                  <a:pt x="14699" y="3411"/>
                </a:cubicBezTo>
                <a:cubicBezTo>
                  <a:pt x="14643" y="3411"/>
                  <a:pt x="14643" y="3411"/>
                  <a:pt x="14643" y="3411"/>
                </a:cubicBezTo>
                <a:cubicBezTo>
                  <a:pt x="14643" y="3411"/>
                  <a:pt x="14643" y="3411"/>
                  <a:pt x="14643" y="3411"/>
                </a:cubicBezTo>
                <a:cubicBezTo>
                  <a:pt x="14699" y="3411"/>
                  <a:pt x="14699" y="3411"/>
                  <a:pt x="14699" y="3411"/>
                </a:cubicBezTo>
                <a:cubicBezTo>
                  <a:pt x="14699" y="3477"/>
                  <a:pt x="14699" y="3477"/>
                  <a:pt x="14699" y="3477"/>
                </a:cubicBezTo>
                <a:cubicBezTo>
                  <a:pt x="14699" y="3544"/>
                  <a:pt x="14699" y="3544"/>
                  <a:pt x="14699" y="3544"/>
                </a:cubicBezTo>
                <a:cubicBezTo>
                  <a:pt x="14587" y="3611"/>
                  <a:pt x="14587" y="3611"/>
                  <a:pt x="14587" y="3611"/>
                </a:cubicBezTo>
                <a:cubicBezTo>
                  <a:pt x="14587" y="3678"/>
                  <a:pt x="14587" y="3678"/>
                  <a:pt x="14587" y="3678"/>
                </a:cubicBezTo>
                <a:cubicBezTo>
                  <a:pt x="14531" y="3611"/>
                  <a:pt x="14531" y="3611"/>
                  <a:pt x="14531" y="3611"/>
                </a:cubicBezTo>
                <a:cubicBezTo>
                  <a:pt x="14531" y="3611"/>
                  <a:pt x="14531" y="3611"/>
                  <a:pt x="14531" y="3611"/>
                </a:cubicBezTo>
                <a:cubicBezTo>
                  <a:pt x="14531" y="3544"/>
                  <a:pt x="14531" y="3544"/>
                  <a:pt x="14531" y="3544"/>
                </a:cubicBezTo>
                <a:cubicBezTo>
                  <a:pt x="14475" y="3611"/>
                  <a:pt x="14475" y="3611"/>
                  <a:pt x="14475" y="3611"/>
                </a:cubicBezTo>
                <a:cubicBezTo>
                  <a:pt x="14419" y="3611"/>
                  <a:pt x="14419" y="3611"/>
                  <a:pt x="14419" y="3611"/>
                </a:cubicBezTo>
                <a:cubicBezTo>
                  <a:pt x="14363" y="3611"/>
                  <a:pt x="14363" y="3611"/>
                  <a:pt x="14363" y="3611"/>
                </a:cubicBezTo>
                <a:cubicBezTo>
                  <a:pt x="14306" y="3611"/>
                  <a:pt x="14306" y="3611"/>
                  <a:pt x="14306" y="3611"/>
                </a:cubicBezTo>
                <a:cubicBezTo>
                  <a:pt x="14306" y="3544"/>
                  <a:pt x="14306" y="3544"/>
                  <a:pt x="14306" y="3544"/>
                </a:cubicBezTo>
                <a:cubicBezTo>
                  <a:pt x="14306" y="3544"/>
                  <a:pt x="14306" y="3544"/>
                  <a:pt x="14306" y="3544"/>
                </a:cubicBezTo>
                <a:cubicBezTo>
                  <a:pt x="14250" y="3611"/>
                  <a:pt x="14250" y="3611"/>
                  <a:pt x="14250" y="3611"/>
                </a:cubicBezTo>
                <a:cubicBezTo>
                  <a:pt x="14194" y="3611"/>
                  <a:pt x="14194" y="3611"/>
                  <a:pt x="14194" y="3611"/>
                </a:cubicBezTo>
                <a:close/>
                <a:moveTo>
                  <a:pt x="14811" y="3544"/>
                </a:moveTo>
                <a:cubicBezTo>
                  <a:pt x="14811" y="3544"/>
                  <a:pt x="14811" y="3544"/>
                  <a:pt x="14811" y="3544"/>
                </a:cubicBezTo>
                <a:cubicBezTo>
                  <a:pt x="14811" y="3477"/>
                  <a:pt x="14811" y="3477"/>
                  <a:pt x="14811" y="3477"/>
                </a:cubicBezTo>
                <a:cubicBezTo>
                  <a:pt x="14811" y="3411"/>
                  <a:pt x="14811" y="3411"/>
                  <a:pt x="14811" y="3411"/>
                </a:cubicBezTo>
                <a:cubicBezTo>
                  <a:pt x="14811" y="3411"/>
                  <a:pt x="14811" y="3411"/>
                  <a:pt x="14811" y="3411"/>
                </a:cubicBezTo>
                <a:cubicBezTo>
                  <a:pt x="14755" y="3411"/>
                  <a:pt x="14755" y="3411"/>
                  <a:pt x="14755" y="3411"/>
                </a:cubicBezTo>
                <a:cubicBezTo>
                  <a:pt x="14755" y="3477"/>
                  <a:pt x="14755" y="3477"/>
                  <a:pt x="14755" y="3477"/>
                </a:cubicBezTo>
                <a:cubicBezTo>
                  <a:pt x="14811" y="3544"/>
                  <a:pt x="14811" y="3544"/>
                  <a:pt x="14811" y="3544"/>
                </a:cubicBezTo>
                <a:close/>
                <a:moveTo>
                  <a:pt x="14980" y="4347"/>
                </a:moveTo>
                <a:cubicBezTo>
                  <a:pt x="14980" y="4414"/>
                  <a:pt x="14980" y="4414"/>
                  <a:pt x="14980" y="4414"/>
                </a:cubicBezTo>
                <a:cubicBezTo>
                  <a:pt x="15036" y="4414"/>
                  <a:pt x="15036" y="4414"/>
                  <a:pt x="15036" y="4414"/>
                </a:cubicBezTo>
                <a:cubicBezTo>
                  <a:pt x="15092" y="4414"/>
                  <a:pt x="15092" y="4414"/>
                  <a:pt x="15092" y="4414"/>
                </a:cubicBezTo>
                <a:cubicBezTo>
                  <a:pt x="15148" y="4414"/>
                  <a:pt x="15148" y="4414"/>
                  <a:pt x="15148" y="4414"/>
                </a:cubicBezTo>
                <a:cubicBezTo>
                  <a:pt x="15148" y="4347"/>
                  <a:pt x="15148" y="4347"/>
                  <a:pt x="15148" y="4347"/>
                </a:cubicBezTo>
                <a:cubicBezTo>
                  <a:pt x="15204" y="4280"/>
                  <a:pt x="15204" y="4280"/>
                  <a:pt x="15204" y="4280"/>
                </a:cubicBezTo>
                <a:cubicBezTo>
                  <a:pt x="15148" y="4280"/>
                  <a:pt x="15148" y="4280"/>
                  <a:pt x="15148" y="4280"/>
                </a:cubicBezTo>
                <a:cubicBezTo>
                  <a:pt x="15148" y="4213"/>
                  <a:pt x="15148" y="4213"/>
                  <a:pt x="15148" y="4213"/>
                </a:cubicBezTo>
                <a:cubicBezTo>
                  <a:pt x="15148" y="4213"/>
                  <a:pt x="15148" y="4213"/>
                  <a:pt x="15148" y="4213"/>
                </a:cubicBezTo>
                <a:cubicBezTo>
                  <a:pt x="15092" y="4213"/>
                  <a:pt x="15092" y="4213"/>
                  <a:pt x="15092" y="4213"/>
                </a:cubicBezTo>
                <a:cubicBezTo>
                  <a:pt x="15092" y="4146"/>
                  <a:pt x="15092" y="4146"/>
                  <a:pt x="15092" y="4146"/>
                </a:cubicBezTo>
                <a:cubicBezTo>
                  <a:pt x="15036" y="4146"/>
                  <a:pt x="15036" y="4146"/>
                  <a:pt x="15036" y="4146"/>
                </a:cubicBezTo>
                <a:cubicBezTo>
                  <a:pt x="14980" y="4213"/>
                  <a:pt x="14980" y="4213"/>
                  <a:pt x="14980" y="4213"/>
                </a:cubicBezTo>
                <a:cubicBezTo>
                  <a:pt x="14980" y="4213"/>
                  <a:pt x="14980" y="4213"/>
                  <a:pt x="14980" y="4213"/>
                </a:cubicBezTo>
                <a:cubicBezTo>
                  <a:pt x="14980" y="4280"/>
                  <a:pt x="14980" y="4280"/>
                  <a:pt x="14980" y="4280"/>
                </a:cubicBezTo>
                <a:cubicBezTo>
                  <a:pt x="14980" y="4347"/>
                  <a:pt x="14980" y="4347"/>
                  <a:pt x="14980" y="4347"/>
                </a:cubicBezTo>
                <a:close/>
                <a:moveTo>
                  <a:pt x="14924" y="4347"/>
                </a:moveTo>
                <a:cubicBezTo>
                  <a:pt x="14924" y="4414"/>
                  <a:pt x="14924" y="4414"/>
                  <a:pt x="14924" y="4414"/>
                </a:cubicBezTo>
                <a:cubicBezTo>
                  <a:pt x="14924" y="4414"/>
                  <a:pt x="14924" y="4414"/>
                  <a:pt x="14924" y="4414"/>
                </a:cubicBezTo>
                <a:cubicBezTo>
                  <a:pt x="14924" y="4480"/>
                  <a:pt x="14924" y="4480"/>
                  <a:pt x="14924" y="4480"/>
                </a:cubicBezTo>
                <a:cubicBezTo>
                  <a:pt x="14980" y="4414"/>
                  <a:pt x="14980" y="4414"/>
                  <a:pt x="14980" y="4414"/>
                </a:cubicBezTo>
                <a:cubicBezTo>
                  <a:pt x="14924" y="4414"/>
                  <a:pt x="14924" y="4414"/>
                  <a:pt x="14924" y="4414"/>
                </a:cubicBezTo>
                <a:cubicBezTo>
                  <a:pt x="14924" y="4414"/>
                  <a:pt x="14924" y="4414"/>
                  <a:pt x="14924" y="4414"/>
                </a:cubicBezTo>
                <a:cubicBezTo>
                  <a:pt x="14924" y="4347"/>
                  <a:pt x="14924" y="4347"/>
                  <a:pt x="14924" y="4347"/>
                </a:cubicBezTo>
                <a:cubicBezTo>
                  <a:pt x="14924" y="4347"/>
                  <a:pt x="14924" y="4347"/>
                  <a:pt x="14924" y="4347"/>
                </a:cubicBezTo>
                <a:close/>
                <a:moveTo>
                  <a:pt x="14194" y="3946"/>
                </a:moveTo>
                <a:cubicBezTo>
                  <a:pt x="14194" y="3879"/>
                  <a:pt x="14194" y="3879"/>
                  <a:pt x="14194" y="3879"/>
                </a:cubicBezTo>
                <a:cubicBezTo>
                  <a:pt x="14194" y="3812"/>
                  <a:pt x="14194" y="3812"/>
                  <a:pt x="14194" y="3812"/>
                </a:cubicBezTo>
                <a:cubicBezTo>
                  <a:pt x="14250" y="3745"/>
                  <a:pt x="14250" y="3745"/>
                  <a:pt x="14250" y="3745"/>
                </a:cubicBezTo>
                <a:cubicBezTo>
                  <a:pt x="14306" y="3745"/>
                  <a:pt x="14306" y="3745"/>
                  <a:pt x="14306" y="3745"/>
                </a:cubicBezTo>
                <a:cubicBezTo>
                  <a:pt x="14306" y="3745"/>
                  <a:pt x="14306" y="3745"/>
                  <a:pt x="14306" y="3745"/>
                </a:cubicBezTo>
                <a:cubicBezTo>
                  <a:pt x="14363" y="3745"/>
                  <a:pt x="14363" y="3745"/>
                  <a:pt x="14363" y="3745"/>
                </a:cubicBezTo>
                <a:cubicBezTo>
                  <a:pt x="14419" y="3745"/>
                  <a:pt x="14419" y="3745"/>
                  <a:pt x="14419" y="3745"/>
                </a:cubicBezTo>
                <a:cubicBezTo>
                  <a:pt x="14419" y="3745"/>
                  <a:pt x="14419" y="3745"/>
                  <a:pt x="14419" y="3745"/>
                </a:cubicBezTo>
                <a:cubicBezTo>
                  <a:pt x="14419" y="3812"/>
                  <a:pt x="14419" y="3812"/>
                  <a:pt x="14419" y="3812"/>
                </a:cubicBezTo>
                <a:cubicBezTo>
                  <a:pt x="14475" y="3812"/>
                  <a:pt x="14475" y="3812"/>
                  <a:pt x="14475" y="3812"/>
                </a:cubicBezTo>
                <a:cubicBezTo>
                  <a:pt x="14475" y="3745"/>
                  <a:pt x="14475" y="3745"/>
                  <a:pt x="14475" y="3745"/>
                </a:cubicBezTo>
                <a:cubicBezTo>
                  <a:pt x="14531" y="3812"/>
                  <a:pt x="14531" y="3812"/>
                  <a:pt x="14531" y="3812"/>
                </a:cubicBezTo>
                <a:cubicBezTo>
                  <a:pt x="14587" y="3812"/>
                  <a:pt x="14587" y="3812"/>
                  <a:pt x="14587" y="3812"/>
                </a:cubicBezTo>
                <a:cubicBezTo>
                  <a:pt x="14587" y="3879"/>
                  <a:pt x="14587" y="3879"/>
                  <a:pt x="14587" y="3879"/>
                </a:cubicBezTo>
                <a:cubicBezTo>
                  <a:pt x="14643" y="3879"/>
                  <a:pt x="14643" y="3879"/>
                  <a:pt x="14643" y="3879"/>
                </a:cubicBezTo>
                <a:cubicBezTo>
                  <a:pt x="14643" y="3879"/>
                  <a:pt x="14643" y="3879"/>
                  <a:pt x="14643" y="3879"/>
                </a:cubicBezTo>
                <a:cubicBezTo>
                  <a:pt x="14643" y="3946"/>
                  <a:pt x="14643" y="3946"/>
                  <a:pt x="14643" y="3946"/>
                </a:cubicBezTo>
                <a:cubicBezTo>
                  <a:pt x="14699" y="3946"/>
                  <a:pt x="14699" y="3946"/>
                  <a:pt x="14699" y="3946"/>
                </a:cubicBezTo>
                <a:cubicBezTo>
                  <a:pt x="14699" y="3879"/>
                  <a:pt x="14699" y="3879"/>
                  <a:pt x="14699" y="3879"/>
                </a:cubicBezTo>
                <a:cubicBezTo>
                  <a:pt x="14755" y="3946"/>
                  <a:pt x="14755" y="3946"/>
                  <a:pt x="14755" y="3946"/>
                </a:cubicBezTo>
                <a:cubicBezTo>
                  <a:pt x="14755" y="4012"/>
                  <a:pt x="14755" y="4012"/>
                  <a:pt x="14755" y="4012"/>
                </a:cubicBezTo>
                <a:cubicBezTo>
                  <a:pt x="14755" y="4012"/>
                  <a:pt x="14755" y="4012"/>
                  <a:pt x="14755" y="4012"/>
                </a:cubicBezTo>
                <a:cubicBezTo>
                  <a:pt x="14755" y="4012"/>
                  <a:pt x="14755" y="4012"/>
                  <a:pt x="14755" y="4012"/>
                </a:cubicBezTo>
                <a:cubicBezTo>
                  <a:pt x="14755" y="4079"/>
                  <a:pt x="14755" y="4079"/>
                  <a:pt x="14755" y="4079"/>
                </a:cubicBezTo>
                <a:cubicBezTo>
                  <a:pt x="14699" y="4079"/>
                  <a:pt x="14699" y="4079"/>
                  <a:pt x="14699" y="4079"/>
                </a:cubicBezTo>
                <a:cubicBezTo>
                  <a:pt x="14643" y="4079"/>
                  <a:pt x="14643" y="4079"/>
                  <a:pt x="14643" y="4079"/>
                </a:cubicBezTo>
                <a:cubicBezTo>
                  <a:pt x="14587" y="4146"/>
                  <a:pt x="14587" y="4146"/>
                  <a:pt x="14587" y="4146"/>
                </a:cubicBezTo>
                <a:cubicBezTo>
                  <a:pt x="14531" y="4079"/>
                  <a:pt x="14531" y="4079"/>
                  <a:pt x="14531" y="4079"/>
                </a:cubicBezTo>
                <a:cubicBezTo>
                  <a:pt x="14475" y="4079"/>
                  <a:pt x="14475" y="4079"/>
                  <a:pt x="14475" y="4079"/>
                </a:cubicBezTo>
                <a:cubicBezTo>
                  <a:pt x="14419" y="4012"/>
                  <a:pt x="14419" y="4012"/>
                  <a:pt x="14419" y="4012"/>
                </a:cubicBezTo>
                <a:cubicBezTo>
                  <a:pt x="14363" y="4012"/>
                  <a:pt x="14363" y="4012"/>
                  <a:pt x="14363" y="4012"/>
                </a:cubicBezTo>
                <a:cubicBezTo>
                  <a:pt x="14306" y="4012"/>
                  <a:pt x="14306" y="4012"/>
                  <a:pt x="14306" y="4012"/>
                </a:cubicBezTo>
                <a:cubicBezTo>
                  <a:pt x="14250" y="3946"/>
                  <a:pt x="14250" y="3946"/>
                  <a:pt x="14250" y="3946"/>
                </a:cubicBezTo>
                <a:cubicBezTo>
                  <a:pt x="14194" y="3946"/>
                  <a:pt x="14194" y="3946"/>
                  <a:pt x="14194" y="3946"/>
                </a:cubicBezTo>
                <a:cubicBezTo>
                  <a:pt x="14194" y="3946"/>
                  <a:pt x="14194" y="3946"/>
                  <a:pt x="14194" y="3946"/>
                </a:cubicBezTo>
                <a:close/>
                <a:moveTo>
                  <a:pt x="13577" y="3076"/>
                </a:moveTo>
                <a:cubicBezTo>
                  <a:pt x="13577" y="3009"/>
                  <a:pt x="13577" y="3009"/>
                  <a:pt x="13577" y="3009"/>
                </a:cubicBezTo>
                <a:cubicBezTo>
                  <a:pt x="13633" y="3009"/>
                  <a:pt x="13633" y="3009"/>
                  <a:pt x="13633" y="3009"/>
                </a:cubicBezTo>
                <a:cubicBezTo>
                  <a:pt x="13633" y="3009"/>
                  <a:pt x="13633" y="3009"/>
                  <a:pt x="13633" y="3009"/>
                </a:cubicBezTo>
                <a:cubicBezTo>
                  <a:pt x="13633" y="3076"/>
                  <a:pt x="13633" y="3076"/>
                  <a:pt x="13633" y="3076"/>
                </a:cubicBezTo>
                <a:cubicBezTo>
                  <a:pt x="13577" y="3076"/>
                  <a:pt x="13577" y="3076"/>
                  <a:pt x="13577" y="3076"/>
                </a:cubicBezTo>
                <a:cubicBezTo>
                  <a:pt x="13577" y="3076"/>
                  <a:pt x="13577" y="3076"/>
                  <a:pt x="13577" y="3076"/>
                </a:cubicBezTo>
                <a:close/>
                <a:moveTo>
                  <a:pt x="13633" y="3344"/>
                </a:moveTo>
                <a:cubicBezTo>
                  <a:pt x="13633" y="3477"/>
                  <a:pt x="13633" y="3477"/>
                  <a:pt x="13633" y="3477"/>
                </a:cubicBezTo>
                <a:cubicBezTo>
                  <a:pt x="13689" y="3477"/>
                  <a:pt x="13689" y="3477"/>
                  <a:pt x="13689" y="3477"/>
                </a:cubicBezTo>
                <a:cubicBezTo>
                  <a:pt x="13689" y="3477"/>
                  <a:pt x="13689" y="3477"/>
                  <a:pt x="13689" y="3477"/>
                </a:cubicBezTo>
                <a:cubicBezTo>
                  <a:pt x="13745" y="3477"/>
                  <a:pt x="13745" y="3477"/>
                  <a:pt x="13745" y="3477"/>
                </a:cubicBezTo>
                <a:cubicBezTo>
                  <a:pt x="13745" y="3544"/>
                  <a:pt x="13745" y="3544"/>
                  <a:pt x="13745" y="3544"/>
                </a:cubicBezTo>
                <a:cubicBezTo>
                  <a:pt x="13802" y="3544"/>
                  <a:pt x="13802" y="3544"/>
                  <a:pt x="13802" y="3544"/>
                </a:cubicBezTo>
                <a:cubicBezTo>
                  <a:pt x="13858" y="3477"/>
                  <a:pt x="13858" y="3477"/>
                  <a:pt x="13858" y="3477"/>
                </a:cubicBezTo>
                <a:cubicBezTo>
                  <a:pt x="13858" y="3411"/>
                  <a:pt x="13858" y="3411"/>
                  <a:pt x="13858" y="3411"/>
                </a:cubicBezTo>
                <a:cubicBezTo>
                  <a:pt x="13914" y="3411"/>
                  <a:pt x="13914" y="3411"/>
                  <a:pt x="13914" y="3411"/>
                </a:cubicBezTo>
                <a:cubicBezTo>
                  <a:pt x="13970" y="3344"/>
                  <a:pt x="13970" y="3344"/>
                  <a:pt x="13970" y="3344"/>
                </a:cubicBezTo>
                <a:cubicBezTo>
                  <a:pt x="13970" y="3277"/>
                  <a:pt x="13970" y="3277"/>
                  <a:pt x="13970" y="3277"/>
                </a:cubicBezTo>
                <a:cubicBezTo>
                  <a:pt x="13970" y="3210"/>
                  <a:pt x="13970" y="3210"/>
                  <a:pt x="13970" y="3210"/>
                </a:cubicBezTo>
                <a:cubicBezTo>
                  <a:pt x="14026" y="3143"/>
                  <a:pt x="14026" y="3143"/>
                  <a:pt x="14026" y="3143"/>
                </a:cubicBezTo>
                <a:cubicBezTo>
                  <a:pt x="13970" y="3076"/>
                  <a:pt x="13970" y="3076"/>
                  <a:pt x="13970" y="3076"/>
                </a:cubicBezTo>
                <a:cubicBezTo>
                  <a:pt x="13970" y="3076"/>
                  <a:pt x="13970" y="3076"/>
                  <a:pt x="13970" y="3076"/>
                </a:cubicBezTo>
                <a:cubicBezTo>
                  <a:pt x="14026" y="3076"/>
                  <a:pt x="14026" y="3076"/>
                  <a:pt x="14026" y="3076"/>
                </a:cubicBezTo>
                <a:cubicBezTo>
                  <a:pt x="14026" y="3009"/>
                  <a:pt x="14026" y="3009"/>
                  <a:pt x="14026" y="3009"/>
                </a:cubicBezTo>
                <a:cubicBezTo>
                  <a:pt x="14082" y="2942"/>
                  <a:pt x="14082" y="2942"/>
                  <a:pt x="14082" y="2942"/>
                </a:cubicBezTo>
                <a:cubicBezTo>
                  <a:pt x="14138" y="2942"/>
                  <a:pt x="14138" y="2942"/>
                  <a:pt x="14138" y="2942"/>
                </a:cubicBezTo>
                <a:cubicBezTo>
                  <a:pt x="14194" y="2876"/>
                  <a:pt x="14194" y="2876"/>
                  <a:pt x="14194" y="2876"/>
                </a:cubicBezTo>
                <a:cubicBezTo>
                  <a:pt x="14194" y="2809"/>
                  <a:pt x="14194" y="2809"/>
                  <a:pt x="14194" y="2809"/>
                </a:cubicBezTo>
                <a:cubicBezTo>
                  <a:pt x="14194" y="2742"/>
                  <a:pt x="14194" y="2742"/>
                  <a:pt x="14194" y="2742"/>
                </a:cubicBezTo>
                <a:cubicBezTo>
                  <a:pt x="14194" y="2742"/>
                  <a:pt x="14194" y="2742"/>
                  <a:pt x="14194" y="2742"/>
                </a:cubicBezTo>
                <a:cubicBezTo>
                  <a:pt x="14250" y="2675"/>
                  <a:pt x="14250" y="2675"/>
                  <a:pt x="14250" y="2675"/>
                </a:cubicBezTo>
                <a:cubicBezTo>
                  <a:pt x="14194" y="2675"/>
                  <a:pt x="14194" y="2675"/>
                  <a:pt x="14194" y="2675"/>
                </a:cubicBezTo>
                <a:cubicBezTo>
                  <a:pt x="14194" y="2608"/>
                  <a:pt x="14194" y="2608"/>
                  <a:pt x="14194" y="2608"/>
                </a:cubicBezTo>
                <a:cubicBezTo>
                  <a:pt x="14194" y="2608"/>
                  <a:pt x="14194" y="2608"/>
                  <a:pt x="14194" y="2608"/>
                </a:cubicBezTo>
                <a:cubicBezTo>
                  <a:pt x="14138" y="2541"/>
                  <a:pt x="14138" y="2541"/>
                  <a:pt x="14138" y="2541"/>
                </a:cubicBezTo>
                <a:cubicBezTo>
                  <a:pt x="14082" y="2541"/>
                  <a:pt x="14082" y="2541"/>
                  <a:pt x="14082" y="2541"/>
                </a:cubicBezTo>
                <a:cubicBezTo>
                  <a:pt x="14026" y="2541"/>
                  <a:pt x="14026" y="2541"/>
                  <a:pt x="14026" y="2541"/>
                </a:cubicBezTo>
                <a:cubicBezTo>
                  <a:pt x="14082" y="2474"/>
                  <a:pt x="14082" y="2474"/>
                  <a:pt x="14082" y="2474"/>
                </a:cubicBezTo>
                <a:cubicBezTo>
                  <a:pt x="14138" y="2474"/>
                  <a:pt x="14138" y="2474"/>
                  <a:pt x="14138" y="2474"/>
                </a:cubicBezTo>
                <a:cubicBezTo>
                  <a:pt x="14138" y="2407"/>
                  <a:pt x="14138" y="2407"/>
                  <a:pt x="14138" y="2407"/>
                </a:cubicBezTo>
                <a:cubicBezTo>
                  <a:pt x="14138" y="2407"/>
                  <a:pt x="14138" y="2407"/>
                  <a:pt x="14138" y="2407"/>
                </a:cubicBezTo>
                <a:cubicBezTo>
                  <a:pt x="14138" y="2341"/>
                  <a:pt x="14138" y="2341"/>
                  <a:pt x="14138" y="2341"/>
                </a:cubicBezTo>
                <a:cubicBezTo>
                  <a:pt x="14138" y="2274"/>
                  <a:pt x="14138" y="2274"/>
                  <a:pt x="14138" y="2274"/>
                </a:cubicBezTo>
                <a:cubicBezTo>
                  <a:pt x="14082" y="2207"/>
                  <a:pt x="14082" y="2207"/>
                  <a:pt x="14082" y="2207"/>
                </a:cubicBezTo>
                <a:cubicBezTo>
                  <a:pt x="14082" y="2207"/>
                  <a:pt x="14082" y="2207"/>
                  <a:pt x="14082" y="2207"/>
                </a:cubicBezTo>
                <a:cubicBezTo>
                  <a:pt x="13970" y="2274"/>
                  <a:pt x="13970" y="2274"/>
                  <a:pt x="13970" y="2274"/>
                </a:cubicBezTo>
                <a:cubicBezTo>
                  <a:pt x="13914" y="2274"/>
                  <a:pt x="13914" y="2274"/>
                  <a:pt x="13914" y="2274"/>
                </a:cubicBezTo>
                <a:cubicBezTo>
                  <a:pt x="13914" y="2341"/>
                  <a:pt x="13914" y="2341"/>
                  <a:pt x="13914" y="2341"/>
                </a:cubicBezTo>
                <a:cubicBezTo>
                  <a:pt x="13858" y="2407"/>
                  <a:pt x="13858" y="2407"/>
                  <a:pt x="13858" y="2407"/>
                </a:cubicBezTo>
                <a:cubicBezTo>
                  <a:pt x="13858" y="2341"/>
                  <a:pt x="13858" y="2341"/>
                  <a:pt x="13858" y="2341"/>
                </a:cubicBezTo>
                <a:cubicBezTo>
                  <a:pt x="13858" y="2341"/>
                  <a:pt x="13858" y="2341"/>
                  <a:pt x="13858" y="2341"/>
                </a:cubicBezTo>
                <a:cubicBezTo>
                  <a:pt x="13858" y="2274"/>
                  <a:pt x="13858" y="2274"/>
                  <a:pt x="13858" y="2274"/>
                </a:cubicBezTo>
                <a:cubicBezTo>
                  <a:pt x="13914" y="2274"/>
                  <a:pt x="13914" y="2274"/>
                  <a:pt x="13914" y="2274"/>
                </a:cubicBezTo>
                <a:cubicBezTo>
                  <a:pt x="13914" y="2207"/>
                  <a:pt x="13914" y="2207"/>
                  <a:pt x="13914" y="2207"/>
                </a:cubicBezTo>
                <a:cubicBezTo>
                  <a:pt x="13914" y="2073"/>
                  <a:pt x="13914" y="2073"/>
                  <a:pt x="13914" y="2073"/>
                </a:cubicBezTo>
                <a:cubicBezTo>
                  <a:pt x="13914" y="2006"/>
                  <a:pt x="13914" y="2006"/>
                  <a:pt x="13914" y="2006"/>
                </a:cubicBezTo>
                <a:cubicBezTo>
                  <a:pt x="13858" y="2006"/>
                  <a:pt x="13858" y="2006"/>
                  <a:pt x="13858" y="2006"/>
                </a:cubicBezTo>
                <a:cubicBezTo>
                  <a:pt x="13858" y="1939"/>
                  <a:pt x="13858" y="1939"/>
                  <a:pt x="13858" y="1939"/>
                </a:cubicBezTo>
                <a:cubicBezTo>
                  <a:pt x="13802" y="1939"/>
                  <a:pt x="13802" y="1939"/>
                  <a:pt x="13802" y="1939"/>
                </a:cubicBezTo>
                <a:cubicBezTo>
                  <a:pt x="13745" y="1939"/>
                  <a:pt x="13745" y="1939"/>
                  <a:pt x="13745" y="1939"/>
                </a:cubicBezTo>
                <a:cubicBezTo>
                  <a:pt x="13689" y="1939"/>
                  <a:pt x="13689" y="1939"/>
                  <a:pt x="13689" y="1939"/>
                </a:cubicBezTo>
                <a:cubicBezTo>
                  <a:pt x="13633" y="2006"/>
                  <a:pt x="13633" y="2006"/>
                  <a:pt x="13633" y="2006"/>
                </a:cubicBezTo>
                <a:cubicBezTo>
                  <a:pt x="13633" y="1939"/>
                  <a:pt x="13633" y="1939"/>
                  <a:pt x="13633" y="1939"/>
                </a:cubicBezTo>
                <a:cubicBezTo>
                  <a:pt x="13577" y="1872"/>
                  <a:pt x="13577" y="1872"/>
                  <a:pt x="13577" y="1872"/>
                </a:cubicBezTo>
                <a:cubicBezTo>
                  <a:pt x="13577" y="1872"/>
                  <a:pt x="13577" y="1872"/>
                  <a:pt x="13577" y="1872"/>
                </a:cubicBezTo>
                <a:cubicBezTo>
                  <a:pt x="13577" y="1872"/>
                  <a:pt x="13577" y="1872"/>
                  <a:pt x="13577" y="1872"/>
                </a:cubicBezTo>
                <a:cubicBezTo>
                  <a:pt x="13521" y="1939"/>
                  <a:pt x="13521" y="1939"/>
                  <a:pt x="13521" y="1939"/>
                </a:cubicBezTo>
                <a:cubicBezTo>
                  <a:pt x="13465" y="2006"/>
                  <a:pt x="13465" y="2006"/>
                  <a:pt x="13465" y="2006"/>
                </a:cubicBezTo>
                <a:cubicBezTo>
                  <a:pt x="13465" y="2006"/>
                  <a:pt x="13465" y="2006"/>
                  <a:pt x="13465" y="2006"/>
                </a:cubicBezTo>
                <a:cubicBezTo>
                  <a:pt x="13409" y="2073"/>
                  <a:pt x="13409" y="2073"/>
                  <a:pt x="13409" y="2073"/>
                </a:cubicBezTo>
                <a:cubicBezTo>
                  <a:pt x="13409" y="2140"/>
                  <a:pt x="13409" y="2140"/>
                  <a:pt x="13409" y="2140"/>
                </a:cubicBezTo>
                <a:cubicBezTo>
                  <a:pt x="13465" y="2207"/>
                  <a:pt x="13465" y="2207"/>
                  <a:pt x="13465" y="2207"/>
                </a:cubicBezTo>
                <a:cubicBezTo>
                  <a:pt x="13465" y="2140"/>
                  <a:pt x="13465" y="2140"/>
                  <a:pt x="13465" y="2140"/>
                </a:cubicBezTo>
                <a:cubicBezTo>
                  <a:pt x="13521" y="2140"/>
                  <a:pt x="13521" y="2140"/>
                  <a:pt x="13521" y="2140"/>
                </a:cubicBezTo>
                <a:cubicBezTo>
                  <a:pt x="13577" y="2140"/>
                  <a:pt x="13577" y="2140"/>
                  <a:pt x="13577" y="2140"/>
                </a:cubicBezTo>
                <a:cubicBezTo>
                  <a:pt x="13521" y="2207"/>
                  <a:pt x="13521" y="2207"/>
                  <a:pt x="13521" y="2207"/>
                </a:cubicBezTo>
                <a:cubicBezTo>
                  <a:pt x="13409" y="2274"/>
                  <a:pt x="13409" y="2274"/>
                  <a:pt x="13409" y="2274"/>
                </a:cubicBezTo>
                <a:cubicBezTo>
                  <a:pt x="13409" y="2341"/>
                  <a:pt x="13409" y="2341"/>
                  <a:pt x="13409" y="2341"/>
                </a:cubicBezTo>
                <a:cubicBezTo>
                  <a:pt x="13409" y="2341"/>
                  <a:pt x="13409" y="2341"/>
                  <a:pt x="13409" y="2341"/>
                </a:cubicBezTo>
                <a:cubicBezTo>
                  <a:pt x="13465" y="2341"/>
                  <a:pt x="13465" y="2341"/>
                  <a:pt x="13465" y="2341"/>
                </a:cubicBezTo>
                <a:cubicBezTo>
                  <a:pt x="13521" y="2274"/>
                  <a:pt x="13521" y="2274"/>
                  <a:pt x="13521" y="2274"/>
                </a:cubicBezTo>
                <a:cubicBezTo>
                  <a:pt x="13577" y="2274"/>
                  <a:pt x="13577" y="2274"/>
                  <a:pt x="13577" y="2274"/>
                </a:cubicBezTo>
                <a:cubicBezTo>
                  <a:pt x="13577" y="2207"/>
                  <a:pt x="13577" y="2207"/>
                  <a:pt x="13577" y="2207"/>
                </a:cubicBezTo>
                <a:cubicBezTo>
                  <a:pt x="13633" y="2274"/>
                  <a:pt x="13633" y="2274"/>
                  <a:pt x="13633" y="2274"/>
                </a:cubicBezTo>
                <a:cubicBezTo>
                  <a:pt x="13577" y="2341"/>
                  <a:pt x="13577" y="2341"/>
                  <a:pt x="13577" y="2341"/>
                </a:cubicBezTo>
                <a:cubicBezTo>
                  <a:pt x="13577" y="2341"/>
                  <a:pt x="13577" y="2341"/>
                  <a:pt x="13577" y="2341"/>
                </a:cubicBezTo>
                <a:cubicBezTo>
                  <a:pt x="13521" y="2407"/>
                  <a:pt x="13521" y="2407"/>
                  <a:pt x="13521" y="2407"/>
                </a:cubicBezTo>
                <a:cubicBezTo>
                  <a:pt x="13521" y="2407"/>
                  <a:pt x="13521" y="2407"/>
                  <a:pt x="13521" y="2407"/>
                </a:cubicBezTo>
                <a:cubicBezTo>
                  <a:pt x="13521" y="2474"/>
                  <a:pt x="13521" y="2474"/>
                  <a:pt x="13521" y="2474"/>
                </a:cubicBezTo>
                <a:cubicBezTo>
                  <a:pt x="13577" y="2474"/>
                  <a:pt x="13577" y="2474"/>
                  <a:pt x="13577" y="2474"/>
                </a:cubicBezTo>
                <a:cubicBezTo>
                  <a:pt x="13633" y="2474"/>
                  <a:pt x="13633" y="2474"/>
                  <a:pt x="13633" y="2474"/>
                </a:cubicBezTo>
                <a:cubicBezTo>
                  <a:pt x="13577" y="2541"/>
                  <a:pt x="13577" y="2541"/>
                  <a:pt x="13577" y="2541"/>
                </a:cubicBezTo>
                <a:cubicBezTo>
                  <a:pt x="13521" y="2541"/>
                  <a:pt x="13521" y="2541"/>
                  <a:pt x="13521" y="2541"/>
                </a:cubicBezTo>
                <a:cubicBezTo>
                  <a:pt x="13465" y="2541"/>
                  <a:pt x="13465" y="2541"/>
                  <a:pt x="13465" y="2541"/>
                </a:cubicBezTo>
                <a:cubicBezTo>
                  <a:pt x="13465" y="2541"/>
                  <a:pt x="13465" y="2541"/>
                  <a:pt x="13465" y="2541"/>
                </a:cubicBezTo>
                <a:cubicBezTo>
                  <a:pt x="13521" y="2608"/>
                  <a:pt x="13521" y="2608"/>
                  <a:pt x="13521" y="2608"/>
                </a:cubicBezTo>
                <a:cubicBezTo>
                  <a:pt x="13521" y="2608"/>
                  <a:pt x="13521" y="2608"/>
                  <a:pt x="13521" y="2608"/>
                </a:cubicBezTo>
                <a:cubicBezTo>
                  <a:pt x="13409" y="2675"/>
                  <a:pt x="13409" y="2675"/>
                  <a:pt x="13409" y="2675"/>
                </a:cubicBezTo>
                <a:cubicBezTo>
                  <a:pt x="13409" y="2675"/>
                  <a:pt x="13409" y="2675"/>
                  <a:pt x="13409" y="2675"/>
                </a:cubicBezTo>
                <a:cubicBezTo>
                  <a:pt x="13409" y="2608"/>
                  <a:pt x="13409" y="2608"/>
                  <a:pt x="13409" y="2608"/>
                </a:cubicBezTo>
                <a:cubicBezTo>
                  <a:pt x="13353" y="2608"/>
                  <a:pt x="13353" y="2608"/>
                  <a:pt x="13353" y="2608"/>
                </a:cubicBezTo>
                <a:cubicBezTo>
                  <a:pt x="13297" y="2541"/>
                  <a:pt x="13297" y="2541"/>
                  <a:pt x="13297" y="2541"/>
                </a:cubicBezTo>
                <a:cubicBezTo>
                  <a:pt x="13184" y="2608"/>
                  <a:pt x="13184" y="2608"/>
                  <a:pt x="13184" y="2608"/>
                </a:cubicBezTo>
                <a:cubicBezTo>
                  <a:pt x="13184" y="2608"/>
                  <a:pt x="13184" y="2608"/>
                  <a:pt x="13184" y="2608"/>
                </a:cubicBezTo>
                <a:cubicBezTo>
                  <a:pt x="13184" y="2675"/>
                  <a:pt x="13184" y="2675"/>
                  <a:pt x="13184" y="2675"/>
                </a:cubicBezTo>
                <a:cubicBezTo>
                  <a:pt x="13184" y="2742"/>
                  <a:pt x="13184" y="2742"/>
                  <a:pt x="13184" y="2742"/>
                </a:cubicBezTo>
                <a:cubicBezTo>
                  <a:pt x="13184" y="2809"/>
                  <a:pt x="13184" y="2809"/>
                  <a:pt x="13184" y="2809"/>
                </a:cubicBezTo>
                <a:cubicBezTo>
                  <a:pt x="13241" y="2876"/>
                  <a:pt x="13241" y="2876"/>
                  <a:pt x="13241" y="2876"/>
                </a:cubicBezTo>
                <a:cubicBezTo>
                  <a:pt x="13297" y="2809"/>
                  <a:pt x="13297" y="2809"/>
                  <a:pt x="13297" y="2809"/>
                </a:cubicBezTo>
                <a:cubicBezTo>
                  <a:pt x="13297" y="2809"/>
                  <a:pt x="13297" y="2809"/>
                  <a:pt x="13297" y="2809"/>
                </a:cubicBezTo>
                <a:cubicBezTo>
                  <a:pt x="13409" y="2809"/>
                  <a:pt x="13409" y="2809"/>
                  <a:pt x="13409" y="2809"/>
                </a:cubicBezTo>
                <a:cubicBezTo>
                  <a:pt x="13465" y="2809"/>
                  <a:pt x="13465" y="2809"/>
                  <a:pt x="13465" y="2809"/>
                </a:cubicBezTo>
                <a:cubicBezTo>
                  <a:pt x="13465" y="2876"/>
                  <a:pt x="13465" y="2876"/>
                  <a:pt x="13465" y="2876"/>
                </a:cubicBezTo>
                <a:cubicBezTo>
                  <a:pt x="13577" y="2809"/>
                  <a:pt x="13577" y="2809"/>
                  <a:pt x="13577" y="2809"/>
                </a:cubicBezTo>
                <a:cubicBezTo>
                  <a:pt x="13577" y="2876"/>
                  <a:pt x="13577" y="2876"/>
                  <a:pt x="13577" y="2876"/>
                </a:cubicBezTo>
                <a:cubicBezTo>
                  <a:pt x="13521" y="2876"/>
                  <a:pt x="13521" y="2876"/>
                  <a:pt x="13521" y="2876"/>
                </a:cubicBezTo>
                <a:cubicBezTo>
                  <a:pt x="13521" y="2942"/>
                  <a:pt x="13521" y="2942"/>
                  <a:pt x="13521" y="2942"/>
                </a:cubicBezTo>
                <a:cubicBezTo>
                  <a:pt x="13521" y="2942"/>
                  <a:pt x="13521" y="2942"/>
                  <a:pt x="13521" y="2942"/>
                </a:cubicBezTo>
                <a:cubicBezTo>
                  <a:pt x="13577" y="2942"/>
                  <a:pt x="13577" y="2942"/>
                  <a:pt x="13577" y="2942"/>
                </a:cubicBezTo>
                <a:cubicBezTo>
                  <a:pt x="13633" y="3009"/>
                  <a:pt x="13633" y="3009"/>
                  <a:pt x="13633" y="3009"/>
                </a:cubicBezTo>
                <a:cubicBezTo>
                  <a:pt x="13633" y="3076"/>
                  <a:pt x="13633" y="3076"/>
                  <a:pt x="13633" y="3076"/>
                </a:cubicBezTo>
                <a:cubicBezTo>
                  <a:pt x="13689" y="3076"/>
                  <a:pt x="13689" y="3076"/>
                  <a:pt x="13689" y="3076"/>
                </a:cubicBezTo>
                <a:cubicBezTo>
                  <a:pt x="13689" y="3076"/>
                  <a:pt x="13689" y="3076"/>
                  <a:pt x="13689" y="3076"/>
                </a:cubicBezTo>
                <a:cubicBezTo>
                  <a:pt x="13689" y="3143"/>
                  <a:pt x="13689" y="3143"/>
                  <a:pt x="13689" y="3143"/>
                </a:cubicBezTo>
                <a:cubicBezTo>
                  <a:pt x="13689" y="3210"/>
                  <a:pt x="13689" y="3210"/>
                  <a:pt x="13689" y="3210"/>
                </a:cubicBezTo>
                <a:cubicBezTo>
                  <a:pt x="13633" y="3344"/>
                  <a:pt x="13633" y="3344"/>
                  <a:pt x="13633" y="3344"/>
                </a:cubicBezTo>
                <a:close/>
                <a:moveTo>
                  <a:pt x="13353" y="2942"/>
                </a:moveTo>
                <a:cubicBezTo>
                  <a:pt x="13353" y="2942"/>
                  <a:pt x="13353" y="2942"/>
                  <a:pt x="13353" y="2942"/>
                </a:cubicBezTo>
                <a:cubicBezTo>
                  <a:pt x="13409" y="2876"/>
                  <a:pt x="13409" y="2876"/>
                  <a:pt x="13409" y="2876"/>
                </a:cubicBezTo>
                <a:cubicBezTo>
                  <a:pt x="13465" y="2876"/>
                  <a:pt x="13465" y="2876"/>
                  <a:pt x="13465" y="2876"/>
                </a:cubicBezTo>
                <a:cubicBezTo>
                  <a:pt x="13465" y="2942"/>
                  <a:pt x="13465" y="2942"/>
                  <a:pt x="13465" y="2942"/>
                </a:cubicBezTo>
                <a:cubicBezTo>
                  <a:pt x="13409" y="2942"/>
                  <a:pt x="13409" y="2942"/>
                  <a:pt x="13409" y="2942"/>
                </a:cubicBezTo>
                <a:cubicBezTo>
                  <a:pt x="13353" y="3009"/>
                  <a:pt x="13353" y="3009"/>
                  <a:pt x="13353" y="3009"/>
                </a:cubicBezTo>
                <a:cubicBezTo>
                  <a:pt x="13353" y="2942"/>
                  <a:pt x="13353" y="2942"/>
                  <a:pt x="13353" y="2942"/>
                </a:cubicBezTo>
                <a:close/>
                <a:moveTo>
                  <a:pt x="13241" y="3277"/>
                </a:moveTo>
                <a:cubicBezTo>
                  <a:pt x="13297" y="3210"/>
                  <a:pt x="13297" y="3210"/>
                  <a:pt x="13297" y="3210"/>
                </a:cubicBezTo>
                <a:cubicBezTo>
                  <a:pt x="13353" y="3210"/>
                  <a:pt x="13353" y="3210"/>
                  <a:pt x="13353" y="3210"/>
                </a:cubicBezTo>
                <a:cubicBezTo>
                  <a:pt x="13409" y="3210"/>
                  <a:pt x="13409" y="3210"/>
                  <a:pt x="13409" y="3210"/>
                </a:cubicBezTo>
                <a:cubicBezTo>
                  <a:pt x="13521" y="3344"/>
                  <a:pt x="13521" y="3344"/>
                  <a:pt x="13521" y="3344"/>
                </a:cubicBezTo>
                <a:cubicBezTo>
                  <a:pt x="13465" y="3344"/>
                  <a:pt x="13465" y="3344"/>
                  <a:pt x="13465" y="3344"/>
                </a:cubicBezTo>
                <a:cubicBezTo>
                  <a:pt x="13521" y="3477"/>
                  <a:pt x="13521" y="3477"/>
                  <a:pt x="13521" y="3477"/>
                </a:cubicBezTo>
                <a:cubicBezTo>
                  <a:pt x="13465" y="3477"/>
                  <a:pt x="13465" y="3477"/>
                  <a:pt x="13465" y="3477"/>
                </a:cubicBezTo>
                <a:cubicBezTo>
                  <a:pt x="13409" y="3411"/>
                  <a:pt x="13409" y="3411"/>
                  <a:pt x="13409" y="3411"/>
                </a:cubicBezTo>
                <a:cubicBezTo>
                  <a:pt x="13353" y="3477"/>
                  <a:pt x="13353" y="3477"/>
                  <a:pt x="13353" y="3477"/>
                </a:cubicBezTo>
                <a:cubicBezTo>
                  <a:pt x="13353" y="3477"/>
                  <a:pt x="13353" y="3477"/>
                  <a:pt x="13353" y="3477"/>
                </a:cubicBezTo>
                <a:cubicBezTo>
                  <a:pt x="13297" y="3411"/>
                  <a:pt x="13297" y="3411"/>
                  <a:pt x="13297" y="3411"/>
                </a:cubicBezTo>
                <a:cubicBezTo>
                  <a:pt x="13241" y="3344"/>
                  <a:pt x="13241" y="3344"/>
                  <a:pt x="13241" y="3344"/>
                </a:cubicBezTo>
                <a:cubicBezTo>
                  <a:pt x="13241" y="3277"/>
                  <a:pt x="13241" y="3277"/>
                  <a:pt x="13241" y="3277"/>
                </a:cubicBezTo>
                <a:close/>
                <a:moveTo>
                  <a:pt x="12623" y="3745"/>
                </a:moveTo>
                <a:cubicBezTo>
                  <a:pt x="12679" y="3678"/>
                  <a:pt x="12679" y="3678"/>
                  <a:pt x="12679" y="3678"/>
                </a:cubicBezTo>
                <a:cubicBezTo>
                  <a:pt x="12736" y="3678"/>
                  <a:pt x="12736" y="3678"/>
                  <a:pt x="12736" y="3678"/>
                </a:cubicBezTo>
                <a:cubicBezTo>
                  <a:pt x="12736" y="3745"/>
                  <a:pt x="12736" y="3745"/>
                  <a:pt x="12736" y="3745"/>
                </a:cubicBezTo>
                <a:cubicBezTo>
                  <a:pt x="12679" y="3745"/>
                  <a:pt x="12679" y="3745"/>
                  <a:pt x="12679" y="3745"/>
                </a:cubicBezTo>
                <a:cubicBezTo>
                  <a:pt x="12623" y="3745"/>
                  <a:pt x="12623" y="3745"/>
                  <a:pt x="12623" y="3745"/>
                </a:cubicBezTo>
                <a:close/>
                <a:moveTo>
                  <a:pt x="12567" y="3678"/>
                </a:moveTo>
                <a:cubicBezTo>
                  <a:pt x="12567" y="3611"/>
                  <a:pt x="12567" y="3611"/>
                  <a:pt x="12567" y="3611"/>
                </a:cubicBezTo>
                <a:cubicBezTo>
                  <a:pt x="12567" y="3544"/>
                  <a:pt x="12567" y="3544"/>
                  <a:pt x="12567" y="3544"/>
                </a:cubicBezTo>
                <a:cubicBezTo>
                  <a:pt x="12567" y="3477"/>
                  <a:pt x="12567" y="3477"/>
                  <a:pt x="12567" y="3477"/>
                </a:cubicBezTo>
                <a:cubicBezTo>
                  <a:pt x="12567" y="3411"/>
                  <a:pt x="12567" y="3411"/>
                  <a:pt x="12567" y="3411"/>
                </a:cubicBezTo>
                <a:cubicBezTo>
                  <a:pt x="12623" y="3344"/>
                  <a:pt x="12623" y="3344"/>
                  <a:pt x="12623" y="3344"/>
                </a:cubicBezTo>
                <a:cubicBezTo>
                  <a:pt x="12623" y="3344"/>
                  <a:pt x="12623" y="3344"/>
                  <a:pt x="12623" y="3344"/>
                </a:cubicBezTo>
                <a:cubicBezTo>
                  <a:pt x="12679" y="3344"/>
                  <a:pt x="12679" y="3344"/>
                  <a:pt x="12679" y="3344"/>
                </a:cubicBezTo>
                <a:cubicBezTo>
                  <a:pt x="12679" y="3277"/>
                  <a:pt x="12679" y="3277"/>
                  <a:pt x="12679" y="3277"/>
                </a:cubicBezTo>
                <a:cubicBezTo>
                  <a:pt x="12679" y="3210"/>
                  <a:pt x="12679" y="3210"/>
                  <a:pt x="12679" y="3210"/>
                </a:cubicBezTo>
                <a:cubicBezTo>
                  <a:pt x="12679" y="3143"/>
                  <a:pt x="12679" y="3143"/>
                  <a:pt x="12679" y="3143"/>
                </a:cubicBezTo>
                <a:cubicBezTo>
                  <a:pt x="12736" y="3143"/>
                  <a:pt x="12736" y="3143"/>
                  <a:pt x="12736" y="3143"/>
                </a:cubicBezTo>
                <a:cubicBezTo>
                  <a:pt x="12736" y="3143"/>
                  <a:pt x="12736" y="3143"/>
                  <a:pt x="12736" y="3143"/>
                </a:cubicBezTo>
                <a:cubicBezTo>
                  <a:pt x="12792" y="3210"/>
                  <a:pt x="12792" y="3210"/>
                  <a:pt x="12792" y="3210"/>
                </a:cubicBezTo>
                <a:cubicBezTo>
                  <a:pt x="12792" y="3277"/>
                  <a:pt x="12792" y="3277"/>
                  <a:pt x="12792" y="3277"/>
                </a:cubicBezTo>
                <a:cubicBezTo>
                  <a:pt x="12736" y="3344"/>
                  <a:pt x="12736" y="3344"/>
                  <a:pt x="12736" y="3344"/>
                </a:cubicBezTo>
                <a:cubicBezTo>
                  <a:pt x="12736" y="3411"/>
                  <a:pt x="12736" y="3411"/>
                  <a:pt x="12736" y="3411"/>
                </a:cubicBezTo>
                <a:cubicBezTo>
                  <a:pt x="12736" y="3477"/>
                  <a:pt x="12736" y="3477"/>
                  <a:pt x="12736" y="3477"/>
                </a:cubicBezTo>
                <a:cubicBezTo>
                  <a:pt x="12736" y="3477"/>
                  <a:pt x="12736" y="3477"/>
                  <a:pt x="12736" y="3477"/>
                </a:cubicBezTo>
                <a:cubicBezTo>
                  <a:pt x="12736" y="3611"/>
                  <a:pt x="12736" y="3611"/>
                  <a:pt x="12736" y="3611"/>
                </a:cubicBezTo>
                <a:cubicBezTo>
                  <a:pt x="12623" y="3678"/>
                  <a:pt x="12623" y="3678"/>
                  <a:pt x="12623" y="3678"/>
                </a:cubicBezTo>
                <a:cubicBezTo>
                  <a:pt x="12567" y="3678"/>
                  <a:pt x="12567" y="3678"/>
                  <a:pt x="12567" y="3678"/>
                </a:cubicBezTo>
                <a:close/>
                <a:moveTo>
                  <a:pt x="12006" y="2407"/>
                </a:moveTo>
                <a:cubicBezTo>
                  <a:pt x="12006" y="2407"/>
                  <a:pt x="12006" y="2407"/>
                  <a:pt x="12006" y="2407"/>
                </a:cubicBezTo>
                <a:cubicBezTo>
                  <a:pt x="11950" y="2341"/>
                  <a:pt x="11950" y="2341"/>
                  <a:pt x="11950" y="2341"/>
                </a:cubicBezTo>
                <a:cubicBezTo>
                  <a:pt x="12006" y="2274"/>
                  <a:pt x="12006" y="2274"/>
                  <a:pt x="12006" y="2274"/>
                </a:cubicBezTo>
                <a:cubicBezTo>
                  <a:pt x="11950" y="2274"/>
                  <a:pt x="11950" y="2274"/>
                  <a:pt x="11950" y="2274"/>
                </a:cubicBezTo>
                <a:cubicBezTo>
                  <a:pt x="11894" y="2274"/>
                  <a:pt x="11894" y="2274"/>
                  <a:pt x="11894" y="2274"/>
                </a:cubicBezTo>
                <a:cubicBezTo>
                  <a:pt x="11894" y="2274"/>
                  <a:pt x="11894" y="2274"/>
                  <a:pt x="11894" y="2274"/>
                </a:cubicBezTo>
                <a:cubicBezTo>
                  <a:pt x="11838" y="2274"/>
                  <a:pt x="11838" y="2274"/>
                  <a:pt x="11838" y="2274"/>
                </a:cubicBezTo>
                <a:cubicBezTo>
                  <a:pt x="11782" y="2274"/>
                  <a:pt x="11782" y="2274"/>
                  <a:pt x="11782" y="2274"/>
                </a:cubicBezTo>
                <a:cubicBezTo>
                  <a:pt x="11782" y="2274"/>
                  <a:pt x="11782" y="2274"/>
                  <a:pt x="11782" y="2274"/>
                </a:cubicBezTo>
                <a:cubicBezTo>
                  <a:pt x="11782" y="2207"/>
                  <a:pt x="11782" y="2207"/>
                  <a:pt x="11782" y="2207"/>
                </a:cubicBezTo>
                <a:cubicBezTo>
                  <a:pt x="11782" y="2207"/>
                  <a:pt x="11782" y="2207"/>
                  <a:pt x="11782" y="2207"/>
                </a:cubicBezTo>
                <a:cubicBezTo>
                  <a:pt x="11838" y="2140"/>
                  <a:pt x="11838" y="2140"/>
                  <a:pt x="11838" y="2140"/>
                </a:cubicBezTo>
                <a:cubicBezTo>
                  <a:pt x="11838" y="2140"/>
                  <a:pt x="11838" y="2140"/>
                  <a:pt x="11838" y="2140"/>
                </a:cubicBezTo>
                <a:cubicBezTo>
                  <a:pt x="11894" y="2140"/>
                  <a:pt x="11894" y="2140"/>
                  <a:pt x="11894" y="2140"/>
                </a:cubicBezTo>
                <a:cubicBezTo>
                  <a:pt x="12062" y="2073"/>
                  <a:pt x="12062" y="2073"/>
                  <a:pt x="12062" y="2073"/>
                </a:cubicBezTo>
                <a:cubicBezTo>
                  <a:pt x="12118" y="2073"/>
                  <a:pt x="12118" y="2073"/>
                  <a:pt x="12118" y="2073"/>
                </a:cubicBezTo>
                <a:cubicBezTo>
                  <a:pt x="12175" y="2140"/>
                  <a:pt x="12175" y="2140"/>
                  <a:pt x="12175" y="2140"/>
                </a:cubicBezTo>
                <a:cubicBezTo>
                  <a:pt x="12175" y="2140"/>
                  <a:pt x="12175" y="2140"/>
                  <a:pt x="12175" y="2140"/>
                </a:cubicBezTo>
                <a:cubicBezTo>
                  <a:pt x="12231" y="2140"/>
                  <a:pt x="12231" y="2140"/>
                  <a:pt x="12231" y="2140"/>
                </a:cubicBezTo>
                <a:cubicBezTo>
                  <a:pt x="12287" y="2073"/>
                  <a:pt x="12287" y="2073"/>
                  <a:pt x="12287" y="2073"/>
                </a:cubicBezTo>
                <a:cubicBezTo>
                  <a:pt x="12399" y="2073"/>
                  <a:pt x="12399" y="2073"/>
                  <a:pt x="12399" y="2073"/>
                </a:cubicBezTo>
                <a:cubicBezTo>
                  <a:pt x="12399" y="2073"/>
                  <a:pt x="12399" y="2073"/>
                  <a:pt x="12399" y="2073"/>
                </a:cubicBezTo>
                <a:cubicBezTo>
                  <a:pt x="12399" y="2073"/>
                  <a:pt x="12399" y="2073"/>
                  <a:pt x="12399" y="2073"/>
                </a:cubicBezTo>
                <a:cubicBezTo>
                  <a:pt x="12455" y="2073"/>
                  <a:pt x="12455" y="2073"/>
                  <a:pt x="12455" y="2073"/>
                </a:cubicBezTo>
                <a:cubicBezTo>
                  <a:pt x="12455" y="2140"/>
                  <a:pt x="12455" y="2140"/>
                  <a:pt x="12455" y="2140"/>
                </a:cubicBezTo>
                <a:cubicBezTo>
                  <a:pt x="12511" y="2140"/>
                  <a:pt x="12511" y="2140"/>
                  <a:pt x="12511" y="2140"/>
                </a:cubicBezTo>
                <a:cubicBezTo>
                  <a:pt x="12511" y="2207"/>
                  <a:pt x="12511" y="2207"/>
                  <a:pt x="12511" y="2207"/>
                </a:cubicBezTo>
                <a:cubicBezTo>
                  <a:pt x="12455" y="2274"/>
                  <a:pt x="12455" y="2274"/>
                  <a:pt x="12455" y="2274"/>
                </a:cubicBezTo>
                <a:cubicBezTo>
                  <a:pt x="12455" y="2341"/>
                  <a:pt x="12455" y="2341"/>
                  <a:pt x="12455" y="2341"/>
                </a:cubicBezTo>
                <a:cubicBezTo>
                  <a:pt x="12455" y="2474"/>
                  <a:pt x="12455" y="2474"/>
                  <a:pt x="12455" y="2474"/>
                </a:cubicBezTo>
                <a:cubicBezTo>
                  <a:pt x="12399" y="2474"/>
                  <a:pt x="12399" y="2474"/>
                  <a:pt x="12399" y="2474"/>
                </a:cubicBezTo>
                <a:cubicBezTo>
                  <a:pt x="12343" y="2541"/>
                  <a:pt x="12343" y="2541"/>
                  <a:pt x="12343" y="2541"/>
                </a:cubicBezTo>
                <a:cubicBezTo>
                  <a:pt x="12287" y="2541"/>
                  <a:pt x="12287" y="2541"/>
                  <a:pt x="12287" y="2541"/>
                </a:cubicBezTo>
                <a:cubicBezTo>
                  <a:pt x="12231" y="2541"/>
                  <a:pt x="12231" y="2541"/>
                  <a:pt x="12231" y="2541"/>
                </a:cubicBezTo>
                <a:cubicBezTo>
                  <a:pt x="12231" y="2474"/>
                  <a:pt x="12231" y="2474"/>
                  <a:pt x="12231" y="2474"/>
                </a:cubicBezTo>
                <a:cubicBezTo>
                  <a:pt x="12175" y="2541"/>
                  <a:pt x="12175" y="2541"/>
                  <a:pt x="12175" y="2541"/>
                </a:cubicBezTo>
                <a:cubicBezTo>
                  <a:pt x="12118" y="2407"/>
                  <a:pt x="12118" y="2407"/>
                  <a:pt x="12118" y="2407"/>
                </a:cubicBezTo>
                <a:cubicBezTo>
                  <a:pt x="12118" y="2407"/>
                  <a:pt x="12118" y="2407"/>
                  <a:pt x="12118" y="2407"/>
                </a:cubicBezTo>
                <a:cubicBezTo>
                  <a:pt x="12062" y="2341"/>
                  <a:pt x="12062" y="2341"/>
                  <a:pt x="12062" y="2341"/>
                </a:cubicBezTo>
                <a:cubicBezTo>
                  <a:pt x="12062" y="2341"/>
                  <a:pt x="12062" y="2341"/>
                  <a:pt x="12062" y="2341"/>
                </a:cubicBezTo>
                <a:cubicBezTo>
                  <a:pt x="12062" y="2407"/>
                  <a:pt x="12062" y="2407"/>
                  <a:pt x="12062" y="2407"/>
                </a:cubicBezTo>
                <a:cubicBezTo>
                  <a:pt x="12006" y="2407"/>
                  <a:pt x="12006" y="2407"/>
                  <a:pt x="12006" y="2407"/>
                </a:cubicBezTo>
                <a:close/>
                <a:moveTo>
                  <a:pt x="11333" y="2809"/>
                </a:moveTo>
                <a:cubicBezTo>
                  <a:pt x="11389" y="2809"/>
                  <a:pt x="11389" y="2809"/>
                  <a:pt x="11389" y="2809"/>
                </a:cubicBezTo>
                <a:cubicBezTo>
                  <a:pt x="11389" y="2742"/>
                  <a:pt x="11389" y="2742"/>
                  <a:pt x="11389" y="2742"/>
                </a:cubicBezTo>
                <a:cubicBezTo>
                  <a:pt x="11445" y="2675"/>
                  <a:pt x="11445" y="2675"/>
                  <a:pt x="11445" y="2675"/>
                </a:cubicBezTo>
                <a:cubicBezTo>
                  <a:pt x="11445" y="2608"/>
                  <a:pt x="11445" y="2608"/>
                  <a:pt x="11445" y="2608"/>
                </a:cubicBezTo>
                <a:cubicBezTo>
                  <a:pt x="11501" y="2608"/>
                  <a:pt x="11501" y="2608"/>
                  <a:pt x="11501" y="2608"/>
                </a:cubicBezTo>
                <a:cubicBezTo>
                  <a:pt x="11557" y="2608"/>
                  <a:pt x="11557" y="2608"/>
                  <a:pt x="11557" y="2608"/>
                </a:cubicBezTo>
                <a:cubicBezTo>
                  <a:pt x="11557" y="2608"/>
                  <a:pt x="11557" y="2608"/>
                  <a:pt x="11557" y="2608"/>
                </a:cubicBezTo>
                <a:cubicBezTo>
                  <a:pt x="11670" y="2541"/>
                  <a:pt x="11670" y="2541"/>
                  <a:pt x="11670" y="2541"/>
                </a:cubicBezTo>
                <a:cubicBezTo>
                  <a:pt x="11726" y="2541"/>
                  <a:pt x="11726" y="2541"/>
                  <a:pt x="11726" y="2541"/>
                </a:cubicBezTo>
                <a:cubicBezTo>
                  <a:pt x="11782" y="2541"/>
                  <a:pt x="11782" y="2541"/>
                  <a:pt x="11782" y="2541"/>
                </a:cubicBezTo>
                <a:cubicBezTo>
                  <a:pt x="11782" y="2608"/>
                  <a:pt x="11782" y="2608"/>
                  <a:pt x="11782" y="2608"/>
                </a:cubicBezTo>
                <a:cubicBezTo>
                  <a:pt x="11838" y="2608"/>
                  <a:pt x="11838" y="2608"/>
                  <a:pt x="11838" y="2608"/>
                </a:cubicBezTo>
                <a:cubicBezTo>
                  <a:pt x="11894" y="2608"/>
                  <a:pt x="11894" y="2608"/>
                  <a:pt x="11894" y="2608"/>
                </a:cubicBezTo>
                <a:cubicBezTo>
                  <a:pt x="11950" y="2608"/>
                  <a:pt x="11950" y="2608"/>
                  <a:pt x="11950" y="2608"/>
                </a:cubicBezTo>
                <a:cubicBezTo>
                  <a:pt x="11950" y="2608"/>
                  <a:pt x="11950" y="2608"/>
                  <a:pt x="11950" y="2608"/>
                </a:cubicBezTo>
                <a:cubicBezTo>
                  <a:pt x="12006" y="2608"/>
                  <a:pt x="12006" y="2608"/>
                  <a:pt x="12006" y="2608"/>
                </a:cubicBezTo>
                <a:cubicBezTo>
                  <a:pt x="12062" y="2608"/>
                  <a:pt x="12062" y="2608"/>
                  <a:pt x="12062" y="2608"/>
                </a:cubicBezTo>
                <a:cubicBezTo>
                  <a:pt x="12118" y="2675"/>
                  <a:pt x="12118" y="2675"/>
                  <a:pt x="12118" y="2675"/>
                </a:cubicBezTo>
                <a:cubicBezTo>
                  <a:pt x="12175" y="2675"/>
                  <a:pt x="12175" y="2675"/>
                  <a:pt x="12175" y="2675"/>
                </a:cubicBezTo>
                <a:cubicBezTo>
                  <a:pt x="12175" y="2675"/>
                  <a:pt x="12175" y="2675"/>
                  <a:pt x="12175" y="2675"/>
                </a:cubicBezTo>
                <a:cubicBezTo>
                  <a:pt x="12118" y="2742"/>
                  <a:pt x="12118" y="2742"/>
                  <a:pt x="12118" y="2742"/>
                </a:cubicBezTo>
                <a:cubicBezTo>
                  <a:pt x="12062" y="2742"/>
                  <a:pt x="12062" y="2742"/>
                  <a:pt x="12062" y="2742"/>
                </a:cubicBezTo>
                <a:cubicBezTo>
                  <a:pt x="11950" y="2809"/>
                  <a:pt x="11950" y="2809"/>
                  <a:pt x="11950" y="2809"/>
                </a:cubicBezTo>
                <a:cubicBezTo>
                  <a:pt x="11950" y="2809"/>
                  <a:pt x="11950" y="2809"/>
                  <a:pt x="11950" y="2809"/>
                </a:cubicBezTo>
                <a:cubicBezTo>
                  <a:pt x="11838" y="2876"/>
                  <a:pt x="11838" y="2876"/>
                  <a:pt x="11838" y="2876"/>
                </a:cubicBezTo>
                <a:cubicBezTo>
                  <a:pt x="11838" y="2876"/>
                  <a:pt x="11838" y="2876"/>
                  <a:pt x="11838" y="2876"/>
                </a:cubicBezTo>
                <a:cubicBezTo>
                  <a:pt x="11894" y="2876"/>
                  <a:pt x="11894" y="2876"/>
                  <a:pt x="11894" y="2876"/>
                </a:cubicBezTo>
                <a:cubicBezTo>
                  <a:pt x="11950" y="2876"/>
                  <a:pt x="11950" y="2876"/>
                  <a:pt x="11950" y="2876"/>
                </a:cubicBezTo>
                <a:cubicBezTo>
                  <a:pt x="11950" y="2942"/>
                  <a:pt x="11950" y="2942"/>
                  <a:pt x="11950" y="2942"/>
                </a:cubicBezTo>
                <a:cubicBezTo>
                  <a:pt x="11894" y="3009"/>
                  <a:pt x="11894" y="3009"/>
                  <a:pt x="11894" y="3009"/>
                </a:cubicBezTo>
                <a:cubicBezTo>
                  <a:pt x="11894" y="3076"/>
                  <a:pt x="11894" y="3076"/>
                  <a:pt x="11894" y="3076"/>
                </a:cubicBezTo>
                <a:cubicBezTo>
                  <a:pt x="11838" y="3076"/>
                  <a:pt x="11838" y="3076"/>
                  <a:pt x="11838" y="3076"/>
                </a:cubicBezTo>
                <a:cubicBezTo>
                  <a:pt x="11838" y="3076"/>
                  <a:pt x="11838" y="3076"/>
                  <a:pt x="11838" y="3076"/>
                </a:cubicBezTo>
                <a:cubicBezTo>
                  <a:pt x="11782" y="3143"/>
                  <a:pt x="11782" y="3143"/>
                  <a:pt x="11782" y="3143"/>
                </a:cubicBezTo>
                <a:cubicBezTo>
                  <a:pt x="11726" y="3143"/>
                  <a:pt x="11726" y="3143"/>
                  <a:pt x="11726" y="3143"/>
                </a:cubicBezTo>
                <a:cubicBezTo>
                  <a:pt x="11670" y="3143"/>
                  <a:pt x="11670" y="3143"/>
                  <a:pt x="11670" y="3143"/>
                </a:cubicBezTo>
                <a:cubicBezTo>
                  <a:pt x="11614" y="3143"/>
                  <a:pt x="11614" y="3143"/>
                  <a:pt x="11614" y="3143"/>
                </a:cubicBezTo>
                <a:cubicBezTo>
                  <a:pt x="11614" y="3143"/>
                  <a:pt x="11614" y="3143"/>
                  <a:pt x="11614" y="3143"/>
                </a:cubicBezTo>
                <a:cubicBezTo>
                  <a:pt x="11557" y="3143"/>
                  <a:pt x="11557" y="3143"/>
                  <a:pt x="11557" y="3143"/>
                </a:cubicBezTo>
                <a:cubicBezTo>
                  <a:pt x="11501" y="3143"/>
                  <a:pt x="11501" y="3143"/>
                  <a:pt x="11501" y="3143"/>
                </a:cubicBezTo>
                <a:cubicBezTo>
                  <a:pt x="11445" y="3143"/>
                  <a:pt x="11445" y="3143"/>
                  <a:pt x="11445" y="3143"/>
                </a:cubicBezTo>
                <a:cubicBezTo>
                  <a:pt x="11445" y="3076"/>
                  <a:pt x="11445" y="3076"/>
                  <a:pt x="11445" y="3076"/>
                </a:cubicBezTo>
                <a:cubicBezTo>
                  <a:pt x="11445" y="3076"/>
                  <a:pt x="11445" y="3076"/>
                  <a:pt x="11445" y="3076"/>
                </a:cubicBezTo>
                <a:cubicBezTo>
                  <a:pt x="11445" y="3009"/>
                  <a:pt x="11445" y="3009"/>
                  <a:pt x="11445" y="3009"/>
                </a:cubicBezTo>
                <a:cubicBezTo>
                  <a:pt x="11389" y="2942"/>
                  <a:pt x="11389" y="2942"/>
                  <a:pt x="11389" y="2942"/>
                </a:cubicBezTo>
                <a:cubicBezTo>
                  <a:pt x="11333" y="2942"/>
                  <a:pt x="11333" y="2942"/>
                  <a:pt x="11333" y="2942"/>
                </a:cubicBezTo>
                <a:cubicBezTo>
                  <a:pt x="11333" y="2876"/>
                  <a:pt x="11333" y="2876"/>
                  <a:pt x="11333" y="2876"/>
                </a:cubicBezTo>
                <a:cubicBezTo>
                  <a:pt x="11333" y="2809"/>
                  <a:pt x="11333" y="2809"/>
                  <a:pt x="11333" y="2809"/>
                </a:cubicBezTo>
                <a:close/>
                <a:moveTo>
                  <a:pt x="11277" y="2675"/>
                </a:moveTo>
                <a:cubicBezTo>
                  <a:pt x="11277" y="2675"/>
                  <a:pt x="11277" y="2675"/>
                  <a:pt x="11277" y="2675"/>
                </a:cubicBezTo>
                <a:cubicBezTo>
                  <a:pt x="11389" y="2675"/>
                  <a:pt x="11389" y="2675"/>
                  <a:pt x="11389" y="2675"/>
                </a:cubicBezTo>
                <a:cubicBezTo>
                  <a:pt x="11389" y="2608"/>
                  <a:pt x="11389" y="2608"/>
                  <a:pt x="11389" y="2608"/>
                </a:cubicBezTo>
                <a:cubicBezTo>
                  <a:pt x="11389" y="2541"/>
                  <a:pt x="11389" y="2541"/>
                  <a:pt x="11389" y="2541"/>
                </a:cubicBezTo>
                <a:cubicBezTo>
                  <a:pt x="11445" y="2474"/>
                  <a:pt x="11445" y="2474"/>
                  <a:pt x="11445" y="2474"/>
                </a:cubicBezTo>
                <a:cubicBezTo>
                  <a:pt x="11389" y="2474"/>
                  <a:pt x="11389" y="2474"/>
                  <a:pt x="11389" y="2474"/>
                </a:cubicBezTo>
                <a:cubicBezTo>
                  <a:pt x="11445" y="2407"/>
                  <a:pt x="11445" y="2407"/>
                  <a:pt x="11445" y="2407"/>
                </a:cubicBezTo>
                <a:cubicBezTo>
                  <a:pt x="11389" y="2407"/>
                  <a:pt x="11389" y="2407"/>
                  <a:pt x="11389" y="2407"/>
                </a:cubicBezTo>
                <a:cubicBezTo>
                  <a:pt x="11389" y="2407"/>
                  <a:pt x="11389" y="2407"/>
                  <a:pt x="11389" y="2407"/>
                </a:cubicBezTo>
                <a:cubicBezTo>
                  <a:pt x="11333" y="2341"/>
                  <a:pt x="11333" y="2341"/>
                  <a:pt x="11333" y="2341"/>
                </a:cubicBezTo>
                <a:cubicBezTo>
                  <a:pt x="11277" y="2407"/>
                  <a:pt x="11277" y="2407"/>
                  <a:pt x="11277" y="2407"/>
                </a:cubicBezTo>
                <a:cubicBezTo>
                  <a:pt x="11277" y="2407"/>
                  <a:pt x="11277" y="2407"/>
                  <a:pt x="11277" y="2407"/>
                </a:cubicBezTo>
                <a:cubicBezTo>
                  <a:pt x="11221" y="2474"/>
                  <a:pt x="11221" y="2474"/>
                  <a:pt x="11221" y="2474"/>
                </a:cubicBezTo>
                <a:cubicBezTo>
                  <a:pt x="11221" y="2541"/>
                  <a:pt x="11221" y="2541"/>
                  <a:pt x="11221" y="2541"/>
                </a:cubicBezTo>
                <a:cubicBezTo>
                  <a:pt x="11221" y="2541"/>
                  <a:pt x="11221" y="2541"/>
                  <a:pt x="11221" y="2541"/>
                </a:cubicBezTo>
                <a:cubicBezTo>
                  <a:pt x="11277" y="2675"/>
                  <a:pt x="11277" y="2675"/>
                  <a:pt x="11277" y="2675"/>
                </a:cubicBezTo>
                <a:close/>
                <a:moveTo>
                  <a:pt x="15485" y="6620"/>
                </a:moveTo>
                <a:cubicBezTo>
                  <a:pt x="15541" y="6620"/>
                  <a:pt x="15541" y="6620"/>
                  <a:pt x="15541" y="6620"/>
                </a:cubicBezTo>
                <a:cubicBezTo>
                  <a:pt x="15541" y="6620"/>
                  <a:pt x="15541" y="6620"/>
                  <a:pt x="15541" y="6620"/>
                </a:cubicBezTo>
                <a:cubicBezTo>
                  <a:pt x="15597" y="6620"/>
                  <a:pt x="15597" y="6620"/>
                  <a:pt x="15597" y="6620"/>
                </a:cubicBezTo>
                <a:cubicBezTo>
                  <a:pt x="15597" y="6620"/>
                  <a:pt x="15597" y="6620"/>
                  <a:pt x="15597" y="6620"/>
                </a:cubicBezTo>
                <a:cubicBezTo>
                  <a:pt x="15653" y="6687"/>
                  <a:pt x="15653" y="6687"/>
                  <a:pt x="15653" y="6687"/>
                </a:cubicBezTo>
                <a:cubicBezTo>
                  <a:pt x="15653" y="6687"/>
                  <a:pt x="15653" y="6687"/>
                  <a:pt x="15653" y="6687"/>
                </a:cubicBezTo>
                <a:cubicBezTo>
                  <a:pt x="15765" y="6620"/>
                  <a:pt x="15765" y="6620"/>
                  <a:pt x="15765" y="6620"/>
                </a:cubicBezTo>
                <a:cubicBezTo>
                  <a:pt x="15821" y="6620"/>
                  <a:pt x="15821" y="6620"/>
                  <a:pt x="15821" y="6620"/>
                </a:cubicBezTo>
                <a:cubicBezTo>
                  <a:pt x="15877" y="6620"/>
                  <a:pt x="15877" y="6620"/>
                  <a:pt x="15877" y="6620"/>
                </a:cubicBezTo>
                <a:cubicBezTo>
                  <a:pt x="15934" y="6620"/>
                  <a:pt x="15934" y="6620"/>
                  <a:pt x="15934" y="6620"/>
                </a:cubicBezTo>
                <a:cubicBezTo>
                  <a:pt x="15934" y="6687"/>
                  <a:pt x="15934" y="6687"/>
                  <a:pt x="15934" y="6687"/>
                </a:cubicBezTo>
                <a:cubicBezTo>
                  <a:pt x="15990" y="6620"/>
                  <a:pt x="15990" y="6620"/>
                  <a:pt x="15990" y="6620"/>
                </a:cubicBezTo>
                <a:cubicBezTo>
                  <a:pt x="15990" y="6620"/>
                  <a:pt x="15990" y="6620"/>
                  <a:pt x="15990" y="6620"/>
                </a:cubicBezTo>
                <a:cubicBezTo>
                  <a:pt x="15990" y="6554"/>
                  <a:pt x="15990" y="6554"/>
                  <a:pt x="15990" y="6554"/>
                </a:cubicBezTo>
                <a:cubicBezTo>
                  <a:pt x="16046" y="6554"/>
                  <a:pt x="16046" y="6554"/>
                  <a:pt x="16046" y="6554"/>
                </a:cubicBezTo>
                <a:cubicBezTo>
                  <a:pt x="16046" y="6487"/>
                  <a:pt x="16046" y="6487"/>
                  <a:pt x="16046" y="6487"/>
                </a:cubicBezTo>
                <a:cubicBezTo>
                  <a:pt x="15990" y="6420"/>
                  <a:pt x="15990" y="6420"/>
                  <a:pt x="15990" y="6420"/>
                </a:cubicBezTo>
                <a:cubicBezTo>
                  <a:pt x="15990" y="6353"/>
                  <a:pt x="15990" y="6353"/>
                  <a:pt x="15990" y="6353"/>
                </a:cubicBezTo>
                <a:cubicBezTo>
                  <a:pt x="16046" y="6420"/>
                  <a:pt x="16046" y="6420"/>
                  <a:pt x="16046" y="6420"/>
                </a:cubicBezTo>
                <a:cubicBezTo>
                  <a:pt x="16046" y="6420"/>
                  <a:pt x="16046" y="6420"/>
                  <a:pt x="16046" y="6420"/>
                </a:cubicBezTo>
                <a:cubicBezTo>
                  <a:pt x="16102" y="6487"/>
                  <a:pt x="16102" y="6487"/>
                  <a:pt x="16102" y="6487"/>
                </a:cubicBezTo>
                <a:cubicBezTo>
                  <a:pt x="16102" y="6487"/>
                  <a:pt x="16102" y="6487"/>
                  <a:pt x="16102" y="6487"/>
                </a:cubicBezTo>
                <a:cubicBezTo>
                  <a:pt x="16158" y="6487"/>
                  <a:pt x="16158" y="6487"/>
                  <a:pt x="16158" y="6487"/>
                </a:cubicBezTo>
                <a:cubicBezTo>
                  <a:pt x="16158" y="6487"/>
                  <a:pt x="16158" y="6487"/>
                  <a:pt x="16158" y="6487"/>
                </a:cubicBezTo>
                <a:cubicBezTo>
                  <a:pt x="16214" y="6487"/>
                  <a:pt x="16214" y="6487"/>
                  <a:pt x="16214" y="6487"/>
                </a:cubicBezTo>
                <a:cubicBezTo>
                  <a:pt x="16214" y="6487"/>
                  <a:pt x="16214" y="6487"/>
                  <a:pt x="16214" y="6487"/>
                </a:cubicBezTo>
                <a:cubicBezTo>
                  <a:pt x="16214" y="6420"/>
                  <a:pt x="16214" y="6420"/>
                  <a:pt x="16214" y="6420"/>
                </a:cubicBezTo>
                <a:cubicBezTo>
                  <a:pt x="16214" y="6353"/>
                  <a:pt x="16214" y="6353"/>
                  <a:pt x="16214" y="6353"/>
                </a:cubicBezTo>
                <a:cubicBezTo>
                  <a:pt x="16158" y="6353"/>
                  <a:pt x="16158" y="6353"/>
                  <a:pt x="16158" y="6353"/>
                </a:cubicBezTo>
                <a:cubicBezTo>
                  <a:pt x="16102" y="6353"/>
                  <a:pt x="16102" y="6353"/>
                  <a:pt x="16102" y="6353"/>
                </a:cubicBezTo>
                <a:cubicBezTo>
                  <a:pt x="16046" y="6353"/>
                  <a:pt x="16046" y="6353"/>
                  <a:pt x="16046" y="6353"/>
                </a:cubicBezTo>
                <a:cubicBezTo>
                  <a:pt x="16046" y="6353"/>
                  <a:pt x="16046" y="6353"/>
                  <a:pt x="16046" y="6353"/>
                </a:cubicBezTo>
                <a:cubicBezTo>
                  <a:pt x="16046" y="6286"/>
                  <a:pt x="16046" y="6286"/>
                  <a:pt x="16046" y="6286"/>
                </a:cubicBezTo>
                <a:cubicBezTo>
                  <a:pt x="16102" y="6286"/>
                  <a:pt x="16102" y="6286"/>
                  <a:pt x="16102" y="6286"/>
                </a:cubicBezTo>
                <a:cubicBezTo>
                  <a:pt x="16158" y="6286"/>
                  <a:pt x="16158" y="6286"/>
                  <a:pt x="16158" y="6286"/>
                </a:cubicBezTo>
                <a:cubicBezTo>
                  <a:pt x="16158" y="6219"/>
                  <a:pt x="16158" y="6219"/>
                  <a:pt x="16158" y="6219"/>
                </a:cubicBezTo>
                <a:cubicBezTo>
                  <a:pt x="16214" y="6286"/>
                  <a:pt x="16214" y="6286"/>
                  <a:pt x="16214" y="6286"/>
                </a:cubicBezTo>
                <a:cubicBezTo>
                  <a:pt x="16214" y="6286"/>
                  <a:pt x="16214" y="6286"/>
                  <a:pt x="16214" y="6286"/>
                </a:cubicBezTo>
                <a:cubicBezTo>
                  <a:pt x="16270" y="6219"/>
                  <a:pt x="16270" y="6219"/>
                  <a:pt x="16270" y="6219"/>
                </a:cubicBezTo>
                <a:cubicBezTo>
                  <a:pt x="16270" y="6219"/>
                  <a:pt x="16270" y="6219"/>
                  <a:pt x="16270" y="6219"/>
                </a:cubicBezTo>
                <a:cubicBezTo>
                  <a:pt x="16270" y="6152"/>
                  <a:pt x="16270" y="6152"/>
                  <a:pt x="16270" y="6152"/>
                </a:cubicBezTo>
                <a:cubicBezTo>
                  <a:pt x="16270" y="6085"/>
                  <a:pt x="16270" y="6085"/>
                  <a:pt x="16270" y="6085"/>
                </a:cubicBezTo>
                <a:cubicBezTo>
                  <a:pt x="16270" y="6085"/>
                  <a:pt x="16270" y="6085"/>
                  <a:pt x="16270" y="6085"/>
                </a:cubicBezTo>
                <a:cubicBezTo>
                  <a:pt x="16326" y="6085"/>
                  <a:pt x="16326" y="6085"/>
                  <a:pt x="16326" y="6085"/>
                </a:cubicBezTo>
                <a:cubicBezTo>
                  <a:pt x="16214" y="6085"/>
                  <a:pt x="16214" y="6085"/>
                  <a:pt x="16214" y="6085"/>
                </a:cubicBezTo>
                <a:cubicBezTo>
                  <a:pt x="16214" y="6085"/>
                  <a:pt x="16214" y="6085"/>
                  <a:pt x="16214" y="6085"/>
                </a:cubicBezTo>
                <a:cubicBezTo>
                  <a:pt x="16214" y="6019"/>
                  <a:pt x="16214" y="6019"/>
                  <a:pt x="16214" y="6019"/>
                </a:cubicBezTo>
                <a:cubicBezTo>
                  <a:pt x="16214" y="6019"/>
                  <a:pt x="16214" y="6019"/>
                  <a:pt x="16214" y="6019"/>
                </a:cubicBezTo>
                <a:cubicBezTo>
                  <a:pt x="16270" y="5952"/>
                  <a:pt x="16270" y="5952"/>
                  <a:pt x="16270" y="5952"/>
                </a:cubicBezTo>
                <a:cubicBezTo>
                  <a:pt x="16214" y="5952"/>
                  <a:pt x="16214" y="5952"/>
                  <a:pt x="16214" y="5952"/>
                </a:cubicBezTo>
                <a:cubicBezTo>
                  <a:pt x="16102" y="5952"/>
                  <a:pt x="16102" y="5952"/>
                  <a:pt x="16102" y="5952"/>
                </a:cubicBezTo>
                <a:cubicBezTo>
                  <a:pt x="16102" y="5885"/>
                  <a:pt x="16102" y="5885"/>
                  <a:pt x="16102" y="5885"/>
                </a:cubicBezTo>
                <a:cubicBezTo>
                  <a:pt x="16102" y="5885"/>
                  <a:pt x="16102" y="5885"/>
                  <a:pt x="16102" y="5885"/>
                </a:cubicBezTo>
                <a:cubicBezTo>
                  <a:pt x="16102" y="5885"/>
                  <a:pt x="16102" y="5885"/>
                  <a:pt x="16102" y="5885"/>
                </a:cubicBezTo>
                <a:cubicBezTo>
                  <a:pt x="16102" y="5818"/>
                  <a:pt x="16102" y="5818"/>
                  <a:pt x="16102" y="5818"/>
                </a:cubicBezTo>
                <a:cubicBezTo>
                  <a:pt x="16046" y="5751"/>
                  <a:pt x="16046" y="5751"/>
                  <a:pt x="16046" y="5751"/>
                </a:cubicBezTo>
                <a:cubicBezTo>
                  <a:pt x="15990" y="5751"/>
                  <a:pt x="15990" y="5751"/>
                  <a:pt x="15990" y="5751"/>
                </a:cubicBezTo>
                <a:cubicBezTo>
                  <a:pt x="15934" y="5751"/>
                  <a:pt x="15934" y="5751"/>
                  <a:pt x="15934" y="5751"/>
                </a:cubicBezTo>
                <a:cubicBezTo>
                  <a:pt x="15877" y="5751"/>
                  <a:pt x="15877" y="5751"/>
                  <a:pt x="15877" y="5751"/>
                </a:cubicBezTo>
                <a:cubicBezTo>
                  <a:pt x="15821" y="5818"/>
                  <a:pt x="15821" y="5818"/>
                  <a:pt x="15821" y="5818"/>
                </a:cubicBezTo>
                <a:cubicBezTo>
                  <a:pt x="15709" y="5751"/>
                  <a:pt x="15709" y="5751"/>
                  <a:pt x="15709" y="5751"/>
                </a:cubicBezTo>
                <a:cubicBezTo>
                  <a:pt x="15709" y="5684"/>
                  <a:pt x="15709" y="5684"/>
                  <a:pt x="15709" y="5684"/>
                </a:cubicBezTo>
                <a:cubicBezTo>
                  <a:pt x="15653" y="5684"/>
                  <a:pt x="15653" y="5684"/>
                  <a:pt x="15653" y="5684"/>
                </a:cubicBezTo>
                <a:cubicBezTo>
                  <a:pt x="15653" y="5684"/>
                  <a:pt x="15653" y="5684"/>
                  <a:pt x="15653" y="5684"/>
                </a:cubicBezTo>
                <a:cubicBezTo>
                  <a:pt x="15597" y="5684"/>
                  <a:pt x="15597" y="5684"/>
                  <a:pt x="15597" y="5684"/>
                </a:cubicBezTo>
                <a:cubicBezTo>
                  <a:pt x="15597" y="5684"/>
                  <a:pt x="15597" y="5684"/>
                  <a:pt x="15597" y="5684"/>
                </a:cubicBezTo>
                <a:cubicBezTo>
                  <a:pt x="15541" y="5684"/>
                  <a:pt x="15541" y="5684"/>
                  <a:pt x="15541" y="5684"/>
                </a:cubicBezTo>
                <a:cubicBezTo>
                  <a:pt x="15485" y="5751"/>
                  <a:pt x="15485" y="5751"/>
                  <a:pt x="15485" y="5751"/>
                </a:cubicBezTo>
                <a:cubicBezTo>
                  <a:pt x="15485" y="5751"/>
                  <a:pt x="15485" y="5751"/>
                  <a:pt x="15485" y="5751"/>
                </a:cubicBezTo>
                <a:cubicBezTo>
                  <a:pt x="15429" y="5684"/>
                  <a:pt x="15429" y="5684"/>
                  <a:pt x="15429" y="5684"/>
                </a:cubicBezTo>
                <a:cubicBezTo>
                  <a:pt x="15372" y="5751"/>
                  <a:pt x="15372" y="5751"/>
                  <a:pt x="15372" y="5751"/>
                </a:cubicBezTo>
                <a:cubicBezTo>
                  <a:pt x="15316" y="5751"/>
                  <a:pt x="15316" y="5751"/>
                  <a:pt x="15316" y="5751"/>
                </a:cubicBezTo>
                <a:cubicBezTo>
                  <a:pt x="15316" y="5751"/>
                  <a:pt x="15316" y="5751"/>
                  <a:pt x="15316" y="5751"/>
                </a:cubicBezTo>
                <a:cubicBezTo>
                  <a:pt x="15316" y="5818"/>
                  <a:pt x="15316" y="5818"/>
                  <a:pt x="15316" y="5818"/>
                </a:cubicBezTo>
                <a:cubicBezTo>
                  <a:pt x="15316" y="5751"/>
                  <a:pt x="15316" y="5751"/>
                  <a:pt x="15316" y="5751"/>
                </a:cubicBezTo>
                <a:cubicBezTo>
                  <a:pt x="15316" y="5751"/>
                  <a:pt x="15316" y="5751"/>
                  <a:pt x="15316" y="5751"/>
                </a:cubicBezTo>
                <a:cubicBezTo>
                  <a:pt x="15260" y="5751"/>
                  <a:pt x="15260" y="5751"/>
                  <a:pt x="15260" y="5751"/>
                </a:cubicBezTo>
                <a:cubicBezTo>
                  <a:pt x="15148" y="5751"/>
                  <a:pt x="15148" y="5751"/>
                  <a:pt x="15148" y="5751"/>
                </a:cubicBezTo>
                <a:cubicBezTo>
                  <a:pt x="15148" y="5751"/>
                  <a:pt x="15148" y="5751"/>
                  <a:pt x="15148" y="5751"/>
                </a:cubicBezTo>
                <a:cubicBezTo>
                  <a:pt x="15148" y="5751"/>
                  <a:pt x="15148" y="5751"/>
                  <a:pt x="15148" y="5751"/>
                </a:cubicBezTo>
                <a:cubicBezTo>
                  <a:pt x="15148" y="5818"/>
                  <a:pt x="15148" y="5818"/>
                  <a:pt x="15148" y="5818"/>
                </a:cubicBezTo>
                <a:cubicBezTo>
                  <a:pt x="15204" y="5885"/>
                  <a:pt x="15204" y="5885"/>
                  <a:pt x="15204" y="5885"/>
                </a:cubicBezTo>
                <a:cubicBezTo>
                  <a:pt x="15148" y="5818"/>
                  <a:pt x="15148" y="5818"/>
                  <a:pt x="15148" y="5818"/>
                </a:cubicBezTo>
                <a:cubicBezTo>
                  <a:pt x="15148" y="5818"/>
                  <a:pt x="15148" y="5818"/>
                  <a:pt x="15148" y="5818"/>
                </a:cubicBezTo>
                <a:cubicBezTo>
                  <a:pt x="15092" y="5818"/>
                  <a:pt x="15092" y="5818"/>
                  <a:pt x="15092" y="5818"/>
                </a:cubicBezTo>
                <a:cubicBezTo>
                  <a:pt x="15036" y="5818"/>
                  <a:pt x="15036" y="5818"/>
                  <a:pt x="15036" y="5818"/>
                </a:cubicBezTo>
                <a:cubicBezTo>
                  <a:pt x="14980" y="5818"/>
                  <a:pt x="14980" y="5818"/>
                  <a:pt x="14980" y="5818"/>
                </a:cubicBezTo>
                <a:cubicBezTo>
                  <a:pt x="15036" y="5751"/>
                  <a:pt x="15036" y="5751"/>
                  <a:pt x="15036" y="5751"/>
                </a:cubicBezTo>
                <a:cubicBezTo>
                  <a:pt x="15036" y="5751"/>
                  <a:pt x="15036" y="5751"/>
                  <a:pt x="15036" y="5751"/>
                </a:cubicBezTo>
                <a:cubicBezTo>
                  <a:pt x="14980" y="5684"/>
                  <a:pt x="14980" y="5684"/>
                  <a:pt x="14980" y="5684"/>
                </a:cubicBezTo>
                <a:cubicBezTo>
                  <a:pt x="14980" y="5617"/>
                  <a:pt x="14980" y="5617"/>
                  <a:pt x="14980" y="5617"/>
                </a:cubicBezTo>
                <a:cubicBezTo>
                  <a:pt x="14980" y="5617"/>
                  <a:pt x="14980" y="5617"/>
                  <a:pt x="14980" y="5617"/>
                </a:cubicBezTo>
                <a:cubicBezTo>
                  <a:pt x="14924" y="5617"/>
                  <a:pt x="14924" y="5617"/>
                  <a:pt x="14924" y="5617"/>
                </a:cubicBezTo>
                <a:cubicBezTo>
                  <a:pt x="14924" y="5684"/>
                  <a:pt x="14924" y="5684"/>
                  <a:pt x="14924" y="5684"/>
                </a:cubicBezTo>
                <a:cubicBezTo>
                  <a:pt x="14924" y="5684"/>
                  <a:pt x="14924" y="5684"/>
                  <a:pt x="14924" y="5684"/>
                </a:cubicBezTo>
                <a:cubicBezTo>
                  <a:pt x="14868" y="5684"/>
                  <a:pt x="14868" y="5684"/>
                  <a:pt x="14868" y="5684"/>
                </a:cubicBezTo>
                <a:cubicBezTo>
                  <a:pt x="14924" y="5684"/>
                  <a:pt x="14924" y="5684"/>
                  <a:pt x="14924" y="5684"/>
                </a:cubicBezTo>
                <a:cubicBezTo>
                  <a:pt x="14924" y="5617"/>
                  <a:pt x="14924" y="5617"/>
                  <a:pt x="14924" y="5617"/>
                </a:cubicBezTo>
                <a:cubicBezTo>
                  <a:pt x="14868" y="5617"/>
                  <a:pt x="14868" y="5617"/>
                  <a:pt x="14868" y="5617"/>
                </a:cubicBezTo>
                <a:cubicBezTo>
                  <a:pt x="14811" y="5617"/>
                  <a:pt x="14811" y="5617"/>
                  <a:pt x="14811" y="5617"/>
                </a:cubicBezTo>
                <a:cubicBezTo>
                  <a:pt x="14811" y="5617"/>
                  <a:pt x="14811" y="5617"/>
                  <a:pt x="14811" y="5617"/>
                </a:cubicBezTo>
                <a:cubicBezTo>
                  <a:pt x="14811" y="5617"/>
                  <a:pt x="14811" y="5617"/>
                  <a:pt x="14811" y="5617"/>
                </a:cubicBezTo>
                <a:cubicBezTo>
                  <a:pt x="14811" y="5550"/>
                  <a:pt x="14811" y="5550"/>
                  <a:pt x="14811" y="5550"/>
                </a:cubicBezTo>
                <a:cubicBezTo>
                  <a:pt x="14811" y="5484"/>
                  <a:pt x="14811" y="5484"/>
                  <a:pt x="14811" y="5484"/>
                </a:cubicBezTo>
                <a:cubicBezTo>
                  <a:pt x="14755" y="5550"/>
                  <a:pt x="14755" y="5550"/>
                  <a:pt x="14755" y="5550"/>
                </a:cubicBezTo>
                <a:cubicBezTo>
                  <a:pt x="14699" y="5617"/>
                  <a:pt x="14699" y="5617"/>
                  <a:pt x="14699" y="5617"/>
                </a:cubicBezTo>
                <a:cubicBezTo>
                  <a:pt x="14699" y="5684"/>
                  <a:pt x="14699" y="5684"/>
                  <a:pt x="14699" y="5684"/>
                </a:cubicBezTo>
                <a:cubicBezTo>
                  <a:pt x="14643" y="5684"/>
                  <a:pt x="14643" y="5684"/>
                  <a:pt x="14643" y="5684"/>
                </a:cubicBezTo>
                <a:cubicBezTo>
                  <a:pt x="14643" y="5617"/>
                  <a:pt x="14643" y="5617"/>
                  <a:pt x="14643" y="5617"/>
                </a:cubicBezTo>
                <a:cubicBezTo>
                  <a:pt x="14643" y="5550"/>
                  <a:pt x="14643" y="5550"/>
                  <a:pt x="14643" y="5550"/>
                </a:cubicBezTo>
                <a:cubicBezTo>
                  <a:pt x="14643" y="5550"/>
                  <a:pt x="14643" y="5550"/>
                  <a:pt x="14643" y="5550"/>
                </a:cubicBezTo>
                <a:cubicBezTo>
                  <a:pt x="14699" y="5484"/>
                  <a:pt x="14699" y="5484"/>
                  <a:pt x="14699" y="5484"/>
                </a:cubicBezTo>
                <a:cubicBezTo>
                  <a:pt x="14643" y="5417"/>
                  <a:pt x="14643" y="5417"/>
                  <a:pt x="14643" y="5417"/>
                </a:cubicBezTo>
                <a:cubicBezTo>
                  <a:pt x="14587" y="5417"/>
                  <a:pt x="14587" y="5417"/>
                  <a:pt x="14587" y="5417"/>
                </a:cubicBezTo>
                <a:cubicBezTo>
                  <a:pt x="14587" y="5417"/>
                  <a:pt x="14587" y="5417"/>
                  <a:pt x="14587" y="5417"/>
                </a:cubicBezTo>
                <a:cubicBezTo>
                  <a:pt x="14643" y="5417"/>
                  <a:pt x="14643" y="5417"/>
                  <a:pt x="14643" y="5417"/>
                </a:cubicBezTo>
                <a:cubicBezTo>
                  <a:pt x="14643" y="5350"/>
                  <a:pt x="14643" y="5350"/>
                  <a:pt x="14643" y="5350"/>
                </a:cubicBezTo>
                <a:cubicBezTo>
                  <a:pt x="14643" y="5283"/>
                  <a:pt x="14643" y="5283"/>
                  <a:pt x="14643" y="5283"/>
                </a:cubicBezTo>
                <a:cubicBezTo>
                  <a:pt x="14643" y="5283"/>
                  <a:pt x="14643" y="5283"/>
                  <a:pt x="14643" y="5283"/>
                </a:cubicBezTo>
                <a:cubicBezTo>
                  <a:pt x="14587" y="5283"/>
                  <a:pt x="14587" y="5283"/>
                  <a:pt x="14587" y="5283"/>
                </a:cubicBezTo>
                <a:cubicBezTo>
                  <a:pt x="14587" y="5283"/>
                  <a:pt x="14587" y="5283"/>
                  <a:pt x="14587" y="5283"/>
                </a:cubicBezTo>
                <a:cubicBezTo>
                  <a:pt x="14531" y="5283"/>
                  <a:pt x="14531" y="5283"/>
                  <a:pt x="14531" y="5283"/>
                </a:cubicBezTo>
                <a:cubicBezTo>
                  <a:pt x="14531" y="5283"/>
                  <a:pt x="14531" y="5283"/>
                  <a:pt x="14531" y="5283"/>
                </a:cubicBezTo>
                <a:cubicBezTo>
                  <a:pt x="14531" y="5283"/>
                  <a:pt x="14531" y="5283"/>
                  <a:pt x="14531" y="5283"/>
                </a:cubicBezTo>
                <a:cubicBezTo>
                  <a:pt x="14475" y="5283"/>
                  <a:pt x="14475" y="5283"/>
                  <a:pt x="14475" y="5283"/>
                </a:cubicBezTo>
                <a:cubicBezTo>
                  <a:pt x="14475" y="5283"/>
                  <a:pt x="14475" y="5283"/>
                  <a:pt x="14475" y="5283"/>
                </a:cubicBezTo>
                <a:cubicBezTo>
                  <a:pt x="14419" y="5283"/>
                  <a:pt x="14419" y="5283"/>
                  <a:pt x="14419" y="5283"/>
                </a:cubicBezTo>
                <a:cubicBezTo>
                  <a:pt x="14419" y="5283"/>
                  <a:pt x="14419" y="5283"/>
                  <a:pt x="14419" y="5283"/>
                </a:cubicBezTo>
                <a:cubicBezTo>
                  <a:pt x="14419" y="5283"/>
                  <a:pt x="14419" y="5283"/>
                  <a:pt x="14419" y="5283"/>
                </a:cubicBezTo>
                <a:cubicBezTo>
                  <a:pt x="14475" y="5216"/>
                  <a:pt x="14475" y="5216"/>
                  <a:pt x="14475" y="5216"/>
                </a:cubicBezTo>
                <a:cubicBezTo>
                  <a:pt x="14475" y="5149"/>
                  <a:pt x="14475" y="5149"/>
                  <a:pt x="14475" y="5149"/>
                </a:cubicBezTo>
                <a:cubicBezTo>
                  <a:pt x="14531" y="5149"/>
                  <a:pt x="14531" y="5149"/>
                  <a:pt x="14531" y="5149"/>
                </a:cubicBezTo>
                <a:cubicBezTo>
                  <a:pt x="14531" y="5216"/>
                  <a:pt x="14531" y="5216"/>
                  <a:pt x="14531" y="5216"/>
                </a:cubicBezTo>
                <a:cubicBezTo>
                  <a:pt x="14643" y="5216"/>
                  <a:pt x="14643" y="5216"/>
                  <a:pt x="14643" y="5216"/>
                </a:cubicBezTo>
                <a:cubicBezTo>
                  <a:pt x="14587" y="5216"/>
                  <a:pt x="14587" y="5216"/>
                  <a:pt x="14587" y="5216"/>
                </a:cubicBezTo>
                <a:cubicBezTo>
                  <a:pt x="14587" y="5149"/>
                  <a:pt x="14587" y="5149"/>
                  <a:pt x="14587" y="5149"/>
                </a:cubicBezTo>
                <a:cubicBezTo>
                  <a:pt x="14531" y="5149"/>
                  <a:pt x="14531" y="5149"/>
                  <a:pt x="14531" y="5149"/>
                </a:cubicBezTo>
                <a:cubicBezTo>
                  <a:pt x="14531" y="5149"/>
                  <a:pt x="14531" y="5149"/>
                  <a:pt x="14531" y="5149"/>
                </a:cubicBezTo>
                <a:cubicBezTo>
                  <a:pt x="14475" y="5082"/>
                  <a:pt x="14475" y="5082"/>
                  <a:pt x="14475" y="5082"/>
                </a:cubicBezTo>
                <a:cubicBezTo>
                  <a:pt x="14419" y="5015"/>
                  <a:pt x="14419" y="5015"/>
                  <a:pt x="14419" y="5015"/>
                </a:cubicBezTo>
                <a:cubicBezTo>
                  <a:pt x="14475" y="5015"/>
                  <a:pt x="14475" y="5015"/>
                  <a:pt x="14475" y="5015"/>
                </a:cubicBezTo>
                <a:cubicBezTo>
                  <a:pt x="14475" y="5015"/>
                  <a:pt x="14475" y="5015"/>
                  <a:pt x="14475" y="5015"/>
                </a:cubicBezTo>
                <a:cubicBezTo>
                  <a:pt x="14475" y="5015"/>
                  <a:pt x="14475" y="5015"/>
                  <a:pt x="14475" y="5015"/>
                </a:cubicBezTo>
                <a:cubicBezTo>
                  <a:pt x="14531" y="5015"/>
                  <a:pt x="14531" y="5015"/>
                  <a:pt x="14531" y="5015"/>
                </a:cubicBezTo>
                <a:cubicBezTo>
                  <a:pt x="14587" y="5082"/>
                  <a:pt x="14587" y="5082"/>
                  <a:pt x="14587" y="5082"/>
                </a:cubicBezTo>
                <a:cubicBezTo>
                  <a:pt x="14643" y="5082"/>
                  <a:pt x="14643" y="5082"/>
                  <a:pt x="14643" y="5082"/>
                </a:cubicBezTo>
                <a:cubicBezTo>
                  <a:pt x="14643" y="5149"/>
                  <a:pt x="14643" y="5149"/>
                  <a:pt x="14643" y="5149"/>
                </a:cubicBezTo>
                <a:cubicBezTo>
                  <a:pt x="14699" y="5149"/>
                  <a:pt x="14699" y="5149"/>
                  <a:pt x="14699" y="5149"/>
                </a:cubicBezTo>
                <a:cubicBezTo>
                  <a:pt x="14699" y="5149"/>
                  <a:pt x="14699" y="5149"/>
                  <a:pt x="14699" y="5149"/>
                </a:cubicBezTo>
                <a:cubicBezTo>
                  <a:pt x="14811" y="5149"/>
                  <a:pt x="14811" y="5149"/>
                  <a:pt x="14811" y="5149"/>
                </a:cubicBezTo>
                <a:cubicBezTo>
                  <a:pt x="14868" y="5149"/>
                  <a:pt x="14868" y="5149"/>
                  <a:pt x="14868" y="5149"/>
                </a:cubicBezTo>
                <a:cubicBezTo>
                  <a:pt x="14868" y="5149"/>
                  <a:pt x="14868" y="5149"/>
                  <a:pt x="14868" y="5149"/>
                </a:cubicBezTo>
                <a:cubicBezTo>
                  <a:pt x="14868" y="5082"/>
                  <a:pt x="14868" y="5082"/>
                  <a:pt x="14868" y="5082"/>
                </a:cubicBezTo>
                <a:cubicBezTo>
                  <a:pt x="14755" y="5015"/>
                  <a:pt x="14755" y="5015"/>
                  <a:pt x="14755" y="5015"/>
                </a:cubicBezTo>
                <a:cubicBezTo>
                  <a:pt x="14699" y="4949"/>
                  <a:pt x="14699" y="4949"/>
                  <a:pt x="14699" y="4949"/>
                </a:cubicBezTo>
                <a:cubicBezTo>
                  <a:pt x="14699" y="4949"/>
                  <a:pt x="14699" y="4949"/>
                  <a:pt x="14699" y="4949"/>
                </a:cubicBezTo>
                <a:cubicBezTo>
                  <a:pt x="14643" y="4882"/>
                  <a:pt x="14643" y="4882"/>
                  <a:pt x="14643" y="4882"/>
                </a:cubicBezTo>
                <a:cubicBezTo>
                  <a:pt x="14643" y="4882"/>
                  <a:pt x="14643" y="4882"/>
                  <a:pt x="14643" y="4882"/>
                </a:cubicBezTo>
                <a:cubicBezTo>
                  <a:pt x="14587" y="4882"/>
                  <a:pt x="14587" y="4882"/>
                  <a:pt x="14587" y="4882"/>
                </a:cubicBezTo>
                <a:cubicBezTo>
                  <a:pt x="14587" y="4815"/>
                  <a:pt x="14587" y="4815"/>
                  <a:pt x="14587" y="4815"/>
                </a:cubicBezTo>
                <a:cubicBezTo>
                  <a:pt x="14587" y="4815"/>
                  <a:pt x="14587" y="4815"/>
                  <a:pt x="14587" y="4815"/>
                </a:cubicBezTo>
                <a:cubicBezTo>
                  <a:pt x="14643" y="4815"/>
                  <a:pt x="14643" y="4815"/>
                  <a:pt x="14643" y="4815"/>
                </a:cubicBezTo>
                <a:cubicBezTo>
                  <a:pt x="14643" y="4882"/>
                  <a:pt x="14643" y="4882"/>
                  <a:pt x="14643" y="4882"/>
                </a:cubicBezTo>
                <a:cubicBezTo>
                  <a:pt x="14699" y="4882"/>
                  <a:pt x="14699" y="4882"/>
                  <a:pt x="14699" y="4882"/>
                </a:cubicBezTo>
                <a:cubicBezTo>
                  <a:pt x="14699" y="4882"/>
                  <a:pt x="14699" y="4882"/>
                  <a:pt x="14699" y="4882"/>
                </a:cubicBezTo>
                <a:cubicBezTo>
                  <a:pt x="14755" y="4882"/>
                  <a:pt x="14755" y="4882"/>
                  <a:pt x="14755" y="4882"/>
                </a:cubicBezTo>
                <a:cubicBezTo>
                  <a:pt x="14755" y="4882"/>
                  <a:pt x="14755" y="4882"/>
                  <a:pt x="14755" y="4882"/>
                </a:cubicBezTo>
                <a:cubicBezTo>
                  <a:pt x="14755" y="4748"/>
                  <a:pt x="14755" y="4748"/>
                  <a:pt x="14755" y="4748"/>
                </a:cubicBezTo>
                <a:cubicBezTo>
                  <a:pt x="14699" y="4681"/>
                  <a:pt x="14699" y="4681"/>
                  <a:pt x="14699" y="4681"/>
                </a:cubicBezTo>
                <a:cubicBezTo>
                  <a:pt x="14643" y="4681"/>
                  <a:pt x="14643" y="4681"/>
                  <a:pt x="14643" y="4681"/>
                </a:cubicBezTo>
                <a:cubicBezTo>
                  <a:pt x="14643" y="4681"/>
                  <a:pt x="14643" y="4681"/>
                  <a:pt x="14643" y="4681"/>
                </a:cubicBezTo>
                <a:cubicBezTo>
                  <a:pt x="14587" y="4681"/>
                  <a:pt x="14587" y="4681"/>
                  <a:pt x="14587" y="4681"/>
                </a:cubicBezTo>
                <a:cubicBezTo>
                  <a:pt x="14531" y="4748"/>
                  <a:pt x="14531" y="4748"/>
                  <a:pt x="14531" y="4748"/>
                </a:cubicBezTo>
                <a:cubicBezTo>
                  <a:pt x="14475" y="4748"/>
                  <a:pt x="14475" y="4748"/>
                  <a:pt x="14475" y="4748"/>
                </a:cubicBezTo>
                <a:cubicBezTo>
                  <a:pt x="14419" y="4681"/>
                  <a:pt x="14419" y="4681"/>
                  <a:pt x="14419" y="4681"/>
                </a:cubicBezTo>
                <a:cubicBezTo>
                  <a:pt x="14419" y="4681"/>
                  <a:pt x="14419" y="4681"/>
                  <a:pt x="14419" y="4681"/>
                </a:cubicBezTo>
                <a:cubicBezTo>
                  <a:pt x="14363" y="4681"/>
                  <a:pt x="14363" y="4681"/>
                  <a:pt x="14363" y="4681"/>
                </a:cubicBezTo>
                <a:cubicBezTo>
                  <a:pt x="14306" y="4748"/>
                  <a:pt x="14306" y="4748"/>
                  <a:pt x="14306" y="4748"/>
                </a:cubicBezTo>
                <a:cubicBezTo>
                  <a:pt x="14250" y="4748"/>
                  <a:pt x="14250" y="4748"/>
                  <a:pt x="14250" y="4748"/>
                </a:cubicBezTo>
                <a:cubicBezTo>
                  <a:pt x="14250" y="4815"/>
                  <a:pt x="14250" y="4815"/>
                  <a:pt x="14250" y="4815"/>
                </a:cubicBezTo>
                <a:cubicBezTo>
                  <a:pt x="14194" y="4815"/>
                  <a:pt x="14194" y="4815"/>
                  <a:pt x="14194" y="4815"/>
                </a:cubicBezTo>
                <a:cubicBezTo>
                  <a:pt x="14194" y="4815"/>
                  <a:pt x="14194" y="4815"/>
                  <a:pt x="14194" y="4815"/>
                </a:cubicBezTo>
                <a:cubicBezTo>
                  <a:pt x="14250" y="4748"/>
                  <a:pt x="14250" y="4748"/>
                  <a:pt x="14250" y="4748"/>
                </a:cubicBezTo>
                <a:cubicBezTo>
                  <a:pt x="14250" y="4748"/>
                  <a:pt x="14250" y="4748"/>
                  <a:pt x="14250" y="4748"/>
                </a:cubicBezTo>
                <a:cubicBezTo>
                  <a:pt x="14363" y="4614"/>
                  <a:pt x="14363" y="4614"/>
                  <a:pt x="14363" y="4614"/>
                </a:cubicBezTo>
                <a:cubicBezTo>
                  <a:pt x="14363" y="4614"/>
                  <a:pt x="14363" y="4614"/>
                  <a:pt x="14363" y="4614"/>
                </a:cubicBezTo>
                <a:cubicBezTo>
                  <a:pt x="14363" y="4547"/>
                  <a:pt x="14363" y="4547"/>
                  <a:pt x="14363" y="4547"/>
                </a:cubicBezTo>
                <a:cubicBezTo>
                  <a:pt x="14363" y="4414"/>
                  <a:pt x="14363" y="4414"/>
                  <a:pt x="14363" y="4414"/>
                </a:cubicBezTo>
                <a:cubicBezTo>
                  <a:pt x="14363" y="4414"/>
                  <a:pt x="14363" y="4414"/>
                  <a:pt x="14363" y="4414"/>
                </a:cubicBezTo>
                <a:cubicBezTo>
                  <a:pt x="14306" y="4347"/>
                  <a:pt x="14306" y="4347"/>
                  <a:pt x="14306" y="4347"/>
                </a:cubicBezTo>
                <a:cubicBezTo>
                  <a:pt x="14306" y="4414"/>
                  <a:pt x="14306" y="4414"/>
                  <a:pt x="14306" y="4414"/>
                </a:cubicBezTo>
                <a:cubicBezTo>
                  <a:pt x="14250" y="4414"/>
                  <a:pt x="14250" y="4414"/>
                  <a:pt x="14250" y="4414"/>
                </a:cubicBezTo>
                <a:cubicBezTo>
                  <a:pt x="14250" y="4347"/>
                  <a:pt x="14250" y="4347"/>
                  <a:pt x="14250" y="4347"/>
                </a:cubicBezTo>
                <a:cubicBezTo>
                  <a:pt x="14250" y="4347"/>
                  <a:pt x="14250" y="4347"/>
                  <a:pt x="14250" y="4347"/>
                </a:cubicBezTo>
                <a:cubicBezTo>
                  <a:pt x="14194" y="4280"/>
                  <a:pt x="14194" y="4280"/>
                  <a:pt x="14194" y="4280"/>
                </a:cubicBezTo>
                <a:cubicBezTo>
                  <a:pt x="14138" y="4280"/>
                  <a:pt x="14138" y="4280"/>
                  <a:pt x="14138" y="4280"/>
                </a:cubicBezTo>
                <a:cubicBezTo>
                  <a:pt x="14082" y="4213"/>
                  <a:pt x="14082" y="4213"/>
                  <a:pt x="14082" y="4213"/>
                </a:cubicBezTo>
                <a:cubicBezTo>
                  <a:pt x="14026" y="4213"/>
                  <a:pt x="14026" y="4213"/>
                  <a:pt x="14026" y="4213"/>
                </a:cubicBezTo>
                <a:cubicBezTo>
                  <a:pt x="14026" y="4213"/>
                  <a:pt x="14026" y="4213"/>
                  <a:pt x="14026" y="4213"/>
                </a:cubicBezTo>
                <a:cubicBezTo>
                  <a:pt x="13970" y="4213"/>
                  <a:pt x="13970" y="4213"/>
                  <a:pt x="13970" y="4213"/>
                </a:cubicBezTo>
                <a:cubicBezTo>
                  <a:pt x="13914" y="4213"/>
                  <a:pt x="13914" y="4213"/>
                  <a:pt x="13914" y="4213"/>
                </a:cubicBezTo>
                <a:cubicBezTo>
                  <a:pt x="13858" y="4213"/>
                  <a:pt x="13858" y="4213"/>
                  <a:pt x="13858" y="4213"/>
                </a:cubicBezTo>
                <a:cubicBezTo>
                  <a:pt x="13858" y="4213"/>
                  <a:pt x="13858" y="4213"/>
                  <a:pt x="13858" y="4213"/>
                </a:cubicBezTo>
                <a:cubicBezTo>
                  <a:pt x="13858" y="4280"/>
                  <a:pt x="13858" y="4280"/>
                  <a:pt x="13858" y="4280"/>
                </a:cubicBezTo>
                <a:cubicBezTo>
                  <a:pt x="13858" y="4347"/>
                  <a:pt x="13858" y="4347"/>
                  <a:pt x="13858" y="4347"/>
                </a:cubicBezTo>
                <a:cubicBezTo>
                  <a:pt x="13858" y="4414"/>
                  <a:pt x="13858" y="4414"/>
                  <a:pt x="13858" y="4414"/>
                </a:cubicBezTo>
                <a:cubicBezTo>
                  <a:pt x="13858" y="4414"/>
                  <a:pt x="13858" y="4414"/>
                  <a:pt x="13858" y="4414"/>
                </a:cubicBezTo>
                <a:cubicBezTo>
                  <a:pt x="13802" y="4280"/>
                  <a:pt x="13802" y="4280"/>
                  <a:pt x="13802" y="4280"/>
                </a:cubicBezTo>
                <a:cubicBezTo>
                  <a:pt x="13802" y="4347"/>
                  <a:pt x="13802" y="4347"/>
                  <a:pt x="13802" y="4347"/>
                </a:cubicBezTo>
                <a:cubicBezTo>
                  <a:pt x="13802" y="4414"/>
                  <a:pt x="13802" y="4414"/>
                  <a:pt x="13802" y="4414"/>
                </a:cubicBezTo>
                <a:cubicBezTo>
                  <a:pt x="13858" y="4414"/>
                  <a:pt x="13858" y="4414"/>
                  <a:pt x="13858" y="4414"/>
                </a:cubicBezTo>
                <a:cubicBezTo>
                  <a:pt x="13914" y="4547"/>
                  <a:pt x="13914" y="4547"/>
                  <a:pt x="13914" y="4547"/>
                </a:cubicBezTo>
                <a:cubicBezTo>
                  <a:pt x="13970" y="4547"/>
                  <a:pt x="13970" y="4547"/>
                  <a:pt x="13970" y="4547"/>
                </a:cubicBezTo>
                <a:cubicBezTo>
                  <a:pt x="13914" y="4547"/>
                  <a:pt x="13914" y="4547"/>
                  <a:pt x="13914" y="4547"/>
                </a:cubicBezTo>
                <a:cubicBezTo>
                  <a:pt x="13858" y="4547"/>
                  <a:pt x="13858" y="4547"/>
                  <a:pt x="13858" y="4547"/>
                </a:cubicBezTo>
                <a:cubicBezTo>
                  <a:pt x="13858" y="4614"/>
                  <a:pt x="13858" y="4614"/>
                  <a:pt x="13858" y="4614"/>
                </a:cubicBezTo>
                <a:cubicBezTo>
                  <a:pt x="13914" y="4681"/>
                  <a:pt x="13914" y="4681"/>
                  <a:pt x="13914" y="4681"/>
                </a:cubicBezTo>
                <a:cubicBezTo>
                  <a:pt x="13970" y="4681"/>
                  <a:pt x="13970" y="4681"/>
                  <a:pt x="13970" y="4681"/>
                </a:cubicBezTo>
                <a:cubicBezTo>
                  <a:pt x="13970" y="4748"/>
                  <a:pt x="13970" y="4748"/>
                  <a:pt x="13970" y="4748"/>
                </a:cubicBezTo>
                <a:cubicBezTo>
                  <a:pt x="13970" y="4748"/>
                  <a:pt x="13970" y="4748"/>
                  <a:pt x="13970" y="4748"/>
                </a:cubicBezTo>
                <a:cubicBezTo>
                  <a:pt x="13858" y="4748"/>
                  <a:pt x="13858" y="4748"/>
                  <a:pt x="13858" y="4748"/>
                </a:cubicBezTo>
                <a:cubicBezTo>
                  <a:pt x="13858" y="4748"/>
                  <a:pt x="13858" y="4748"/>
                  <a:pt x="13858" y="4748"/>
                </a:cubicBezTo>
                <a:cubicBezTo>
                  <a:pt x="13858" y="4748"/>
                  <a:pt x="13858" y="4748"/>
                  <a:pt x="13858" y="4748"/>
                </a:cubicBezTo>
                <a:cubicBezTo>
                  <a:pt x="13858" y="4815"/>
                  <a:pt x="13858" y="4815"/>
                  <a:pt x="13858" y="4815"/>
                </a:cubicBezTo>
                <a:cubicBezTo>
                  <a:pt x="13914" y="4748"/>
                  <a:pt x="13914" y="4748"/>
                  <a:pt x="13914" y="4748"/>
                </a:cubicBezTo>
                <a:cubicBezTo>
                  <a:pt x="13914" y="4815"/>
                  <a:pt x="13914" y="4815"/>
                  <a:pt x="13914" y="4815"/>
                </a:cubicBezTo>
                <a:cubicBezTo>
                  <a:pt x="14026" y="4748"/>
                  <a:pt x="14026" y="4748"/>
                  <a:pt x="14026" y="4748"/>
                </a:cubicBezTo>
                <a:cubicBezTo>
                  <a:pt x="14026" y="4815"/>
                  <a:pt x="14026" y="4815"/>
                  <a:pt x="14026" y="4815"/>
                </a:cubicBezTo>
                <a:cubicBezTo>
                  <a:pt x="14082" y="4815"/>
                  <a:pt x="14082" y="4815"/>
                  <a:pt x="14082" y="4815"/>
                </a:cubicBezTo>
                <a:cubicBezTo>
                  <a:pt x="14082" y="4882"/>
                  <a:pt x="14082" y="4882"/>
                  <a:pt x="14082" y="4882"/>
                </a:cubicBezTo>
                <a:cubicBezTo>
                  <a:pt x="14138" y="4949"/>
                  <a:pt x="14138" y="4949"/>
                  <a:pt x="14138" y="4949"/>
                </a:cubicBezTo>
                <a:cubicBezTo>
                  <a:pt x="14194" y="4949"/>
                  <a:pt x="14194" y="4949"/>
                  <a:pt x="14194" y="4949"/>
                </a:cubicBezTo>
                <a:cubicBezTo>
                  <a:pt x="14194" y="4882"/>
                  <a:pt x="14194" y="4882"/>
                  <a:pt x="14194" y="4882"/>
                </a:cubicBezTo>
                <a:cubicBezTo>
                  <a:pt x="14194" y="4882"/>
                  <a:pt x="14194" y="4882"/>
                  <a:pt x="14194" y="4882"/>
                </a:cubicBezTo>
                <a:cubicBezTo>
                  <a:pt x="14250" y="4882"/>
                  <a:pt x="14250" y="4882"/>
                  <a:pt x="14250" y="4882"/>
                </a:cubicBezTo>
                <a:cubicBezTo>
                  <a:pt x="14250" y="4882"/>
                  <a:pt x="14250" y="4882"/>
                  <a:pt x="14250" y="4882"/>
                </a:cubicBezTo>
                <a:cubicBezTo>
                  <a:pt x="14306" y="4949"/>
                  <a:pt x="14306" y="4949"/>
                  <a:pt x="14306" y="4949"/>
                </a:cubicBezTo>
                <a:cubicBezTo>
                  <a:pt x="14250" y="4949"/>
                  <a:pt x="14250" y="4949"/>
                  <a:pt x="14250" y="4949"/>
                </a:cubicBezTo>
                <a:cubicBezTo>
                  <a:pt x="14250" y="5082"/>
                  <a:pt x="14250" y="5082"/>
                  <a:pt x="14250" y="5082"/>
                </a:cubicBezTo>
                <a:cubicBezTo>
                  <a:pt x="14250" y="5149"/>
                  <a:pt x="14250" y="5149"/>
                  <a:pt x="14250" y="5149"/>
                </a:cubicBezTo>
                <a:cubicBezTo>
                  <a:pt x="14250" y="5149"/>
                  <a:pt x="14250" y="5149"/>
                  <a:pt x="14250" y="5149"/>
                </a:cubicBezTo>
                <a:cubicBezTo>
                  <a:pt x="14306" y="5216"/>
                  <a:pt x="14306" y="5216"/>
                  <a:pt x="14306" y="5216"/>
                </a:cubicBezTo>
                <a:cubicBezTo>
                  <a:pt x="14250" y="5283"/>
                  <a:pt x="14250" y="5283"/>
                  <a:pt x="14250" y="5283"/>
                </a:cubicBezTo>
                <a:cubicBezTo>
                  <a:pt x="14250" y="5350"/>
                  <a:pt x="14250" y="5350"/>
                  <a:pt x="14250" y="5350"/>
                </a:cubicBezTo>
                <a:cubicBezTo>
                  <a:pt x="14250" y="5417"/>
                  <a:pt x="14250" y="5417"/>
                  <a:pt x="14250" y="5417"/>
                </a:cubicBezTo>
                <a:cubicBezTo>
                  <a:pt x="14194" y="5417"/>
                  <a:pt x="14194" y="5417"/>
                  <a:pt x="14194" y="5417"/>
                </a:cubicBezTo>
                <a:cubicBezTo>
                  <a:pt x="14138" y="5484"/>
                  <a:pt x="14138" y="5484"/>
                  <a:pt x="14138" y="5484"/>
                </a:cubicBezTo>
                <a:cubicBezTo>
                  <a:pt x="14082" y="5484"/>
                  <a:pt x="14082" y="5484"/>
                  <a:pt x="14082" y="5484"/>
                </a:cubicBezTo>
                <a:cubicBezTo>
                  <a:pt x="14026" y="5550"/>
                  <a:pt x="14026" y="5550"/>
                  <a:pt x="14026" y="5550"/>
                </a:cubicBezTo>
                <a:cubicBezTo>
                  <a:pt x="14082" y="5617"/>
                  <a:pt x="14082" y="5617"/>
                  <a:pt x="14082" y="5617"/>
                </a:cubicBezTo>
                <a:cubicBezTo>
                  <a:pt x="14026" y="5617"/>
                  <a:pt x="14026" y="5617"/>
                  <a:pt x="14026" y="5617"/>
                </a:cubicBezTo>
                <a:cubicBezTo>
                  <a:pt x="13970" y="5684"/>
                  <a:pt x="13970" y="5684"/>
                  <a:pt x="13970" y="5684"/>
                </a:cubicBezTo>
                <a:cubicBezTo>
                  <a:pt x="13970" y="5751"/>
                  <a:pt x="13970" y="5751"/>
                  <a:pt x="13970" y="5751"/>
                </a:cubicBezTo>
                <a:cubicBezTo>
                  <a:pt x="14026" y="5751"/>
                  <a:pt x="14026" y="5751"/>
                  <a:pt x="14026" y="5751"/>
                </a:cubicBezTo>
                <a:cubicBezTo>
                  <a:pt x="14026" y="5751"/>
                  <a:pt x="14026" y="5751"/>
                  <a:pt x="14026" y="5751"/>
                </a:cubicBezTo>
                <a:cubicBezTo>
                  <a:pt x="13970" y="5818"/>
                  <a:pt x="13970" y="5818"/>
                  <a:pt x="13970" y="5818"/>
                </a:cubicBezTo>
                <a:cubicBezTo>
                  <a:pt x="13970" y="5818"/>
                  <a:pt x="13970" y="5818"/>
                  <a:pt x="13970" y="5818"/>
                </a:cubicBezTo>
                <a:cubicBezTo>
                  <a:pt x="13970" y="5885"/>
                  <a:pt x="13970" y="5885"/>
                  <a:pt x="13970" y="5885"/>
                </a:cubicBezTo>
                <a:cubicBezTo>
                  <a:pt x="13970" y="5885"/>
                  <a:pt x="13970" y="5885"/>
                  <a:pt x="13970" y="5885"/>
                </a:cubicBezTo>
                <a:cubicBezTo>
                  <a:pt x="13970" y="5952"/>
                  <a:pt x="13970" y="5952"/>
                  <a:pt x="13970" y="5952"/>
                </a:cubicBezTo>
                <a:cubicBezTo>
                  <a:pt x="13970" y="6019"/>
                  <a:pt x="13970" y="6019"/>
                  <a:pt x="13970" y="6019"/>
                </a:cubicBezTo>
                <a:cubicBezTo>
                  <a:pt x="13970" y="6019"/>
                  <a:pt x="13970" y="6019"/>
                  <a:pt x="13970" y="6019"/>
                </a:cubicBezTo>
                <a:cubicBezTo>
                  <a:pt x="13970" y="6085"/>
                  <a:pt x="13970" y="6085"/>
                  <a:pt x="13970" y="6085"/>
                </a:cubicBezTo>
                <a:cubicBezTo>
                  <a:pt x="14026" y="6085"/>
                  <a:pt x="14026" y="6085"/>
                  <a:pt x="14026" y="6085"/>
                </a:cubicBezTo>
                <a:cubicBezTo>
                  <a:pt x="14082" y="6085"/>
                  <a:pt x="14082" y="6085"/>
                  <a:pt x="14082" y="6085"/>
                </a:cubicBezTo>
                <a:cubicBezTo>
                  <a:pt x="14082" y="6019"/>
                  <a:pt x="14082" y="6019"/>
                  <a:pt x="14082" y="6019"/>
                </a:cubicBezTo>
                <a:cubicBezTo>
                  <a:pt x="14082" y="6019"/>
                  <a:pt x="14082" y="6019"/>
                  <a:pt x="14082" y="6019"/>
                </a:cubicBezTo>
                <a:cubicBezTo>
                  <a:pt x="14082" y="6019"/>
                  <a:pt x="14082" y="6019"/>
                  <a:pt x="14082" y="6019"/>
                </a:cubicBezTo>
                <a:cubicBezTo>
                  <a:pt x="14138" y="6019"/>
                  <a:pt x="14138" y="6019"/>
                  <a:pt x="14138" y="6019"/>
                </a:cubicBezTo>
                <a:cubicBezTo>
                  <a:pt x="14194" y="5952"/>
                  <a:pt x="14194" y="5952"/>
                  <a:pt x="14194" y="5952"/>
                </a:cubicBezTo>
                <a:cubicBezTo>
                  <a:pt x="14194" y="6019"/>
                  <a:pt x="14194" y="6019"/>
                  <a:pt x="14194" y="6019"/>
                </a:cubicBezTo>
                <a:cubicBezTo>
                  <a:pt x="14138" y="6085"/>
                  <a:pt x="14138" y="6085"/>
                  <a:pt x="14138" y="6085"/>
                </a:cubicBezTo>
                <a:cubicBezTo>
                  <a:pt x="14138" y="6085"/>
                  <a:pt x="14138" y="6085"/>
                  <a:pt x="14138" y="6085"/>
                </a:cubicBezTo>
                <a:cubicBezTo>
                  <a:pt x="14138" y="6085"/>
                  <a:pt x="14138" y="6085"/>
                  <a:pt x="14138" y="6085"/>
                </a:cubicBezTo>
                <a:cubicBezTo>
                  <a:pt x="14138" y="6152"/>
                  <a:pt x="14138" y="6152"/>
                  <a:pt x="14138" y="6152"/>
                </a:cubicBezTo>
                <a:cubicBezTo>
                  <a:pt x="14138" y="6152"/>
                  <a:pt x="14138" y="6152"/>
                  <a:pt x="14138" y="6152"/>
                </a:cubicBezTo>
                <a:cubicBezTo>
                  <a:pt x="14194" y="6219"/>
                  <a:pt x="14194" y="6219"/>
                  <a:pt x="14194" y="6219"/>
                </a:cubicBezTo>
                <a:cubicBezTo>
                  <a:pt x="14250" y="6219"/>
                  <a:pt x="14250" y="6219"/>
                  <a:pt x="14250" y="6219"/>
                </a:cubicBezTo>
                <a:cubicBezTo>
                  <a:pt x="14250" y="6219"/>
                  <a:pt x="14250" y="6219"/>
                  <a:pt x="14250" y="6219"/>
                </a:cubicBezTo>
                <a:cubicBezTo>
                  <a:pt x="14306" y="6219"/>
                  <a:pt x="14306" y="6219"/>
                  <a:pt x="14306" y="6219"/>
                </a:cubicBezTo>
                <a:cubicBezTo>
                  <a:pt x="14306" y="6219"/>
                  <a:pt x="14306" y="6219"/>
                  <a:pt x="14306" y="6219"/>
                </a:cubicBezTo>
                <a:cubicBezTo>
                  <a:pt x="14363" y="6152"/>
                  <a:pt x="14363" y="6152"/>
                  <a:pt x="14363" y="6152"/>
                </a:cubicBezTo>
                <a:cubicBezTo>
                  <a:pt x="14363" y="6152"/>
                  <a:pt x="14363" y="6152"/>
                  <a:pt x="14363" y="6152"/>
                </a:cubicBezTo>
                <a:cubicBezTo>
                  <a:pt x="14419" y="6085"/>
                  <a:pt x="14419" y="6085"/>
                  <a:pt x="14419" y="6085"/>
                </a:cubicBezTo>
                <a:cubicBezTo>
                  <a:pt x="14419" y="6085"/>
                  <a:pt x="14419" y="6085"/>
                  <a:pt x="14419" y="6085"/>
                </a:cubicBezTo>
                <a:cubicBezTo>
                  <a:pt x="14419" y="6152"/>
                  <a:pt x="14419" y="6152"/>
                  <a:pt x="14419" y="6152"/>
                </a:cubicBezTo>
                <a:cubicBezTo>
                  <a:pt x="14419" y="6152"/>
                  <a:pt x="14419" y="6152"/>
                  <a:pt x="14419" y="6152"/>
                </a:cubicBezTo>
                <a:cubicBezTo>
                  <a:pt x="14419" y="6152"/>
                  <a:pt x="14419" y="6152"/>
                  <a:pt x="14419" y="6152"/>
                </a:cubicBezTo>
                <a:cubicBezTo>
                  <a:pt x="14475" y="6152"/>
                  <a:pt x="14475" y="6152"/>
                  <a:pt x="14475" y="6152"/>
                </a:cubicBezTo>
                <a:cubicBezTo>
                  <a:pt x="14475" y="6085"/>
                  <a:pt x="14475" y="6085"/>
                  <a:pt x="14475" y="6085"/>
                </a:cubicBezTo>
                <a:cubicBezTo>
                  <a:pt x="14531" y="6085"/>
                  <a:pt x="14531" y="6085"/>
                  <a:pt x="14531" y="6085"/>
                </a:cubicBezTo>
                <a:cubicBezTo>
                  <a:pt x="14531" y="6085"/>
                  <a:pt x="14531" y="6085"/>
                  <a:pt x="14531" y="6085"/>
                </a:cubicBezTo>
                <a:cubicBezTo>
                  <a:pt x="14531" y="6152"/>
                  <a:pt x="14531" y="6152"/>
                  <a:pt x="14531" y="6152"/>
                </a:cubicBezTo>
                <a:cubicBezTo>
                  <a:pt x="14475" y="6286"/>
                  <a:pt x="14475" y="6286"/>
                  <a:pt x="14475" y="6286"/>
                </a:cubicBezTo>
                <a:cubicBezTo>
                  <a:pt x="14419" y="6286"/>
                  <a:pt x="14419" y="6286"/>
                  <a:pt x="14419" y="6286"/>
                </a:cubicBezTo>
                <a:cubicBezTo>
                  <a:pt x="14419" y="6353"/>
                  <a:pt x="14419" y="6353"/>
                  <a:pt x="14419" y="6353"/>
                </a:cubicBezTo>
                <a:cubicBezTo>
                  <a:pt x="14475" y="6353"/>
                  <a:pt x="14475" y="6353"/>
                  <a:pt x="14475" y="6353"/>
                </a:cubicBezTo>
                <a:cubicBezTo>
                  <a:pt x="14531" y="6353"/>
                  <a:pt x="14531" y="6353"/>
                  <a:pt x="14531" y="6353"/>
                </a:cubicBezTo>
                <a:cubicBezTo>
                  <a:pt x="14587" y="6353"/>
                  <a:pt x="14587" y="6353"/>
                  <a:pt x="14587" y="6353"/>
                </a:cubicBezTo>
                <a:cubicBezTo>
                  <a:pt x="14587" y="6420"/>
                  <a:pt x="14587" y="6420"/>
                  <a:pt x="14587" y="6420"/>
                </a:cubicBezTo>
                <a:cubicBezTo>
                  <a:pt x="14643" y="6420"/>
                  <a:pt x="14643" y="6420"/>
                  <a:pt x="14643" y="6420"/>
                </a:cubicBezTo>
                <a:cubicBezTo>
                  <a:pt x="14643" y="6353"/>
                  <a:pt x="14643" y="6353"/>
                  <a:pt x="14643" y="6353"/>
                </a:cubicBezTo>
                <a:cubicBezTo>
                  <a:pt x="14699" y="6353"/>
                  <a:pt x="14699" y="6353"/>
                  <a:pt x="14699" y="6353"/>
                </a:cubicBezTo>
                <a:cubicBezTo>
                  <a:pt x="14699" y="6420"/>
                  <a:pt x="14699" y="6420"/>
                  <a:pt x="14699" y="6420"/>
                </a:cubicBezTo>
                <a:cubicBezTo>
                  <a:pt x="14699" y="6420"/>
                  <a:pt x="14699" y="6420"/>
                  <a:pt x="14699" y="6420"/>
                </a:cubicBezTo>
                <a:cubicBezTo>
                  <a:pt x="14699" y="6420"/>
                  <a:pt x="14699" y="6420"/>
                  <a:pt x="14699" y="6420"/>
                </a:cubicBezTo>
                <a:cubicBezTo>
                  <a:pt x="14755" y="6487"/>
                  <a:pt x="14755" y="6487"/>
                  <a:pt x="14755" y="6487"/>
                </a:cubicBezTo>
                <a:cubicBezTo>
                  <a:pt x="14811" y="6420"/>
                  <a:pt x="14811" y="6420"/>
                  <a:pt x="14811" y="6420"/>
                </a:cubicBezTo>
                <a:cubicBezTo>
                  <a:pt x="14755" y="6420"/>
                  <a:pt x="14755" y="6420"/>
                  <a:pt x="14755" y="6420"/>
                </a:cubicBezTo>
                <a:cubicBezTo>
                  <a:pt x="14755" y="6353"/>
                  <a:pt x="14755" y="6353"/>
                  <a:pt x="14755" y="6353"/>
                </a:cubicBezTo>
                <a:cubicBezTo>
                  <a:pt x="14811" y="6353"/>
                  <a:pt x="14811" y="6353"/>
                  <a:pt x="14811" y="6353"/>
                </a:cubicBezTo>
                <a:cubicBezTo>
                  <a:pt x="14811" y="6353"/>
                  <a:pt x="14811" y="6353"/>
                  <a:pt x="14811" y="6353"/>
                </a:cubicBezTo>
                <a:cubicBezTo>
                  <a:pt x="14811" y="6420"/>
                  <a:pt x="14811" y="6420"/>
                  <a:pt x="14811" y="6420"/>
                </a:cubicBezTo>
                <a:cubicBezTo>
                  <a:pt x="14811" y="6487"/>
                  <a:pt x="14811" y="6487"/>
                  <a:pt x="14811" y="6487"/>
                </a:cubicBezTo>
                <a:cubicBezTo>
                  <a:pt x="14868" y="6487"/>
                  <a:pt x="14868" y="6487"/>
                  <a:pt x="14868" y="6487"/>
                </a:cubicBezTo>
                <a:cubicBezTo>
                  <a:pt x="14868" y="6420"/>
                  <a:pt x="14868" y="6420"/>
                  <a:pt x="14868" y="6420"/>
                </a:cubicBezTo>
                <a:cubicBezTo>
                  <a:pt x="14868" y="6353"/>
                  <a:pt x="14868" y="6353"/>
                  <a:pt x="14868" y="6353"/>
                </a:cubicBezTo>
                <a:cubicBezTo>
                  <a:pt x="14924" y="6353"/>
                  <a:pt x="14924" y="6353"/>
                  <a:pt x="14924" y="6353"/>
                </a:cubicBezTo>
                <a:cubicBezTo>
                  <a:pt x="14924" y="6420"/>
                  <a:pt x="14924" y="6420"/>
                  <a:pt x="14924" y="6420"/>
                </a:cubicBezTo>
                <a:cubicBezTo>
                  <a:pt x="14868" y="6420"/>
                  <a:pt x="14868" y="6420"/>
                  <a:pt x="14868" y="6420"/>
                </a:cubicBezTo>
                <a:cubicBezTo>
                  <a:pt x="14868" y="6487"/>
                  <a:pt x="14868" y="6487"/>
                  <a:pt x="14868" y="6487"/>
                </a:cubicBezTo>
                <a:cubicBezTo>
                  <a:pt x="14980" y="6487"/>
                  <a:pt x="14980" y="6487"/>
                  <a:pt x="14980" y="6487"/>
                </a:cubicBezTo>
                <a:cubicBezTo>
                  <a:pt x="14980" y="6420"/>
                  <a:pt x="14980" y="6420"/>
                  <a:pt x="14980" y="6420"/>
                </a:cubicBezTo>
                <a:cubicBezTo>
                  <a:pt x="15036" y="6353"/>
                  <a:pt x="15036" y="6353"/>
                  <a:pt x="15036" y="6353"/>
                </a:cubicBezTo>
                <a:cubicBezTo>
                  <a:pt x="15036" y="6420"/>
                  <a:pt x="15036" y="6420"/>
                  <a:pt x="15036" y="6420"/>
                </a:cubicBezTo>
                <a:cubicBezTo>
                  <a:pt x="15036" y="6420"/>
                  <a:pt x="15036" y="6420"/>
                  <a:pt x="15036" y="6420"/>
                </a:cubicBezTo>
                <a:cubicBezTo>
                  <a:pt x="15036" y="6487"/>
                  <a:pt x="15036" y="6487"/>
                  <a:pt x="15036" y="6487"/>
                </a:cubicBezTo>
                <a:cubicBezTo>
                  <a:pt x="15092" y="6487"/>
                  <a:pt x="15092" y="6487"/>
                  <a:pt x="15092" y="6487"/>
                </a:cubicBezTo>
                <a:cubicBezTo>
                  <a:pt x="15092" y="6420"/>
                  <a:pt x="15092" y="6420"/>
                  <a:pt x="15092" y="6420"/>
                </a:cubicBezTo>
                <a:cubicBezTo>
                  <a:pt x="15092" y="6353"/>
                  <a:pt x="15092" y="6353"/>
                  <a:pt x="15092" y="6353"/>
                </a:cubicBezTo>
                <a:cubicBezTo>
                  <a:pt x="15092" y="6487"/>
                  <a:pt x="15092" y="6487"/>
                  <a:pt x="15092" y="6487"/>
                </a:cubicBezTo>
                <a:cubicBezTo>
                  <a:pt x="15092" y="6487"/>
                  <a:pt x="15092" y="6487"/>
                  <a:pt x="15092" y="6487"/>
                </a:cubicBezTo>
                <a:cubicBezTo>
                  <a:pt x="15148" y="6487"/>
                  <a:pt x="15148" y="6487"/>
                  <a:pt x="15148" y="6487"/>
                </a:cubicBezTo>
                <a:cubicBezTo>
                  <a:pt x="15204" y="6554"/>
                  <a:pt x="15204" y="6554"/>
                  <a:pt x="15204" y="6554"/>
                </a:cubicBezTo>
                <a:cubicBezTo>
                  <a:pt x="15260" y="6554"/>
                  <a:pt x="15260" y="6554"/>
                  <a:pt x="15260" y="6554"/>
                </a:cubicBezTo>
                <a:cubicBezTo>
                  <a:pt x="15316" y="6554"/>
                  <a:pt x="15316" y="6554"/>
                  <a:pt x="15316" y="6554"/>
                </a:cubicBezTo>
                <a:cubicBezTo>
                  <a:pt x="15316" y="6554"/>
                  <a:pt x="15316" y="6554"/>
                  <a:pt x="15316" y="6554"/>
                </a:cubicBezTo>
                <a:cubicBezTo>
                  <a:pt x="15372" y="6554"/>
                  <a:pt x="15372" y="6554"/>
                  <a:pt x="15372" y="6554"/>
                </a:cubicBezTo>
                <a:cubicBezTo>
                  <a:pt x="15372" y="6487"/>
                  <a:pt x="15372" y="6487"/>
                  <a:pt x="15372" y="6487"/>
                </a:cubicBezTo>
                <a:cubicBezTo>
                  <a:pt x="15372" y="6487"/>
                  <a:pt x="15372" y="6487"/>
                  <a:pt x="15372" y="6487"/>
                </a:cubicBezTo>
                <a:cubicBezTo>
                  <a:pt x="15429" y="6420"/>
                  <a:pt x="15429" y="6420"/>
                  <a:pt x="15429" y="6420"/>
                </a:cubicBezTo>
                <a:cubicBezTo>
                  <a:pt x="15485" y="6353"/>
                  <a:pt x="15485" y="6353"/>
                  <a:pt x="15485" y="6353"/>
                </a:cubicBezTo>
                <a:cubicBezTo>
                  <a:pt x="15429" y="6353"/>
                  <a:pt x="15429" y="6353"/>
                  <a:pt x="15429" y="6353"/>
                </a:cubicBezTo>
                <a:cubicBezTo>
                  <a:pt x="15485" y="6286"/>
                  <a:pt x="15485" y="6286"/>
                  <a:pt x="15485" y="6286"/>
                </a:cubicBezTo>
                <a:cubicBezTo>
                  <a:pt x="15485" y="6286"/>
                  <a:pt x="15485" y="6286"/>
                  <a:pt x="15485" y="6286"/>
                </a:cubicBezTo>
                <a:cubicBezTo>
                  <a:pt x="15485" y="6353"/>
                  <a:pt x="15485" y="6353"/>
                  <a:pt x="15485" y="6353"/>
                </a:cubicBezTo>
                <a:cubicBezTo>
                  <a:pt x="15541" y="6353"/>
                  <a:pt x="15541" y="6353"/>
                  <a:pt x="15541" y="6353"/>
                </a:cubicBezTo>
                <a:cubicBezTo>
                  <a:pt x="15541" y="6353"/>
                  <a:pt x="15541" y="6353"/>
                  <a:pt x="15541" y="6353"/>
                </a:cubicBezTo>
                <a:cubicBezTo>
                  <a:pt x="15485" y="6420"/>
                  <a:pt x="15485" y="6420"/>
                  <a:pt x="15485" y="6420"/>
                </a:cubicBezTo>
                <a:cubicBezTo>
                  <a:pt x="15485" y="6487"/>
                  <a:pt x="15485" y="6487"/>
                  <a:pt x="15485" y="6487"/>
                </a:cubicBezTo>
                <a:cubicBezTo>
                  <a:pt x="15485" y="6620"/>
                  <a:pt x="15485" y="6620"/>
                  <a:pt x="15485" y="6620"/>
                </a:cubicBezTo>
                <a:close/>
                <a:moveTo>
                  <a:pt x="13745" y="4146"/>
                </a:moveTo>
                <a:cubicBezTo>
                  <a:pt x="13802" y="4146"/>
                  <a:pt x="13802" y="4146"/>
                  <a:pt x="13802" y="4146"/>
                </a:cubicBezTo>
                <a:cubicBezTo>
                  <a:pt x="13802" y="4146"/>
                  <a:pt x="13802" y="4146"/>
                  <a:pt x="13802" y="4146"/>
                </a:cubicBezTo>
                <a:cubicBezTo>
                  <a:pt x="13745" y="4146"/>
                  <a:pt x="13745" y="4146"/>
                  <a:pt x="13745" y="4146"/>
                </a:cubicBezTo>
                <a:cubicBezTo>
                  <a:pt x="13745" y="4146"/>
                  <a:pt x="13745" y="4146"/>
                  <a:pt x="13745" y="4146"/>
                </a:cubicBezTo>
                <a:cubicBezTo>
                  <a:pt x="13745" y="4146"/>
                  <a:pt x="13745" y="4146"/>
                  <a:pt x="13745" y="4146"/>
                </a:cubicBezTo>
                <a:close/>
                <a:moveTo>
                  <a:pt x="13689" y="4480"/>
                </a:moveTo>
                <a:cubicBezTo>
                  <a:pt x="13689" y="4480"/>
                  <a:pt x="13689" y="4480"/>
                  <a:pt x="13689" y="4480"/>
                </a:cubicBezTo>
                <a:cubicBezTo>
                  <a:pt x="13689" y="4414"/>
                  <a:pt x="13689" y="4414"/>
                  <a:pt x="13689" y="4414"/>
                </a:cubicBezTo>
                <a:cubicBezTo>
                  <a:pt x="13745" y="4480"/>
                  <a:pt x="13745" y="4480"/>
                  <a:pt x="13745" y="4480"/>
                </a:cubicBezTo>
                <a:cubicBezTo>
                  <a:pt x="13689" y="4480"/>
                  <a:pt x="13689" y="4480"/>
                  <a:pt x="13689" y="4480"/>
                </a:cubicBezTo>
                <a:cubicBezTo>
                  <a:pt x="13689" y="4480"/>
                  <a:pt x="13689" y="4480"/>
                  <a:pt x="13689" y="4480"/>
                </a:cubicBezTo>
                <a:close/>
                <a:moveTo>
                  <a:pt x="12455" y="4949"/>
                </a:moveTo>
                <a:cubicBezTo>
                  <a:pt x="12455" y="5015"/>
                  <a:pt x="12455" y="5015"/>
                  <a:pt x="12455" y="5015"/>
                </a:cubicBezTo>
                <a:cubicBezTo>
                  <a:pt x="12511" y="5015"/>
                  <a:pt x="12511" y="5015"/>
                  <a:pt x="12511" y="5015"/>
                </a:cubicBezTo>
                <a:cubicBezTo>
                  <a:pt x="12511" y="5015"/>
                  <a:pt x="12511" y="5015"/>
                  <a:pt x="12511" y="5015"/>
                </a:cubicBezTo>
                <a:cubicBezTo>
                  <a:pt x="12455" y="4949"/>
                  <a:pt x="12455" y="4949"/>
                  <a:pt x="12455" y="4949"/>
                </a:cubicBezTo>
                <a:close/>
                <a:moveTo>
                  <a:pt x="13241" y="4146"/>
                </a:moveTo>
                <a:cubicBezTo>
                  <a:pt x="13241" y="4146"/>
                  <a:pt x="13241" y="4146"/>
                  <a:pt x="13241" y="4146"/>
                </a:cubicBezTo>
                <a:cubicBezTo>
                  <a:pt x="13297" y="4213"/>
                  <a:pt x="13297" y="4213"/>
                  <a:pt x="13297" y="4213"/>
                </a:cubicBezTo>
                <a:cubicBezTo>
                  <a:pt x="13297" y="4280"/>
                  <a:pt x="13297" y="4280"/>
                  <a:pt x="13297" y="4280"/>
                </a:cubicBezTo>
                <a:cubicBezTo>
                  <a:pt x="13297" y="4213"/>
                  <a:pt x="13297" y="4213"/>
                  <a:pt x="13297" y="4213"/>
                </a:cubicBezTo>
                <a:cubicBezTo>
                  <a:pt x="13297" y="4213"/>
                  <a:pt x="13297" y="4213"/>
                  <a:pt x="13297" y="4213"/>
                </a:cubicBezTo>
                <a:cubicBezTo>
                  <a:pt x="13297" y="4146"/>
                  <a:pt x="13297" y="4146"/>
                  <a:pt x="13297" y="4146"/>
                </a:cubicBezTo>
                <a:cubicBezTo>
                  <a:pt x="13241" y="4146"/>
                  <a:pt x="13241" y="4146"/>
                  <a:pt x="13241" y="4146"/>
                </a:cubicBezTo>
                <a:close/>
                <a:moveTo>
                  <a:pt x="12904" y="4146"/>
                </a:moveTo>
                <a:cubicBezTo>
                  <a:pt x="12904" y="4213"/>
                  <a:pt x="12904" y="4213"/>
                  <a:pt x="12904" y="4213"/>
                </a:cubicBezTo>
                <a:cubicBezTo>
                  <a:pt x="12904" y="4213"/>
                  <a:pt x="12904" y="4213"/>
                  <a:pt x="12904" y="4213"/>
                </a:cubicBezTo>
                <a:cubicBezTo>
                  <a:pt x="12960" y="4213"/>
                  <a:pt x="12960" y="4213"/>
                  <a:pt x="12960" y="4213"/>
                </a:cubicBezTo>
                <a:cubicBezTo>
                  <a:pt x="12960" y="4213"/>
                  <a:pt x="12960" y="4213"/>
                  <a:pt x="12960" y="4213"/>
                </a:cubicBezTo>
                <a:cubicBezTo>
                  <a:pt x="13016" y="4213"/>
                  <a:pt x="13016" y="4213"/>
                  <a:pt x="13016" y="4213"/>
                </a:cubicBezTo>
                <a:cubicBezTo>
                  <a:pt x="13072" y="4146"/>
                  <a:pt x="13072" y="4146"/>
                  <a:pt x="13072" y="4146"/>
                </a:cubicBezTo>
                <a:cubicBezTo>
                  <a:pt x="13128" y="4146"/>
                  <a:pt x="13128" y="4146"/>
                  <a:pt x="13128" y="4146"/>
                </a:cubicBezTo>
                <a:cubicBezTo>
                  <a:pt x="13184" y="4146"/>
                  <a:pt x="13184" y="4146"/>
                  <a:pt x="13184" y="4146"/>
                </a:cubicBezTo>
                <a:cubicBezTo>
                  <a:pt x="13184" y="4146"/>
                  <a:pt x="13184" y="4146"/>
                  <a:pt x="13184" y="4146"/>
                </a:cubicBezTo>
                <a:cubicBezTo>
                  <a:pt x="13072" y="4079"/>
                  <a:pt x="13072" y="4079"/>
                  <a:pt x="13072" y="4079"/>
                </a:cubicBezTo>
                <a:cubicBezTo>
                  <a:pt x="13016" y="4146"/>
                  <a:pt x="13016" y="4146"/>
                  <a:pt x="13016" y="4146"/>
                </a:cubicBezTo>
                <a:cubicBezTo>
                  <a:pt x="13016" y="4146"/>
                  <a:pt x="13016" y="4146"/>
                  <a:pt x="13016" y="4146"/>
                </a:cubicBezTo>
                <a:cubicBezTo>
                  <a:pt x="12960" y="4146"/>
                  <a:pt x="12960" y="4146"/>
                  <a:pt x="12960" y="4146"/>
                </a:cubicBezTo>
                <a:cubicBezTo>
                  <a:pt x="12904" y="4146"/>
                  <a:pt x="12904" y="4146"/>
                  <a:pt x="12904" y="4146"/>
                </a:cubicBezTo>
                <a:cubicBezTo>
                  <a:pt x="12904" y="4146"/>
                  <a:pt x="12904" y="4146"/>
                  <a:pt x="12904" y="4146"/>
                </a:cubicBezTo>
                <a:close/>
                <a:moveTo>
                  <a:pt x="12511" y="4347"/>
                </a:moveTo>
                <a:cubicBezTo>
                  <a:pt x="12455" y="4280"/>
                  <a:pt x="12455" y="4280"/>
                  <a:pt x="12455" y="4280"/>
                </a:cubicBezTo>
                <a:cubicBezTo>
                  <a:pt x="12399" y="4280"/>
                  <a:pt x="12399" y="4280"/>
                  <a:pt x="12399" y="4280"/>
                </a:cubicBezTo>
                <a:cubicBezTo>
                  <a:pt x="12343" y="4280"/>
                  <a:pt x="12343" y="4280"/>
                  <a:pt x="12343" y="4280"/>
                </a:cubicBezTo>
                <a:cubicBezTo>
                  <a:pt x="12343" y="4213"/>
                  <a:pt x="12343" y="4213"/>
                  <a:pt x="12343" y="4213"/>
                </a:cubicBezTo>
                <a:cubicBezTo>
                  <a:pt x="12399" y="4146"/>
                  <a:pt x="12399" y="4146"/>
                  <a:pt x="12399" y="4146"/>
                </a:cubicBezTo>
                <a:cubicBezTo>
                  <a:pt x="12399" y="4146"/>
                  <a:pt x="12399" y="4146"/>
                  <a:pt x="12399" y="4146"/>
                </a:cubicBezTo>
                <a:cubicBezTo>
                  <a:pt x="12399" y="4079"/>
                  <a:pt x="12399" y="4079"/>
                  <a:pt x="12399" y="4079"/>
                </a:cubicBezTo>
                <a:cubicBezTo>
                  <a:pt x="12399" y="4012"/>
                  <a:pt x="12399" y="4012"/>
                  <a:pt x="12399" y="4012"/>
                </a:cubicBezTo>
                <a:cubicBezTo>
                  <a:pt x="12399" y="4012"/>
                  <a:pt x="12399" y="4012"/>
                  <a:pt x="12399" y="4012"/>
                </a:cubicBezTo>
                <a:cubicBezTo>
                  <a:pt x="12455" y="4012"/>
                  <a:pt x="12455" y="4012"/>
                  <a:pt x="12455" y="4012"/>
                </a:cubicBezTo>
                <a:cubicBezTo>
                  <a:pt x="12511" y="4012"/>
                  <a:pt x="12511" y="4012"/>
                  <a:pt x="12511" y="4012"/>
                </a:cubicBezTo>
                <a:cubicBezTo>
                  <a:pt x="12511" y="4012"/>
                  <a:pt x="12511" y="4012"/>
                  <a:pt x="12511" y="4012"/>
                </a:cubicBezTo>
                <a:cubicBezTo>
                  <a:pt x="12511" y="4079"/>
                  <a:pt x="12511" y="4079"/>
                  <a:pt x="12511" y="4079"/>
                </a:cubicBezTo>
                <a:cubicBezTo>
                  <a:pt x="12511" y="4079"/>
                  <a:pt x="12511" y="4079"/>
                  <a:pt x="12511" y="4079"/>
                </a:cubicBezTo>
                <a:cubicBezTo>
                  <a:pt x="12455" y="4079"/>
                  <a:pt x="12455" y="4079"/>
                  <a:pt x="12455" y="4079"/>
                </a:cubicBezTo>
                <a:cubicBezTo>
                  <a:pt x="12511" y="4146"/>
                  <a:pt x="12511" y="4146"/>
                  <a:pt x="12511" y="4146"/>
                </a:cubicBezTo>
                <a:cubicBezTo>
                  <a:pt x="12567" y="4146"/>
                  <a:pt x="12567" y="4146"/>
                  <a:pt x="12567" y="4146"/>
                </a:cubicBezTo>
                <a:cubicBezTo>
                  <a:pt x="12567" y="4146"/>
                  <a:pt x="12567" y="4146"/>
                  <a:pt x="12567" y="4146"/>
                </a:cubicBezTo>
                <a:cubicBezTo>
                  <a:pt x="12511" y="4146"/>
                  <a:pt x="12511" y="4146"/>
                  <a:pt x="12511" y="4146"/>
                </a:cubicBezTo>
                <a:cubicBezTo>
                  <a:pt x="12567" y="4213"/>
                  <a:pt x="12567" y="4213"/>
                  <a:pt x="12567" y="4213"/>
                </a:cubicBezTo>
                <a:cubicBezTo>
                  <a:pt x="12567" y="4280"/>
                  <a:pt x="12567" y="4280"/>
                  <a:pt x="12567" y="4280"/>
                </a:cubicBezTo>
                <a:cubicBezTo>
                  <a:pt x="12511" y="4280"/>
                  <a:pt x="12511" y="4280"/>
                  <a:pt x="12511" y="4280"/>
                </a:cubicBezTo>
                <a:cubicBezTo>
                  <a:pt x="12511" y="4347"/>
                  <a:pt x="12511" y="4347"/>
                  <a:pt x="12511" y="4347"/>
                </a:cubicBezTo>
                <a:close/>
                <a:moveTo>
                  <a:pt x="12455" y="4480"/>
                </a:moveTo>
                <a:cubicBezTo>
                  <a:pt x="12511" y="4547"/>
                  <a:pt x="12511" y="4547"/>
                  <a:pt x="12511" y="4547"/>
                </a:cubicBezTo>
                <a:cubicBezTo>
                  <a:pt x="12567" y="4480"/>
                  <a:pt x="12567" y="4480"/>
                  <a:pt x="12567" y="4480"/>
                </a:cubicBezTo>
                <a:cubicBezTo>
                  <a:pt x="12623" y="4414"/>
                  <a:pt x="12623" y="4414"/>
                  <a:pt x="12623" y="4414"/>
                </a:cubicBezTo>
                <a:cubicBezTo>
                  <a:pt x="12567" y="4347"/>
                  <a:pt x="12567" y="4347"/>
                  <a:pt x="12567" y="4347"/>
                </a:cubicBezTo>
                <a:cubicBezTo>
                  <a:pt x="12511" y="4347"/>
                  <a:pt x="12511" y="4347"/>
                  <a:pt x="12511" y="4347"/>
                </a:cubicBezTo>
                <a:cubicBezTo>
                  <a:pt x="12455" y="4347"/>
                  <a:pt x="12455" y="4347"/>
                  <a:pt x="12455" y="4347"/>
                </a:cubicBezTo>
                <a:cubicBezTo>
                  <a:pt x="12399" y="4347"/>
                  <a:pt x="12399" y="4347"/>
                  <a:pt x="12399" y="4347"/>
                </a:cubicBezTo>
                <a:cubicBezTo>
                  <a:pt x="12343" y="4347"/>
                  <a:pt x="12343" y="4347"/>
                  <a:pt x="12343" y="4347"/>
                </a:cubicBezTo>
                <a:cubicBezTo>
                  <a:pt x="12343" y="4347"/>
                  <a:pt x="12343" y="4347"/>
                  <a:pt x="12343" y="4347"/>
                </a:cubicBezTo>
                <a:cubicBezTo>
                  <a:pt x="12287" y="4347"/>
                  <a:pt x="12287" y="4347"/>
                  <a:pt x="12287" y="4347"/>
                </a:cubicBezTo>
                <a:cubicBezTo>
                  <a:pt x="12287" y="4347"/>
                  <a:pt x="12287" y="4347"/>
                  <a:pt x="12287" y="4347"/>
                </a:cubicBezTo>
                <a:cubicBezTo>
                  <a:pt x="12231" y="4414"/>
                  <a:pt x="12231" y="4414"/>
                  <a:pt x="12231" y="4414"/>
                </a:cubicBezTo>
                <a:cubicBezTo>
                  <a:pt x="12287" y="4414"/>
                  <a:pt x="12287" y="4414"/>
                  <a:pt x="12287" y="4414"/>
                </a:cubicBezTo>
                <a:cubicBezTo>
                  <a:pt x="12287" y="4414"/>
                  <a:pt x="12287" y="4414"/>
                  <a:pt x="12287" y="4414"/>
                </a:cubicBezTo>
                <a:cubicBezTo>
                  <a:pt x="12287" y="4480"/>
                  <a:pt x="12287" y="4480"/>
                  <a:pt x="12287" y="4480"/>
                </a:cubicBezTo>
                <a:cubicBezTo>
                  <a:pt x="12343" y="4480"/>
                  <a:pt x="12343" y="4480"/>
                  <a:pt x="12343" y="4480"/>
                </a:cubicBezTo>
                <a:cubicBezTo>
                  <a:pt x="12399" y="4480"/>
                  <a:pt x="12399" y="4480"/>
                  <a:pt x="12399" y="4480"/>
                </a:cubicBezTo>
                <a:cubicBezTo>
                  <a:pt x="12455" y="4480"/>
                  <a:pt x="12455" y="4480"/>
                  <a:pt x="12455" y="4480"/>
                </a:cubicBezTo>
                <a:close/>
                <a:moveTo>
                  <a:pt x="12231" y="4614"/>
                </a:moveTo>
                <a:cubicBezTo>
                  <a:pt x="12343" y="4614"/>
                  <a:pt x="12343" y="4614"/>
                  <a:pt x="12343" y="4614"/>
                </a:cubicBezTo>
                <a:cubicBezTo>
                  <a:pt x="12399" y="4614"/>
                  <a:pt x="12399" y="4614"/>
                  <a:pt x="12399" y="4614"/>
                </a:cubicBezTo>
                <a:cubicBezTo>
                  <a:pt x="12455" y="4614"/>
                  <a:pt x="12455" y="4614"/>
                  <a:pt x="12455" y="4614"/>
                </a:cubicBezTo>
                <a:cubicBezTo>
                  <a:pt x="12455" y="4614"/>
                  <a:pt x="12455" y="4614"/>
                  <a:pt x="12455" y="4614"/>
                </a:cubicBezTo>
                <a:cubicBezTo>
                  <a:pt x="12511" y="4614"/>
                  <a:pt x="12511" y="4614"/>
                  <a:pt x="12511" y="4614"/>
                </a:cubicBezTo>
                <a:cubicBezTo>
                  <a:pt x="12567" y="4614"/>
                  <a:pt x="12567" y="4614"/>
                  <a:pt x="12567" y="4614"/>
                </a:cubicBezTo>
                <a:cubicBezTo>
                  <a:pt x="12567" y="4547"/>
                  <a:pt x="12567" y="4547"/>
                  <a:pt x="12567" y="4547"/>
                </a:cubicBezTo>
                <a:cubicBezTo>
                  <a:pt x="12511" y="4547"/>
                  <a:pt x="12511" y="4547"/>
                  <a:pt x="12511" y="4547"/>
                </a:cubicBezTo>
                <a:cubicBezTo>
                  <a:pt x="12399" y="4547"/>
                  <a:pt x="12399" y="4547"/>
                  <a:pt x="12399" y="4547"/>
                </a:cubicBezTo>
                <a:cubicBezTo>
                  <a:pt x="12343" y="4547"/>
                  <a:pt x="12343" y="4547"/>
                  <a:pt x="12343" y="4547"/>
                </a:cubicBezTo>
                <a:cubicBezTo>
                  <a:pt x="12343" y="4547"/>
                  <a:pt x="12343" y="4547"/>
                  <a:pt x="12343" y="4547"/>
                </a:cubicBezTo>
                <a:cubicBezTo>
                  <a:pt x="12287" y="4547"/>
                  <a:pt x="12287" y="4547"/>
                  <a:pt x="12287" y="4547"/>
                </a:cubicBezTo>
                <a:cubicBezTo>
                  <a:pt x="12231" y="4547"/>
                  <a:pt x="12231" y="4547"/>
                  <a:pt x="12231" y="4547"/>
                </a:cubicBezTo>
                <a:cubicBezTo>
                  <a:pt x="12231" y="4614"/>
                  <a:pt x="12231" y="4614"/>
                  <a:pt x="12231" y="4614"/>
                </a:cubicBezTo>
                <a:close/>
                <a:moveTo>
                  <a:pt x="12231" y="4748"/>
                </a:moveTo>
                <a:cubicBezTo>
                  <a:pt x="12287" y="4681"/>
                  <a:pt x="12287" y="4681"/>
                  <a:pt x="12287" y="4681"/>
                </a:cubicBezTo>
                <a:cubicBezTo>
                  <a:pt x="12287" y="4681"/>
                  <a:pt x="12287" y="4681"/>
                  <a:pt x="12287" y="4681"/>
                </a:cubicBezTo>
                <a:cubicBezTo>
                  <a:pt x="12343" y="4681"/>
                  <a:pt x="12343" y="4681"/>
                  <a:pt x="12343" y="4681"/>
                </a:cubicBezTo>
                <a:cubicBezTo>
                  <a:pt x="12455" y="4614"/>
                  <a:pt x="12455" y="4614"/>
                  <a:pt x="12455" y="4614"/>
                </a:cubicBezTo>
                <a:cubicBezTo>
                  <a:pt x="12511" y="4681"/>
                  <a:pt x="12511" y="4681"/>
                  <a:pt x="12511" y="4681"/>
                </a:cubicBezTo>
                <a:cubicBezTo>
                  <a:pt x="12511" y="4614"/>
                  <a:pt x="12511" y="4614"/>
                  <a:pt x="12511" y="4614"/>
                </a:cubicBezTo>
                <a:cubicBezTo>
                  <a:pt x="12567" y="4614"/>
                  <a:pt x="12567" y="4614"/>
                  <a:pt x="12567" y="4614"/>
                </a:cubicBezTo>
                <a:cubicBezTo>
                  <a:pt x="12567" y="4681"/>
                  <a:pt x="12567" y="4681"/>
                  <a:pt x="12567" y="4681"/>
                </a:cubicBezTo>
                <a:cubicBezTo>
                  <a:pt x="12511" y="4681"/>
                  <a:pt x="12511" y="4681"/>
                  <a:pt x="12511" y="4681"/>
                </a:cubicBezTo>
                <a:cubicBezTo>
                  <a:pt x="12455" y="4681"/>
                  <a:pt x="12455" y="4681"/>
                  <a:pt x="12455" y="4681"/>
                </a:cubicBezTo>
                <a:cubicBezTo>
                  <a:pt x="12399" y="4681"/>
                  <a:pt x="12399" y="4681"/>
                  <a:pt x="12399" y="4681"/>
                </a:cubicBezTo>
                <a:cubicBezTo>
                  <a:pt x="12399" y="4748"/>
                  <a:pt x="12399" y="4748"/>
                  <a:pt x="12399" y="4748"/>
                </a:cubicBezTo>
                <a:cubicBezTo>
                  <a:pt x="12343" y="4748"/>
                  <a:pt x="12343" y="4748"/>
                  <a:pt x="12343" y="4748"/>
                </a:cubicBezTo>
                <a:cubicBezTo>
                  <a:pt x="12287" y="4748"/>
                  <a:pt x="12287" y="4748"/>
                  <a:pt x="12287" y="4748"/>
                </a:cubicBezTo>
                <a:cubicBezTo>
                  <a:pt x="12287" y="4748"/>
                  <a:pt x="12287" y="4748"/>
                  <a:pt x="12287" y="4748"/>
                </a:cubicBezTo>
                <a:cubicBezTo>
                  <a:pt x="12231" y="4748"/>
                  <a:pt x="12231" y="4748"/>
                  <a:pt x="12231" y="4748"/>
                </a:cubicBezTo>
                <a:cubicBezTo>
                  <a:pt x="12231" y="4748"/>
                  <a:pt x="12231" y="4748"/>
                  <a:pt x="12231" y="4748"/>
                </a:cubicBezTo>
                <a:cubicBezTo>
                  <a:pt x="12231" y="4748"/>
                  <a:pt x="12231" y="4748"/>
                  <a:pt x="12231" y="4748"/>
                </a:cubicBezTo>
                <a:close/>
                <a:moveTo>
                  <a:pt x="11052" y="3143"/>
                </a:moveTo>
                <a:cubicBezTo>
                  <a:pt x="11052" y="3076"/>
                  <a:pt x="11052" y="3076"/>
                  <a:pt x="11052" y="3076"/>
                </a:cubicBezTo>
                <a:cubicBezTo>
                  <a:pt x="11052" y="3076"/>
                  <a:pt x="11052" y="3076"/>
                  <a:pt x="11052" y="3076"/>
                </a:cubicBezTo>
                <a:cubicBezTo>
                  <a:pt x="11109" y="3076"/>
                  <a:pt x="11109" y="3076"/>
                  <a:pt x="11109" y="3076"/>
                </a:cubicBezTo>
                <a:cubicBezTo>
                  <a:pt x="11109" y="3076"/>
                  <a:pt x="11109" y="3076"/>
                  <a:pt x="11109" y="3076"/>
                </a:cubicBezTo>
                <a:cubicBezTo>
                  <a:pt x="11052" y="3143"/>
                  <a:pt x="11052" y="3143"/>
                  <a:pt x="11052" y="3143"/>
                </a:cubicBezTo>
                <a:close/>
                <a:moveTo>
                  <a:pt x="10716" y="3277"/>
                </a:moveTo>
                <a:cubicBezTo>
                  <a:pt x="10772" y="3277"/>
                  <a:pt x="10772" y="3277"/>
                  <a:pt x="10772" y="3277"/>
                </a:cubicBezTo>
                <a:cubicBezTo>
                  <a:pt x="10772" y="3210"/>
                  <a:pt x="10772" y="3210"/>
                  <a:pt x="10772" y="3210"/>
                </a:cubicBezTo>
                <a:cubicBezTo>
                  <a:pt x="10884" y="3277"/>
                  <a:pt x="10884" y="3277"/>
                  <a:pt x="10884" y="3277"/>
                </a:cubicBezTo>
                <a:cubicBezTo>
                  <a:pt x="10884" y="3277"/>
                  <a:pt x="10884" y="3277"/>
                  <a:pt x="10884" y="3277"/>
                </a:cubicBezTo>
                <a:cubicBezTo>
                  <a:pt x="10940" y="3277"/>
                  <a:pt x="10940" y="3277"/>
                  <a:pt x="10940" y="3277"/>
                </a:cubicBezTo>
                <a:cubicBezTo>
                  <a:pt x="10940" y="3344"/>
                  <a:pt x="10940" y="3344"/>
                  <a:pt x="10940" y="3344"/>
                </a:cubicBezTo>
                <a:cubicBezTo>
                  <a:pt x="10940" y="3344"/>
                  <a:pt x="10940" y="3344"/>
                  <a:pt x="10940" y="3344"/>
                </a:cubicBezTo>
                <a:cubicBezTo>
                  <a:pt x="10940" y="3411"/>
                  <a:pt x="10940" y="3411"/>
                  <a:pt x="10940" y="3411"/>
                </a:cubicBezTo>
                <a:cubicBezTo>
                  <a:pt x="10884" y="3411"/>
                  <a:pt x="10884" y="3411"/>
                  <a:pt x="10884" y="3411"/>
                </a:cubicBezTo>
                <a:cubicBezTo>
                  <a:pt x="10828" y="3411"/>
                  <a:pt x="10828" y="3411"/>
                  <a:pt x="10828" y="3411"/>
                </a:cubicBezTo>
                <a:cubicBezTo>
                  <a:pt x="10828" y="3411"/>
                  <a:pt x="10828" y="3411"/>
                  <a:pt x="10828" y="3411"/>
                </a:cubicBezTo>
                <a:cubicBezTo>
                  <a:pt x="10772" y="3344"/>
                  <a:pt x="10772" y="3344"/>
                  <a:pt x="10772" y="3344"/>
                </a:cubicBezTo>
                <a:cubicBezTo>
                  <a:pt x="10772" y="3277"/>
                  <a:pt x="10772" y="3277"/>
                  <a:pt x="10772" y="3277"/>
                </a:cubicBezTo>
                <a:cubicBezTo>
                  <a:pt x="10716" y="3277"/>
                  <a:pt x="10716" y="3277"/>
                  <a:pt x="10716" y="3277"/>
                </a:cubicBezTo>
                <a:cubicBezTo>
                  <a:pt x="10716" y="3277"/>
                  <a:pt x="10716" y="3277"/>
                  <a:pt x="10716" y="3277"/>
                </a:cubicBezTo>
                <a:close/>
                <a:moveTo>
                  <a:pt x="8977" y="3344"/>
                </a:moveTo>
                <a:cubicBezTo>
                  <a:pt x="8921" y="3344"/>
                  <a:pt x="8921" y="3344"/>
                  <a:pt x="8921" y="3344"/>
                </a:cubicBezTo>
                <a:cubicBezTo>
                  <a:pt x="8921" y="3344"/>
                  <a:pt x="8921" y="3344"/>
                  <a:pt x="8921" y="3344"/>
                </a:cubicBezTo>
                <a:cubicBezTo>
                  <a:pt x="8921" y="3344"/>
                  <a:pt x="8921" y="3344"/>
                  <a:pt x="8921" y="3344"/>
                </a:cubicBezTo>
                <a:cubicBezTo>
                  <a:pt x="8977" y="3344"/>
                  <a:pt x="8977" y="3344"/>
                  <a:pt x="8977" y="3344"/>
                </a:cubicBezTo>
                <a:cubicBezTo>
                  <a:pt x="8977" y="3344"/>
                  <a:pt x="8977" y="3344"/>
                  <a:pt x="8977" y="3344"/>
                </a:cubicBezTo>
                <a:cubicBezTo>
                  <a:pt x="8977" y="3344"/>
                  <a:pt x="8977" y="3344"/>
                  <a:pt x="8977" y="3344"/>
                </a:cubicBezTo>
                <a:close/>
                <a:moveTo>
                  <a:pt x="9145" y="3611"/>
                </a:moveTo>
                <a:cubicBezTo>
                  <a:pt x="9201" y="3611"/>
                  <a:pt x="9201" y="3611"/>
                  <a:pt x="9201" y="3611"/>
                </a:cubicBezTo>
                <a:cubicBezTo>
                  <a:pt x="9201" y="3611"/>
                  <a:pt x="9201" y="3611"/>
                  <a:pt x="9201" y="3611"/>
                </a:cubicBezTo>
                <a:cubicBezTo>
                  <a:pt x="9145" y="3678"/>
                  <a:pt x="9145" y="3678"/>
                  <a:pt x="9145" y="3678"/>
                </a:cubicBezTo>
                <a:cubicBezTo>
                  <a:pt x="9145" y="3678"/>
                  <a:pt x="9145" y="3611"/>
                  <a:pt x="9145" y="3611"/>
                </a:cubicBezTo>
                <a:close/>
                <a:moveTo>
                  <a:pt x="9257" y="3544"/>
                </a:moveTo>
                <a:cubicBezTo>
                  <a:pt x="9257" y="3544"/>
                  <a:pt x="9257" y="3544"/>
                  <a:pt x="9257" y="3544"/>
                </a:cubicBezTo>
                <a:cubicBezTo>
                  <a:pt x="9257" y="3477"/>
                  <a:pt x="9257" y="3477"/>
                  <a:pt x="9257" y="3477"/>
                </a:cubicBezTo>
                <a:cubicBezTo>
                  <a:pt x="9313" y="3477"/>
                  <a:pt x="9313" y="3477"/>
                  <a:pt x="9313" y="3477"/>
                </a:cubicBezTo>
                <a:cubicBezTo>
                  <a:pt x="9313" y="3411"/>
                  <a:pt x="9313" y="3411"/>
                  <a:pt x="9313" y="3411"/>
                </a:cubicBezTo>
                <a:cubicBezTo>
                  <a:pt x="9369" y="3411"/>
                  <a:pt x="9369" y="3411"/>
                  <a:pt x="9369" y="3411"/>
                </a:cubicBezTo>
                <a:cubicBezTo>
                  <a:pt x="9425" y="3344"/>
                  <a:pt x="9425" y="3344"/>
                  <a:pt x="9425" y="3344"/>
                </a:cubicBezTo>
                <a:cubicBezTo>
                  <a:pt x="9425" y="3411"/>
                  <a:pt x="9425" y="3411"/>
                  <a:pt x="9425" y="3411"/>
                </a:cubicBezTo>
                <a:cubicBezTo>
                  <a:pt x="9425" y="3411"/>
                  <a:pt x="9425" y="3411"/>
                  <a:pt x="9425" y="3411"/>
                </a:cubicBezTo>
                <a:cubicBezTo>
                  <a:pt x="9369" y="3477"/>
                  <a:pt x="9369" y="3477"/>
                  <a:pt x="9369" y="3477"/>
                </a:cubicBezTo>
                <a:cubicBezTo>
                  <a:pt x="9369" y="3544"/>
                  <a:pt x="9369" y="3544"/>
                  <a:pt x="9369" y="3544"/>
                </a:cubicBezTo>
                <a:cubicBezTo>
                  <a:pt x="9369" y="3544"/>
                  <a:pt x="9369" y="3544"/>
                  <a:pt x="9369" y="3544"/>
                </a:cubicBezTo>
                <a:cubicBezTo>
                  <a:pt x="9313" y="3611"/>
                  <a:pt x="9313" y="3611"/>
                  <a:pt x="9313" y="3611"/>
                </a:cubicBezTo>
                <a:cubicBezTo>
                  <a:pt x="9313" y="3611"/>
                  <a:pt x="9313" y="3611"/>
                  <a:pt x="9313" y="3611"/>
                </a:cubicBezTo>
                <a:cubicBezTo>
                  <a:pt x="9369" y="3678"/>
                  <a:pt x="9369" y="3678"/>
                  <a:pt x="9369" y="3678"/>
                </a:cubicBezTo>
                <a:cubicBezTo>
                  <a:pt x="9369" y="3611"/>
                  <a:pt x="9369" y="3611"/>
                  <a:pt x="9369" y="3611"/>
                </a:cubicBezTo>
                <a:cubicBezTo>
                  <a:pt x="9425" y="3611"/>
                  <a:pt x="9425" y="3611"/>
                  <a:pt x="9425" y="3611"/>
                </a:cubicBezTo>
                <a:cubicBezTo>
                  <a:pt x="9425" y="3678"/>
                  <a:pt x="9425" y="3678"/>
                  <a:pt x="9425" y="3678"/>
                </a:cubicBezTo>
                <a:cubicBezTo>
                  <a:pt x="9425" y="3678"/>
                  <a:pt x="9425" y="3678"/>
                  <a:pt x="9425" y="3678"/>
                </a:cubicBezTo>
                <a:cubicBezTo>
                  <a:pt x="9482" y="3611"/>
                  <a:pt x="9482" y="3611"/>
                  <a:pt x="9482" y="3611"/>
                </a:cubicBezTo>
                <a:cubicBezTo>
                  <a:pt x="9538" y="3611"/>
                  <a:pt x="9538" y="3611"/>
                  <a:pt x="9538" y="3611"/>
                </a:cubicBezTo>
                <a:cubicBezTo>
                  <a:pt x="9538" y="3611"/>
                  <a:pt x="9538" y="3611"/>
                  <a:pt x="9538" y="3611"/>
                </a:cubicBezTo>
                <a:cubicBezTo>
                  <a:pt x="9594" y="3544"/>
                  <a:pt x="9594" y="3544"/>
                  <a:pt x="9594" y="3544"/>
                </a:cubicBezTo>
                <a:cubicBezTo>
                  <a:pt x="9594" y="3477"/>
                  <a:pt x="9594" y="3477"/>
                  <a:pt x="9594" y="3477"/>
                </a:cubicBezTo>
                <a:cubicBezTo>
                  <a:pt x="9594" y="3477"/>
                  <a:pt x="9594" y="3477"/>
                  <a:pt x="9594" y="3477"/>
                </a:cubicBezTo>
                <a:cubicBezTo>
                  <a:pt x="9650" y="3411"/>
                  <a:pt x="9650" y="3411"/>
                  <a:pt x="9650" y="3411"/>
                </a:cubicBezTo>
                <a:cubicBezTo>
                  <a:pt x="9650" y="3344"/>
                  <a:pt x="9650" y="3344"/>
                  <a:pt x="9650" y="3344"/>
                </a:cubicBezTo>
                <a:cubicBezTo>
                  <a:pt x="9650" y="3344"/>
                  <a:pt x="9650" y="3344"/>
                  <a:pt x="9650" y="3344"/>
                </a:cubicBezTo>
                <a:cubicBezTo>
                  <a:pt x="9706" y="3344"/>
                  <a:pt x="9706" y="3344"/>
                  <a:pt x="9706" y="3344"/>
                </a:cubicBezTo>
                <a:cubicBezTo>
                  <a:pt x="9706" y="3411"/>
                  <a:pt x="9706" y="3411"/>
                  <a:pt x="9706" y="3411"/>
                </a:cubicBezTo>
                <a:cubicBezTo>
                  <a:pt x="9706" y="3477"/>
                  <a:pt x="9706" y="3477"/>
                  <a:pt x="9706" y="3477"/>
                </a:cubicBezTo>
                <a:cubicBezTo>
                  <a:pt x="9650" y="3544"/>
                  <a:pt x="9650" y="3544"/>
                  <a:pt x="9650" y="3544"/>
                </a:cubicBezTo>
                <a:cubicBezTo>
                  <a:pt x="9706" y="3544"/>
                  <a:pt x="9706" y="3544"/>
                  <a:pt x="9706" y="3544"/>
                </a:cubicBezTo>
                <a:cubicBezTo>
                  <a:pt x="9706" y="3544"/>
                  <a:pt x="9706" y="3544"/>
                  <a:pt x="9706" y="3544"/>
                </a:cubicBezTo>
                <a:cubicBezTo>
                  <a:pt x="9762" y="3477"/>
                  <a:pt x="9762" y="3477"/>
                  <a:pt x="9762" y="3477"/>
                </a:cubicBezTo>
                <a:cubicBezTo>
                  <a:pt x="9762" y="3477"/>
                  <a:pt x="9762" y="3477"/>
                  <a:pt x="9762" y="3477"/>
                </a:cubicBezTo>
                <a:cubicBezTo>
                  <a:pt x="9762" y="3411"/>
                  <a:pt x="9762" y="3411"/>
                  <a:pt x="9762" y="3411"/>
                </a:cubicBezTo>
                <a:cubicBezTo>
                  <a:pt x="9818" y="3411"/>
                  <a:pt x="9818" y="3411"/>
                  <a:pt x="9818" y="3411"/>
                </a:cubicBezTo>
                <a:cubicBezTo>
                  <a:pt x="9874" y="3344"/>
                  <a:pt x="9874" y="3344"/>
                  <a:pt x="9874" y="3344"/>
                </a:cubicBezTo>
                <a:cubicBezTo>
                  <a:pt x="9874" y="3277"/>
                  <a:pt x="9874" y="3277"/>
                  <a:pt x="9874" y="3277"/>
                </a:cubicBezTo>
                <a:cubicBezTo>
                  <a:pt x="9874" y="3210"/>
                  <a:pt x="9874" y="3210"/>
                  <a:pt x="9874" y="3210"/>
                </a:cubicBezTo>
                <a:cubicBezTo>
                  <a:pt x="9874" y="3210"/>
                  <a:pt x="9874" y="3210"/>
                  <a:pt x="9874" y="3210"/>
                </a:cubicBezTo>
                <a:cubicBezTo>
                  <a:pt x="9930" y="3210"/>
                  <a:pt x="9930" y="3210"/>
                  <a:pt x="9930" y="3210"/>
                </a:cubicBezTo>
                <a:cubicBezTo>
                  <a:pt x="9986" y="3210"/>
                  <a:pt x="9986" y="3210"/>
                  <a:pt x="9986" y="3210"/>
                </a:cubicBezTo>
                <a:cubicBezTo>
                  <a:pt x="10043" y="3143"/>
                  <a:pt x="10043" y="3143"/>
                  <a:pt x="10043" y="3143"/>
                </a:cubicBezTo>
                <a:cubicBezTo>
                  <a:pt x="10043" y="3076"/>
                  <a:pt x="10043" y="3076"/>
                  <a:pt x="10043" y="3076"/>
                </a:cubicBezTo>
                <a:cubicBezTo>
                  <a:pt x="10099" y="3076"/>
                  <a:pt x="10099" y="3076"/>
                  <a:pt x="10099" y="3076"/>
                </a:cubicBezTo>
                <a:cubicBezTo>
                  <a:pt x="10099" y="3009"/>
                  <a:pt x="10099" y="3009"/>
                  <a:pt x="10099" y="3009"/>
                </a:cubicBezTo>
                <a:cubicBezTo>
                  <a:pt x="10155" y="3076"/>
                  <a:pt x="10155" y="3076"/>
                  <a:pt x="10155" y="3076"/>
                </a:cubicBezTo>
                <a:cubicBezTo>
                  <a:pt x="10155" y="3009"/>
                  <a:pt x="10155" y="3009"/>
                  <a:pt x="10155" y="3009"/>
                </a:cubicBezTo>
                <a:cubicBezTo>
                  <a:pt x="10211" y="3009"/>
                  <a:pt x="10211" y="3009"/>
                  <a:pt x="10211" y="3009"/>
                </a:cubicBezTo>
                <a:cubicBezTo>
                  <a:pt x="10155" y="3143"/>
                  <a:pt x="10155" y="3143"/>
                  <a:pt x="10155" y="3143"/>
                </a:cubicBezTo>
                <a:cubicBezTo>
                  <a:pt x="10099" y="3210"/>
                  <a:pt x="10099" y="3210"/>
                  <a:pt x="10099" y="3210"/>
                </a:cubicBezTo>
                <a:cubicBezTo>
                  <a:pt x="10099" y="3277"/>
                  <a:pt x="10099" y="3277"/>
                  <a:pt x="10099" y="3277"/>
                </a:cubicBezTo>
                <a:cubicBezTo>
                  <a:pt x="10099" y="3277"/>
                  <a:pt x="10099" y="3277"/>
                  <a:pt x="10099" y="3277"/>
                </a:cubicBezTo>
                <a:cubicBezTo>
                  <a:pt x="10099" y="3344"/>
                  <a:pt x="10099" y="3344"/>
                  <a:pt x="10099" y="3344"/>
                </a:cubicBezTo>
                <a:cubicBezTo>
                  <a:pt x="10043" y="3344"/>
                  <a:pt x="10043" y="3344"/>
                  <a:pt x="10043" y="3344"/>
                </a:cubicBezTo>
                <a:cubicBezTo>
                  <a:pt x="9986" y="3477"/>
                  <a:pt x="9986" y="3477"/>
                  <a:pt x="9986" y="3477"/>
                </a:cubicBezTo>
                <a:cubicBezTo>
                  <a:pt x="9986" y="3477"/>
                  <a:pt x="9986" y="3477"/>
                  <a:pt x="9986" y="3477"/>
                </a:cubicBezTo>
                <a:cubicBezTo>
                  <a:pt x="9986" y="3544"/>
                  <a:pt x="9986" y="3544"/>
                  <a:pt x="9986" y="3544"/>
                </a:cubicBezTo>
                <a:cubicBezTo>
                  <a:pt x="9986" y="3544"/>
                  <a:pt x="9986" y="3544"/>
                  <a:pt x="9986" y="3544"/>
                </a:cubicBezTo>
                <a:cubicBezTo>
                  <a:pt x="10043" y="3611"/>
                  <a:pt x="10043" y="3611"/>
                  <a:pt x="10043" y="3611"/>
                </a:cubicBezTo>
                <a:cubicBezTo>
                  <a:pt x="10043" y="3611"/>
                  <a:pt x="10043" y="3611"/>
                  <a:pt x="10043" y="3611"/>
                </a:cubicBezTo>
                <a:cubicBezTo>
                  <a:pt x="10099" y="3544"/>
                  <a:pt x="10099" y="3544"/>
                  <a:pt x="10099" y="3544"/>
                </a:cubicBezTo>
                <a:cubicBezTo>
                  <a:pt x="10155" y="3544"/>
                  <a:pt x="10155" y="3544"/>
                  <a:pt x="10155" y="3544"/>
                </a:cubicBezTo>
                <a:cubicBezTo>
                  <a:pt x="10155" y="3477"/>
                  <a:pt x="10155" y="3477"/>
                  <a:pt x="10155" y="3477"/>
                </a:cubicBezTo>
                <a:cubicBezTo>
                  <a:pt x="10155" y="3477"/>
                  <a:pt x="10155" y="3477"/>
                  <a:pt x="10155" y="3477"/>
                </a:cubicBezTo>
                <a:cubicBezTo>
                  <a:pt x="10211" y="3411"/>
                  <a:pt x="10211" y="3411"/>
                  <a:pt x="10211" y="3411"/>
                </a:cubicBezTo>
                <a:cubicBezTo>
                  <a:pt x="10211" y="3344"/>
                  <a:pt x="10211" y="3344"/>
                  <a:pt x="10211" y="3344"/>
                </a:cubicBezTo>
                <a:cubicBezTo>
                  <a:pt x="10267" y="3344"/>
                  <a:pt x="10267" y="3344"/>
                  <a:pt x="10267" y="3344"/>
                </a:cubicBezTo>
                <a:cubicBezTo>
                  <a:pt x="10267" y="3344"/>
                  <a:pt x="10267" y="3344"/>
                  <a:pt x="10267" y="3344"/>
                </a:cubicBezTo>
                <a:cubicBezTo>
                  <a:pt x="10267" y="3411"/>
                  <a:pt x="10267" y="3411"/>
                  <a:pt x="10267" y="3411"/>
                </a:cubicBezTo>
                <a:cubicBezTo>
                  <a:pt x="10323" y="3411"/>
                  <a:pt x="10323" y="3411"/>
                  <a:pt x="10323" y="3411"/>
                </a:cubicBezTo>
                <a:cubicBezTo>
                  <a:pt x="10379" y="3344"/>
                  <a:pt x="10379" y="3344"/>
                  <a:pt x="10379" y="3344"/>
                </a:cubicBezTo>
                <a:cubicBezTo>
                  <a:pt x="10435" y="3344"/>
                  <a:pt x="10435" y="3344"/>
                  <a:pt x="10435" y="3344"/>
                </a:cubicBezTo>
                <a:cubicBezTo>
                  <a:pt x="10491" y="3277"/>
                  <a:pt x="10491" y="3277"/>
                  <a:pt x="10491" y="3277"/>
                </a:cubicBezTo>
                <a:cubicBezTo>
                  <a:pt x="10491" y="3210"/>
                  <a:pt x="10491" y="3210"/>
                  <a:pt x="10491" y="3210"/>
                </a:cubicBezTo>
                <a:cubicBezTo>
                  <a:pt x="10548" y="3143"/>
                  <a:pt x="10548" y="3143"/>
                  <a:pt x="10548" y="3143"/>
                </a:cubicBezTo>
                <a:cubicBezTo>
                  <a:pt x="10548" y="3076"/>
                  <a:pt x="10548" y="3076"/>
                  <a:pt x="10548" y="3076"/>
                </a:cubicBezTo>
                <a:cubicBezTo>
                  <a:pt x="10548" y="3076"/>
                  <a:pt x="10548" y="3076"/>
                  <a:pt x="10548" y="3076"/>
                </a:cubicBezTo>
                <a:cubicBezTo>
                  <a:pt x="10604" y="3143"/>
                  <a:pt x="10604" y="3143"/>
                  <a:pt x="10604" y="3143"/>
                </a:cubicBezTo>
                <a:cubicBezTo>
                  <a:pt x="10660" y="3143"/>
                  <a:pt x="10660" y="3143"/>
                  <a:pt x="10660" y="3143"/>
                </a:cubicBezTo>
                <a:cubicBezTo>
                  <a:pt x="10660" y="3076"/>
                  <a:pt x="10660" y="3076"/>
                  <a:pt x="10660" y="3076"/>
                </a:cubicBezTo>
                <a:cubicBezTo>
                  <a:pt x="10660" y="3076"/>
                  <a:pt x="10660" y="3076"/>
                  <a:pt x="10660" y="3076"/>
                </a:cubicBezTo>
                <a:cubicBezTo>
                  <a:pt x="10604" y="3009"/>
                  <a:pt x="10604" y="3009"/>
                  <a:pt x="10604" y="3009"/>
                </a:cubicBezTo>
                <a:cubicBezTo>
                  <a:pt x="10604" y="2942"/>
                  <a:pt x="10604" y="2942"/>
                  <a:pt x="10604" y="2942"/>
                </a:cubicBezTo>
                <a:cubicBezTo>
                  <a:pt x="10660" y="2942"/>
                  <a:pt x="10660" y="2942"/>
                  <a:pt x="10660" y="2942"/>
                </a:cubicBezTo>
                <a:cubicBezTo>
                  <a:pt x="10716" y="2876"/>
                  <a:pt x="10716" y="2876"/>
                  <a:pt x="10716" y="2876"/>
                </a:cubicBezTo>
                <a:cubicBezTo>
                  <a:pt x="10772" y="2876"/>
                  <a:pt x="10772" y="2876"/>
                  <a:pt x="10772" y="2876"/>
                </a:cubicBezTo>
                <a:cubicBezTo>
                  <a:pt x="10772" y="2876"/>
                  <a:pt x="10772" y="2876"/>
                  <a:pt x="10772" y="2876"/>
                </a:cubicBezTo>
                <a:cubicBezTo>
                  <a:pt x="10828" y="2876"/>
                  <a:pt x="10828" y="2876"/>
                  <a:pt x="10828" y="2876"/>
                </a:cubicBezTo>
                <a:cubicBezTo>
                  <a:pt x="10884" y="2809"/>
                  <a:pt x="10884" y="2809"/>
                  <a:pt x="10884" y="2809"/>
                </a:cubicBezTo>
                <a:cubicBezTo>
                  <a:pt x="10828" y="2809"/>
                  <a:pt x="10828" y="2809"/>
                  <a:pt x="10828" y="2809"/>
                </a:cubicBezTo>
                <a:cubicBezTo>
                  <a:pt x="10828" y="2675"/>
                  <a:pt x="10828" y="2675"/>
                  <a:pt x="10828" y="2675"/>
                </a:cubicBezTo>
                <a:cubicBezTo>
                  <a:pt x="10884" y="2675"/>
                  <a:pt x="10884" y="2675"/>
                  <a:pt x="10884" y="2675"/>
                </a:cubicBezTo>
                <a:cubicBezTo>
                  <a:pt x="10828" y="2608"/>
                  <a:pt x="10828" y="2608"/>
                  <a:pt x="10828" y="2608"/>
                </a:cubicBezTo>
                <a:cubicBezTo>
                  <a:pt x="10828" y="2541"/>
                  <a:pt x="10828" y="2541"/>
                  <a:pt x="10828" y="2541"/>
                </a:cubicBezTo>
                <a:cubicBezTo>
                  <a:pt x="10828" y="2541"/>
                  <a:pt x="10828" y="2541"/>
                  <a:pt x="10828" y="2541"/>
                </a:cubicBezTo>
                <a:cubicBezTo>
                  <a:pt x="10772" y="2541"/>
                  <a:pt x="10772" y="2541"/>
                  <a:pt x="10772" y="2541"/>
                </a:cubicBezTo>
                <a:cubicBezTo>
                  <a:pt x="10716" y="2608"/>
                  <a:pt x="10716" y="2608"/>
                  <a:pt x="10716" y="2608"/>
                </a:cubicBezTo>
                <a:cubicBezTo>
                  <a:pt x="10716" y="2675"/>
                  <a:pt x="10716" y="2675"/>
                  <a:pt x="10716" y="2675"/>
                </a:cubicBezTo>
                <a:cubicBezTo>
                  <a:pt x="10716" y="2675"/>
                  <a:pt x="10716" y="2675"/>
                  <a:pt x="10716" y="2675"/>
                </a:cubicBezTo>
                <a:cubicBezTo>
                  <a:pt x="10716" y="2742"/>
                  <a:pt x="10716" y="2742"/>
                  <a:pt x="10716" y="2742"/>
                </a:cubicBezTo>
                <a:cubicBezTo>
                  <a:pt x="10660" y="2742"/>
                  <a:pt x="10660" y="2742"/>
                  <a:pt x="10660" y="2742"/>
                </a:cubicBezTo>
                <a:cubicBezTo>
                  <a:pt x="10660" y="2675"/>
                  <a:pt x="10660" y="2675"/>
                  <a:pt x="10660" y="2675"/>
                </a:cubicBezTo>
                <a:cubicBezTo>
                  <a:pt x="10660" y="2675"/>
                  <a:pt x="10660" y="2675"/>
                  <a:pt x="10660" y="2675"/>
                </a:cubicBezTo>
                <a:cubicBezTo>
                  <a:pt x="10660" y="2742"/>
                  <a:pt x="10660" y="2742"/>
                  <a:pt x="10660" y="2742"/>
                </a:cubicBezTo>
                <a:cubicBezTo>
                  <a:pt x="10604" y="2742"/>
                  <a:pt x="10604" y="2742"/>
                  <a:pt x="10604" y="2742"/>
                </a:cubicBezTo>
                <a:cubicBezTo>
                  <a:pt x="10604" y="2742"/>
                  <a:pt x="10604" y="2742"/>
                  <a:pt x="10604" y="2742"/>
                </a:cubicBezTo>
                <a:cubicBezTo>
                  <a:pt x="10604" y="2608"/>
                  <a:pt x="10604" y="2608"/>
                  <a:pt x="10604" y="2608"/>
                </a:cubicBezTo>
                <a:cubicBezTo>
                  <a:pt x="10548" y="2608"/>
                  <a:pt x="10548" y="2608"/>
                  <a:pt x="10548" y="2608"/>
                </a:cubicBezTo>
                <a:cubicBezTo>
                  <a:pt x="10491" y="2608"/>
                  <a:pt x="10491" y="2608"/>
                  <a:pt x="10491" y="2608"/>
                </a:cubicBezTo>
                <a:cubicBezTo>
                  <a:pt x="10491" y="2608"/>
                  <a:pt x="10491" y="2608"/>
                  <a:pt x="10491" y="2608"/>
                </a:cubicBezTo>
                <a:cubicBezTo>
                  <a:pt x="10435" y="2608"/>
                  <a:pt x="10435" y="2608"/>
                  <a:pt x="10435" y="2608"/>
                </a:cubicBezTo>
                <a:cubicBezTo>
                  <a:pt x="10379" y="2608"/>
                  <a:pt x="10379" y="2608"/>
                  <a:pt x="10379" y="2608"/>
                </a:cubicBezTo>
                <a:cubicBezTo>
                  <a:pt x="10379" y="2608"/>
                  <a:pt x="10379" y="2608"/>
                  <a:pt x="10379" y="2608"/>
                </a:cubicBezTo>
                <a:cubicBezTo>
                  <a:pt x="10267" y="2608"/>
                  <a:pt x="10267" y="2608"/>
                  <a:pt x="10267" y="2608"/>
                </a:cubicBezTo>
                <a:cubicBezTo>
                  <a:pt x="10211" y="2608"/>
                  <a:pt x="10211" y="2608"/>
                  <a:pt x="10211" y="2608"/>
                </a:cubicBezTo>
                <a:cubicBezTo>
                  <a:pt x="10155" y="2675"/>
                  <a:pt x="10155" y="2675"/>
                  <a:pt x="10155" y="2675"/>
                </a:cubicBezTo>
                <a:cubicBezTo>
                  <a:pt x="10155" y="2675"/>
                  <a:pt x="10155" y="2675"/>
                  <a:pt x="10155" y="2675"/>
                </a:cubicBezTo>
                <a:cubicBezTo>
                  <a:pt x="10155" y="2675"/>
                  <a:pt x="10155" y="2675"/>
                  <a:pt x="10155" y="2675"/>
                </a:cubicBezTo>
                <a:cubicBezTo>
                  <a:pt x="10099" y="2675"/>
                  <a:pt x="10099" y="2675"/>
                  <a:pt x="10099" y="2675"/>
                </a:cubicBezTo>
                <a:cubicBezTo>
                  <a:pt x="9986" y="2809"/>
                  <a:pt x="9986" y="2809"/>
                  <a:pt x="9986" y="2809"/>
                </a:cubicBezTo>
                <a:cubicBezTo>
                  <a:pt x="9930" y="2809"/>
                  <a:pt x="9930" y="2809"/>
                  <a:pt x="9930" y="2809"/>
                </a:cubicBezTo>
                <a:cubicBezTo>
                  <a:pt x="9930" y="2809"/>
                  <a:pt x="9930" y="2809"/>
                  <a:pt x="9930" y="2809"/>
                </a:cubicBezTo>
                <a:cubicBezTo>
                  <a:pt x="9874" y="2876"/>
                  <a:pt x="9874" y="2876"/>
                  <a:pt x="9874" y="2876"/>
                </a:cubicBezTo>
                <a:cubicBezTo>
                  <a:pt x="9818" y="2876"/>
                  <a:pt x="9818" y="2876"/>
                  <a:pt x="9818" y="2876"/>
                </a:cubicBezTo>
                <a:cubicBezTo>
                  <a:pt x="9762" y="2942"/>
                  <a:pt x="9762" y="2942"/>
                  <a:pt x="9762" y="2942"/>
                </a:cubicBezTo>
                <a:cubicBezTo>
                  <a:pt x="9762" y="2942"/>
                  <a:pt x="9762" y="2942"/>
                  <a:pt x="9762" y="2942"/>
                </a:cubicBezTo>
                <a:cubicBezTo>
                  <a:pt x="9650" y="2942"/>
                  <a:pt x="9650" y="2942"/>
                  <a:pt x="9650" y="2942"/>
                </a:cubicBezTo>
                <a:cubicBezTo>
                  <a:pt x="9650" y="2942"/>
                  <a:pt x="9650" y="2942"/>
                  <a:pt x="9650" y="2942"/>
                </a:cubicBezTo>
                <a:cubicBezTo>
                  <a:pt x="9594" y="2942"/>
                  <a:pt x="9594" y="2942"/>
                  <a:pt x="9594" y="2942"/>
                </a:cubicBezTo>
                <a:cubicBezTo>
                  <a:pt x="9594" y="3009"/>
                  <a:pt x="9594" y="3009"/>
                  <a:pt x="9594" y="3009"/>
                </a:cubicBezTo>
                <a:cubicBezTo>
                  <a:pt x="9538" y="3009"/>
                  <a:pt x="9538" y="3009"/>
                  <a:pt x="9538" y="3009"/>
                </a:cubicBezTo>
                <a:cubicBezTo>
                  <a:pt x="9482" y="3076"/>
                  <a:pt x="9482" y="3076"/>
                  <a:pt x="9482" y="3076"/>
                </a:cubicBezTo>
                <a:cubicBezTo>
                  <a:pt x="9425" y="3076"/>
                  <a:pt x="9425" y="3076"/>
                  <a:pt x="9425" y="3076"/>
                </a:cubicBezTo>
                <a:cubicBezTo>
                  <a:pt x="9369" y="3076"/>
                  <a:pt x="9369" y="3076"/>
                  <a:pt x="9369" y="3076"/>
                </a:cubicBezTo>
                <a:cubicBezTo>
                  <a:pt x="9313" y="3076"/>
                  <a:pt x="9313" y="3076"/>
                  <a:pt x="9313" y="3076"/>
                </a:cubicBezTo>
                <a:cubicBezTo>
                  <a:pt x="9201" y="3076"/>
                  <a:pt x="9201" y="3076"/>
                  <a:pt x="9201" y="3076"/>
                </a:cubicBezTo>
                <a:cubicBezTo>
                  <a:pt x="9145" y="3210"/>
                  <a:pt x="9145" y="3210"/>
                  <a:pt x="9145" y="3210"/>
                </a:cubicBezTo>
                <a:cubicBezTo>
                  <a:pt x="9089" y="3210"/>
                  <a:pt x="9089" y="3210"/>
                  <a:pt x="9089" y="3210"/>
                </a:cubicBezTo>
                <a:cubicBezTo>
                  <a:pt x="9033" y="3210"/>
                  <a:pt x="9033" y="3210"/>
                  <a:pt x="9033" y="3210"/>
                </a:cubicBezTo>
                <a:cubicBezTo>
                  <a:pt x="9033" y="3277"/>
                  <a:pt x="9033" y="3277"/>
                  <a:pt x="9033" y="3277"/>
                </a:cubicBezTo>
                <a:cubicBezTo>
                  <a:pt x="9033" y="3277"/>
                  <a:pt x="9033" y="3277"/>
                  <a:pt x="9033" y="3277"/>
                </a:cubicBezTo>
                <a:cubicBezTo>
                  <a:pt x="9089" y="3277"/>
                  <a:pt x="9089" y="3277"/>
                  <a:pt x="9089" y="3277"/>
                </a:cubicBezTo>
                <a:cubicBezTo>
                  <a:pt x="9033" y="3277"/>
                  <a:pt x="9033" y="3277"/>
                  <a:pt x="9033" y="3277"/>
                </a:cubicBezTo>
                <a:cubicBezTo>
                  <a:pt x="9033" y="3344"/>
                  <a:pt x="9033" y="3344"/>
                  <a:pt x="9033" y="3344"/>
                </a:cubicBezTo>
                <a:cubicBezTo>
                  <a:pt x="9033" y="3344"/>
                  <a:pt x="9033" y="3344"/>
                  <a:pt x="9033" y="3344"/>
                </a:cubicBezTo>
                <a:cubicBezTo>
                  <a:pt x="9033" y="3411"/>
                  <a:pt x="9033" y="3411"/>
                  <a:pt x="9033" y="3411"/>
                </a:cubicBezTo>
                <a:cubicBezTo>
                  <a:pt x="8977" y="3411"/>
                  <a:pt x="8977" y="3411"/>
                  <a:pt x="8977" y="3411"/>
                </a:cubicBezTo>
                <a:cubicBezTo>
                  <a:pt x="8977" y="3411"/>
                  <a:pt x="8977" y="3411"/>
                  <a:pt x="8977" y="3411"/>
                </a:cubicBezTo>
                <a:cubicBezTo>
                  <a:pt x="9033" y="3477"/>
                  <a:pt x="9033" y="3477"/>
                  <a:pt x="9033" y="3477"/>
                </a:cubicBezTo>
                <a:cubicBezTo>
                  <a:pt x="9089" y="3411"/>
                  <a:pt x="9089" y="3411"/>
                  <a:pt x="9089" y="3411"/>
                </a:cubicBezTo>
                <a:cubicBezTo>
                  <a:pt x="9089" y="3411"/>
                  <a:pt x="9089" y="3411"/>
                  <a:pt x="9089" y="3411"/>
                </a:cubicBezTo>
                <a:cubicBezTo>
                  <a:pt x="9145" y="3411"/>
                  <a:pt x="9145" y="3411"/>
                  <a:pt x="9145" y="3411"/>
                </a:cubicBezTo>
                <a:cubicBezTo>
                  <a:pt x="9201" y="3411"/>
                  <a:pt x="9201" y="3411"/>
                  <a:pt x="9201" y="3411"/>
                </a:cubicBezTo>
                <a:cubicBezTo>
                  <a:pt x="9201" y="3477"/>
                  <a:pt x="9201" y="3477"/>
                  <a:pt x="9201" y="3477"/>
                </a:cubicBezTo>
                <a:cubicBezTo>
                  <a:pt x="9201" y="3544"/>
                  <a:pt x="9201" y="3544"/>
                  <a:pt x="9201" y="3544"/>
                </a:cubicBezTo>
                <a:cubicBezTo>
                  <a:pt x="9257" y="3544"/>
                  <a:pt x="9257" y="3544"/>
                  <a:pt x="9257" y="3544"/>
                </a:cubicBezTo>
                <a:close/>
                <a:moveTo>
                  <a:pt x="14026" y="6554"/>
                </a:moveTo>
                <a:cubicBezTo>
                  <a:pt x="14026" y="6554"/>
                  <a:pt x="14026" y="6554"/>
                  <a:pt x="14026" y="6554"/>
                </a:cubicBezTo>
                <a:cubicBezTo>
                  <a:pt x="14082" y="6554"/>
                  <a:pt x="14082" y="6554"/>
                  <a:pt x="14082" y="6554"/>
                </a:cubicBezTo>
                <a:cubicBezTo>
                  <a:pt x="14082" y="6554"/>
                  <a:pt x="14082" y="6554"/>
                  <a:pt x="14082" y="6554"/>
                </a:cubicBezTo>
                <a:cubicBezTo>
                  <a:pt x="14026" y="6620"/>
                  <a:pt x="14026" y="6620"/>
                  <a:pt x="14026" y="6620"/>
                </a:cubicBezTo>
                <a:cubicBezTo>
                  <a:pt x="14026" y="6620"/>
                  <a:pt x="14026" y="6620"/>
                  <a:pt x="14026" y="6620"/>
                </a:cubicBezTo>
                <a:cubicBezTo>
                  <a:pt x="14026" y="6554"/>
                  <a:pt x="14026" y="6554"/>
                  <a:pt x="14026" y="6554"/>
                </a:cubicBezTo>
                <a:close/>
                <a:moveTo>
                  <a:pt x="13465" y="5417"/>
                </a:moveTo>
                <a:cubicBezTo>
                  <a:pt x="13409" y="5350"/>
                  <a:pt x="13409" y="5350"/>
                  <a:pt x="13409" y="5350"/>
                </a:cubicBezTo>
                <a:cubicBezTo>
                  <a:pt x="13353" y="5350"/>
                  <a:pt x="13353" y="5350"/>
                  <a:pt x="13353" y="5350"/>
                </a:cubicBezTo>
                <a:cubicBezTo>
                  <a:pt x="13353" y="5350"/>
                  <a:pt x="13353" y="5350"/>
                  <a:pt x="13353" y="5350"/>
                </a:cubicBezTo>
                <a:cubicBezTo>
                  <a:pt x="13409" y="5350"/>
                  <a:pt x="13409" y="5350"/>
                  <a:pt x="13409" y="5350"/>
                </a:cubicBezTo>
                <a:cubicBezTo>
                  <a:pt x="13409" y="5417"/>
                  <a:pt x="13409" y="5417"/>
                  <a:pt x="13409" y="5417"/>
                </a:cubicBezTo>
                <a:cubicBezTo>
                  <a:pt x="13409" y="5417"/>
                  <a:pt x="13409" y="5417"/>
                  <a:pt x="13409" y="5417"/>
                </a:cubicBezTo>
                <a:cubicBezTo>
                  <a:pt x="13353" y="5417"/>
                  <a:pt x="13353" y="5417"/>
                  <a:pt x="13353" y="5417"/>
                </a:cubicBezTo>
                <a:cubicBezTo>
                  <a:pt x="13297" y="5417"/>
                  <a:pt x="13297" y="5417"/>
                  <a:pt x="13297" y="5417"/>
                </a:cubicBezTo>
                <a:cubicBezTo>
                  <a:pt x="13353" y="5484"/>
                  <a:pt x="13353" y="5484"/>
                  <a:pt x="13353" y="5484"/>
                </a:cubicBezTo>
                <a:cubicBezTo>
                  <a:pt x="13353" y="5484"/>
                  <a:pt x="13353" y="5484"/>
                  <a:pt x="13353" y="5484"/>
                </a:cubicBezTo>
                <a:cubicBezTo>
                  <a:pt x="13353" y="5550"/>
                  <a:pt x="13353" y="5550"/>
                  <a:pt x="13353" y="5550"/>
                </a:cubicBezTo>
                <a:cubicBezTo>
                  <a:pt x="13297" y="5484"/>
                  <a:pt x="13297" y="5484"/>
                  <a:pt x="13297" y="5484"/>
                </a:cubicBezTo>
                <a:cubicBezTo>
                  <a:pt x="13241" y="5550"/>
                  <a:pt x="13241" y="5550"/>
                  <a:pt x="13241" y="5550"/>
                </a:cubicBezTo>
                <a:cubicBezTo>
                  <a:pt x="13184" y="5550"/>
                  <a:pt x="13184" y="5550"/>
                  <a:pt x="13184" y="5550"/>
                </a:cubicBezTo>
                <a:cubicBezTo>
                  <a:pt x="13184" y="5617"/>
                  <a:pt x="13184" y="5617"/>
                  <a:pt x="13184" y="5617"/>
                </a:cubicBezTo>
                <a:cubicBezTo>
                  <a:pt x="13184" y="5617"/>
                  <a:pt x="13184" y="5617"/>
                  <a:pt x="13184" y="5617"/>
                </a:cubicBezTo>
                <a:cubicBezTo>
                  <a:pt x="13184" y="5617"/>
                  <a:pt x="13184" y="5617"/>
                  <a:pt x="13184" y="5617"/>
                </a:cubicBezTo>
                <a:cubicBezTo>
                  <a:pt x="13184" y="5617"/>
                  <a:pt x="13184" y="5617"/>
                  <a:pt x="13184" y="5617"/>
                </a:cubicBezTo>
                <a:cubicBezTo>
                  <a:pt x="13184" y="5684"/>
                  <a:pt x="13184" y="5684"/>
                  <a:pt x="13184" y="5684"/>
                </a:cubicBezTo>
                <a:cubicBezTo>
                  <a:pt x="13184" y="5684"/>
                  <a:pt x="13184" y="5684"/>
                  <a:pt x="13184" y="5684"/>
                </a:cubicBezTo>
                <a:cubicBezTo>
                  <a:pt x="13184" y="5684"/>
                  <a:pt x="13184" y="5684"/>
                  <a:pt x="13184" y="5684"/>
                </a:cubicBezTo>
                <a:cubicBezTo>
                  <a:pt x="13241" y="5684"/>
                  <a:pt x="13241" y="5684"/>
                  <a:pt x="13241" y="5684"/>
                </a:cubicBezTo>
                <a:cubicBezTo>
                  <a:pt x="13241" y="5684"/>
                  <a:pt x="13241" y="5684"/>
                  <a:pt x="13241" y="5684"/>
                </a:cubicBezTo>
                <a:cubicBezTo>
                  <a:pt x="13241" y="5751"/>
                  <a:pt x="13241" y="5751"/>
                  <a:pt x="13241" y="5751"/>
                </a:cubicBezTo>
                <a:cubicBezTo>
                  <a:pt x="13241" y="5751"/>
                  <a:pt x="13241" y="5751"/>
                  <a:pt x="13241" y="5751"/>
                </a:cubicBezTo>
                <a:cubicBezTo>
                  <a:pt x="13241" y="5751"/>
                  <a:pt x="13241" y="5751"/>
                  <a:pt x="13241" y="5751"/>
                </a:cubicBezTo>
                <a:cubicBezTo>
                  <a:pt x="13297" y="5751"/>
                  <a:pt x="13297" y="5751"/>
                  <a:pt x="13297" y="5751"/>
                </a:cubicBezTo>
                <a:cubicBezTo>
                  <a:pt x="13297" y="5751"/>
                  <a:pt x="13297" y="5751"/>
                  <a:pt x="13297" y="5751"/>
                </a:cubicBezTo>
                <a:cubicBezTo>
                  <a:pt x="13297" y="5818"/>
                  <a:pt x="13297" y="5818"/>
                  <a:pt x="13297" y="5818"/>
                </a:cubicBezTo>
                <a:cubicBezTo>
                  <a:pt x="13297" y="5818"/>
                  <a:pt x="13297" y="5818"/>
                  <a:pt x="13297" y="5818"/>
                </a:cubicBezTo>
                <a:cubicBezTo>
                  <a:pt x="13353" y="5818"/>
                  <a:pt x="13353" y="5818"/>
                  <a:pt x="13353" y="5818"/>
                </a:cubicBezTo>
                <a:cubicBezTo>
                  <a:pt x="13353" y="5818"/>
                  <a:pt x="13353" y="5818"/>
                  <a:pt x="13353" y="5818"/>
                </a:cubicBezTo>
                <a:cubicBezTo>
                  <a:pt x="13353" y="5885"/>
                  <a:pt x="13353" y="5885"/>
                  <a:pt x="13353" y="5885"/>
                </a:cubicBezTo>
                <a:cubicBezTo>
                  <a:pt x="13353" y="5885"/>
                  <a:pt x="13353" y="5885"/>
                  <a:pt x="13353" y="5885"/>
                </a:cubicBezTo>
                <a:cubicBezTo>
                  <a:pt x="13409" y="5885"/>
                  <a:pt x="13409" y="5885"/>
                  <a:pt x="13409" y="5885"/>
                </a:cubicBezTo>
                <a:cubicBezTo>
                  <a:pt x="13409" y="5952"/>
                  <a:pt x="13409" y="5952"/>
                  <a:pt x="13409" y="5952"/>
                </a:cubicBezTo>
                <a:cubicBezTo>
                  <a:pt x="13465" y="5952"/>
                  <a:pt x="13465" y="5952"/>
                  <a:pt x="13465" y="5952"/>
                </a:cubicBezTo>
                <a:cubicBezTo>
                  <a:pt x="13521" y="5952"/>
                  <a:pt x="13521" y="5952"/>
                  <a:pt x="13521" y="5952"/>
                </a:cubicBezTo>
                <a:cubicBezTo>
                  <a:pt x="13577" y="5952"/>
                  <a:pt x="13577" y="5952"/>
                  <a:pt x="13577" y="5952"/>
                </a:cubicBezTo>
                <a:cubicBezTo>
                  <a:pt x="13577" y="6019"/>
                  <a:pt x="13577" y="6019"/>
                  <a:pt x="13577" y="6019"/>
                </a:cubicBezTo>
                <a:cubicBezTo>
                  <a:pt x="13633" y="5952"/>
                  <a:pt x="13633" y="5952"/>
                  <a:pt x="13633" y="5952"/>
                </a:cubicBezTo>
                <a:cubicBezTo>
                  <a:pt x="13577" y="5952"/>
                  <a:pt x="13577" y="5952"/>
                  <a:pt x="13577" y="5952"/>
                </a:cubicBezTo>
                <a:cubicBezTo>
                  <a:pt x="13633" y="5952"/>
                  <a:pt x="13633" y="5952"/>
                  <a:pt x="13633" y="5952"/>
                </a:cubicBezTo>
                <a:cubicBezTo>
                  <a:pt x="13689" y="5885"/>
                  <a:pt x="13689" y="5885"/>
                  <a:pt x="13689" y="5885"/>
                </a:cubicBezTo>
                <a:cubicBezTo>
                  <a:pt x="13633" y="5818"/>
                  <a:pt x="13633" y="5818"/>
                  <a:pt x="13633" y="5818"/>
                </a:cubicBezTo>
                <a:cubicBezTo>
                  <a:pt x="13689" y="5751"/>
                  <a:pt x="13689" y="5751"/>
                  <a:pt x="13689" y="5751"/>
                </a:cubicBezTo>
                <a:cubicBezTo>
                  <a:pt x="13689" y="5684"/>
                  <a:pt x="13689" y="5684"/>
                  <a:pt x="13689" y="5684"/>
                </a:cubicBezTo>
                <a:cubicBezTo>
                  <a:pt x="13745" y="5617"/>
                  <a:pt x="13745" y="5617"/>
                  <a:pt x="13745" y="5617"/>
                </a:cubicBezTo>
                <a:cubicBezTo>
                  <a:pt x="13745" y="5550"/>
                  <a:pt x="13745" y="5550"/>
                  <a:pt x="13745" y="5550"/>
                </a:cubicBezTo>
                <a:cubicBezTo>
                  <a:pt x="13745" y="5550"/>
                  <a:pt x="13745" y="5550"/>
                  <a:pt x="13745" y="5550"/>
                </a:cubicBezTo>
                <a:cubicBezTo>
                  <a:pt x="13745" y="5484"/>
                  <a:pt x="13745" y="5484"/>
                  <a:pt x="13745" y="5484"/>
                </a:cubicBezTo>
                <a:cubicBezTo>
                  <a:pt x="13689" y="5417"/>
                  <a:pt x="13689" y="5417"/>
                  <a:pt x="13689" y="5417"/>
                </a:cubicBezTo>
                <a:cubicBezTo>
                  <a:pt x="13689" y="5417"/>
                  <a:pt x="13689" y="5417"/>
                  <a:pt x="13689" y="5417"/>
                </a:cubicBezTo>
                <a:cubicBezTo>
                  <a:pt x="13689" y="5350"/>
                  <a:pt x="13689" y="5350"/>
                  <a:pt x="13689" y="5350"/>
                </a:cubicBezTo>
                <a:cubicBezTo>
                  <a:pt x="13689" y="5350"/>
                  <a:pt x="13689" y="5350"/>
                  <a:pt x="13689" y="5350"/>
                </a:cubicBezTo>
                <a:cubicBezTo>
                  <a:pt x="13633" y="5283"/>
                  <a:pt x="13633" y="5283"/>
                  <a:pt x="13633" y="5283"/>
                </a:cubicBezTo>
                <a:cubicBezTo>
                  <a:pt x="13577" y="5283"/>
                  <a:pt x="13577" y="5283"/>
                  <a:pt x="13577" y="5283"/>
                </a:cubicBezTo>
                <a:cubicBezTo>
                  <a:pt x="13521" y="5283"/>
                  <a:pt x="13521" y="5283"/>
                  <a:pt x="13521" y="5283"/>
                </a:cubicBezTo>
                <a:cubicBezTo>
                  <a:pt x="13465" y="5283"/>
                  <a:pt x="13465" y="5283"/>
                  <a:pt x="13465" y="5283"/>
                </a:cubicBezTo>
                <a:cubicBezTo>
                  <a:pt x="13465" y="5350"/>
                  <a:pt x="13465" y="5350"/>
                  <a:pt x="13465" y="5350"/>
                </a:cubicBezTo>
                <a:cubicBezTo>
                  <a:pt x="13465" y="5350"/>
                  <a:pt x="13465" y="5350"/>
                  <a:pt x="13465" y="5350"/>
                </a:cubicBezTo>
                <a:cubicBezTo>
                  <a:pt x="13465" y="5417"/>
                  <a:pt x="13465" y="5417"/>
                  <a:pt x="13465" y="5417"/>
                </a:cubicBezTo>
                <a:cubicBezTo>
                  <a:pt x="13465" y="5417"/>
                  <a:pt x="13465" y="5417"/>
                  <a:pt x="13465" y="5417"/>
                </a:cubicBezTo>
                <a:close/>
                <a:moveTo>
                  <a:pt x="13745" y="4949"/>
                </a:moveTo>
                <a:cubicBezTo>
                  <a:pt x="13745" y="4949"/>
                  <a:pt x="13745" y="4949"/>
                  <a:pt x="13745" y="4949"/>
                </a:cubicBezTo>
                <a:cubicBezTo>
                  <a:pt x="13745" y="4949"/>
                  <a:pt x="13745" y="4949"/>
                  <a:pt x="13745" y="4949"/>
                </a:cubicBezTo>
                <a:cubicBezTo>
                  <a:pt x="13802" y="4949"/>
                  <a:pt x="13802" y="4949"/>
                  <a:pt x="13802" y="4949"/>
                </a:cubicBezTo>
                <a:cubicBezTo>
                  <a:pt x="13802" y="4949"/>
                  <a:pt x="13802" y="4949"/>
                  <a:pt x="13745" y="4949"/>
                </a:cubicBezTo>
                <a:close/>
                <a:moveTo>
                  <a:pt x="13689" y="5216"/>
                </a:moveTo>
                <a:cubicBezTo>
                  <a:pt x="13689" y="5216"/>
                  <a:pt x="13689" y="5216"/>
                  <a:pt x="13689" y="5216"/>
                </a:cubicBezTo>
                <a:cubicBezTo>
                  <a:pt x="13689" y="5216"/>
                  <a:pt x="13689" y="5216"/>
                  <a:pt x="13689" y="5216"/>
                </a:cubicBezTo>
                <a:cubicBezTo>
                  <a:pt x="13689" y="5149"/>
                  <a:pt x="13689" y="5149"/>
                  <a:pt x="13689" y="5149"/>
                </a:cubicBezTo>
                <a:cubicBezTo>
                  <a:pt x="13689" y="5149"/>
                  <a:pt x="13689" y="5149"/>
                  <a:pt x="13689" y="5149"/>
                </a:cubicBezTo>
                <a:cubicBezTo>
                  <a:pt x="13689" y="5082"/>
                  <a:pt x="13689" y="5082"/>
                  <a:pt x="13689" y="5082"/>
                </a:cubicBezTo>
                <a:cubicBezTo>
                  <a:pt x="13689" y="5082"/>
                  <a:pt x="13689" y="5082"/>
                  <a:pt x="13689" y="5082"/>
                </a:cubicBezTo>
                <a:cubicBezTo>
                  <a:pt x="13802" y="5082"/>
                  <a:pt x="13802" y="5082"/>
                  <a:pt x="13802" y="5082"/>
                </a:cubicBezTo>
                <a:cubicBezTo>
                  <a:pt x="13745" y="5149"/>
                  <a:pt x="13745" y="5149"/>
                  <a:pt x="13745" y="5149"/>
                </a:cubicBezTo>
                <a:cubicBezTo>
                  <a:pt x="13745" y="5216"/>
                  <a:pt x="13745" y="5216"/>
                  <a:pt x="13745" y="5216"/>
                </a:cubicBezTo>
                <a:cubicBezTo>
                  <a:pt x="13745" y="5216"/>
                  <a:pt x="13689" y="5216"/>
                  <a:pt x="13689" y="5216"/>
                </a:cubicBezTo>
                <a:close/>
                <a:moveTo>
                  <a:pt x="13353" y="5149"/>
                </a:moveTo>
                <a:cubicBezTo>
                  <a:pt x="13353" y="5082"/>
                  <a:pt x="13353" y="5082"/>
                  <a:pt x="13353" y="5082"/>
                </a:cubicBezTo>
                <a:cubicBezTo>
                  <a:pt x="13353" y="5082"/>
                  <a:pt x="13353" y="5082"/>
                  <a:pt x="13353" y="5082"/>
                </a:cubicBezTo>
                <a:cubicBezTo>
                  <a:pt x="13409" y="5082"/>
                  <a:pt x="13409" y="5082"/>
                  <a:pt x="13409" y="5082"/>
                </a:cubicBezTo>
                <a:cubicBezTo>
                  <a:pt x="13409" y="5082"/>
                  <a:pt x="13409" y="5082"/>
                  <a:pt x="13409" y="5082"/>
                </a:cubicBezTo>
                <a:cubicBezTo>
                  <a:pt x="13409" y="5082"/>
                  <a:pt x="13409" y="5082"/>
                  <a:pt x="13409" y="5082"/>
                </a:cubicBezTo>
                <a:cubicBezTo>
                  <a:pt x="13409" y="5149"/>
                  <a:pt x="13409" y="5149"/>
                  <a:pt x="13409" y="5149"/>
                </a:cubicBezTo>
                <a:cubicBezTo>
                  <a:pt x="13353" y="5149"/>
                  <a:pt x="13353" y="5149"/>
                  <a:pt x="13353" y="5149"/>
                </a:cubicBezTo>
                <a:close/>
                <a:moveTo>
                  <a:pt x="13297" y="5216"/>
                </a:moveTo>
                <a:cubicBezTo>
                  <a:pt x="13297" y="5149"/>
                  <a:pt x="13297" y="5149"/>
                  <a:pt x="13297" y="5149"/>
                </a:cubicBezTo>
                <a:cubicBezTo>
                  <a:pt x="13297" y="5149"/>
                  <a:pt x="13297" y="5149"/>
                  <a:pt x="13297" y="5149"/>
                </a:cubicBezTo>
                <a:cubicBezTo>
                  <a:pt x="13297" y="5149"/>
                  <a:pt x="13297" y="5149"/>
                  <a:pt x="13297" y="5149"/>
                </a:cubicBezTo>
                <a:cubicBezTo>
                  <a:pt x="13297" y="5149"/>
                  <a:pt x="13297" y="5149"/>
                  <a:pt x="13297" y="5149"/>
                </a:cubicBezTo>
                <a:cubicBezTo>
                  <a:pt x="13297" y="5216"/>
                  <a:pt x="13297" y="5216"/>
                  <a:pt x="13297" y="5216"/>
                </a:cubicBezTo>
                <a:close/>
                <a:moveTo>
                  <a:pt x="13353" y="5283"/>
                </a:moveTo>
                <a:cubicBezTo>
                  <a:pt x="13353" y="5283"/>
                  <a:pt x="13353" y="5283"/>
                  <a:pt x="13353" y="5283"/>
                </a:cubicBezTo>
                <a:cubicBezTo>
                  <a:pt x="13353" y="5283"/>
                  <a:pt x="13353" y="5283"/>
                  <a:pt x="13353" y="5283"/>
                </a:cubicBezTo>
                <a:cubicBezTo>
                  <a:pt x="13353" y="5216"/>
                  <a:pt x="13353" y="5216"/>
                  <a:pt x="13353" y="5216"/>
                </a:cubicBezTo>
                <a:cubicBezTo>
                  <a:pt x="13353" y="5216"/>
                  <a:pt x="13353" y="5216"/>
                  <a:pt x="13353" y="5216"/>
                </a:cubicBezTo>
                <a:cubicBezTo>
                  <a:pt x="13409" y="5216"/>
                  <a:pt x="13409" y="5216"/>
                  <a:pt x="13409" y="5216"/>
                </a:cubicBezTo>
                <a:cubicBezTo>
                  <a:pt x="13409" y="5283"/>
                  <a:pt x="13409" y="5283"/>
                  <a:pt x="13409" y="5283"/>
                </a:cubicBezTo>
                <a:cubicBezTo>
                  <a:pt x="13353" y="5283"/>
                  <a:pt x="13353" y="5283"/>
                  <a:pt x="13353" y="5283"/>
                </a:cubicBezTo>
                <a:cubicBezTo>
                  <a:pt x="13353" y="5283"/>
                  <a:pt x="13353" y="5283"/>
                  <a:pt x="13353" y="5283"/>
                </a:cubicBezTo>
                <a:close/>
                <a:moveTo>
                  <a:pt x="13241" y="5350"/>
                </a:moveTo>
                <a:cubicBezTo>
                  <a:pt x="13241" y="5350"/>
                  <a:pt x="13241" y="5350"/>
                  <a:pt x="13241" y="5350"/>
                </a:cubicBezTo>
                <a:cubicBezTo>
                  <a:pt x="13184" y="5283"/>
                  <a:pt x="13184" y="5283"/>
                  <a:pt x="13184" y="5283"/>
                </a:cubicBezTo>
                <a:cubicBezTo>
                  <a:pt x="13241" y="5283"/>
                  <a:pt x="13241" y="5283"/>
                  <a:pt x="13241" y="5283"/>
                </a:cubicBezTo>
                <a:cubicBezTo>
                  <a:pt x="13241" y="5216"/>
                  <a:pt x="13241" y="5216"/>
                  <a:pt x="13241" y="5216"/>
                </a:cubicBezTo>
                <a:cubicBezTo>
                  <a:pt x="13297" y="5216"/>
                  <a:pt x="13297" y="5216"/>
                  <a:pt x="13297" y="5216"/>
                </a:cubicBezTo>
                <a:cubicBezTo>
                  <a:pt x="13297" y="5216"/>
                  <a:pt x="13297" y="5216"/>
                  <a:pt x="13297" y="5216"/>
                </a:cubicBezTo>
                <a:cubicBezTo>
                  <a:pt x="13297" y="5283"/>
                  <a:pt x="13297" y="5283"/>
                  <a:pt x="13297" y="5283"/>
                </a:cubicBezTo>
                <a:cubicBezTo>
                  <a:pt x="13297" y="5283"/>
                  <a:pt x="13297" y="5283"/>
                  <a:pt x="13297" y="5283"/>
                </a:cubicBezTo>
                <a:cubicBezTo>
                  <a:pt x="13297" y="5350"/>
                  <a:pt x="13297" y="5350"/>
                  <a:pt x="13297" y="5350"/>
                </a:cubicBezTo>
                <a:cubicBezTo>
                  <a:pt x="13297" y="5350"/>
                  <a:pt x="13297" y="5350"/>
                  <a:pt x="13297" y="5350"/>
                </a:cubicBezTo>
                <a:cubicBezTo>
                  <a:pt x="13241" y="5350"/>
                  <a:pt x="13241" y="5350"/>
                  <a:pt x="13241" y="5350"/>
                </a:cubicBezTo>
                <a:cubicBezTo>
                  <a:pt x="13241" y="5350"/>
                  <a:pt x="13241" y="5350"/>
                  <a:pt x="13241" y="5350"/>
                </a:cubicBezTo>
                <a:close/>
                <a:moveTo>
                  <a:pt x="13128" y="5417"/>
                </a:moveTo>
                <a:cubicBezTo>
                  <a:pt x="13128" y="5350"/>
                  <a:pt x="13128" y="5350"/>
                  <a:pt x="13128" y="5350"/>
                </a:cubicBezTo>
                <a:cubicBezTo>
                  <a:pt x="13128" y="5350"/>
                  <a:pt x="13128" y="5350"/>
                  <a:pt x="13128" y="5350"/>
                </a:cubicBezTo>
                <a:cubicBezTo>
                  <a:pt x="13128" y="5350"/>
                  <a:pt x="13128" y="5350"/>
                  <a:pt x="13128" y="5350"/>
                </a:cubicBezTo>
                <a:cubicBezTo>
                  <a:pt x="13128" y="5350"/>
                  <a:pt x="13128" y="5350"/>
                  <a:pt x="13128" y="5350"/>
                </a:cubicBezTo>
                <a:cubicBezTo>
                  <a:pt x="13128" y="5417"/>
                  <a:pt x="13128" y="5417"/>
                  <a:pt x="13128" y="5417"/>
                </a:cubicBezTo>
                <a:close/>
                <a:moveTo>
                  <a:pt x="12623" y="5484"/>
                </a:moveTo>
                <a:cubicBezTo>
                  <a:pt x="12567" y="5417"/>
                  <a:pt x="12567" y="5417"/>
                  <a:pt x="12567" y="5417"/>
                </a:cubicBezTo>
                <a:cubicBezTo>
                  <a:pt x="12511" y="5417"/>
                  <a:pt x="12511" y="5417"/>
                  <a:pt x="12511" y="5417"/>
                </a:cubicBezTo>
                <a:cubicBezTo>
                  <a:pt x="12511" y="5417"/>
                  <a:pt x="12511" y="5417"/>
                  <a:pt x="12511" y="5417"/>
                </a:cubicBezTo>
                <a:cubicBezTo>
                  <a:pt x="12511" y="5350"/>
                  <a:pt x="12511" y="5350"/>
                  <a:pt x="12511" y="5350"/>
                </a:cubicBezTo>
                <a:cubicBezTo>
                  <a:pt x="12511" y="5350"/>
                  <a:pt x="12511" y="5350"/>
                  <a:pt x="12511" y="5350"/>
                </a:cubicBezTo>
                <a:cubicBezTo>
                  <a:pt x="12511" y="5283"/>
                  <a:pt x="12511" y="5283"/>
                  <a:pt x="12511" y="5283"/>
                </a:cubicBezTo>
                <a:cubicBezTo>
                  <a:pt x="12567" y="5216"/>
                  <a:pt x="12567" y="5216"/>
                  <a:pt x="12567" y="5216"/>
                </a:cubicBezTo>
                <a:cubicBezTo>
                  <a:pt x="12567" y="5283"/>
                  <a:pt x="12567" y="5283"/>
                  <a:pt x="12567" y="5283"/>
                </a:cubicBezTo>
                <a:cubicBezTo>
                  <a:pt x="12567" y="5283"/>
                  <a:pt x="12567" y="5283"/>
                  <a:pt x="12567" y="5283"/>
                </a:cubicBezTo>
                <a:cubicBezTo>
                  <a:pt x="12623" y="5283"/>
                  <a:pt x="12623" y="5283"/>
                  <a:pt x="12623" y="5283"/>
                </a:cubicBezTo>
                <a:cubicBezTo>
                  <a:pt x="12567" y="5216"/>
                  <a:pt x="12567" y="5216"/>
                  <a:pt x="12567" y="5216"/>
                </a:cubicBezTo>
                <a:cubicBezTo>
                  <a:pt x="12567" y="5216"/>
                  <a:pt x="12567" y="5216"/>
                  <a:pt x="12567" y="5216"/>
                </a:cubicBezTo>
                <a:cubicBezTo>
                  <a:pt x="12567" y="5216"/>
                  <a:pt x="12567" y="5216"/>
                  <a:pt x="12567" y="5216"/>
                </a:cubicBezTo>
                <a:cubicBezTo>
                  <a:pt x="12511" y="5149"/>
                  <a:pt x="12511" y="5149"/>
                  <a:pt x="12511" y="5149"/>
                </a:cubicBezTo>
                <a:cubicBezTo>
                  <a:pt x="12511" y="5149"/>
                  <a:pt x="12511" y="5149"/>
                  <a:pt x="12511" y="5149"/>
                </a:cubicBezTo>
                <a:cubicBezTo>
                  <a:pt x="12511" y="5149"/>
                  <a:pt x="12511" y="5149"/>
                  <a:pt x="12511" y="5149"/>
                </a:cubicBezTo>
                <a:cubicBezTo>
                  <a:pt x="12511" y="5149"/>
                  <a:pt x="12511" y="5149"/>
                  <a:pt x="12511" y="5149"/>
                </a:cubicBezTo>
                <a:cubicBezTo>
                  <a:pt x="12567" y="5149"/>
                  <a:pt x="12567" y="5149"/>
                  <a:pt x="12567" y="5149"/>
                </a:cubicBezTo>
                <a:cubicBezTo>
                  <a:pt x="12567" y="5149"/>
                  <a:pt x="12567" y="5149"/>
                  <a:pt x="12567" y="5149"/>
                </a:cubicBezTo>
                <a:cubicBezTo>
                  <a:pt x="12567" y="5082"/>
                  <a:pt x="12567" y="5082"/>
                  <a:pt x="12567" y="5082"/>
                </a:cubicBezTo>
                <a:cubicBezTo>
                  <a:pt x="12623" y="5082"/>
                  <a:pt x="12623" y="5082"/>
                  <a:pt x="12623" y="5082"/>
                </a:cubicBezTo>
                <a:cubicBezTo>
                  <a:pt x="12623" y="5082"/>
                  <a:pt x="12623" y="5082"/>
                  <a:pt x="12623" y="5082"/>
                </a:cubicBezTo>
                <a:cubicBezTo>
                  <a:pt x="12736" y="5149"/>
                  <a:pt x="12736" y="5149"/>
                  <a:pt x="12736" y="5149"/>
                </a:cubicBezTo>
                <a:cubicBezTo>
                  <a:pt x="12736" y="5082"/>
                  <a:pt x="12736" y="5082"/>
                  <a:pt x="12736" y="5082"/>
                </a:cubicBezTo>
                <a:cubicBezTo>
                  <a:pt x="12736" y="5082"/>
                  <a:pt x="12736" y="5082"/>
                  <a:pt x="12736" y="5082"/>
                </a:cubicBezTo>
                <a:cubicBezTo>
                  <a:pt x="12679" y="5082"/>
                  <a:pt x="12679" y="5082"/>
                  <a:pt x="12679" y="5082"/>
                </a:cubicBezTo>
                <a:cubicBezTo>
                  <a:pt x="12679" y="5082"/>
                  <a:pt x="12679" y="5082"/>
                  <a:pt x="12679" y="5082"/>
                </a:cubicBezTo>
                <a:cubicBezTo>
                  <a:pt x="12792" y="5082"/>
                  <a:pt x="12792" y="5082"/>
                  <a:pt x="12792" y="5082"/>
                </a:cubicBezTo>
                <a:cubicBezTo>
                  <a:pt x="12792" y="5015"/>
                  <a:pt x="12792" y="5015"/>
                  <a:pt x="12792" y="5015"/>
                </a:cubicBezTo>
                <a:cubicBezTo>
                  <a:pt x="12904" y="5015"/>
                  <a:pt x="12904" y="5015"/>
                  <a:pt x="12904" y="5015"/>
                </a:cubicBezTo>
                <a:cubicBezTo>
                  <a:pt x="12904" y="5015"/>
                  <a:pt x="12904" y="5015"/>
                  <a:pt x="12904" y="5015"/>
                </a:cubicBezTo>
                <a:cubicBezTo>
                  <a:pt x="12960" y="5015"/>
                  <a:pt x="12960" y="5015"/>
                  <a:pt x="12960" y="5015"/>
                </a:cubicBezTo>
                <a:cubicBezTo>
                  <a:pt x="12960" y="5015"/>
                  <a:pt x="12960" y="5015"/>
                  <a:pt x="12960" y="5015"/>
                </a:cubicBezTo>
                <a:cubicBezTo>
                  <a:pt x="12736" y="4949"/>
                  <a:pt x="12736" y="4949"/>
                  <a:pt x="12736" y="4949"/>
                </a:cubicBezTo>
                <a:cubicBezTo>
                  <a:pt x="12679" y="4949"/>
                  <a:pt x="12679" y="4949"/>
                  <a:pt x="12679" y="4949"/>
                </a:cubicBezTo>
                <a:cubicBezTo>
                  <a:pt x="12679" y="4949"/>
                  <a:pt x="12679" y="4949"/>
                  <a:pt x="12679" y="4949"/>
                </a:cubicBezTo>
                <a:cubicBezTo>
                  <a:pt x="12567" y="4949"/>
                  <a:pt x="12567" y="4949"/>
                  <a:pt x="12567" y="4949"/>
                </a:cubicBezTo>
                <a:cubicBezTo>
                  <a:pt x="12511" y="4949"/>
                  <a:pt x="12511" y="4949"/>
                  <a:pt x="12511" y="4949"/>
                </a:cubicBezTo>
                <a:cubicBezTo>
                  <a:pt x="12511" y="4949"/>
                  <a:pt x="12511" y="4949"/>
                  <a:pt x="12511" y="4949"/>
                </a:cubicBezTo>
                <a:cubicBezTo>
                  <a:pt x="12455" y="4882"/>
                  <a:pt x="12455" y="4882"/>
                  <a:pt x="12455" y="4882"/>
                </a:cubicBezTo>
                <a:cubicBezTo>
                  <a:pt x="12399" y="4882"/>
                  <a:pt x="12399" y="4882"/>
                  <a:pt x="12399" y="4882"/>
                </a:cubicBezTo>
                <a:cubicBezTo>
                  <a:pt x="12399" y="4949"/>
                  <a:pt x="12399" y="4949"/>
                  <a:pt x="12399" y="4949"/>
                </a:cubicBezTo>
                <a:cubicBezTo>
                  <a:pt x="12399" y="4949"/>
                  <a:pt x="12399" y="4949"/>
                  <a:pt x="12399" y="4949"/>
                </a:cubicBezTo>
                <a:cubicBezTo>
                  <a:pt x="12343" y="4949"/>
                  <a:pt x="12343" y="4949"/>
                  <a:pt x="12343" y="4949"/>
                </a:cubicBezTo>
                <a:cubicBezTo>
                  <a:pt x="12343" y="4882"/>
                  <a:pt x="12343" y="4882"/>
                  <a:pt x="12343" y="4882"/>
                </a:cubicBezTo>
                <a:cubicBezTo>
                  <a:pt x="12343" y="4815"/>
                  <a:pt x="12343" y="4815"/>
                  <a:pt x="12343" y="4815"/>
                </a:cubicBezTo>
                <a:cubicBezTo>
                  <a:pt x="12343" y="4882"/>
                  <a:pt x="12343" y="4882"/>
                  <a:pt x="12343" y="4882"/>
                </a:cubicBezTo>
                <a:cubicBezTo>
                  <a:pt x="12399" y="4815"/>
                  <a:pt x="12399" y="4815"/>
                  <a:pt x="12399" y="4815"/>
                </a:cubicBezTo>
                <a:cubicBezTo>
                  <a:pt x="12399" y="4815"/>
                  <a:pt x="12399" y="4815"/>
                  <a:pt x="12399" y="4815"/>
                </a:cubicBezTo>
                <a:cubicBezTo>
                  <a:pt x="12455" y="4815"/>
                  <a:pt x="12455" y="4815"/>
                  <a:pt x="12455" y="4815"/>
                </a:cubicBezTo>
                <a:cubicBezTo>
                  <a:pt x="12455" y="4815"/>
                  <a:pt x="12455" y="4815"/>
                  <a:pt x="12455" y="4815"/>
                </a:cubicBezTo>
                <a:cubicBezTo>
                  <a:pt x="12455" y="4748"/>
                  <a:pt x="12455" y="4748"/>
                  <a:pt x="12455" y="4748"/>
                </a:cubicBezTo>
                <a:cubicBezTo>
                  <a:pt x="12455" y="4748"/>
                  <a:pt x="12455" y="4748"/>
                  <a:pt x="12455" y="4748"/>
                </a:cubicBezTo>
                <a:cubicBezTo>
                  <a:pt x="12511" y="4748"/>
                  <a:pt x="12511" y="4748"/>
                  <a:pt x="12511" y="4748"/>
                </a:cubicBezTo>
                <a:cubicBezTo>
                  <a:pt x="12567" y="4748"/>
                  <a:pt x="12567" y="4748"/>
                  <a:pt x="12567" y="4748"/>
                </a:cubicBezTo>
                <a:cubicBezTo>
                  <a:pt x="12567" y="4748"/>
                  <a:pt x="12567" y="4748"/>
                  <a:pt x="12567" y="4748"/>
                </a:cubicBezTo>
                <a:cubicBezTo>
                  <a:pt x="12567" y="4815"/>
                  <a:pt x="12567" y="4815"/>
                  <a:pt x="12567" y="4815"/>
                </a:cubicBezTo>
                <a:cubicBezTo>
                  <a:pt x="12567" y="4882"/>
                  <a:pt x="12567" y="4882"/>
                  <a:pt x="12567" y="4882"/>
                </a:cubicBezTo>
                <a:cubicBezTo>
                  <a:pt x="12623" y="4882"/>
                  <a:pt x="12623" y="4882"/>
                  <a:pt x="12623" y="4882"/>
                </a:cubicBezTo>
                <a:cubicBezTo>
                  <a:pt x="12623" y="4815"/>
                  <a:pt x="12623" y="4815"/>
                  <a:pt x="12623" y="4815"/>
                </a:cubicBezTo>
                <a:cubicBezTo>
                  <a:pt x="12623" y="4815"/>
                  <a:pt x="12623" y="4815"/>
                  <a:pt x="12623" y="4815"/>
                </a:cubicBezTo>
                <a:cubicBezTo>
                  <a:pt x="12567" y="4748"/>
                  <a:pt x="12567" y="4748"/>
                  <a:pt x="12567" y="4748"/>
                </a:cubicBezTo>
                <a:cubicBezTo>
                  <a:pt x="12623" y="4681"/>
                  <a:pt x="12623" y="4681"/>
                  <a:pt x="12623" y="4681"/>
                </a:cubicBezTo>
                <a:cubicBezTo>
                  <a:pt x="12679" y="4681"/>
                  <a:pt x="12679" y="4681"/>
                  <a:pt x="12679" y="4681"/>
                </a:cubicBezTo>
                <a:cubicBezTo>
                  <a:pt x="12679" y="4681"/>
                  <a:pt x="12679" y="4681"/>
                  <a:pt x="12679" y="4681"/>
                </a:cubicBezTo>
                <a:cubicBezTo>
                  <a:pt x="12623" y="4614"/>
                  <a:pt x="12623" y="4614"/>
                  <a:pt x="12623" y="4614"/>
                </a:cubicBezTo>
                <a:cubicBezTo>
                  <a:pt x="12623" y="4547"/>
                  <a:pt x="12623" y="4547"/>
                  <a:pt x="12623" y="4547"/>
                </a:cubicBezTo>
                <a:cubicBezTo>
                  <a:pt x="12679" y="4547"/>
                  <a:pt x="12679" y="4547"/>
                  <a:pt x="12679" y="4547"/>
                </a:cubicBezTo>
                <a:cubicBezTo>
                  <a:pt x="12679" y="4547"/>
                  <a:pt x="12679" y="4547"/>
                  <a:pt x="12679" y="4547"/>
                </a:cubicBezTo>
                <a:cubicBezTo>
                  <a:pt x="12736" y="4480"/>
                  <a:pt x="12736" y="4480"/>
                  <a:pt x="12736" y="4480"/>
                </a:cubicBezTo>
                <a:cubicBezTo>
                  <a:pt x="12736" y="4480"/>
                  <a:pt x="12736" y="4480"/>
                  <a:pt x="12736" y="4480"/>
                </a:cubicBezTo>
                <a:cubicBezTo>
                  <a:pt x="12679" y="4480"/>
                  <a:pt x="12679" y="4480"/>
                  <a:pt x="12679" y="4480"/>
                </a:cubicBezTo>
                <a:cubicBezTo>
                  <a:pt x="12679" y="4480"/>
                  <a:pt x="12679" y="4480"/>
                  <a:pt x="12679" y="4480"/>
                </a:cubicBezTo>
                <a:cubicBezTo>
                  <a:pt x="12679" y="4414"/>
                  <a:pt x="12679" y="4414"/>
                  <a:pt x="12679" y="4414"/>
                </a:cubicBezTo>
                <a:cubicBezTo>
                  <a:pt x="12736" y="4414"/>
                  <a:pt x="12736" y="4414"/>
                  <a:pt x="12736" y="4414"/>
                </a:cubicBezTo>
                <a:cubicBezTo>
                  <a:pt x="12736" y="4347"/>
                  <a:pt x="12736" y="4347"/>
                  <a:pt x="12736" y="4347"/>
                </a:cubicBezTo>
                <a:cubicBezTo>
                  <a:pt x="12792" y="4347"/>
                  <a:pt x="12792" y="4347"/>
                  <a:pt x="12792" y="4347"/>
                </a:cubicBezTo>
                <a:cubicBezTo>
                  <a:pt x="12792" y="4347"/>
                  <a:pt x="12792" y="4347"/>
                  <a:pt x="12792" y="4347"/>
                </a:cubicBezTo>
                <a:cubicBezTo>
                  <a:pt x="12792" y="4414"/>
                  <a:pt x="12792" y="4414"/>
                  <a:pt x="12792" y="4414"/>
                </a:cubicBezTo>
                <a:cubicBezTo>
                  <a:pt x="12848" y="4414"/>
                  <a:pt x="12848" y="4414"/>
                  <a:pt x="12848" y="4414"/>
                </a:cubicBezTo>
                <a:cubicBezTo>
                  <a:pt x="12848" y="4480"/>
                  <a:pt x="12848" y="4480"/>
                  <a:pt x="12848" y="4480"/>
                </a:cubicBezTo>
                <a:cubicBezTo>
                  <a:pt x="12848" y="4480"/>
                  <a:pt x="12848" y="4480"/>
                  <a:pt x="12848" y="4480"/>
                </a:cubicBezTo>
                <a:cubicBezTo>
                  <a:pt x="12848" y="4547"/>
                  <a:pt x="12848" y="4547"/>
                  <a:pt x="12848" y="4547"/>
                </a:cubicBezTo>
                <a:cubicBezTo>
                  <a:pt x="12848" y="4547"/>
                  <a:pt x="12848" y="4547"/>
                  <a:pt x="12848" y="4547"/>
                </a:cubicBezTo>
                <a:cubicBezTo>
                  <a:pt x="12904" y="4748"/>
                  <a:pt x="12904" y="4748"/>
                  <a:pt x="12904" y="4748"/>
                </a:cubicBezTo>
                <a:cubicBezTo>
                  <a:pt x="12848" y="4748"/>
                  <a:pt x="12848" y="4748"/>
                  <a:pt x="12848" y="4748"/>
                </a:cubicBezTo>
                <a:cubicBezTo>
                  <a:pt x="12848" y="4815"/>
                  <a:pt x="12848" y="4815"/>
                  <a:pt x="12848" y="4815"/>
                </a:cubicBezTo>
                <a:cubicBezTo>
                  <a:pt x="12904" y="4815"/>
                  <a:pt x="12904" y="4815"/>
                  <a:pt x="12904" y="4815"/>
                </a:cubicBezTo>
                <a:cubicBezTo>
                  <a:pt x="12960" y="4815"/>
                  <a:pt x="12960" y="4815"/>
                  <a:pt x="12960" y="4815"/>
                </a:cubicBezTo>
                <a:cubicBezTo>
                  <a:pt x="12960" y="4748"/>
                  <a:pt x="12960" y="4748"/>
                  <a:pt x="12960" y="4748"/>
                </a:cubicBezTo>
                <a:cubicBezTo>
                  <a:pt x="12960" y="4681"/>
                  <a:pt x="12960" y="4681"/>
                  <a:pt x="12960" y="4681"/>
                </a:cubicBezTo>
                <a:cubicBezTo>
                  <a:pt x="13016" y="4681"/>
                  <a:pt x="13016" y="4681"/>
                  <a:pt x="13016" y="4681"/>
                </a:cubicBezTo>
                <a:cubicBezTo>
                  <a:pt x="13016" y="4614"/>
                  <a:pt x="13016" y="4614"/>
                  <a:pt x="13016" y="4614"/>
                </a:cubicBezTo>
                <a:cubicBezTo>
                  <a:pt x="12904" y="4547"/>
                  <a:pt x="12904" y="4547"/>
                  <a:pt x="12904" y="4547"/>
                </a:cubicBezTo>
                <a:cubicBezTo>
                  <a:pt x="12904" y="4547"/>
                  <a:pt x="12904" y="4547"/>
                  <a:pt x="12904" y="4547"/>
                </a:cubicBezTo>
                <a:cubicBezTo>
                  <a:pt x="12960" y="4547"/>
                  <a:pt x="12960" y="4547"/>
                  <a:pt x="12960" y="4547"/>
                </a:cubicBezTo>
                <a:cubicBezTo>
                  <a:pt x="13016" y="4547"/>
                  <a:pt x="13016" y="4547"/>
                  <a:pt x="13016" y="4547"/>
                </a:cubicBezTo>
                <a:cubicBezTo>
                  <a:pt x="13016" y="4547"/>
                  <a:pt x="13016" y="4547"/>
                  <a:pt x="13016" y="4547"/>
                </a:cubicBezTo>
                <a:cubicBezTo>
                  <a:pt x="12960" y="4480"/>
                  <a:pt x="12960" y="4480"/>
                  <a:pt x="12960" y="4480"/>
                </a:cubicBezTo>
                <a:cubicBezTo>
                  <a:pt x="12960" y="4414"/>
                  <a:pt x="12960" y="4414"/>
                  <a:pt x="12960" y="4414"/>
                </a:cubicBezTo>
                <a:cubicBezTo>
                  <a:pt x="12960" y="4347"/>
                  <a:pt x="12960" y="4347"/>
                  <a:pt x="12960" y="4347"/>
                </a:cubicBezTo>
                <a:cubicBezTo>
                  <a:pt x="12960" y="4280"/>
                  <a:pt x="12960" y="4280"/>
                  <a:pt x="12960" y="4280"/>
                </a:cubicBezTo>
                <a:cubicBezTo>
                  <a:pt x="13016" y="4280"/>
                  <a:pt x="13016" y="4280"/>
                  <a:pt x="13016" y="4280"/>
                </a:cubicBezTo>
                <a:cubicBezTo>
                  <a:pt x="13016" y="4280"/>
                  <a:pt x="13016" y="4280"/>
                  <a:pt x="13016" y="4280"/>
                </a:cubicBezTo>
                <a:cubicBezTo>
                  <a:pt x="13072" y="4280"/>
                  <a:pt x="13072" y="4280"/>
                  <a:pt x="13072" y="4280"/>
                </a:cubicBezTo>
                <a:cubicBezTo>
                  <a:pt x="13072" y="4280"/>
                  <a:pt x="13072" y="4280"/>
                  <a:pt x="13072" y="4280"/>
                </a:cubicBezTo>
                <a:cubicBezTo>
                  <a:pt x="13072" y="4280"/>
                  <a:pt x="13128" y="4213"/>
                  <a:pt x="13128" y="4213"/>
                </a:cubicBezTo>
                <a:cubicBezTo>
                  <a:pt x="13128" y="4213"/>
                  <a:pt x="13184" y="4213"/>
                  <a:pt x="13184" y="4213"/>
                </a:cubicBezTo>
                <a:cubicBezTo>
                  <a:pt x="13184" y="4280"/>
                  <a:pt x="13184" y="4280"/>
                  <a:pt x="13184" y="4280"/>
                </a:cubicBezTo>
                <a:cubicBezTo>
                  <a:pt x="13241" y="4280"/>
                  <a:pt x="13241" y="4280"/>
                  <a:pt x="13241" y="4280"/>
                </a:cubicBezTo>
                <a:cubicBezTo>
                  <a:pt x="13241" y="4280"/>
                  <a:pt x="13241" y="4280"/>
                  <a:pt x="13241" y="4280"/>
                </a:cubicBezTo>
                <a:cubicBezTo>
                  <a:pt x="13297" y="4280"/>
                  <a:pt x="13297" y="4280"/>
                  <a:pt x="13297" y="4280"/>
                </a:cubicBezTo>
                <a:cubicBezTo>
                  <a:pt x="13297" y="4414"/>
                  <a:pt x="13297" y="4414"/>
                  <a:pt x="13297" y="4414"/>
                </a:cubicBezTo>
                <a:cubicBezTo>
                  <a:pt x="13241" y="4480"/>
                  <a:pt x="13241" y="4480"/>
                  <a:pt x="13241" y="4480"/>
                </a:cubicBezTo>
                <a:cubicBezTo>
                  <a:pt x="13241" y="4480"/>
                  <a:pt x="13241" y="4480"/>
                  <a:pt x="13241" y="4480"/>
                </a:cubicBezTo>
                <a:cubicBezTo>
                  <a:pt x="13297" y="4480"/>
                  <a:pt x="13297" y="4480"/>
                  <a:pt x="13297" y="4480"/>
                </a:cubicBezTo>
                <a:cubicBezTo>
                  <a:pt x="13297" y="4480"/>
                  <a:pt x="13297" y="4480"/>
                  <a:pt x="13297" y="4480"/>
                </a:cubicBezTo>
                <a:cubicBezTo>
                  <a:pt x="13297" y="4480"/>
                  <a:pt x="13297" y="4480"/>
                  <a:pt x="13297" y="4480"/>
                </a:cubicBezTo>
                <a:cubicBezTo>
                  <a:pt x="13353" y="4414"/>
                  <a:pt x="13353" y="4414"/>
                  <a:pt x="13353" y="4414"/>
                </a:cubicBezTo>
                <a:cubicBezTo>
                  <a:pt x="13353" y="4347"/>
                  <a:pt x="13353" y="4347"/>
                  <a:pt x="13353" y="4347"/>
                </a:cubicBezTo>
                <a:cubicBezTo>
                  <a:pt x="13353" y="4347"/>
                  <a:pt x="13353" y="4347"/>
                  <a:pt x="13353" y="4347"/>
                </a:cubicBezTo>
                <a:cubicBezTo>
                  <a:pt x="13409" y="4347"/>
                  <a:pt x="13409" y="4347"/>
                  <a:pt x="13409" y="4347"/>
                </a:cubicBezTo>
                <a:cubicBezTo>
                  <a:pt x="13465" y="4347"/>
                  <a:pt x="13465" y="4347"/>
                  <a:pt x="13465" y="4347"/>
                </a:cubicBezTo>
                <a:cubicBezTo>
                  <a:pt x="13465" y="4280"/>
                  <a:pt x="13465" y="4280"/>
                  <a:pt x="13465" y="4280"/>
                </a:cubicBezTo>
                <a:cubicBezTo>
                  <a:pt x="13409" y="4280"/>
                  <a:pt x="13409" y="4280"/>
                  <a:pt x="13409" y="4280"/>
                </a:cubicBezTo>
                <a:cubicBezTo>
                  <a:pt x="13465" y="4280"/>
                  <a:pt x="13465" y="4280"/>
                  <a:pt x="13465" y="4280"/>
                </a:cubicBezTo>
                <a:cubicBezTo>
                  <a:pt x="13465" y="4347"/>
                  <a:pt x="13465" y="4347"/>
                  <a:pt x="13465" y="4347"/>
                </a:cubicBezTo>
                <a:cubicBezTo>
                  <a:pt x="13465" y="4347"/>
                  <a:pt x="13465" y="4347"/>
                  <a:pt x="13465" y="4347"/>
                </a:cubicBezTo>
                <a:cubicBezTo>
                  <a:pt x="13465" y="4347"/>
                  <a:pt x="13465" y="4347"/>
                  <a:pt x="13465" y="4347"/>
                </a:cubicBezTo>
                <a:cubicBezTo>
                  <a:pt x="13465" y="4414"/>
                  <a:pt x="13465" y="4414"/>
                  <a:pt x="13465" y="4414"/>
                </a:cubicBezTo>
                <a:cubicBezTo>
                  <a:pt x="13465" y="4414"/>
                  <a:pt x="13465" y="4414"/>
                  <a:pt x="13465" y="4414"/>
                </a:cubicBezTo>
                <a:cubicBezTo>
                  <a:pt x="13465" y="4414"/>
                  <a:pt x="13465" y="4414"/>
                  <a:pt x="13465" y="4414"/>
                </a:cubicBezTo>
                <a:cubicBezTo>
                  <a:pt x="13521" y="4480"/>
                  <a:pt x="13521" y="4480"/>
                  <a:pt x="13521" y="4480"/>
                </a:cubicBezTo>
                <a:cubicBezTo>
                  <a:pt x="13521" y="4480"/>
                  <a:pt x="13521" y="4480"/>
                  <a:pt x="13521" y="4480"/>
                </a:cubicBezTo>
                <a:cubicBezTo>
                  <a:pt x="13521" y="4547"/>
                  <a:pt x="13521" y="4547"/>
                  <a:pt x="13521" y="4547"/>
                </a:cubicBezTo>
                <a:cubicBezTo>
                  <a:pt x="13465" y="4614"/>
                  <a:pt x="13465" y="4614"/>
                  <a:pt x="13465" y="4614"/>
                </a:cubicBezTo>
                <a:cubicBezTo>
                  <a:pt x="13465" y="4681"/>
                  <a:pt x="13465" y="4681"/>
                  <a:pt x="13465" y="4681"/>
                </a:cubicBezTo>
                <a:cubicBezTo>
                  <a:pt x="13465" y="4748"/>
                  <a:pt x="13465" y="4748"/>
                  <a:pt x="13465" y="4748"/>
                </a:cubicBezTo>
                <a:cubicBezTo>
                  <a:pt x="13409" y="4748"/>
                  <a:pt x="13409" y="4748"/>
                  <a:pt x="13409" y="4748"/>
                </a:cubicBezTo>
                <a:cubicBezTo>
                  <a:pt x="13409" y="4815"/>
                  <a:pt x="13409" y="4815"/>
                  <a:pt x="13409" y="4815"/>
                </a:cubicBezTo>
                <a:cubicBezTo>
                  <a:pt x="13353" y="4882"/>
                  <a:pt x="13353" y="4882"/>
                  <a:pt x="13353" y="4882"/>
                </a:cubicBezTo>
                <a:cubicBezTo>
                  <a:pt x="13297" y="4882"/>
                  <a:pt x="13297" y="4882"/>
                  <a:pt x="13297" y="4882"/>
                </a:cubicBezTo>
                <a:cubicBezTo>
                  <a:pt x="13297" y="4949"/>
                  <a:pt x="13297" y="4949"/>
                  <a:pt x="13297" y="4949"/>
                </a:cubicBezTo>
                <a:cubicBezTo>
                  <a:pt x="13297" y="4949"/>
                  <a:pt x="13297" y="4949"/>
                  <a:pt x="13297" y="4949"/>
                </a:cubicBezTo>
                <a:cubicBezTo>
                  <a:pt x="13241" y="5015"/>
                  <a:pt x="13241" y="5015"/>
                  <a:pt x="13241" y="5015"/>
                </a:cubicBezTo>
                <a:cubicBezTo>
                  <a:pt x="13241" y="5015"/>
                  <a:pt x="13241" y="5015"/>
                  <a:pt x="13241" y="5015"/>
                </a:cubicBezTo>
                <a:cubicBezTo>
                  <a:pt x="13184" y="5015"/>
                  <a:pt x="13184" y="5015"/>
                  <a:pt x="13184" y="5015"/>
                </a:cubicBezTo>
                <a:cubicBezTo>
                  <a:pt x="13184" y="5015"/>
                  <a:pt x="13184" y="5015"/>
                  <a:pt x="13184" y="5015"/>
                </a:cubicBezTo>
                <a:cubicBezTo>
                  <a:pt x="13184" y="5082"/>
                  <a:pt x="13184" y="5082"/>
                  <a:pt x="13184" y="5082"/>
                </a:cubicBezTo>
                <a:cubicBezTo>
                  <a:pt x="13241" y="5082"/>
                  <a:pt x="13241" y="5082"/>
                  <a:pt x="13241" y="5082"/>
                </a:cubicBezTo>
                <a:cubicBezTo>
                  <a:pt x="13241" y="5149"/>
                  <a:pt x="13241" y="5149"/>
                  <a:pt x="13241" y="5149"/>
                </a:cubicBezTo>
                <a:cubicBezTo>
                  <a:pt x="13184" y="5216"/>
                  <a:pt x="13184" y="5216"/>
                  <a:pt x="13184" y="5216"/>
                </a:cubicBezTo>
                <a:cubicBezTo>
                  <a:pt x="13128" y="5216"/>
                  <a:pt x="13128" y="5216"/>
                  <a:pt x="13128" y="5216"/>
                </a:cubicBezTo>
                <a:cubicBezTo>
                  <a:pt x="13128" y="5216"/>
                  <a:pt x="13128" y="5216"/>
                  <a:pt x="13128" y="5216"/>
                </a:cubicBezTo>
                <a:cubicBezTo>
                  <a:pt x="13128" y="5149"/>
                  <a:pt x="13128" y="5149"/>
                  <a:pt x="13128" y="5149"/>
                </a:cubicBezTo>
                <a:cubicBezTo>
                  <a:pt x="13128" y="5149"/>
                  <a:pt x="13128" y="5149"/>
                  <a:pt x="13128" y="5149"/>
                </a:cubicBezTo>
                <a:cubicBezTo>
                  <a:pt x="13072" y="5149"/>
                  <a:pt x="13072" y="5149"/>
                  <a:pt x="13072" y="5149"/>
                </a:cubicBezTo>
                <a:cubicBezTo>
                  <a:pt x="13072" y="5216"/>
                  <a:pt x="13072" y="5216"/>
                  <a:pt x="13072" y="5216"/>
                </a:cubicBezTo>
                <a:cubicBezTo>
                  <a:pt x="13072" y="5216"/>
                  <a:pt x="13072" y="5216"/>
                  <a:pt x="13072" y="5216"/>
                </a:cubicBezTo>
                <a:cubicBezTo>
                  <a:pt x="13016" y="5283"/>
                  <a:pt x="13016" y="5283"/>
                  <a:pt x="13016" y="5283"/>
                </a:cubicBezTo>
                <a:cubicBezTo>
                  <a:pt x="12960" y="5283"/>
                  <a:pt x="12960" y="5283"/>
                  <a:pt x="12960" y="5283"/>
                </a:cubicBezTo>
                <a:cubicBezTo>
                  <a:pt x="12960" y="5350"/>
                  <a:pt x="12960" y="5350"/>
                  <a:pt x="12960" y="5350"/>
                </a:cubicBezTo>
                <a:cubicBezTo>
                  <a:pt x="13016" y="5350"/>
                  <a:pt x="13016" y="5350"/>
                  <a:pt x="13016" y="5350"/>
                </a:cubicBezTo>
                <a:cubicBezTo>
                  <a:pt x="13016" y="5350"/>
                  <a:pt x="13016" y="5350"/>
                  <a:pt x="13016" y="5350"/>
                </a:cubicBezTo>
                <a:cubicBezTo>
                  <a:pt x="13016" y="5350"/>
                  <a:pt x="13016" y="5350"/>
                  <a:pt x="13016" y="5350"/>
                </a:cubicBezTo>
                <a:cubicBezTo>
                  <a:pt x="13016" y="5417"/>
                  <a:pt x="13016" y="5417"/>
                  <a:pt x="13016" y="5417"/>
                </a:cubicBezTo>
                <a:cubicBezTo>
                  <a:pt x="13016" y="5417"/>
                  <a:pt x="13016" y="5417"/>
                  <a:pt x="13016" y="5417"/>
                </a:cubicBezTo>
                <a:cubicBezTo>
                  <a:pt x="13016" y="5484"/>
                  <a:pt x="13016" y="5484"/>
                  <a:pt x="13016" y="5484"/>
                </a:cubicBezTo>
                <a:cubicBezTo>
                  <a:pt x="13016" y="5484"/>
                  <a:pt x="13016" y="5484"/>
                  <a:pt x="13016" y="5484"/>
                </a:cubicBezTo>
                <a:cubicBezTo>
                  <a:pt x="12960" y="5417"/>
                  <a:pt x="12960" y="5417"/>
                  <a:pt x="12960" y="5417"/>
                </a:cubicBezTo>
                <a:cubicBezTo>
                  <a:pt x="12960" y="5350"/>
                  <a:pt x="12960" y="5350"/>
                  <a:pt x="12960" y="5350"/>
                </a:cubicBezTo>
                <a:cubicBezTo>
                  <a:pt x="12960" y="5350"/>
                  <a:pt x="12960" y="5350"/>
                  <a:pt x="12960" y="5350"/>
                </a:cubicBezTo>
                <a:cubicBezTo>
                  <a:pt x="12904" y="5350"/>
                  <a:pt x="12904" y="5350"/>
                  <a:pt x="12904" y="5350"/>
                </a:cubicBezTo>
                <a:cubicBezTo>
                  <a:pt x="12904" y="5417"/>
                  <a:pt x="12904" y="5417"/>
                  <a:pt x="12904" y="5417"/>
                </a:cubicBezTo>
                <a:cubicBezTo>
                  <a:pt x="12960" y="5484"/>
                  <a:pt x="12960" y="5484"/>
                  <a:pt x="12960" y="5484"/>
                </a:cubicBezTo>
                <a:cubicBezTo>
                  <a:pt x="12904" y="5484"/>
                  <a:pt x="12904" y="5484"/>
                  <a:pt x="12904" y="5484"/>
                </a:cubicBezTo>
                <a:cubicBezTo>
                  <a:pt x="12792" y="5484"/>
                  <a:pt x="12792" y="5484"/>
                  <a:pt x="12792" y="5484"/>
                </a:cubicBezTo>
                <a:cubicBezTo>
                  <a:pt x="12736" y="5484"/>
                  <a:pt x="12736" y="5484"/>
                  <a:pt x="12736" y="5484"/>
                </a:cubicBezTo>
                <a:cubicBezTo>
                  <a:pt x="12736" y="5417"/>
                  <a:pt x="12736" y="5417"/>
                  <a:pt x="12736" y="5417"/>
                </a:cubicBezTo>
                <a:cubicBezTo>
                  <a:pt x="12736" y="5484"/>
                  <a:pt x="12736" y="5484"/>
                  <a:pt x="12736" y="5484"/>
                </a:cubicBezTo>
                <a:cubicBezTo>
                  <a:pt x="12679" y="5484"/>
                  <a:pt x="12679" y="5484"/>
                  <a:pt x="12679" y="5484"/>
                </a:cubicBezTo>
                <a:cubicBezTo>
                  <a:pt x="12679" y="5417"/>
                  <a:pt x="12679" y="5417"/>
                  <a:pt x="12679" y="5417"/>
                </a:cubicBezTo>
                <a:cubicBezTo>
                  <a:pt x="12679" y="5350"/>
                  <a:pt x="12679" y="5350"/>
                  <a:pt x="12679" y="5350"/>
                </a:cubicBezTo>
                <a:cubicBezTo>
                  <a:pt x="12623" y="5417"/>
                  <a:pt x="12623" y="5417"/>
                  <a:pt x="12623" y="5417"/>
                </a:cubicBezTo>
                <a:cubicBezTo>
                  <a:pt x="12623" y="5417"/>
                  <a:pt x="12623" y="5417"/>
                  <a:pt x="12623" y="5417"/>
                </a:cubicBezTo>
                <a:cubicBezTo>
                  <a:pt x="12623" y="5484"/>
                  <a:pt x="12623" y="5484"/>
                  <a:pt x="12623" y="5484"/>
                </a:cubicBezTo>
                <a:close/>
                <a:moveTo>
                  <a:pt x="9369" y="4012"/>
                </a:moveTo>
                <a:cubicBezTo>
                  <a:pt x="9369" y="3946"/>
                  <a:pt x="9369" y="3946"/>
                  <a:pt x="9369" y="3946"/>
                </a:cubicBezTo>
                <a:cubicBezTo>
                  <a:pt x="9369" y="3879"/>
                  <a:pt x="9369" y="3879"/>
                  <a:pt x="9369" y="3879"/>
                </a:cubicBezTo>
                <a:cubicBezTo>
                  <a:pt x="9482" y="3812"/>
                  <a:pt x="9482" y="3812"/>
                  <a:pt x="9482" y="3812"/>
                </a:cubicBezTo>
                <a:cubicBezTo>
                  <a:pt x="9538" y="3812"/>
                  <a:pt x="9538" y="3812"/>
                  <a:pt x="9538" y="3812"/>
                </a:cubicBezTo>
                <a:cubicBezTo>
                  <a:pt x="9594" y="3745"/>
                  <a:pt x="9594" y="3745"/>
                  <a:pt x="9594" y="3745"/>
                </a:cubicBezTo>
                <a:cubicBezTo>
                  <a:pt x="9594" y="3745"/>
                  <a:pt x="9594" y="3745"/>
                  <a:pt x="9594" y="3745"/>
                </a:cubicBezTo>
                <a:cubicBezTo>
                  <a:pt x="9706" y="3678"/>
                  <a:pt x="9706" y="3678"/>
                  <a:pt x="9706" y="3678"/>
                </a:cubicBezTo>
                <a:cubicBezTo>
                  <a:pt x="9762" y="3678"/>
                  <a:pt x="9762" y="3678"/>
                  <a:pt x="9762" y="3678"/>
                </a:cubicBezTo>
                <a:cubicBezTo>
                  <a:pt x="9818" y="3678"/>
                  <a:pt x="9818" y="3678"/>
                  <a:pt x="9818" y="3678"/>
                </a:cubicBezTo>
                <a:cubicBezTo>
                  <a:pt x="9818" y="3678"/>
                  <a:pt x="9818" y="3678"/>
                  <a:pt x="9818" y="3678"/>
                </a:cubicBezTo>
                <a:cubicBezTo>
                  <a:pt x="9930" y="3678"/>
                  <a:pt x="9930" y="3678"/>
                  <a:pt x="9930" y="3678"/>
                </a:cubicBezTo>
                <a:cubicBezTo>
                  <a:pt x="9930" y="3678"/>
                  <a:pt x="9930" y="3678"/>
                  <a:pt x="9930" y="3678"/>
                </a:cubicBezTo>
                <a:cubicBezTo>
                  <a:pt x="9930" y="3678"/>
                  <a:pt x="9930" y="3678"/>
                  <a:pt x="9930" y="3678"/>
                </a:cubicBezTo>
                <a:cubicBezTo>
                  <a:pt x="9818" y="3745"/>
                  <a:pt x="9818" y="3745"/>
                  <a:pt x="9818" y="3745"/>
                </a:cubicBezTo>
                <a:cubicBezTo>
                  <a:pt x="9762" y="3812"/>
                  <a:pt x="9762" y="3812"/>
                  <a:pt x="9762" y="3812"/>
                </a:cubicBezTo>
                <a:cubicBezTo>
                  <a:pt x="9594" y="3946"/>
                  <a:pt x="9594" y="3946"/>
                  <a:pt x="9594" y="3946"/>
                </a:cubicBezTo>
                <a:cubicBezTo>
                  <a:pt x="9538" y="4012"/>
                  <a:pt x="9538" y="4012"/>
                  <a:pt x="9538" y="4012"/>
                </a:cubicBezTo>
                <a:cubicBezTo>
                  <a:pt x="9538" y="4012"/>
                  <a:pt x="9538" y="4012"/>
                  <a:pt x="9538" y="4012"/>
                </a:cubicBezTo>
                <a:cubicBezTo>
                  <a:pt x="9482" y="4012"/>
                  <a:pt x="9482" y="4012"/>
                  <a:pt x="9482" y="4012"/>
                </a:cubicBezTo>
                <a:cubicBezTo>
                  <a:pt x="9482" y="4012"/>
                  <a:pt x="9482" y="4012"/>
                  <a:pt x="9482" y="4012"/>
                </a:cubicBezTo>
                <a:cubicBezTo>
                  <a:pt x="9425" y="4079"/>
                  <a:pt x="9425" y="4079"/>
                  <a:pt x="9425" y="4079"/>
                </a:cubicBezTo>
                <a:cubicBezTo>
                  <a:pt x="9425" y="4012"/>
                  <a:pt x="9425" y="4012"/>
                  <a:pt x="9425" y="4012"/>
                </a:cubicBezTo>
                <a:cubicBezTo>
                  <a:pt x="9425" y="4012"/>
                  <a:pt x="9425" y="4012"/>
                  <a:pt x="9425" y="4012"/>
                </a:cubicBezTo>
                <a:cubicBezTo>
                  <a:pt x="9369" y="4012"/>
                  <a:pt x="9369" y="4012"/>
                  <a:pt x="9369" y="4012"/>
                </a:cubicBezTo>
                <a:close/>
                <a:moveTo>
                  <a:pt x="11782" y="5082"/>
                </a:moveTo>
                <a:cubicBezTo>
                  <a:pt x="11782" y="5082"/>
                  <a:pt x="11782" y="5082"/>
                  <a:pt x="11782" y="5082"/>
                </a:cubicBezTo>
                <a:cubicBezTo>
                  <a:pt x="11782" y="5015"/>
                  <a:pt x="11782" y="5015"/>
                  <a:pt x="11782" y="5015"/>
                </a:cubicBezTo>
                <a:cubicBezTo>
                  <a:pt x="11838" y="5015"/>
                  <a:pt x="11838" y="5015"/>
                  <a:pt x="11838" y="5015"/>
                </a:cubicBezTo>
                <a:cubicBezTo>
                  <a:pt x="11838" y="5015"/>
                  <a:pt x="11838" y="5015"/>
                  <a:pt x="11838" y="5015"/>
                </a:cubicBezTo>
                <a:cubicBezTo>
                  <a:pt x="11838" y="4949"/>
                  <a:pt x="11838" y="4949"/>
                  <a:pt x="11838" y="4949"/>
                </a:cubicBezTo>
                <a:cubicBezTo>
                  <a:pt x="11894" y="4949"/>
                  <a:pt x="11894" y="4949"/>
                  <a:pt x="11894" y="4949"/>
                </a:cubicBezTo>
                <a:cubicBezTo>
                  <a:pt x="11950" y="4882"/>
                  <a:pt x="11950" y="4882"/>
                  <a:pt x="11950" y="4882"/>
                </a:cubicBezTo>
                <a:cubicBezTo>
                  <a:pt x="11950" y="4882"/>
                  <a:pt x="11950" y="4882"/>
                  <a:pt x="11950" y="4882"/>
                </a:cubicBezTo>
                <a:cubicBezTo>
                  <a:pt x="11950" y="4949"/>
                  <a:pt x="11950" y="4949"/>
                  <a:pt x="11950" y="4949"/>
                </a:cubicBezTo>
                <a:cubicBezTo>
                  <a:pt x="12006" y="4949"/>
                  <a:pt x="12006" y="4949"/>
                  <a:pt x="12006" y="4949"/>
                </a:cubicBezTo>
                <a:cubicBezTo>
                  <a:pt x="12006" y="5015"/>
                  <a:pt x="12006" y="5015"/>
                  <a:pt x="12006" y="5015"/>
                </a:cubicBezTo>
                <a:cubicBezTo>
                  <a:pt x="11950" y="5082"/>
                  <a:pt x="11950" y="5082"/>
                  <a:pt x="11950" y="5082"/>
                </a:cubicBezTo>
                <a:cubicBezTo>
                  <a:pt x="11950" y="5149"/>
                  <a:pt x="11950" y="5149"/>
                  <a:pt x="11950" y="5149"/>
                </a:cubicBezTo>
                <a:cubicBezTo>
                  <a:pt x="11894" y="5149"/>
                  <a:pt x="11894" y="5149"/>
                  <a:pt x="11894" y="5149"/>
                </a:cubicBezTo>
                <a:cubicBezTo>
                  <a:pt x="11838" y="5149"/>
                  <a:pt x="11838" y="5149"/>
                  <a:pt x="11838" y="5149"/>
                </a:cubicBezTo>
                <a:cubicBezTo>
                  <a:pt x="11838" y="5149"/>
                  <a:pt x="11838" y="5149"/>
                  <a:pt x="11838" y="5149"/>
                </a:cubicBezTo>
                <a:cubicBezTo>
                  <a:pt x="11782" y="5082"/>
                  <a:pt x="11782" y="5082"/>
                  <a:pt x="11782" y="5082"/>
                </a:cubicBezTo>
                <a:cubicBezTo>
                  <a:pt x="11782" y="5082"/>
                  <a:pt x="11782" y="5082"/>
                  <a:pt x="11782" y="5082"/>
                </a:cubicBezTo>
                <a:close/>
                <a:moveTo>
                  <a:pt x="9874" y="5015"/>
                </a:moveTo>
                <a:cubicBezTo>
                  <a:pt x="9874" y="4949"/>
                  <a:pt x="9874" y="4949"/>
                  <a:pt x="9874" y="4949"/>
                </a:cubicBezTo>
                <a:cubicBezTo>
                  <a:pt x="9874" y="4882"/>
                  <a:pt x="9874" y="4882"/>
                  <a:pt x="9874" y="4882"/>
                </a:cubicBezTo>
                <a:cubicBezTo>
                  <a:pt x="9874" y="4815"/>
                  <a:pt x="9874" y="4815"/>
                  <a:pt x="9874" y="4815"/>
                </a:cubicBezTo>
                <a:cubicBezTo>
                  <a:pt x="9930" y="4815"/>
                  <a:pt x="9930" y="4815"/>
                  <a:pt x="9930" y="4815"/>
                </a:cubicBezTo>
                <a:cubicBezTo>
                  <a:pt x="10043" y="4815"/>
                  <a:pt x="10043" y="4815"/>
                  <a:pt x="10043" y="4815"/>
                </a:cubicBezTo>
                <a:cubicBezTo>
                  <a:pt x="10043" y="4815"/>
                  <a:pt x="10043" y="4815"/>
                  <a:pt x="10043" y="4815"/>
                </a:cubicBezTo>
                <a:cubicBezTo>
                  <a:pt x="10099" y="4815"/>
                  <a:pt x="10099" y="4815"/>
                  <a:pt x="10099" y="4815"/>
                </a:cubicBezTo>
                <a:cubicBezTo>
                  <a:pt x="10155" y="4815"/>
                  <a:pt x="10155" y="4815"/>
                  <a:pt x="10155" y="4815"/>
                </a:cubicBezTo>
                <a:cubicBezTo>
                  <a:pt x="10211" y="4748"/>
                  <a:pt x="10211" y="4748"/>
                  <a:pt x="10211" y="4748"/>
                </a:cubicBezTo>
                <a:cubicBezTo>
                  <a:pt x="10323" y="4748"/>
                  <a:pt x="10323" y="4748"/>
                  <a:pt x="10323" y="4748"/>
                </a:cubicBezTo>
                <a:cubicBezTo>
                  <a:pt x="10379" y="4815"/>
                  <a:pt x="10379" y="4815"/>
                  <a:pt x="10379" y="4815"/>
                </a:cubicBezTo>
                <a:cubicBezTo>
                  <a:pt x="10435" y="4815"/>
                  <a:pt x="10435" y="4815"/>
                  <a:pt x="10435" y="4815"/>
                </a:cubicBezTo>
                <a:cubicBezTo>
                  <a:pt x="10491" y="4815"/>
                  <a:pt x="10491" y="4815"/>
                  <a:pt x="10491" y="4815"/>
                </a:cubicBezTo>
                <a:cubicBezTo>
                  <a:pt x="10491" y="4748"/>
                  <a:pt x="10491" y="4748"/>
                  <a:pt x="10491" y="4748"/>
                </a:cubicBezTo>
                <a:cubicBezTo>
                  <a:pt x="10604" y="4748"/>
                  <a:pt x="10604" y="4748"/>
                  <a:pt x="10604" y="4748"/>
                </a:cubicBezTo>
                <a:cubicBezTo>
                  <a:pt x="10660" y="4748"/>
                  <a:pt x="10660" y="4748"/>
                  <a:pt x="10660" y="4748"/>
                </a:cubicBezTo>
                <a:cubicBezTo>
                  <a:pt x="10660" y="4681"/>
                  <a:pt x="10660" y="4681"/>
                  <a:pt x="10660" y="4681"/>
                </a:cubicBezTo>
                <a:cubicBezTo>
                  <a:pt x="10660" y="4681"/>
                  <a:pt x="10660" y="4681"/>
                  <a:pt x="10660" y="4681"/>
                </a:cubicBezTo>
                <a:cubicBezTo>
                  <a:pt x="10604" y="4748"/>
                  <a:pt x="10604" y="4748"/>
                  <a:pt x="10604" y="4748"/>
                </a:cubicBezTo>
                <a:cubicBezTo>
                  <a:pt x="10548" y="4748"/>
                  <a:pt x="10548" y="4748"/>
                  <a:pt x="10548" y="4748"/>
                </a:cubicBezTo>
                <a:cubicBezTo>
                  <a:pt x="10548" y="4681"/>
                  <a:pt x="10548" y="4681"/>
                  <a:pt x="10548" y="4681"/>
                </a:cubicBezTo>
                <a:cubicBezTo>
                  <a:pt x="10491" y="4748"/>
                  <a:pt x="10491" y="4748"/>
                  <a:pt x="10491" y="4748"/>
                </a:cubicBezTo>
                <a:cubicBezTo>
                  <a:pt x="10435" y="4748"/>
                  <a:pt x="10435" y="4748"/>
                  <a:pt x="10435" y="4748"/>
                </a:cubicBezTo>
                <a:cubicBezTo>
                  <a:pt x="10435" y="4681"/>
                  <a:pt x="10435" y="4681"/>
                  <a:pt x="10435" y="4681"/>
                </a:cubicBezTo>
                <a:cubicBezTo>
                  <a:pt x="10379" y="4681"/>
                  <a:pt x="10379" y="4681"/>
                  <a:pt x="10379" y="4681"/>
                </a:cubicBezTo>
                <a:cubicBezTo>
                  <a:pt x="10323" y="4681"/>
                  <a:pt x="10323" y="4681"/>
                  <a:pt x="10323" y="4681"/>
                </a:cubicBezTo>
                <a:cubicBezTo>
                  <a:pt x="10267" y="4681"/>
                  <a:pt x="10267" y="4681"/>
                  <a:pt x="10267" y="4681"/>
                </a:cubicBezTo>
                <a:cubicBezTo>
                  <a:pt x="10267" y="4681"/>
                  <a:pt x="10267" y="4681"/>
                  <a:pt x="10267" y="4681"/>
                </a:cubicBezTo>
                <a:cubicBezTo>
                  <a:pt x="10211" y="4681"/>
                  <a:pt x="10211" y="4681"/>
                  <a:pt x="10211" y="4681"/>
                </a:cubicBezTo>
                <a:cubicBezTo>
                  <a:pt x="10155" y="4681"/>
                  <a:pt x="10155" y="4681"/>
                  <a:pt x="10155" y="4681"/>
                </a:cubicBezTo>
                <a:cubicBezTo>
                  <a:pt x="10099" y="4681"/>
                  <a:pt x="10099" y="4681"/>
                  <a:pt x="10099" y="4681"/>
                </a:cubicBezTo>
                <a:cubicBezTo>
                  <a:pt x="10099" y="4614"/>
                  <a:pt x="10099" y="4614"/>
                  <a:pt x="10099" y="4614"/>
                </a:cubicBezTo>
                <a:cubicBezTo>
                  <a:pt x="10155" y="4614"/>
                  <a:pt x="10155" y="4614"/>
                  <a:pt x="10155" y="4614"/>
                </a:cubicBezTo>
                <a:cubicBezTo>
                  <a:pt x="10211" y="4547"/>
                  <a:pt x="10211" y="4547"/>
                  <a:pt x="10211" y="4547"/>
                </a:cubicBezTo>
                <a:cubicBezTo>
                  <a:pt x="10211" y="4547"/>
                  <a:pt x="10211" y="4547"/>
                  <a:pt x="10211" y="4547"/>
                </a:cubicBezTo>
                <a:cubicBezTo>
                  <a:pt x="10155" y="4547"/>
                  <a:pt x="10155" y="4547"/>
                  <a:pt x="10155" y="4547"/>
                </a:cubicBezTo>
                <a:cubicBezTo>
                  <a:pt x="10099" y="4614"/>
                  <a:pt x="10099" y="4614"/>
                  <a:pt x="10099" y="4614"/>
                </a:cubicBezTo>
                <a:cubicBezTo>
                  <a:pt x="10099" y="4547"/>
                  <a:pt x="10099" y="4547"/>
                  <a:pt x="10099" y="4547"/>
                </a:cubicBezTo>
                <a:cubicBezTo>
                  <a:pt x="10043" y="4547"/>
                  <a:pt x="10043" y="4547"/>
                  <a:pt x="10043" y="4547"/>
                </a:cubicBezTo>
                <a:cubicBezTo>
                  <a:pt x="10043" y="4614"/>
                  <a:pt x="10043" y="4614"/>
                  <a:pt x="10043" y="4614"/>
                </a:cubicBezTo>
                <a:cubicBezTo>
                  <a:pt x="9986" y="4681"/>
                  <a:pt x="9986" y="4681"/>
                  <a:pt x="9986" y="4681"/>
                </a:cubicBezTo>
                <a:cubicBezTo>
                  <a:pt x="9986" y="4681"/>
                  <a:pt x="9986" y="4681"/>
                  <a:pt x="9986" y="4681"/>
                </a:cubicBezTo>
                <a:cubicBezTo>
                  <a:pt x="9930" y="4681"/>
                  <a:pt x="9930" y="4681"/>
                  <a:pt x="9930" y="4681"/>
                </a:cubicBezTo>
                <a:cubicBezTo>
                  <a:pt x="9874" y="4681"/>
                  <a:pt x="9874" y="4681"/>
                  <a:pt x="9874" y="4681"/>
                </a:cubicBezTo>
                <a:cubicBezTo>
                  <a:pt x="9874" y="4614"/>
                  <a:pt x="9874" y="4614"/>
                  <a:pt x="9874" y="4614"/>
                </a:cubicBezTo>
                <a:cubicBezTo>
                  <a:pt x="9874" y="4614"/>
                  <a:pt x="9874" y="4614"/>
                  <a:pt x="9874" y="4614"/>
                </a:cubicBezTo>
                <a:cubicBezTo>
                  <a:pt x="9874" y="4614"/>
                  <a:pt x="9874" y="4614"/>
                  <a:pt x="9874" y="4614"/>
                </a:cubicBezTo>
                <a:cubicBezTo>
                  <a:pt x="9818" y="4547"/>
                  <a:pt x="9818" y="4547"/>
                  <a:pt x="9818" y="4547"/>
                </a:cubicBezTo>
                <a:cubicBezTo>
                  <a:pt x="9818" y="4614"/>
                  <a:pt x="9818" y="4614"/>
                  <a:pt x="9818" y="4614"/>
                </a:cubicBezTo>
                <a:cubicBezTo>
                  <a:pt x="9818" y="4681"/>
                  <a:pt x="9818" y="4681"/>
                  <a:pt x="9818" y="4681"/>
                </a:cubicBezTo>
                <a:cubicBezTo>
                  <a:pt x="9762" y="4614"/>
                  <a:pt x="9762" y="4614"/>
                  <a:pt x="9762" y="4614"/>
                </a:cubicBezTo>
                <a:cubicBezTo>
                  <a:pt x="9762" y="4547"/>
                  <a:pt x="9762" y="4547"/>
                  <a:pt x="9762" y="4547"/>
                </a:cubicBezTo>
                <a:cubicBezTo>
                  <a:pt x="9706" y="4547"/>
                  <a:pt x="9706" y="4547"/>
                  <a:pt x="9706" y="4547"/>
                </a:cubicBezTo>
                <a:cubicBezTo>
                  <a:pt x="9706" y="4480"/>
                  <a:pt x="9706" y="4480"/>
                  <a:pt x="9706" y="4480"/>
                </a:cubicBezTo>
                <a:cubicBezTo>
                  <a:pt x="9706" y="4480"/>
                  <a:pt x="9706" y="4480"/>
                  <a:pt x="9706" y="4480"/>
                </a:cubicBezTo>
                <a:cubicBezTo>
                  <a:pt x="9650" y="4547"/>
                  <a:pt x="9650" y="4547"/>
                  <a:pt x="9650" y="4547"/>
                </a:cubicBezTo>
                <a:cubicBezTo>
                  <a:pt x="9650" y="4547"/>
                  <a:pt x="9650" y="4547"/>
                  <a:pt x="9650" y="4547"/>
                </a:cubicBezTo>
                <a:cubicBezTo>
                  <a:pt x="9594" y="4480"/>
                  <a:pt x="9594" y="4480"/>
                  <a:pt x="9594" y="4480"/>
                </a:cubicBezTo>
                <a:cubicBezTo>
                  <a:pt x="9482" y="4414"/>
                  <a:pt x="9482" y="4414"/>
                  <a:pt x="9482" y="4414"/>
                </a:cubicBezTo>
                <a:cubicBezTo>
                  <a:pt x="9482" y="4347"/>
                  <a:pt x="9482" y="4347"/>
                  <a:pt x="9482" y="4347"/>
                </a:cubicBezTo>
                <a:cubicBezTo>
                  <a:pt x="9538" y="4347"/>
                  <a:pt x="9538" y="4347"/>
                  <a:pt x="9538" y="4347"/>
                </a:cubicBezTo>
                <a:cubicBezTo>
                  <a:pt x="9538" y="4347"/>
                  <a:pt x="9538" y="4347"/>
                  <a:pt x="9538" y="4347"/>
                </a:cubicBezTo>
                <a:cubicBezTo>
                  <a:pt x="9538" y="4280"/>
                  <a:pt x="9538" y="4280"/>
                  <a:pt x="9538" y="4280"/>
                </a:cubicBezTo>
                <a:cubicBezTo>
                  <a:pt x="9650" y="4213"/>
                  <a:pt x="9650" y="4213"/>
                  <a:pt x="9650" y="4213"/>
                </a:cubicBezTo>
                <a:cubicBezTo>
                  <a:pt x="9706" y="4213"/>
                  <a:pt x="9706" y="4213"/>
                  <a:pt x="9706" y="4213"/>
                </a:cubicBezTo>
                <a:cubicBezTo>
                  <a:pt x="9706" y="4213"/>
                  <a:pt x="9706" y="4213"/>
                  <a:pt x="9706" y="4213"/>
                </a:cubicBezTo>
                <a:cubicBezTo>
                  <a:pt x="9818" y="4213"/>
                  <a:pt x="9818" y="4213"/>
                  <a:pt x="9818" y="4213"/>
                </a:cubicBezTo>
                <a:cubicBezTo>
                  <a:pt x="9874" y="4280"/>
                  <a:pt x="9874" y="4280"/>
                  <a:pt x="9874" y="4280"/>
                </a:cubicBezTo>
                <a:cubicBezTo>
                  <a:pt x="9930" y="4280"/>
                  <a:pt x="9930" y="4280"/>
                  <a:pt x="9930" y="4280"/>
                </a:cubicBezTo>
                <a:cubicBezTo>
                  <a:pt x="9986" y="4213"/>
                  <a:pt x="9986" y="4213"/>
                  <a:pt x="9986" y="4213"/>
                </a:cubicBezTo>
                <a:cubicBezTo>
                  <a:pt x="10043" y="4213"/>
                  <a:pt x="10043" y="4213"/>
                  <a:pt x="10043" y="4213"/>
                </a:cubicBezTo>
                <a:cubicBezTo>
                  <a:pt x="10099" y="4213"/>
                  <a:pt x="10099" y="4213"/>
                  <a:pt x="10099" y="4213"/>
                </a:cubicBezTo>
                <a:cubicBezTo>
                  <a:pt x="10043" y="4146"/>
                  <a:pt x="10043" y="4146"/>
                  <a:pt x="10043" y="4146"/>
                </a:cubicBezTo>
                <a:cubicBezTo>
                  <a:pt x="10043" y="4146"/>
                  <a:pt x="10043" y="4146"/>
                  <a:pt x="10043" y="4146"/>
                </a:cubicBezTo>
                <a:cubicBezTo>
                  <a:pt x="9986" y="4146"/>
                  <a:pt x="9986" y="4146"/>
                  <a:pt x="9986" y="4146"/>
                </a:cubicBezTo>
                <a:cubicBezTo>
                  <a:pt x="9930" y="4146"/>
                  <a:pt x="9930" y="4146"/>
                  <a:pt x="9930" y="4146"/>
                </a:cubicBezTo>
                <a:cubicBezTo>
                  <a:pt x="9818" y="4146"/>
                  <a:pt x="9818" y="4146"/>
                  <a:pt x="9818" y="4146"/>
                </a:cubicBezTo>
                <a:cubicBezTo>
                  <a:pt x="9762" y="4146"/>
                  <a:pt x="9762" y="4146"/>
                  <a:pt x="9762" y="4146"/>
                </a:cubicBezTo>
                <a:cubicBezTo>
                  <a:pt x="9762" y="4079"/>
                  <a:pt x="9762" y="4079"/>
                  <a:pt x="9762" y="4079"/>
                </a:cubicBezTo>
                <a:cubicBezTo>
                  <a:pt x="9818" y="4012"/>
                  <a:pt x="9818" y="4012"/>
                  <a:pt x="9818" y="4012"/>
                </a:cubicBezTo>
                <a:cubicBezTo>
                  <a:pt x="9874" y="3946"/>
                  <a:pt x="9874" y="3946"/>
                  <a:pt x="9874" y="3946"/>
                </a:cubicBezTo>
                <a:cubicBezTo>
                  <a:pt x="9930" y="3946"/>
                  <a:pt x="9930" y="3946"/>
                  <a:pt x="9930" y="3946"/>
                </a:cubicBezTo>
                <a:cubicBezTo>
                  <a:pt x="9986" y="3946"/>
                  <a:pt x="9986" y="3946"/>
                  <a:pt x="9986" y="3946"/>
                </a:cubicBezTo>
                <a:cubicBezTo>
                  <a:pt x="10099" y="3946"/>
                  <a:pt x="10099" y="3946"/>
                  <a:pt x="10099" y="3946"/>
                </a:cubicBezTo>
                <a:cubicBezTo>
                  <a:pt x="10155" y="3946"/>
                  <a:pt x="10155" y="3946"/>
                  <a:pt x="10155" y="3946"/>
                </a:cubicBezTo>
                <a:cubicBezTo>
                  <a:pt x="10267" y="3946"/>
                  <a:pt x="10267" y="3946"/>
                  <a:pt x="10267" y="3946"/>
                </a:cubicBezTo>
                <a:cubicBezTo>
                  <a:pt x="10267" y="3946"/>
                  <a:pt x="10267" y="3946"/>
                  <a:pt x="10267" y="3946"/>
                </a:cubicBezTo>
                <a:cubicBezTo>
                  <a:pt x="10267" y="3946"/>
                  <a:pt x="10267" y="3946"/>
                  <a:pt x="10267" y="3946"/>
                </a:cubicBezTo>
                <a:cubicBezTo>
                  <a:pt x="10211" y="3946"/>
                  <a:pt x="10211" y="3946"/>
                  <a:pt x="10211" y="3946"/>
                </a:cubicBezTo>
                <a:cubicBezTo>
                  <a:pt x="10155" y="3879"/>
                  <a:pt x="10155" y="3879"/>
                  <a:pt x="10155" y="3879"/>
                </a:cubicBezTo>
                <a:cubicBezTo>
                  <a:pt x="10099" y="3879"/>
                  <a:pt x="10099" y="3879"/>
                  <a:pt x="10099" y="3879"/>
                </a:cubicBezTo>
                <a:cubicBezTo>
                  <a:pt x="10043" y="3879"/>
                  <a:pt x="10043" y="3879"/>
                  <a:pt x="10043" y="3879"/>
                </a:cubicBezTo>
                <a:cubicBezTo>
                  <a:pt x="9986" y="3812"/>
                  <a:pt x="9986" y="3812"/>
                  <a:pt x="9986" y="3812"/>
                </a:cubicBezTo>
                <a:cubicBezTo>
                  <a:pt x="10043" y="3745"/>
                  <a:pt x="10043" y="3745"/>
                  <a:pt x="10043" y="3745"/>
                </a:cubicBezTo>
                <a:cubicBezTo>
                  <a:pt x="10099" y="3745"/>
                  <a:pt x="10099" y="3745"/>
                  <a:pt x="10099" y="3745"/>
                </a:cubicBezTo>
                <a:cubicBezTo>
                  <a:pt x="10099" y="3678"/>
                  <a:pt x="10099" y="3678"/>
                  <a:pt x="10099" y="3678"/>
                </a:cubicBezTo>
                <a:cubicBezTo>
                  <a:pt x="10155" y="3678"/>
                  <a:pt x="10155" y="3678"/>
                  <a:pt x="10155" y="3678"/>
                </a:cubicBezTo>
                <a:cubicBezTo>
                  <a:pt x="10211" y="3678"/>
                  <a:pt x="10211" y="3678"/>
                  <a:pt x="10211" y="3678"/>
                </a:cubicBezTo>
                <a:cubicBezTo>
                  <a:pt x="10267" y="3678"/>
                  <a:pt x="10267" y="3678"/>
                  <a:pt x="10267" y="3678"/>
                </a:cubicBezTo>
                <a:cubicBezTo>
                  <a:pt x="10267" y="3678"/>
                  <a:pt x="10267" y="3678"/>
                  <a:pt x="10267" y="3678"/>
                </a:cubicBezTo>
                <a:cubicBezTo>
                  <a:pt x="10323" y="3678"/>
                  <a:pt x="10323" y="3678"/>
                  <a:pt x="10323" y="3678"/>
                </a:cubicBezTo>
                <a:cubicBezTo>
                  <a:pt x="10379" y="3745"/>
                  <a:pt x="10379" y="3745"/>
                  <a:pt x="10379" y="3745"/>
                </a:cubicBezTo>
                <a:cubicBezTo>
                  <a:pt x="10379" y="3745"/>
                  <a:pt x="10379" y="3745"/>
                  <a:pt x="10379" y="3745"/>
                </a:cubicBezTo>
                <a:cubicBezTo>
                  <a:pt x="10379" y="3678"/>
                  <a:pt x="10379" y="3678"/>
                  <a:pt x="10379" y="3678"/>
                </a:cubicBezTo>
                <a:cubicBezTo>
                  <a:pt x="10323" y="3678"/>
                  <a:pt x="10323" y="3678"/>
                  <a:pt x="10323" y="3678"/>
                </a:cubicBezTo>
                <a:cubicBezTo>
                  <a:pt x="10323" y="3611"/>
                  <a:pt x="10323" y="3611"/>
                  <a:pt x="10323" y="3611"/>
                </a:cubicBezTo>
                <a:cubicBezTo>
                  <a:pt x="10267" y="3611"/>
                  <a:pt x="10267" y="3611"/>
                  <a:pt x="10267" y="3611"/>
                </a:cubicBezTo>
                <a:cubicBezTo>
                  <a:pt x="10323" y="3544"/>
                  <a:pt x="10323" y="3544"/>
                  <a:pt x="10323" y="3544"/>
                </a:cubicBezTo>
                <a:cubicBezTo>
                  <a:pt x="10435" y="3544"/>
                  <a:pt x="10435" y="3544"/>
                  <a:pt x="10435" y="3544"/>
                </a:cubicBezTo>
                <a:cubicBezTo>
                  <a:pt x="10491" y="3544"/>
                  <a:pt x="10491" y="3544"/>
                  <a:pt x="10491" y="3544"/>
                </a:cubicBezTo>
                <a:cubicBezTo>
                  <a:pt x="10548" y="3544"/>
                  <a:pt x="10548" y="3544"/>
                  <a:pt x="10548" y="3544"/>
                </a:cubicBezTo>
                <a:cubicBezTo>
                  <a:pt x="10604" y="3611"/>
                  <a:pt x="10604" y="3611"/>
                  <a:pt x="10604" y="3611"/>
                </a:cubicBezTo>
                <a:cubicBezTo>
                  <a:pt x="10660" y="3678"/>
                  <a:pt x="10660" y="3678"/>
                  <a:pt x="10660" y="3678"/>
                </a:cubicBezTo>
                <a:cubicBezTo>
                  <a:pt x="10604" y="3678"/>
                  <a:pt x="10604" y="3678"/>
                  <a:pt x="10604" y="3678"/>
                </a:cubicBezTo>
                <a:cubicBezTo>
                  <a:pt x="10548" y="3745"/>
                  <a:pt x="10548" y="3745"/>
                  <a:pt x="10548" y="3745"/>
                </a:cubicBezTo>
                <a:cubicBezTo>
                  <a:pt x="10604" y="3812"/>
                  <a:pt x="10604" y="3812"/>
                  <a:pt x="10604" y="3812"/>
                </a:cubicBezTo>
                <a:cubicBezTo>
                  <a:pt x="10660" y="3812"/>
                  <a:pt x="10660" y="3812"/>
                  <a:pt x="10660" y="3812"/>
                </a:cubicBezTo>
                <a:cubicBezTo>
                  <a:pt x="10716" y="3812"/>
                  <a:pt x="10716" y="3812"/>
                  <a:pt x="10716" y="3812"/>
                </a:cubicBezTo>
                <a:cubicBezTo>
                  <a:pt x="10716" y="3812"/>
                  <a:pt x="10716" y="3812"/>
                  <a:pt x="10716" y="3812"/>
                </a:cubicBezTo>
                <a:cubicBezTo>
                  <a:pt x="10772" y="3812"/>
                  <a:pt x="10772" y="3812"/>
                  <a:pt x="10772" y="3812"/>
                </a:cubicBezTo>
                <a:cubicBezTo>
                  <a:pt x="10772" y="3812"/>
                  <a:pt x="10772" y="3812"/>
                  <a:pt x="10772" y="3812"/>
                </a:cubicBezTo>
                <a:cubicBezTo>
                  <a:pt x="10772" y="3879"/>
                  <a:pt x="10772" y="3879"/>
                  <a:pt x="10772" y="3879"/>
                </a:cubicBezTo>
                <a:cubicBezTo>
                  <a:pt x="10828" y="3879"/>
                  <a:pt x="10828" y="3879"/>
                  <a:pt x="10828" y="3879"/>
                </a:cubicBezTo>
                <a:cubicBezTo>
                  <a:pt x="10828" y="3946"/>
                  <a:pt x="10828" y="3946"/>
                  <a:pt x="10828" y="3946"/>
                </a:cubicBezTo>
                <a:cubicBezTo>
                  <a:pt x="10772" y="3946"/>
                  <a:pt x="10772" y="3946"/>
                  <a:pt x="10772" y="3946"/>
                </a:cubicBezTo>
                <a:cubicBezTo>
                  <a:pt x="10772" y="4012"/>
                  <a:pt x="10772" y="4012"/>
                  <a:pt x="10772" y="4012"/>
                </a:cubicBezTo>
                <a:cubicBezTo>
                  <a:pt x="10828" y="4079"/>
                  <a:pt x="10828" y="4079"/>
                  <a:pt x="10828" y="4079"/>
                </a:cubicBezTo>
                <a:cubicBezTo>
                  <a:pt x="10828" y="4146"/>
                  <a:pt x="10828" y="4146"/>
                  <a:pt x="10828" y="4146"/>
                </a:cubicBezTo>
                <a:cubicBezTo>
                  <a:pt x="10772" y="4213"/>
                  <a:pt x="10772" y="4213"/>
                  <a:pt x="10772" y="4213"/>
                </a:cubicBezTo>
                <a:cubicBezTo>
                  <a:pt x="10772" y="4146"/>
                  <a:pt x="10772" y="4146"/>
                  <a:pt x="10772" y="4146"/>
                </a:cubicBezTo>
                <a:cubicBezTo>
                  <a:pt x="10716" y="4213"/>
                  <a:pt x="10716" y="4213"/>
                  <a:pt x="10716" y="4213"/>
                </a:cubicBezTo>
                <a:cubicBezTo>
                  <a:pt x="10716" y="4213"/>
                  <a:pt x="10716" y="4213"/>
                  <a:pt x="10716" y="4213"/>
                </a:cubicBezTo>
                <a:cubicBezTo>
                  <a:pt x="10772" y="4213"/>
                  <a:pt x="10772" y="4213"/>
                  <a:pt x="10772" y="4213"/>
                </a:cubicBezTo>
                <a:cubicBezTo>
                  <a:pt x="10828" y="4213"/>
                  <a:pt x="10828" y="4213"/>
                  <a:pt x="10828" y="4213"/>
                </a:cubicBezTo>
                <a:cubicBezTo>
                  <a:pt x="10828" y="4213"/>
                  <a:pt x="10828" y="4213"/>
                  <a:pt x="10828" y="4213"/>
                </a:cubicBezTo>
                <a:cubicBezTo>
                  <a:pt x="10828" y="4347"/>
                  <a:pt x="10828" y="4347"/>
                  <a:pt x="10828" y="4347"/>
                </a:cubicBezTo>
                <a:cubicBezTo>
                  <a:pt x="10772" y="4414"/>
                  <a:pt x="10772" y="4414"/>
                  <a:pt x="10772" y="4414"/>
                </a:cubicBezTo>
                <a:cubicBezTo>
                  <a:pt x="10772" y="4480"/>
                  <a:pt x="10772" y="4480"/>
                  <a:pt x="10772" y="4480"/>
                </a:cubicBezTo>
                <a:cubicBezTo>
                  <a:pt x="10772" y="4480"/>
                  <a:pt x="10772" y="4480"/>
                  <a:pt x="10772" y="4480"/>
                </a:cubicBezTo>
                <a:cubicBezTo>
                  <a:pt x="10828" y="4480"/>
                  <a:pt x="10828" y="4480"/>
                  <a:pt x="10828" y="4480"/>
                </a:cubicBezTo>
                <a:cubicBezTo>
                  <a:pt x="10884" y="4480"/>
                  <a:pt x="10884" y="4480"/>
                  <a:pt x="10884" y="4480"/>
                </a:cubicBezTo>
                <a:cubicBezTo>
                  <a:pt x="10884" y="4480"/>
                  <a:pt x="10884" y="4480"/>
                  <a:pt x="10884" y="4480"/>
                </a:cubicBezTo>
                <a:cubicBezTo>
                  <a:pt x="10940" y="4480"/>
                  <a:pt x="10940" y="4480"/>
                  <a:pt x="10940" y="4480"/>
                </a:cubicBezTo>
                <a:cubicBezTo>
                  <a:pt x="10996" y="4547"/>
                  <a:pt x="10996" y="4547"/>
                  <a:pt x="10996" y="4547"/>
                </a:cubicBezTo>
                <a:cubicBezTo>
                  <a:pt x="10996" y="4480"/>
                  <a:pt x="10996" y="4480"/>
                  <a:pt x="10996" y="4480"/>
                </a:cubicBezTo>
                <a:cubicBezTo>
                  <a:pt x="11109" y="4547"/>
                  <a:pt x="11109" y="4547"/>
                  <a:pt x="11109" y="4547"/>
                </a:cubicBezTo>
                <a:cubicBezTo>
                  <a:pt x="11109" y="4614"/>
                  <a:pt x="11109" y="4614"/>
                  <a:pt x="11109" y="4614"/>
                </a:cubicBezTo>
                <a:cubicBezTo>
                  <a:pt x="11165" y="4614"/>
                  <a:pt x="11165" y="4614"/>
                  <a:pt x="11165" y="4614"/>
                </a:cubicBezTo>
                <a:cubicBezTo>
                  <a:pt x="11165" y="4547"/>
                  <a:pt x="11165" y="4547"/>
                  <a:pt x="11165" y="4547"/>
                </a:cubicBezTo>
                <a:cubicBezTo>
                  <a:pt x="11109" y="4547"/>
                  <a:pt x="11109" y="4547"/>
                  <a:pt x="11109" y="4547"/>
                </a:cubicBezTo>
                <a:cubicBezTo>
                  <a:pt x="11221" y="4480"/>
                  <a:pt x="11221" y="4480"/>
                  <a:pt x="11221" y="4480"/>
                </a:cubicBezTo>
                <a:cubicBezTo>
                  <a:pt x="11165" y="4414"/>
                  <a:pt x="11165" y="4414"/>
                  <a:pt x="11165" y="4414"/>
                </a:cubicBezTo>
                <a:cubicBezTo>
                  <a:pt x="11165" y="4347"/>
                  <a:pt x="11165" y="4347"/>
                  <a:pt x="11165" y="4347"/>
                </a:cubicBezTo>
                <a:cubicBezTo>
                  <a:pt x="11165" y="4347"/>
                  <a:pt x="11165" y="4347"/>
                  <a:pt x="11165" y="4347"/>
                </a:cubicBezTo>
                <a:cubicBezTo>
                  <a:pt x="11109" y="4280"/>
                  <a:pt x="11109" y="4280"/>
                  <a:pt x="11109" y="4280"/>
                </a:cubicBezTo>
                <a:cubicBezTo>
                  <a:pt x="11165" y="4213"/>
                  <a:pt x="11165" y="4213"/>
                  <a:pt x="11165" y="4213"/>
                </a:cubicBezTo>
                <a:cubicBezTo>
                  <a:pt x="11165" y="4213"/>
                  <a:pt x="11165" y="4213"/>
                  <a:pt x="11165" y="4213"/>
                </a:cubicBezTo>
                <a:cubicBezTo>
                  <a:pt x="11221" y="4213"/>
                  <a:pt x="11221" y="4213"/>
                  <a:pt x="11221" y="4213"/>
                </a:cubicBezTo>
                <a:cubicBezTo>
                  <a:pt x="11277" y="4213"/>
                  <a:pt x="11277" y="4213"/>
                  <a:pt x="11277" y="4213"/>
                </a:cubicBezTo>
                <a:cubicBezTo>
                  <a:pt x="11333" y="4146"/>
                  <a:pt x="11333" y="4146"/>
                  <a:pt x="11333" y="4146"/>
                </a:cubicBezTo>
                <a:cubicBezTo>
                  <a:pt x="11277" y="4079"/>
                  <a:pt x="11277" y="4079"/>
                  <a:pt x="11277" y="4079"/>
                </a:cubicBezTo>
                <a:cubicBezTo>
                  <a:pt x="11277" y="4012"/>
                  <a:pt x="11277" y="4012"/>
                  <a:pt x="11277" y="4012"/>
                </a:cubicBezTo>
                <a:cubicBezTo>
                  <a:pt x="11277" y="3946"/>
                  <a:pt x="11277" y="3946"/>
                  <a:pt x="11277" y="3946"/>
                </a:cubicBezTo>
                <a:cubicBezTo>
                  <a:pt x="11221" y="3879"/>
                  <a:pt x="11221" y="3879"/>
                  <a:pt x="11221" y="3879"/>
                </a:cubicBezTo>
                <a:cubicBezTo>
                  <a:pt x="11277" y="3812"/>
                  <a:pt x="11277" y="3812"/>
                  <a:pt x="11277" y="3812"/>
                </a:cubicBezTo>
                <a:cubicBezTo>
                  <a:pt x="11333" y="3812"/>
                  <a:pt x="11333" y="3812"/>
                  <a:pt x="11333" y="3812"/>
                </a:cubicBezTo>
                <a:cubicBezTo>
                  <a:pt x="11333" y="3812"/>
                  <a:pt x="11333" y="3812"/>
                  <a:pt x="11333" y="3812"/>
                </a:cubicBezTo>
                <a:cubicBezTo>
                  <a:pt x="11389" y="3812"/>
                  <a:pt x="11389" y="3812"/>
                  <a:pt x="11389" y="3812"/>
                </a:cubicBezTo>
                <a:cubicBezTo>
                  <a:pt x="11389" y="3812"/>
                  <a:pt x="11389" y="3812"/>
                  <a:pt x="11389" y="3812"/>
                </a:cubicBezTo>
                <a:cubicBezTo>
                  <a:pt x="11389" y="3745"/>
                  <a:pt x="11389" y="3745"/>
                  <a:pt x="11389" y="3745"/>
                </a:cubicBezTo>
                <a:cubicBezTo>
                  <a:pt x="11445" y="3745"/>
                  <a:pt x="11445" y="3745"/>
                  <a:pt x="11445" y="3745"/>
                </a:cubicBezTo>
                <a:cubicBezTo>
                  <a:pt x="11557" y="3611"/>
                  <a:pt x="11557" y="3611"/>
                  <a:pt x="11557" y="3611"/>
                </a:cubicBezTo>
                <a:cubicBezTo>
                  <a:pt x="11614" y="3611"/>
                  <a:pt x="11614" y="3611"/>
                  <a:pt x="11614" y="3611"/>
                </a:cubicBezTo>
                <a:cubicBezTo>
                  <a:pt x="11670" y="3678"/>
                  <a:pt x="11670" y="3678"/>
                  <a:pt x="11670" y="3678"/>
                </a:cubicBezTo>
                <a:cubicBezTo>
                  <a:pt x="11670" y="3678"/>
                  <a:pt x="11670" y="3678"/>
                  <a:pt x="11670" y="3678"/>
                </a:cubicBezTo>
                <a:cubicBezTo>
                  <a:pt x="11670" y="3745"/>
                  <a:pt x="11670" y="3745"/>
                  <a:pt x="11670" y="3745"/>
                </a:cubicBezTo>
                <a:cubicBezTo>
                  <a:pt x="11670" y="3745"/>
                  <a:pt x="11670" y="3745"/>
                  <a:pt x="11670" y="3745"/>
                </a:cubicBezTo>
                <a:cubicBezTo>
                  <a:pt x="11614" y="3745"/>
                  <a:pt x="11614" y="3745"/>
                  <a:pt x="11614" y="3745"/>
                </a:cubicBezTo>
                <a:cubicBezTo>
                  <a:pt x="11614" y="3812"/>
                  <a:pt x="11614" y="3812"/>
                  <a:pt x="11614" y="3812"/>
                </a:cubicBezTo>
                <a:cubicBezTo>
                  <a:pt x="11614" y="3812"/>
                  <a:pt x="11614" y="3812"/>
                  <a:pt x="11614" y="3812"/>
                </a:cubicBezTo>
                <a:cubicBezTo>
                  <a:pt x="11614" y="3879"/>
                  <a:pt x="11614" y="3879"/>
                  <a:pt x="11614" y="3879"/>
                </a:cubicBezTo>
                <a:cubicBezTo>
                  <a:pt x="11614" y="3946"/>
                  <a:pt x="11614" y="3946"/>
                  <a:pt x="11614" y="3946"/>
                </a:cubicBezTo>
                <a:cubicBezTo>
                  <a:pt x="11614" y="3946"/>
                  <a:pt x="11614" y="3946"/>
                  <a:pt x="11614" y="3946"/>
                </a:cubicBezTo>
                <a:cubicBezTo>
                  <a:pt x="11614" y="4079"/>
                  <a:pt x="11614" y="4079"/>
                  <a:pt x="11614" y="4079"/>
                </a:cubicBezTo>
                <a:cubicBezTo>
                  <a:pt x="11557" y="4146"/>
                  <a:pt x="11557" y="4146"/>
                  <a:pt x="11557" y="4146"/>
                </a:cubicBezTo>
                <a:cubicBezTo>
                  <a:pt x="11557" y="4146"/>
                  <a:pt x="11557" y="4146"/>
                  <a:pt x="11557" y="4146"/>
                </a:cubicBezTo>
                <a:cubicBezTo>
                  <a:pt x="11501" y="4213"/>
                  <a:pt x="11501" y="4213"/>
                  <a:pt x="11501" y="4213"/>
                </a:cubicBezTo>
                <a:cubicBezTo>
                  <a:pt x="11445" y="4213"/>
                  <a:pt x="11445" y="4213"/>
                  <a:pt x="11445" y="4213"/>
                </a:cubicBezTo>
                <a:cubicBezTo>
                  <a:pt x="11445" y="4280"/>
                  <a:pt x="11445" y="4280"/>
                  <a:pt x="11445" y="4280"/>
                </a:cubicBezTo>
                <a:cubicBezTo>
                  <a:pt x="11501" y="4280"/>
                  <a:pt x="11501" y="4280"/>
                  <a:pt x="11501" y="4280"/>
                </a:cubicBezTo>
                <a:cubicBezTo>
                  <a:pt x="11501" y="4213"/>
                  <a:pt x="11501" y="4213"/>
                  <a:pt x="11501" y="4213"/>
                </a:cubicBezTo>
                <a:cubicBezTo>
                  <a:pt x="11614" y="4213"/>
                  <a:pt x="11614" y="4213"/>
                  <a:pt x="11614" y="4213"/>
                </a:cubicBezTo>
                <a:cubicBezTo>
                  <a:pt x="11614" y="4280"/>
                  <a:pt x="11614" y="4280"/>
                  <a:pt x="11614" y="4280"/>
                </a:cubicBezTo>
                <a:cubicBezTo>
                  <a:pt x="11557" y="4347"/>
                  <a:pt x="11557" y="4347"/>
                  <a:pt x="11557" y="4347"/>
                </a:cubicBezTo>
                <a:cubicBezTo>
                  <a:pt x="11501" y="4347"/>
                  <a:pt x="11501" y="4347"/>
                  <a:pt x="11501" y="4347"/>
                </a:cubicBezTo>
                <a:cubicBezTo>
                  <a:pt x="11445" y="4414"/>
                  <a:pt x="11445" y="4414"/>
                  <a:pt x="11445" y="4414"/>
                </a:cubicBezTo>
                <a:cubicBezTo>
                  <a:pt x="11389" y="4480"/>
                  <a:pt x="11389" y="4480"/>
                  <a:pt x="11389" y="4480"/>
                </a:cubicBezTo>
                <a:cubicBezTo>
                  <a:pt x="11445" y="4547"/>
                  <a:pt x="11445" y="4547"/>
                  <a:pt x="11445" y="4547"/>
                </a:cubicBezTo>
                <a:cubicBezTo>
                  <a:pt x="11445" y="4480"/>
                  <a:pt x="11445" y="4480"/>
                  <a:pt x="11445" y="4480"/>
                </a:cubicBezTo>
                <a:cubicBezTo>
                  <a:pt x="11557" y="4414"/>
                  <a:pt x="11557" y="4414"/>
                  <a:pt x="11557" y="4414"/>
                </a:cubicBezTo>
                <a:cubicBezTo>
                  <a:pt x="11557" y="4414"/>
                  <a:pt x="11557" y="4414"/>
                  <a:pt x="11557" y="4414"/>
                </a:cubicBezTo>
                <a:cubicBezTo>
                  <a:pt x="11614" y="4347"/>
                  <a:pt x="11614" y="4347"/>
                  <a:pt x="11614" y="4347"/>
                </a:cubicBezTo>
                <a:cubicBezTo>
                  <a:pt x="11670" y="4414"/>
                  <a:pt x="11670" y="4414"/>
                  <a:pt x="11670" y="4414"/>
                </a:cubicBezTo>
                <a:cubicBezTo>
                  <a:pt x="11670" y="4480"/>
                  <a:pt x="11670" y="4480"/>
                  <a:pt x="11670" y="4480"/>
                </a:cubicBezTo>
                <a:cubicBezTo>
                  <a:pt x="11614" y="4547"/>
                  <a:pt x="11614" y="4547"/>
                  <a:pt x="11614" y="4547"/>
                </a:cubicBezTo>
                <a:cubicBezTo>
                  <a:pt x="11614" y="4614"/>
                  <a:pt x="11614" y="4614"/>
                  <a:pt x="11614" y="4614"/>
                </a:cubicBezTo>
                <a:cubicBezTo>
                  <a:pt x="11670" y="4547"/>
                  <a:pt x="11670" y="4547"/>
                  <a:pt x="11670" y="4547"/>
                </a:cubicBezTo>
                <a:cubicBezTo>
                  <a:pt x="11726" y="4547"/>
                  <a:pt x="11726" y="4547"/>
                  <a:pt x="11726" y="4547"/>
                </a:cubicBezTo>
                <a:cubicBezTo>
                  <a:pt x="11726" y="4480"/>
                  <a:pt x="11726" y="4480"/>
                  <a:pt x="11726" y="4480"/>
                </a:cubicBezTo>
                <a:cubicBezTo>
                  <a:pt x="11726" y="4480"/>
                  <a:pt x="11726" y="4480"/>
                  <a:pt x="11726" y="4480"/>
                </a:cubicBezTo>
                <a:cubicBezTo>
                  <a:pt x="11726" y="4414"/>
                  <a:pt x="11726" y="4414"/>
                  <a:pt x="11726" y="4414"/>
                </a:cubicBezTo>
                <a:cubicBezTo>
                  <a:pt x="11726" y="4414"/>
                  <a:pt x="11726" y="4414"/>
                  <a:pt x="11726" y="4414"/>
                </a:cubicBezTo>
                <a:cubicBezTo>
                  <a:pt x="11838" y="4347"/>
                  <a:pt x="11838" y="4347"/>
                  <a:pt x="11838" y="4347"/>
                </a:cubicBezTo>
                <a:cubicBezTo>
                  <a:pt x="11838" y="4347"/>
                  <a:pt x="11838" y="4347"/>
                  <a:pt x="11838" y="4347"/>
                </a:cubicBezTo>
                <a:cubicBezTo>
                  <a:pt x="11894" y="4347"/>
                  <a:pt x="11894" y="4347"/>
                  <a:pt x="11894" y="4347"/>
                </a:cubicBezTo>
                <a:cubicBezTo>
                  <a:pt x="11950" y="4480"/>
                  <a:pt x="11950" y="4480"/>
                  <a:pt x="11950" y="4480"/>
                </a:cubicBezTo>
                <a:cubicBezTo>
                  <a:pt x="11950" y="4480"/>
                  <a:pt x="11950" y="4480"/>
                  <a:pt x="11950" y="4480"/>
                </a:cubicBezTo>
                <a:cubicBezTo>
                  <a:pt x="11950" y="4547"/>
                  <a:pt x="11950" y="4547"/>
                  <a:pt x="11950" y="4547"/>
                </a:cubicBezTo>
                <a:cubicBezTo>
                  <a:pt x="11894" y="4681"/>
                  <a:pt x="11894" y="4681"/>
                  <a:pt x="11894" y="4681"/>
                </a:cubicBezTo>
                <a:cubicBezTo>
                  <a:pt x="11838" y="4748"/>
                  <a:pt x="11838" y="4748"/>
                  <a:pt x="11838" y="4748"/>
                </a:cubicBezTo>
                <a:cubicBezTo>
                  <a:pt x="11782" y="4748"/>
                  <a:pt x="11782" y="4748"/>
                  <a:pt x="11782" y="4748"/>
                </a:cubicBezTo>
                <a:cubicBezTo>
                  <a:pt x="11726" y="4748"/>
                  <a:pt x="11726" y="4748"/>
                  <a:pt x="11726" y="4748"/>
                </a:cubicBezTo>
                <a:cubicBezTo>
                  <a:pt x="11726" y="4815"/>
                  <a:pt x="11726" y="4815"/>
                  <a:pt x="11726" y="4815"/>
                </a:cubicBezTo>
                <a:cubicBezTo>
                  <a:pt x="11726" y="4815"/>
                  <a:pt x="11726" y="4815"/>
                  <a:pt x="11726" y="4815"/>
                </a:cubicBezTo>
                <a:cubicBezTo>
                  <a:pt x="11670" y="4949"/>
                  <a:pt x="11670" y="4949"/>
                  <a:pt x="11670" y="4949"/>
                </a:cubicBezTo>
                <a:cubicBezTo>
                  <a:pt x="11670" y="4949"/>
                  <a:pt x="11670" y="4949"/>
                  <a:pt x="11670" y="4949"/>
                </a:cubicBezTo>
                <a:cubicBezTo>
                  <a:pt x="11614" y="4949"/>
                  <a:pt x="11614" y="4949"/>
                  <a:pt x="11614" y="4949"/>
                </a:cubicBezTo>
                <a:cubicBezTo>
                  <a:pt x="11614" y="5015"/>
                  <a:pt x="11614" y="5015"/>
                  <a:pt x="11614" y="5015"/>
                </a:cubicBezTo>
                <a:cubicBezTo>
                  <a:pt x="11614" y="5015"/>
                  <a:pt x="11614" y="5015"/>
                  <a:pt x="11614" y="5015"/>
                </a:cubicBezTo>
                <a:cubicBezTo>
                  <a:pt x="11557" y="5015"/>
                  <a:pt x="11557" y="5015"/>
                  <a:pt x="11557" y="5015"/>
                </a:cubicBezTo>
                <a:cubicBezTo>
                  <a:pt x="11557" y="5015"/>
                  <a:pt x="11557" y="5015"/>
                  <a:pt x="11557" y="5015"/>
                </a:cubicBezTo>
                <a:cubicBezTo>
                  <a:pt x="11557" y="5082"/>
                  <a:pt x="11557" y="5082"/>
                  <a:pt x="11557" y="5082"/>
                </a:cubicBezTo>
                <a:cubicBezTo>
                  <a:pt x="11501" y="5082"/>
                  <a:pt x="11501" y="5082"/>
                  <a:pt x="11501" y="5082"/>
                </a:cubicBezTo>
                <a:cubicBezTo>
                  <a:pt x="11501" y="5082"/>
                  <a:pt x="11501" y="5082"/>
                  <a:pt x="11501" y="5082"/>
                </a:cubicBezTo>
                <a:cubicBezTo>
                  <a:pt x="11445" y="5082"/>
                  <a:pt x="11445" y="5082"/>
                  <a:pt x="11445" y="5082"/>
                </a:cubicBezTo>
                <a:cubicBezTo>
                  <a:pt x="11389" y="5082"/>
                  <a:pt x="11389" y="5082"/>
                  <a:pt x="11389" y="5082"/>
                </a:cubicBezTo>
                <a:cubicBezTo>
                  <a:pt x="11333" y="5082"/>
                  <a:pt x="11333" y="5082"/>
                  <a:pt x="11333" y="5082"/>
                </a:cubicBezTo>
                <a:cubicBezTo>
                  <a:pt x="11277" y="5149"/>
                  <a:pt x="11277" y="5149"/>
                  <a:pt x="11277" y="5149"/>
                </a:cubicBezTo>
                <a:cubicBezTo>
                  <a:pt x="11165" y="5082"/>
                  <a:pt x="11165" y="5082"/>
                  <a:pt x="11165" y="5082"/>
                </a:cubicBezTo>
                <a:cubicBezTo>
                  <a:pt x="11165" y="5082"/>
                  <a:pt x="11165" y="5082"/>
                  <a:pt x="11165" y="5082"/>
                </a:cubicBezTo>
                <a:cubicBezTo>
                  <a:pt x="11221" y="5015"/>
                  <a:pt x="11221" y="5015"/>
                  <a:pt x="11221" y="5015"/>
                </a:cubicBezTo>
                <a:cubicBezTo>
                  <a:pt x="11221" y="5015"/>
                  <a:pt x="11221" y="5015"/>
                  <a:pt x="11221" y="5015"/>
                </a:cubicBezTo>
                <a:cubicBezTo>
                  <a:pt x="11165" y="4949"/>
                  <a:pt x="11165" y="4949"/>
                  <a:pt x="11165" y="4949"/>
                </a:cubicBezTo>
                <a:cubicBezTo>
                  <a:pt x="11109" y="5015"/>
                  <a:pt x="11109" y="5015"/>
                  <a:pt x="11109" y="5015"/>
                </a:cubicBezTo>
                <a:cubicBezTo>
                  <a:pt x="11109" y="5015"/>
                  <a:pt x="11109" y="5015"/>
                  <a:pt x="11109" y="5015"/>
                </a:cubicBezTo>
                <a:cubicBezTo>
                  <a:pt x="11109" y="5082"/>
                  <a:pt x="11109" y="5082"/>
                  <a:pt x="11109" y="5082"/>
                </a:cubicBezTo>
                <a:cubicBezTo>
                  <a:pt x="10996" y="5015"/>
                  <a:pt x="10996" y="5015"/>
                  <a:pt x="10996" y="5015"/>
                </a:cubicBezTo>
                <a:cubicBezTo>
                  <a:pt x="10996" y="5015"/>
                  <a:pt x="10996" y="5015"/>
                  <a:pt x="10996" y="5015"/>
                </a:cubicBezTo>
                <a:cubicBezTo>
                  <a:pt x="11052" y="4949"/>
                  <a:pt x="11052" y="4949"/>
                  <a:pt x="11052" y="4949"/>
                </a:cubicBezTo>
                <a:cubicBezTo>
                  <a:pt x="11052" y="4949"/>
                  <a:pt x="11052" y="4949"/>
                  <a:pt x="11052" y="4949"/>
                </a:cubicBezTo>
                <a:cubicBezTo>
                  <a:pt x="10996" y="4949"/>
                  <a:pt x="10996" y="4949"/>
                  <a:pt x="10996" y="4949"/>
                </a:cubicBezTo>
                <a:cubicBezTo>
                  <a:pt x="10996" y="4949"/>
                  <a:pt x="10996" y="4949"/>
                  <a:pt x="10996" y="4949"/>
                </a:cubicBezTo>
                <a:cubicBezTo>
                  <a:pt x="10940" y="4949"/>
                  <a:pt x="10940" y="4949"/>
                  <a:pt x="10940" y="4949"/>
                </a:cubicBezTo>
                <a:cubicBezTo>
                  <a:pt x="10940" y="4949"/>
                  <a:pt x="10940" y="4949"/>
                  <a:pt x="10940" y="4949"/>
                </a:cubicBezTo>
                <a:cubicBezTo>
                  <a:pt x="10828" y="5015"/>
                  <a:pt x="10828" y="5015"/>
                  <a:pt x="10828" y="5015"/>
                </a:cubicBezTo>
                <a:cubicBezTo>
                  <a:pt x="10828" y="5015"/>
                  <a:pt x="10828" y="5015"/>
                  <a:pt x="10828" y="5015"/>
                </a:cubicBezTo>
                <a:cubicBezTo>
                  <a:pt x="10772" y="5015"/>
                  <a:pt x="10772" y="5015"/>
                  <a:pt x="10772" y="5015"/>
                </a:cubicBezTo>
                <a:cubicBezTo>
                  <a:pt x="10772" y="5015"/>
                  <a:pt x="10772" y="5015"/>
                  <a:pt x="10772" y="5015"/>
                </a:cubicBezTo>
                <a:cubicBezTo>
                  <a:pt x="10716" y="5015"/>
                  <a:pt x="10716" y="5015"/>
                  <a:pt x="10716" y="5015"/>
                </a:cubicBezTo>
                <a:cubicBezTo>
                  <a:pt x="10660" y="5015"/>
                  <a:pt x="10660" y="5015"/>
                  <a:pt x="10660" y="5015"/>
                </a:cubicBezTo>
                <a:cubicBezTo>
                  <a:pt x="10660" y="5015"/>
                  <a:pt x="10660" y="5015"/>
                  <a:pt x="10660" y="5015"/>
                </a:cubicBezTo>
                <a:cubicBezTo>
                  <a:pt x="10604" y="5015"/>
                  <a:pt x="10604" y="5015"/>
                  <a:pt x="10604" y="5015"/>
                </a:cubicBezTo>
                <a:cubicBezTo>
                  <a:pt x="10548" y="5015"/>
                  <a:pt x="10548" y="5015"/>
                  <a:pt x="10548" y="5015"/>
                </a:cubicBezTo>
                <a:cubicBezTo>
                  <a:pt x="10548" y="5082"/>
                  <a:pt x="10548" y="5082"/>
                  <a:pt x="10548" y="5082"/>
                </a:cubicBezTo>
                <a:cubicBezTo>
                  <a:pt x="10548" y="5082"/>
                  <a:pt x="10548" y="5082"/>
                  <a:pt x="10548" y="5082"/>
                </a:cubicBezTo>
                <a:cubicBezTo>
                  <a:pt x="10491" y="5082"/>
                  <a:pt x="10491" y="5082"/>
                  <a:pt x="10491" y="5082"/>
                </a:cubicBezTo>
                <a:cubicBezTo>
                  <a:pt x="10491" y="5149"/>
                  <a:pt x="10491" y="5149"/>
                  <a:pt x="10491" y="5149"/>
                </a:cubicBezTo>
                <a:cubicBezTo>
                  <a:pt x="10435" y="5149"/>
                  <a:pt x="10435" y="5149"/>
                  <a:pt x="10435" y="5149"/>
                </a:cubicBezTo>
                <a:cubicBezTo>
                  <a:pt x="10379" y="5149"/>
                  <a:pt x="10379" y="5149"/>
                  <a:pt x="10379" y="5149"/>
                </a:cubicBezTo>
                <a:cubicBezTo>
                  <a:pt x="10323" y="5149"/>
                  <a:pt x="10323" y="5149"/>
                  <a:pt x="10323" y="5149"/>
                </a:cubicBezTo>
                <a:cubicBezTo>
                  <a:pt x="10267" y="5149"/>
                  <a:pt x="10267" y="5149"/>
                  <a:pt x="10267" y="5149"/>
                </a:cubicBezTo>
                <a:cubicBezTo>
                  <a:pt x="10267" y="5149"/>
                  <a:pt x="10267" y="5149"/>
                  <a:pt x="10267" y="5149"/>
                </a:cubicBezTo>
                <a:cubicBezTo>
                  <a:pt x="10211" y="5149"/>
                  <a:pt x="10211" y="5149"/>
                  <a:pt x="10211" y="5149"/>
                </a:cubicBezTo>
                <a:cubicBezTo>
                  <a:pt x="10155" y="5149"/>
                  <a:pt x="10155" y="5149"/>
                  <a:pt x="10155" y="5149"/>
                </a:cubicBezTo>
                <a:cubicBezTo>
                  <a:pt x="10043" y="5149"/>
                  <a:pt x="10043" y="5149"/>
                  <a:pt x="10043" y="5149"/>
                </a:cubicBezTo>
                <a:cubicBezTo>
                  <a:pt x="9986" y="5149"/>
                  <a:pt x="9986" y="5149"/>
                  <a:pt x="9986" y="5149"/>
                </a:cubicBezTo>
                <a:cubicBezTo>
                  <a:pt x="9930" y="5082"/>
                  <a:pt x="9930" y="5082"/>
                  <a:pt x="9930" y="5082"/>
                </a:cubicBezTo>
                <a:cubicBezTo>
                  <a:pt x="9874" y="5082"/>
                  <a:pt x="9874" y="5082"/>
                  <a:pt x="9874" y="5082"/>
                </a:cubicBezTo>
                <a:cubicBezTo>
                  <a:pt x="9874" y="5015"/>
                  <a:pt x="9874" y="5015"/>
                  <a:pt x="9874" y="5015"/>
                </a:cubicBezTo>
                <a:close/>
                <a:moveTo>
                  <a:pt x="6901" y="6687"/>
                </a:moveTo>
                <a:cubicBezTo>
                  <a:pt x="6901" y="6554"/>
                  <a:pt x="6901" y="6554"/>
                  <a:pt x="6901" y="6554"/>
                </a:cubicBezTo>
                <a:cubicBezTo>
                  <a:pt x="6957" y="6487"/>
                  <a:pt x="6957" y="6487"/>
                  <a:pt x="6957" y="6487"/>
                </a:cubicBezTo>
                <a:cubicBezTo>
                  <a:pt x="6901" y="6420"/>
                  <a:pt x="6901" y="6420"/>
                  <a:pt x="6901" y="6420"/>
                </a:cubicBezTo>
                <a:cubicBezTo>
                  <a:pt x="6957" y="6353"/>
                  <a:pt x="6957" y="6353"/>
                  <a:pt x="6957" y="6353"/>
                </a:cubicBezTo>
                <a:cubicBezTo>
                  <a:pt x="6957" y="6286"/>
                  <a:pt x="6957" y="6286"/>
                  <a:pt x="6957" y="6286"/>
                </a:cubicBezTo>
                <a:cubicBezTo>
                  <a:pt x="6901" y="6286"/>
                  <a:pt x="6901" y="6286"/>
                  <a:pt x="6901" y="6286"/>
                </a:cubicBezTo>
                <a:cubicBezTo>
                  <a:pt x="6845" y="6152"/>
                  <a:pt x="6845" y="6152"/>
                  <a:pt x="6845" y="6152"/>
                </a:cubicBezTo>
                <a:cubicBezTo>
                  <a:pt x="6901" y="6152"/>
                  <a:pt x="6901" y="6152"/>
                  <a:pt x="6901" y="6152"/>
                </a:cubicBezTo>
                <a:cubicBezTo>
                  <a:pt x="6901" y="6085"/>
                  <a:pt x="6901" y="6085"/>
                  <a:pt x="6901" y="6085"/>
                </a:cubicBezTo>
                <a:cubicBezTo>
                  <a:pt x="6845" y="6085"/>
                  <a:pt x="6845" y="6085"/>
                  <a:pt x="6845" y="6085"/>
                </a:cubicBezTo>
                <a:cubicBezTo>
                  <a:pt x="6732" y="6085"/>
                  <a:pt x="6732" y="6085"/>
                  <a:pt x="6732" y="6085"/>
                </a:cubicBezTo>
                <a:cubicBezTo>
                  <a:pt x="6732" y="6019"/>
                  <a:pt x="6732" y="6019"/>
                  <a:pt x="6732" y="6019"/>
                </a:cubicBezTo>
                <a:cubicBezTo>
                  <a:pt x="6789" y="6019"/>
                  <a:pt x="6789" y="6019"/>
                  <a:pt x="6789" y="6019"/>
                </a:cubicBezTo>
                <a:cubicBezTo>
                  <a:pt x="6845" y="6019"/>
                  <a:pt x="6845" y="6019"/>
                  <a:pt x="6845" y="6019"/>
                </a:cubicBezTo>
                <a:cubicBezTo>
                  <a:pt x="6901" y="5952"/>
                  <a:pt x="6901" y="5952"/>
                  <a:pt x="6901" y="5952"/>
                </a:cubicBezTo>
                <a:cubicBezTo>
                  <a:pt x="6901" y="5885"/>
                  <a:pt x="6901" y="5885"/>
                  <a:pt x="6901" y="5885"/>
                </a:cubicBezTo>
                <a:cubicBezTo>
                  <a:pt x="6957" y="5885"/>
                  <a:pt x="6957" y="5885"/>
                  <a:pt x="6957" y="5885"/>
                </a:cubicBezTo>
                <a:cubicBezTo>
                  <a:pt x="6957" y="5885"/>
                  <a:pt x="6957" y="5885"/>
                  <a:pt x="6957" y="5885"/>
                </a:cubicBezTo>
                <a:cubicBezTo>
                  <a:pt x="7013" y="5885"/>
                  <a:pt x="7013" y="5885"/>
                  <a:pt x="7013" y="5885"/>
                </a:cubicBezTo>
                <a:cubicBezTo>
                  <a:pt x="7069" y="5751"/>
                  <a:pt x="7069" y="5751"/>
                  <a:pt x="7069" y="5751"/>
                </a:cubicBezTo>
                <a:cubicBezTo>
                  <a:pt x="7125" y="5751"/>
                  <a:pt x="7125" y="5751"/>
                  <a:pt x="7125" y="5751"/>
                </a:cubicBezTo>
                <a:cubicBezTo>
                  <a:pt x="7125" y="5751"/>
                  <a:pt x="7125" y="5751"/>
                  <a:pt x="7125" y="5751"/>
                </a:cubicBezTo>
                <a:cubicBezTo>
                  <a:pt x="7181" y="5684"/>
                  <a:pt x="7181" y="5684"/>
                  <a:pt x="7181" y="5684"/>
                </a:cubicBezTo>
                <a:cubicBezTo>
                  <a:pt x="7237" y="5617"/>
                  <a:pt x="7237" y="5617"/>
                  <a:pt x="7237" y="5617"/>
                </a:cubicBezTo>
                <a:cubicBezTo>
                  <a:pt x="7237" y="5550"/>
                  <a:pt x="7237" y="5550"/>
                  <a:pt x="7237" y="5550"/>
                </a:cubicBezTo>
                <a:cubicBezTo>
                  <a:pt x="7237" y="5617"/>
                  <a:pt x="7237" y="5617"/>
                  <a:pt x="7237" y="5617"/>
                </a:cubicBezTo>
                <a:cubicBezTo>
                  <a:pt x="7406" y="5617"/>
                  <a:pt x="7406" y="5617"/>
                  <a:pt x="7406" y="5617"/>
                </a:cubicBezTo>
                <a:cubicBezTo>
                  <a:pt x="7406" y="5550"/>
                  <a:pt x="7406" y="5550"/>
                  <a:pt x="7406" y="5550"/>
                </a:cubicBezTo>
                <a:cubicBezTo>
                  <a:pt x="7350" y="5484"/>
                  <a:pt x="7350" y="5484"/>
                  <a:pt x="7350" y="5484"/>
                </a:cubicBezTo>
                <a:cubicBezTo>
                  <a:pt x="7350" y="5417"/>
                  <a:pt x="7350" y="5417"/>
                  <a:pt x="7350" y="5417"/>
                </a:cubicBezTo>
                <a:cubicBezTo>
                  <a:pt x="7406" y="5417"/>
                  <a:pt x="7406" y="5417"/>
                  <a:pt x="7406" y="5417"/>
                </a:cubicBezTo>
                <a:cubicBezTo>
                  <a:pt x="7518" y="5283"/>
                  <a:pt x="7518" y="5283"/>
                  <a:pt x="7518" y="5283"/>
                </a:cubicBezTo>
                <a:cubicBezTo>
                  <a:pt x="7574" y="5216"/>
                  <a:pt x="7574" y="5216"/>
                  <a:pt x="7574" y="5216"/>
                </a:cubicBezTo>
                <a:cubicBezTo>
                  <a:pt x="7686" y="5216"/>
                  <a:pt x="7686" y="5216"/>
                  <a:pt x="7686" y="5216"/>
                </a:cubicBezTo>
                <a:cubicBezTo>
                  <a:pt x="7686" y="5149"/>
                  <a:pt x="7686" y="5149"/>
                  <a:pt x="7686" y="5149"/>
                </a:cubicBezTo>
                <a:cubicBezTo>
                  <a:pt x="7742" y="5082"/>
                  <a:pt x="7742" y="5082"/>
                  <a:pt x="7742" y="5082"/>
                </a:cubicBezTo>
                <a:cubicBezTo>
                  <a:pt x="7798" y="5082"/>
                  <a:pt x="7798" y="5082"/>
                  <a:pt x="7798" y="5082"/>
                </a:cubicBezTo>
                <a:cubicBezTo>
                  <a:pt x="7855" y="5015"/>
                  <a:pt x="7855" y="5015"/>
                  <a:pt x="7855" y="5015"/>
                </a:cubicBezTo>
                <a:cubicBezTo>
                  <a:pt x="7798" y="5015"/>
                  <a:pt x="7798" y="5015"/>
                  <a:pt x="7798" y="5015"/>
                </a:cubicBezTo>
                <a:cubicBezTo>
                  <a:pt x="7798" y="4882"/>
                  <a:pt x="7798" y="4882"/>
                  <a:pt x="7798" y="4882"/>
                </a:cubicBezTo>
                <a:cubicBezTo>
                  <a:pt x="7798" y="4815"/>
                  <a:pt x="7798" y="4815"/>
                  <a:pt x="7798" y="4815"/>
                </a:cubicBezTo>
                <a:cubicBezTo>
                  <a:pt x="7855" y="4748"/>
                  <a:pt x="7855" y="4748"/>
                  <a:pt x="7855" y="4748"/>
                </a:cubicBezTo>
                <a:cubicBezTo>
                  <a:pt x="7855" y="4748"/>
                  <a:pt x="7855" y="4748"/>
                  <a:pt x="7855" y="4748"/>
                </a:cubicBezTo>
                <a:cubicBezTo>
                  <a:pt x="7855" y="4681"/>
                  <a:pt x="7855" y="4681"/>
                  <a:pt x="7855" y="4681"/>
                </a:cubicBezTo>
                <a:cubicBezTo>
                  <a:pt x="7911" y="4681"/>
                  <a:pt x="7911" y="4681"/>
                  <a:pt x="7911" y="4681"/>
                </a:cubicBezTo>
                <a:cubicBezTo>
                  <a:pt x="7967" y="4681"/>
                  <a:pt x="7967" y="4681"/>
                  <a:pt x="7967" y="4681"/>
                </a:cubicBezTo>
                <a:cubicBezTo>
                  <a:pt x="8135" y="4681"/>
                  <a:pt x="8135" y="4681"/>
                  <a:pt x="8135" y="4681"/>
                </a:cubicBezTo>
                <a:cubicBezTo>
                  <a:pt x="8135" y="4681"/>
                  <a:pt x="8135" y="4681"/>
                  <a:pt x="8135" y="4681"/>
                </a:cubicBezTo>
                <a:cubicBezTo>
                  <a:pt x="8303" y="4681"/>
                  <a:pt x="8303" y="4681"/>
                  <a:pt x="8303" y="4681"/>
                </a:cubicBezTo>
                <a:cubicBezTo>
                  <a:pt x="8416" y="4614"/>
                  <a:pt x="8416" y="4614"/>
                  <a:pt x="8416" y="4614"/>
                </a:cubicBezTo>
                <a:cubicBezTo>
                  <a:pt x="8584" y="4681"/>
                  <a:pt x="8584" y="4681"/>
                  <a:pt x="8584" y="4681"/>
                </a:cubicBezTo>
                <a:cubicBezTo>
                  <a:pt x="8528" y="4748"/>
                  <a:pt x="8528" y="4748"/>
                  <a:pt x="8528" y="4748"/>
                </a:cubicBezTo>
                <a:cubicBezTo>
                  <a:pt x="8584" y="4748"/>
                  <a:pt x="8584" y="4748"/>
                  <a:pt x="8584" y="4748"/>
                </a:cubicBezTo>
                <a:cubicBezTo>
                  <a:pt x="8640" y="4815"/>
                  <a:pt x="8640" y="4815"/>
                  <a:pt x="8640" y="4815"/>
                </a:cubicBezTo>
                <a:cubicBezTo>
                  <a:pt x="8752" y="4882"/>
                  <a:pt x="8752" y="4882"/>
                  <a:pt x="8752" y="4882"/>
                </a:cubicBezTo>
                <a:cubicBezTo>
                  <a:pt x="8752" y="4949"/>
                  <a:pt x="8752" y="4949"/>
                  <a:pt x="8752" y="4949"/>
                </a:cubicBezTo>
                <a:cubicBezTo>
                  <a:pt x="8696" y="4949"/>
                  <a:pt x="8696" y="4949"/>
                  <a:pt x="8696" y="4949"/>
                </a:cubicBezTo>
                <a:cubicBezTo>
                  <a:pt x="8752" y="4949"/>
                  <a:pt x="8752" y="4949"/>
                  <a:pt x="8752" y="4949"/>
                </a:cubicBezTo>
                <a:cubicBezTo>
                  <a:pt x="8808" y="4949"/>
                  <a:pt x="8808" y="4949"/>
                  <a:pt x="8808" y="4949"/>
                </a:cubicBezTo>
                <a:cubicBezTo>
                  <a:pt x="8864" y="4949"/>
                  <a:pt x="8864" y="4949"/>
                  <a:pt x="8864" y="4949"/>
                </a:cubicBezTo>
                <a:cubicBezTo>
                  <a:pt x="8808" y="5015"/>
                  <a:pt x="8808" y="5015"/>
                  <a:pt x="8808" y="5015"/>
                </a:cubicBezTo>
                <a:cubicBezTo>
                  <a:pt x="8752" y="5082"/>
                  <a:pt x="8752" y="5082"/>
                  <a:pt x="8752" y="5082"/>
                </a:cubicBezTo>
                <a:cubicBezTo>
                  <a:pt x="8752" y="5149"/>
                  <a:pt x="8752" y="5149"/>
                  <a:pt x="8752" y="5149"/>
                </a:cubicBezTo>
                <a:cubicBezTo>
                  <a:pt x="8864" y="5082"/>
                  <a:pt x="8864" y="5082"/>
                  <a:pt x="8864" y="5082"/>
                </a:cubicBezTo>
                <a:cubicBezTo>
                  <a:pt x="8864" y="5015"/>
                  <a:pt x="8864" y="5015"/>
                  <a:pt x="8864" y="5015"/>
                </a:cubicBezTo>
                <a:cubicBezTo>
                  <a:pt x="8921" y="4949"/>
                  <a:pt x="8921" y="4949"/>
                  <a:pt x="8921" y="4949"/>
                </a:cubicBezTo>
                <a:cubicBezTo>
                  <a:pt x="8977" y="5015"/>
                  <a:pt x="8977" y="5015"/>
                  <a:pt x="8977" y="5015"/>
                </a:cubicBezTo>
                <a:cubicBezTo>
                  <a:pt x="9033" y="4949"/>
                  <a:pt x="9033" y="4949"/>
                  <a:pt x="9033" y="4949"/>
                </a:cubicBezTo>
                <a:cubicBezTo>
                  <a:pt x="9089" y="4949"/>
                  <a:pt x="9089" y="4949"/>
                  <a:pt x="9089" y="4949"/>
                </a:cubicBezTo>
                <a:cubicBezTo>
                  <a:pt x="9089" y="5015"/>
                  <a:pt x="9089" y="5015"/>
                  <a:pt x="9089" y="5015"/>
                </a:cubicBezTo>
                <a:cubicBezTo>
                  <a:pt x="9145" y="5149"/>
                  <a:pt x="9145" y="5149"/>
                  <a:pt x="9145" y="5149"/>
                </a:cubicBezTo>
                <a:cubicBezTo>
                  <a:pt x="9201" y="5283"/>
                  <a:pt x="9201" y="5283"/>
                  <a:pt x="9201" y="5283"/>
                </a:cubicBezTo>
                <a:cubicBezTo>
                  <a:pt x="9145" y="5283"/>
                  <a:pt x="9145" y="5283"/>
                  <a:pt x="9145" y="5283"/>
                </a:cubicBezTo>
                <a:cubicBezTo>
                  <a:pt x="9201" y="5417"/>
                  <a:pt x="9201" y="5417"/>
                  <a:pt x="9201" y="5417"/>
                </a:cubicBezTo>
                <a:cubicBezTo>
                  <a:pt x="9201" y="5484"/>
                  <a:pt x="9201" y="5484"/>
                  <a:pt x="9201" y="5484"/>
                </a:cubicBezTo>
                <a:cubicBezTo>
                  <a:pt x="9201" y="5484"/>
                  <a:pt x="9201" y="5484"/>
                  <a:pt x="9201" y="5484"/>
                </a:cubicBezTo>
                <a:cubicBezTo>
                  <a:pt x="9201" y="5550"/>
                  <a:pt x="9201" y="5550"/>
                  <a:pt x="9201" y="5550"/>
                </a:cubicBezTo>
                <a:cubicBezTo>
                  <a:pt x="9201" y="5617"/>
                  <a:pt x="9201" y="5617"/>
                  <a:pt x="9201" y="5617"/>
                </a:cubicBezTo>
                <a:cubicBezTo>
                  <a:pt x="9201" y="5617"/>
                  <a:pt x="9201" y="5617"/>
                  <a:pt x="9201" y="5617"/>
                </a:cubicBezTo>
                <a:cubicBezTo>
                  <a:pt x="9145" y="5684"/>
                  <a:pt x="9145" y="5684"/>
                  <a:pt x="9145" y="5684"/>
                </a:cubicBezTo>
                <a:cubicBezTo>
                  <a:pt x="9089" y="5751"/>
                  <a:pt x="9089" y="5751"/>
                  <a:pt x="9089" y="5751"/>
                </a:cubicBezTo>
                <a:cubicBezTo>
                  <a:pt x="9033" y="5751"/>
                  <a:pt x="9033" y="5751"/>
                  <a:pt x="9033" y="5751"/>
                </a:cubicBezTo>
                <a:cubicBezTo>
                  <a:pt x="8921" y="5751"/>
                  <a:pt x="8921" y="5751"/>
                  <a:pt x="8921" y="5751"/>
                </a:cubicBezTo>
                <a:cubicBezTo>
                  <a:pt x="8864" y="5751"/>
                  <a:pt x="8864" y="5751"/>
                  <a:pt x="8864" y="5751"/>
                </a:cubicBezTo>
                <a:cubicBezTo>
                  <a:pt x="8696" y="5818"/>
                  <a:pt x="8696" y="5818"/>
                  <a:pt x="8696" y="5818"/>
                </a:cubicBezTo>
                <a:cubicBezTo>
                  <a:pt x="8640" y="5818"/>
                  <a:pt x="8640" y="5818"/>
                  <a:pt x="8640" y="5818"/>
                </a:cubicBezTo>
                <a:cubicBezTo>
                  <a:pt x="8528" y="5885"/>
                  <a:pt x="8528" y="5885"/>
                  <a:pt x="8528" y="5885"/>
                </a:cubicBezTo>
                <a:cubicBezTo>
                  <a:pt x="8472" y="5885"/>
                  <a:pt x="8472" y="5885"/>
                  <a:pt x="8472" y="5885"/>
                </a:cubicBezTo>
                <a:cubicBezTo>
                  <a:pt x="8416" y="5952"/>
                  <a:pt x="8416" y="5952"/>
                  <a:pt x="8416" y="5952"/>
                </a:cubicBezTo>
                <a:cubicBezTo>
                  <a:pt x="8359" y="5952"/>
                  <a:pt x="8359" y="5952"/>
                  <a:pt x="8359" y="5952"/>
                </a:cubicBezTo>
                <a:cubicBezTo>
                  <a:pt x="8303" y="5952"/>
                  <a:pt x="8303" y="5952"/>
                  <a:pt x="8303" y="5952"/>
                </a:cubicBezTo>
                <a:cubicBezTo>
                  <a:pt x="8303" y="5952"/>
                  <a:pt x="8303" y="5952"/>
                  <a:pt x="8303" y="5952"/>
                </a:cubicBezTo>
                <a:cubicBezTo>
                  <a:pt x="8247" y="5952"/>
                  <a:pt x="8247" y="5952"/>
                  <a:pt x="8247" y="5952"/>
                </a:cubicBezTo>
                <a:cubicBezTo>
                  <a:pt x="8191" y="5952"/>
                  <a:pt x="8191" y="5952"/>
                  <a:pt x="8191" y="5952"/>
                </a:cubicBezTo>
                <a:cubicBezTo>
                  <a:pt x="8135" y="6019"/>
                  <a:pt x="8135" y="6019"/>
                  <a:pt x="8135" y="6019"/>
                </a:cubicBezTo>
                <a:cubicBezTo>
                  <a:pt x="8079" y="6085"/>
                  <a:pt x="8079" y="6085"/>
                  <a:pt x="8079" y="6085"/>
                </a:cubicBezTo>
                <a:cubicBezTo>
                  <a:pt x="8079" y="6085"/>
                  <a:pt x="8079" y="6085"/>
                  <a:pt x="8079" y="6085"/>
                </a:cubicBezTo>
                <a:cubicBezTo>
                  <a:pt x="8079" y="6152"/>
                  <a:pt x="8079" y="6152"/>
                  <a:pt x="8079" y="6152"/>
                </a:cubicBezTo>
                <a:cubicBezTo>
                  <a:pt x="7967" y="6152"/>
                  <a:pt x="7967" y="6152"/>
                  <a:pt x="7967" y="6152"/>
                </a:cubicBezTo>
                <a:cubicBezTo>
                  <a:pt x="7911" y="6219"/>
                  <a:pt x="7911" y="6219"/>
                  <a:pt x="7911" y="6219"/>
                </a:cubicBezTo>
                <a:cubicBezTo>
                  <a:pt x="7855" y="6219"/>
                  <a:pt x="7855" y="6219"/>
                  <a:pt x="7855" y="6219"/>
                </a:cubicBezTo>
                <a:cubicBezTo>
                  <a:pt x="7798" y="6152"/>
                  <a:pt x="7798" y="6152"/>
                  <a:pt x="7798" y="6152"/>
                </a:cubicBezTo>
                <a:cubicBezTo>
                  <a:pt x="7798" y="6219"/>
                  <a:pt x="7798" y="6219"/>
                  <a:pt x="7798" y="6219"/>
                </a:cubicBezTo>
                <a:cubicBezTo>
                  <a:pt x="7798" y="6286"/>
                  <a:pt x="7798" y="6286"/>
                  <a:pt x="7798" y="6286"/>
                </a:cubicBezTo>
                <a:cubicBezTo>
                  <a:pt x="7742" y="6286"/>
                  <a:pt x="7742" y="6286"/>
                  <a:pt x="7742" y="6286"/>
                </a:cubicBezTo>
                <a:cubicBezTo>
                  <a:pt x="7686" y="6353"/>
                  <a:pt x="7686" y="6353"/>
                  <a:pt x="7686" y="6353"/>
                </a:cubicBezTo>
                <a:cubicBezTo>
                  <a:pt x="7630" y="6420"/>
                  <a:pt x="7630" y="6420"/>
                  <a:pt x="7630" y="6420"/>
                </a:cubicBezTo>
                <a:cubicBezTo>
                  <a:pt x="7574" y="6487"/>
                  <a:pt x="7574" y="6487"/>
                  <a:pt x="7574" y="6487"/>
                </a:cubicBezTo>
                <a:cubicBezTo>
                  <a:pt x="7630" y="6487"/>
                  <a:pt x="7630" y="6487"/>
                  <a:pt x="7630" y="6487"/>
                </a:cubicBezTo>
                <a:cubicBezTo>
                  <a:pt x="7518" y="6620"/>
                  <a:pt x="7518" y="6620"/>
                  <a:pt x="7518" y="6620"/>
                </a:cubicBezTo>
                <a:cubicBezTo>
                  <a:pt x="7518" y="6620"/>
                  <a:pt x="7518" y="6620"/>
                  <a:pt x="7518" y="6620"/>
                </a:cubicBezTo>
                <a:cubicBezTo>
                  <a:pt x="7406" y="6620"/>
                  <a:pt x="7406" y="6620"/>
                  <a:pt x="7406" y="6620"/>
                </a:cubicBezTo>
                <a:cubicBezTo>
                  <a:pt x="7350" y="6687"/>
                  <a:pt x="7350" y="6687"/>
                  <a:pt x="7350" y="6687"/>
                </a:cubicBezTo>
                <a:cubicBezTo>
                  <a:pt x="7294" y="6687"/>
                  <a:pt x="7294" y="6687"/>
                  <a:pt x="7294" y="6687"/>
                </a:cubicBezTo>
                <a:cubicBezTo>
                  <a:pt x="7294" y="6620"/>
                  <a:pt x="7294" y="6620"/>
                  <a:pt x="7294" y="6620"/>
                </a:cubicBezTo>
                <a:cubicBezTo>
                  <a:pt x="7294" y="6620"/>
                  <a:pt x="7294" y="6620"/>
                  <a:pt x="7294" y="6620"/>
                </a:cubicBezTo>
                <a:cubicBezTo>
                  <a:pt x="7294" y="6554"/>
                  <a:pt x="7294" y="6554"/>
                  <a:pt x="7294" y="6554"/>
                </a:cubicBezTo>
                <a:cubicBezTo>
                  <a:pt x="7294" y="6487"/>
                  <a:pt x="7294" y="6487"/>
                  <a:pt x="7294" y="6487"/>
                </a:cubicBezTo>
                <a:cubicBezTo>
                  <a:pt x="7237" y="6554"/>
                  <a:pt x="7237" y="6554"/>
                  <a:pt x="7237" y="6554"/>
                </a:cubicBezTo>
                <a:cubicBezTo>
                  <a:pt x="7237" y="6554"/>
                  <a:pt x="7237" y="6554"/>
                  <a:pt x="7237" y="6554"/>
                </a:cubicBezTo>
                <a:cubicBezTo>
                  <a:pt x="7237" y="6554"/>
                  <a:pt x="7237" y="6554"/>
                  <a:pt x="7237" y="6554"/>
                </a:cubicBezTo>
                <a:cubicBezTo>
                  <a:pt x="7125" y="6687"/>
                  <a:pt x="7125" y="6687"/>
                  <a:pt x="7125" y="6687"/>
                </a:cubicBezTo>
                <a:cubicBezTo>
                  <a:pt x="7069" y="6687"/>
                  <a:pt x="7069" y="6687"/>
                  <a:pt x="7069" y="6687"/>
                </a:cubicBezTo>
                <a:cubicBezTo>
                  <a:pt x="7013" y="6687"/>
                  <a:pt x="7013" y="6687"/>
                  <a:pt x="7013" y="6687"/>
                </a:cubicBezTo>
                <a:cubicBezTo>
                  <a:pt x="7013" y="6687"/>
                  <a:pt x="7013" y="6687"/>
                  <a:pt x="7013" y="6687"/>
                </a:cubicBezTo>
                <a:cubicBezTo>
                  <a:pt x="6957" y="6687"/>
                  <a:pt x="6957" y="6687"/>
                  <a:pt x="6957" y="6687"/>
                </a:cubicBezTo>
                <a:cubicBezTo>
                  <a:pt x="6901" y="6687"/>
                  <a:pt x="6901" y="6687"/>
                  <a:pt x="6901" y="6687"/>
                </a:cubicBezTo>
                <a:cubicBezTo>
                  <a:pt x="6901" y="6687"/>
                  <a:pt x="6901" y="6687"/>
                  <a:pt x="6901" y="6687"/>
                </a:cubicBezTo>
                <a:cubicBezTo>
                  <a:pt x="6901" y="6687"/>
                  <a:pt x="6901" y="6687"/>
                  <a:pt x="6901" y="6687"/>
                </a:cubicBezTo>
                <a:close/>
                <a:moveTo>
                  <a:pt x="13241" y="5885"/>
                </a:moveTo>
                <a:cubicBezTo>
                  <a:pt x="13241" y="5885"/>
                  <a:pt x="13241" y="5885"/>
                  <a:pt x="13241" y="5885"/>
                </a:cubicBezTo>
                <a:cubicBezTo>
                  <a:pt x="13241" y="5952"/>
                  <a:pt x="13241" y="5952"/>
                  <a:pt x="13241" y="5952"/>
                </a:cubicBezTo>
                <a:cubicBezTo>
                  <a:pt x="13241" y="5952"/>
                  <a:pt x="13241" y="5952"/>
                  <a:pt x="13241" y="5952"/>
                </a:cubicBezTo>
                <a:cubicBezTo>
                  <a:pt x="13241" y="6019"/>
                  <a:pt x="13241" y="6019"/>
                  <a:pt x="13241" y="6019"/>
                </a:cubicBezTo>
                <a:cubicBezTo>
                  <a:pt x="13184" y="5952"/>
                  <a:pt x="13184" y="5952"/>
                  <a:pt x="13184" y="5952"/>
                </a:cubicBezTo>
                <a:cubicBezTo>
                  <a:pt x="13184" y="5885"/>
                  <a:pt x="13184" y="5885"/>
                  <a:pt x="13184" y="5885"/>
                </a:cubicBezTo>
                <a:cubicBezTo>
                  <a:pt x="13241" y="5885"/>
                  <a:pt x="13241" y="5885"/>
                  <a:pt x="13241" y="5885"/>
                </a:cubicBezTo>
                <a:close/>
                <a:moveTo>
                  <a:pt x="12736" y="5885"/>
                </a:moveTo>
                <a:cubicBezTo>
                  <a:pt x="12736" y="5818"/>
                  <a:pt x="12736" y="5818"/>
                  <a:pt x="12736" y="5818"/>
                </a:cubicBezTo>
                <a:cubicBezTo>
                  <a:pt x="12848" y="5818"/>
                  <a:pt x="12848" y="5818"/>
                  <a:pt x="12848" y="5818"/>
                </a:cubicBezTo>
                <a:cubicBezTo>
                  <a:pt x="12848" y="5818"/>
                  <a:pt x="12848" y="5818"/>
                  <a:pt x="12848" y="5818"/>
                </a:cubicBezTo>
                <a:cubicBezTo>
                  <a:pt x="12848" y="5885"/>
                  <a:pt x="12848" y="5885"/>
                  <a:pt x="12848" y="5885"/>
                </a:cubicBezTo>
                <a:cubicBezTo>
                  <a:pt x="12792" y="5885"/>
                  <a:pt x="12792" y="5885"/>
                  <a:pt x="12792" y="5885"/>
                </a:cubicBezTo>
                <a:cubicBezTo>
                  <a:pt x="12792" y="5885"/>
                  <a:pt x="12792" y="5885"/>
                  <a:pt x="12792" y="5885"/>
                </a:cubicBezTo>
                <a:cubicBezTo>
                  <a:pt x="12736" y="5885"/>
                  <a:pt x="12736" y="5885"/>
                  <a:pt x="12736" y="5885"/>
                </a:cubicBezTo>
                <a:close/>
                <a:moveTo>
                  <a:pt x="12231" y="6152"/>
                </a:moveTo>
                <a:cubicBezTo>
                  <a:pt x="12287" y="6219"/>
                  <a:pt x="12287" y="6219"/>
                  <a:pt x="12287" y="6219"/>
                </a:cubicBezTo>
                <a:cubicBezTo>
                  <a:pt x="12343" y="6219"/>
                  <a:pt x="12343" y="6219"/>
                  <a:pt x="12343" y="6219"/>
                </a:cubicBezTo>
                <a:cubicBezTo>
                  <a:pt x="12399" y="6286"/>
                  <a:pt x="12399" y="6286"/>
                  <a:pt x="12399" y="6286"/>
                </a:cubicBezTo>
                <a:cubicBezTo>
                  <a:pt x="12399" y="6286"/>
                  <a:pt x="12399" y="6286"/>
                  <a:pt x="12399" y="6286"/>
                </a:cubicBezTo>
                <a:cubicBezTo>
                  <a:pt x="12455" y="6286"/>
                  <a:pt x="12455" y="6286"/>
                  <a:pt x="12455" y="6286"/>
                </a:cubicBezTo>
                <a:cubicBezTo>
                  <a:pt x="12511" y="6219"/>
                  <a:pt x="12511" y="6219"/>
                  <a:pt x="12511" y="6219"/>
                </a:cubicBezTo>
                <a:cubicBezTo>
                  <a:pt x="12567" y="6286"/>
                  <a:pt x="12567" y="6286"/>
                  <a:pt x="12567" y="6286"/>
                </a:cubicBezTo>
                <a:cubicBezTo>
                  <a:pt x="12623" y="6219"/>
                  <a:pt x="12623" y="6219"/>
                  <a:pt x="12623" y="6219"/>
                </a:cubicBezTo>
                <a:cubicBezTo>
                  <a:pt x="12623" y="6219"/>
                  <a:pt x="12623" y="6219"/>
                  <a:pt x="12623" y="6219"/>
                </a:cubicBezTo>
                <a:cubicBezTo>
                  <a:pt x="12679" y="6219"/>
                  <a:pt x="12679" y="6219"/>
                  <a:pt x="12679" y="6219"/>
                </a:cubicBezTo>
                <a:cubicBezTo>
                  <a:pt x="12679" y="6152"/>
                  <a:pt x="12679" y="6152"/>
                  <a:pt x="12679" y="6152"/>
                </a:cubicBezTo>
                <a:cubicBezTo>
                  <a:pt x="12623" y="6152"/>
                  <a:pt x="12623" y="6152"/>
                  <a:pt x="12623" y="6152"/>
                </a:cubicBezTo>
                <a:cubicBezTo>
                  <a:pt x="12567" y="6152"/>
                  <a:pt x="12567" y="6152"/>
                  <a:pt x="12567" y="6152"/>
                </a:cubicBezTo>
                <a:cubicBezTo>
                  <a:pt x="12511" y="6152"/>
                  <a:pt x="12511" y="6152"/>
                  <a:pt x="12511" y="6152"/>
                </a:cubicBezTo>
                <a:cubicBezTo>
                  <a:pt x="12511" y="6152"/>
                  <a:pt x="12511" y="6152"/>
                  <a:pt x="12511" y="6152"/>
                </a:cubicBezTo>
                <a:cubicBezTo>
                  <a:pt x="12455" y="6152"/>
                  <a:pt x="12455" y="6152"/>
                  <a:pt x="12455" y="6152"/>
                </a:cubicBezTo>
                <a:cubicBezTo>
                  <a:pt x="12399" y="6152"/>
                  <a:pt x="12399" y="6152"/>
                  <a:pt x="12399" y="6152"/>
                </a:cubicBezTo>
                <a:cubicBezTo>
                  <a:pt x="12343" y="6152"/>
                  <a:pt x="12343" y="6152"/>
                  <a:pt x="12343" y="6152"/>
                </a:cubicBezTo>
                <a:cubicBezTo>
                  <a:pt x="12287" y="6152"/>
                  <a:pt x="12287" y="6152"/>
                  <a:pt x="12287" y="6152"/>
                </a:cubicBezTo>
                <a:cubicBezTo>
                  <a:pt x="12231" y="6152"/>
                  <a:pt x="12231" y="6152"/>
                  <a:pt x="12231" y="6152"/>
                </a:cubicBezTo>
                <a:close/>
                <a:moveTo>
                  <a:pt x="12006" y="8025"/>
                </a:moveTo>
                <a:cubicBezTo>
                  <a:pt x="11950" y="8025"/>
                  <a:pt x="11950" y="8025"/>
                  <a:pt x="11950" y="8025"/>
                </a:cubicBezTo>
                <a:cubicBezTo>
                  <a:pt x="11950" y="8025"/>
                  <a:pt x="11950" y="8025"/>
                  <a:pt x="11950" y="8025"/>
                </a:cubicBezTo>
                <a:cubicBezTo>
                  <a:pt x="12006" y="8025"/>
                  <a:pt x="12006" y="8025"/>
                  <a:pt x="12006" y="8025"/>
                </a:cubicBezTo>
                <a:cubicBezTo>
                  <a:pt x="12006" y="8025"/>
                  <a:pt x="12006" y="8025"/>
                  <a:pt x="12006" y="8025"/>
                </a:cubicBezTo>
                <a:cubicBezTo>
                  <a:pt x="12006" y="8025"/>
                  <a:pt x="12006" y="8025"/>
                  <a:pt x="12006" y="8025"/>
                </a:cubicBezTo>
                <a:close/>
                <a:moveTo>
                  <a:pt x="11670" y="8025"/>
                </a:moveTo>
                <a:cubicBezTo>
                  <a:pt x="11670" y="7958"/>
                  <a:pt x="11670" y="7958"/>
                  <a:pt x="11670" y="7958"/>
                </a:cubicBezTo>
                <a:cubicBezTo>
                  <a:pt x="11670" y="7891"/>
                  <a:pt x="11670" y="7891"/>
                  <a:pt x="11670" y="7891"/>
                </a:cubicBezTo>
                <a:cubicBezTo>
                  <a:pt x="11614" y="7891"/>
                  <a:pt x="11614" y="7891"/>
                  <a:pt x="11614" y="7891"/>
                </a:cubicBezTo>
                <a:cubicBezTo>
                  <a:pt x="11614" y="7891"/>
                  <a:pt x="11614" y="7891"/>
                  <a:pt x="11614" y="7891"/>
                </a:cubicBezTo>
                <a:cubicBezTo>
                  <a:pt x="11614" y="7891"/>
                  <a:pt x="11614" y="7891"/>
                  <a:pt x="11614" y="7891"/>
                </a:cubicBezTo>
                <a:cubicBezTo>
                  <a:pt x="11614" y="7824"/>
                  <a:pt x="11614" y="7824"/>
                  <a:pt x="11614" y="7824"/>
                </a:cubicBezTo>
                <a:cubicBezTo>
                  <a:pt x="11614" y="7757"/>
                  <a:pt x="11614" y="7757"/>
                  <a:pt x="11614" y="7757"/>
                </a:cubicBezTo>
                <a:cubicBezTo>
                  <a:pt x="11557" y="7757"/>
                  <a:pt x="11557" y="7757"/>
                  <a:pt x="11557" y="7757"/>
                </a:cubicBezTo>
                <a:cubicBezTo>
                  <a:pt x="11614" y="7690"/>
                  <a:pt x="11614" y="7690"/>
                  <a:pt x="11614" y="7690"/>
                </a:cubicBezTo>
                <a:cubicBezTo>
                  <a:pt x="11557" y="7624"/>
                  <a:pt x="11557" y="7624"/>
                  <a:pt x="11557" y="7624"/>
                </a:cubicBezTo>
                <a:cubicBezTo>
                  <a:pt x="11614" y="7557"/>
                  <a:pt x="11614" y="7557"/>
                  <a:pt x="11614" y="7557"/>
                </a:cubicBezTo>
                <a:cubicBezTo>
                  <a:pt x="11557" y="7557"/>
                  <a:pt x="11557" y="7557"/>
                  <a:pt x="11557" y="7557"/>
                </a:cubicBezTo>
                <a:cubicBezTo>
                  <a:pt x="11557" y="7490"/>
                  <a:pt x="11557" y="7490"/>
                  <a:pt x="11557" y="7490"/>
                </a:cubicBezTo>
                <a:cubicBezTo>
                  <a:pt x="11557" y="7490"/>
                  <a:pt x="11557" y="7490"/>
                  <a:pt x="11557" y="7490"/>
                </a:cubicBezTo>
                <a:cubicBezTo>
                  <a:pt x="11501" y="7423"/>
                  <a:pt x="11501" y="7423"/>
                  <a:pt x="11501" y="7423"/>
                </a:cubicBezTo>
                <a:cubicBezTo>
                  <a:pt x="11501" y="7356"/>
                  <a:pt x="11501" y="7356"/>
                  <a:pt x="11501" y="7356"/>
                </a:cubicBezTo>
                <a:cubicBezTo>
                  <a:pt x="11445" y="7289"/>
                  <a:pt x="11445" y="7289"/>
                  <a:pt x="11445" y="7289"/>
                </a:cubicBezTo>
                <a:cubicBezTo>
                  <a:pt x="11445" y="7289"/>
                  <a:pt x="11445" y="7289"/>
                  <a:pt x="11445" y="7289"/>
                </a:cubicBezTo>
                <a:cubicBezTo>
                  <a:pt x="11445" y="7222"/>
                  <a:pt x="11445" y="7222"/>
                  <a:pt x="11445" y="7222"/>
                </a:cubicBezTo>
                <a:cubicBezTo>
                  <a:pt x="11445" y="7155"/>
                  <a:pt x="11445" y="7155"/>
                  <a:pt x="11445" y="7155"/>
                </a:cubicBezTo>
                <a:cubicBezTo>
                  <a:pt x="11389" y="7155"/>
                  <a:pt x="11389" y="7155"/>
                  <a:pt x="11389" y="7155"/>
                </a:cubicBezTo>
                <a:cubicBezTo>
                  <a:pt x="11389" y="7155"/>
                  <a:pt x="11389" y="7155"/>
                  <a:pt x="11389" y="7155"/>
                </a:cubicBezTo>
                <a:cubicBezTo>
                  <a:pt x="11333" y="7155"/>
                  <a:pt x="11333" y="7155"/>
                  <a:pt x="11333" y="7155"/>
                </a:cubicBezTo>
                <a:cubicBezTo>
                  <a:pt x="11333" y="7155"/>
                  <a:pt x="11333" y="7155"/>
                  <a:pt x="11333" y="7155"/>
                </a:cubicBezTo>
                <a:cubicBezTo>
                  <a:pt x="11277" y="7155"/>
                  <a:pt x="11277" y="7155"/>
                  <a:pt x="11277" y="7155"/>
                </a:cubicBezTo>
                <a:cubicBezTo>
                  <a:pt x="11277" y="7089"/>
                  <a:pt x="11277" y="7089"/>
                  <a:pt x="11277" y="7089"/>
                </a:cubicBezTo>
                <a:cubicBezTo>
                  <a:pt x="11333" y="7089"/>
                  <a:pt x="11333" y="7089"/>
                  <a:pt x="11333" y="7089"/>
                </a:cubicBezTo>
                <a:cubicBezTo>
                  <a:pt x="11333" y="6955"/>
                  <a:pt x="11333" y="6955"/>
                  <a:pt x="11333" y="6955"/>
                </a:cubicBezTo>
                <a:cubicBezTo>
                  <a:pt x="11333" y="6955"/>
                  <a:pt x="11333" y="6955"/>
                  <a:pt x="11333" y="6955"/>
                </a:cubicBezTo>
                <a:cubicBezTo>
                  <a:pt x="11333" y="6888"/>
                  <a:pt x="11333" y="6888"/>
                  <a:pt x="11333" y="6888"/>
                </a:cubicBezTo>
                <a:cubicBezTo>
                  <a:pt x="11333" y="6821"/>
                  <a:pt x="11333" y="6821"/>
                  <a:pt x="11333" y="6821"/>
                </a:cubicBezTo>
                <a:cubicBezTo>
                  <a:pt x="11333" y="6821"/>
                  <a:pt x="11333" y="6821"/>
                  <a:pt x="11333" y="6821"/>
                </a:cubicBezTo>
                <a:cubicBezTo>
                  <a:pt x="11389" y="6687"/>
                  <a:pt x="11389" y="6687"/>
                  <a:pt x="11389" y="6687"/>
                </a:cubicBezTo>
                <a:cubicBezTo>
                  <a:pt x="11445" y="6687"/>
                  <a:pt x="11445" y="6687"/>
                  <a:pt x="11445" y="6687"/>
                </a:cubicBezTo>
                <a:cubicBezTo>
                  <a:pt x="11445" y="6687"/>
                  <a:pt x="11445" y="6687"/>
                  <a:pt x="11445" y="6687"/>
                </a:cubicBezTo>
                <a:cubicBezTo>
                  <a:pt x="11445" y="6620"/>
                  <a:pt x="11445" y="6620"/>
                  <a:pt x="11445" y="6620"/>
                </a:cubicBezTo>
                <a:cubicBezTo>
                  <a:pt x="11501" y="6687"/>
                  <a:pt x="11501" y="6687"/>
                  <a:pt x="11501" y="6687"/>
                </a:cubicBezTo>
                <a:cubicBezTo>
                  <a:pt x="11557" y="6620"/>
                  <a:pt x="11557" y="6620"/>
                  <a:pt x="11557" y="6620"/>
                </a:cubicBezTo>
                <a:cubicBezTo>
                  <a:pt x="11614" y="6687"/>
                  <a:pt x="11614" y="6687"/>
                  <a:pt x="11614" y="6687"/>
                </a:cubicBezTo>
                <a:cubicBezTo>
                  <a:pt x="11614" y="6687"/>
                  <a:pt x="11614" y="6687"/>
                  <a:pt x="11614" y="6687"/>
                </a:cubicBezTo>
                <a:cubicBezTo>
                  <a:pt x="11614" y="6687"/>
                  <a:pt x="11614" y="6687"/>
                  <a:pt x="11614" y="6687"/>
                </a:cubicBezTo>
                <a:cubicBezTo>
                  <a:pt x="11557" y="6754"/>
                  <a:pt x="11557" y="6754"/>
                  <a:pt x="11557" y="6754"/>
                </a:cubicBezTo>
                <a:cubicBezTo>
                  <a:pt x="11557" y="6754"/>
                  <a:pt x="11557" y="6754"/>
                  <a:pt x="11557" y="6754"/>
                </a:cubicBezTo>
                <a:cubicBezTo>
                  <a:pt x="11614" y="6754"/>
                  <a:pt x="11614" y="6754"/>
                  <a:pt x="11614" y="6754"/>
                </a:cubicBezTo>
                <a:cubicBezTo>
                  <a:pt x="11614" y="6821"/>
                  <a:pt x="11614" y="6821"/>
                  <a:pt x="11614" y="6821"/>
                </a:cubicBezTo>
                <a:cubicBezTo>
                  <a:pt x="11614" y="6821"/>
                  <a:pt x="11614" y="6821"/>
                  <a:pt x="11614" y="6821"/>
                </a:cubicBezTo>
                <a:cubicBezTo>
                  <a:pt x="11670" y="6888"/>
                  <a:pt x="11670" y="6888"/>
                  <a:pt x="11670" y="6888"/>
                </a:cubicBezTo>
                <a:cubicBezTo>
                  <a:pt x="11670" y="6955"/>
                  <a:pt x="11670" y="6955"/>
                  <a:pt x="11670" y="6955"/>
                </a:cubicBezTo>
                <a:cubicBezTo>
                  <a:pt x="11726" y="7022"/>
                  <a:pt x="11726" y="7022"/>
                  <a:pt x="11726" y="7022"/>
                </a:cubicBezTo>
                <a:cubicBezTo>
                  <a:pt x="11782" y="7022"/>
                  <a:pt x="11782" y="7022"/>
                  <a:pt x="11782" y="7022"/>
                </a:cubicBezTo>
                <a:cubicBezTo>
                  <a:pt x="11782" y="6955"/>
                  <a:pt x="11782" y="6955"/>
                  <a:pt x="11782" y="6955"/>
                </a:cubicBezTo>
                <a:cubicBezTo>
                  <a:pt x="11782" y="6955"/>
                  <a:pt x="11782" y="6955"/>
                  <a:pt x="11782" y="6955"/>
                </a:cubicBezTo>
                <a:cubicBezTo>
                  <a:pt x="11782" y="6955"/>
                  <a:pt x="11782" y="6955"/>
                  <a:pt x="11782" y="6955"/>
                </a:cubicBezTo>
                <a:cubicBezTo>
                  <a:pt x="11838" y="6888"/>
                  <a:pt x="11838" y="6888"/>
                  <a:pt x="11838" y="6888"/>
                </a:cubicBezTo>
                <a:cubicBezTo>
                  <a:pt x="11838" y="6821"/>
                  <a:pt x="11838" y="6821"/>
                  <a:pt x="11838" y="6821"/>
                </a:cubicBezTo>
                <a:cubicBezTo>
                  <a:pt x="11838" y="6821"/>
                  <a:pt x="11838" y="6821"/>
                  <a:pt x="11838" y="6821"/>
                </a:cubicBezTo>
                <a:cubicBezTo>
                  <a:pt x="11838" y="6754"/>
                  <a:pt x="11838" y="6754"/>
                  <a:pt x="11838" y="6754"/>
                </a:cubicBezTo>
                <a:cubicBezTo>
                  <a:pt x="11838" y="6687"/>
                  <a:pt x="11838" y="6687"/>
                  <a:pt x="11838" y="6687"/>
                </a:cubicBezTo>
                <a:cubicBezTo>
                  <a:pt x="11838" y="6687"/>
                  <a:pt x="11838" y="6687"/>
                  <a:pt x="11838" y="6687"/>
                </a:cubicBezTo>
                <a:cubicBezTo>
                  <a:pt x="11894" y="6687"/>
                  <a:pt x="11894" y="6687"/>
                  <a:pt x="11894" y="6687"/>
                </a:cubicBezTo>
                <a:cubicBezTo>
                  <a:pt x="11950" y="6687"/>
                  <a:pt x="11950" y="6687"/>
                  <a:pt x="11950" y="6687"/>
                </a:cubicBezTo>
                <a:cubicBezTo>
                  <a:pt x="11950" y="6754"/>
                  <a:pt x="11950" y="6754"/>
                  <a:pt x="11950" y="6754"/>
                </a:cubicBezTo>
                <a:cubicBezTo>
                  <a:pt x="12006" y="6754"/>
                  <a:pt x="12006" y="6754"/>
                  <a:pt x="12006" y="6754"/>
                </a:cubicBezTo>
                <a:cubicBezTo>
                  <a:pt x="12006" y="6687"/>
                  <a:pt x="12006" y="6687"/>
                  <a:pt x="12006" y="6687"/>
                </a:cubicBezTo>
                <a:cubicBezTo>
                  <a:pt x="11950" y="6620"/>
                  <a:pt x="11950" y="6620"/>
                  <a:pt x="11950" y="6620"/>
                </a:cubicBezTo>
                <a:cubicBezTo>
                  <a:pt x="11950" y="6620"/>
                  <a:pt x="11950" y="6620"/>
                  <a:pt x="11950" y="6620"/>
                </a:cubicBezTo>
                <a:cubicBezTo>
                  <a:pt x="11950" y="6620"/>
                  <a:pt x="11950" y="6620"/>
                  <a:pt x="11950" y="6620"/>
                </a:cubicBezTo>
                <a:cubicBezTo>
                  <a:pt x="11894" y="6620"/>
                  <a:pt x="11894" y="6620"/>
                  <a:pt x="11894" y="6620"/>
                </a:cubicBezTo>
                <a:cubicBezTo>
                  <a:pt x="11838" y="6620"/>
                  <a:pt x="11838" y="6620"/>
                  <a:pt x="11838" y="6620"/>
                </a:cubicBezTo>
                <a:cubicBezTo>
                  <a:pt x="11782" y="6554"/>
                  <a:pt x="11782" y="6554"/>
                  <a:pt x="11782" y="6554"/>
                </a:cubicBezTo>
                <a:cubicBezTo>
                  <a:pt x="11782" y="6554"/>
                  <a:pt x="11782" y="6554"/>
                  <a:pt x="11782" y="6554"/>
                </a:cubicBezTo>
                <a:cubicBezTo>
                  <a:pt x="11782" y="6487"/>
                  <a:pt x="11782" y="6487"/>
                  <a:pt x="11782" y="6487"/>
                </a:cubicBezTo>
                <a:cubicBezTo>
                  <a:pt x="11782" y="6420"/>
                  <a:pt x="11782" y="6420"/>
                  <a:pt x="11782" y="6420"/>
                </a:cubicBezTo>
                <a:cubicBezTo>
                  <a:pt x="11782" y="6420"/>
                  <a:pt x="11782" y="6420"/>
                  <a:pt x="11782" y="6420"/>
                </a:cubicBezTo>
                <a:cubicBezTo>
                  <a:pt x="11838" y="6420"/>
                  <a:pt x="11838" y="6420"/>
                  <a:pt x="11838" y="6420"/>
                </a:cubicBezTo>
                <a:cubicBezTo>
                  <a:pt x="11838" y="6353"/>
                  <a:pt x="11838" y="6353"/>
                  <a:pt x="11838" y="6353"/>
                </a:cubicBezTo>
                <a:cubicBezTo>
                  <a:pt x="11894" y="6420"/>
                  <a:pt x="11894" y="6420"/>
                  <a:pt x="11894" y="6420"/>
                </a:cubicBezTo>
                <a:cubicBezTo>
                  <a:pt x="11894" y="6420"/>
                  <a:pt x="11894" y="6420"/>
                  <a:pt x="11894" y="6420"/>
                </a:cubicBezTo>
                <a:cubicBezTo>
                  <a:pt x="11950" y="6554"/>
                  <a:pt x="11950" y="6554"/>
                  <a:pt x="11950" y="6554"/>
                </a:cubicBezTo>
                <a:cubicBezTo>
                  <a:pt x="11950" y="6554"/>
                  <a:pt x="11950" y="6554"/>
                  <a:pt x="11950" y="6554"/>
                </a:cubicBezTo>
                <a:cubicBezTo>
                  <a:pt x="11950" y="6487"/>
                  <a:pt x="11950" y="6487"/>
                  <a:pt x="11950" y="6487"/>
                </a:cubicBezTo>
                <a:cubicBezTo>
                  <a:pt x="11950" y="6487"/>
                  <a:pt x="11950" y="6487"/>
                  <a:pt x="11950" y="6487"/>
                </a:cubicBezTo>
                <a:cubicBezTo>
                  <a:pt x="11950" y="6420"/>
                  <a:pt x="11950" y="6420"/>
                  <a:pt x="11950" y="6420"/>
                </a:cubicBezTo>
                <a:cubicBezTo>
                  <a:pt x="11950" y="6353"/>
                  <a:pt x="11950" y="6353"/>
                  <a:pt x="11950" y="6353"/>
                </a:cubicBezTo>
                <a:cubicBezTo>
                  <a:pt x="11894" y="6353"/>
                  <a:pt x="11894" y="6353"/>
                  <a:pt x="11894" y="6353"/>
                </a:cubicBezTo>
                <a:cubicBezTo>
                  <a:pt x="11894" y="6286"/>
                  <a:pt x="11894" y="6286"/>
                  <a:pt x="11894" y="6286"/>
                </a:cubicBezTo>
                <a:cubicBezTo>
                  <a:pt x="11950" y="6286"/>
                  <a:pt x="11950" y="6286"/>
                  <a:pt x="11950" y="6286"/>
                </a:cubicBezTo>
                <a:cubicBezTo>
                  <a:pt x="11950" y="6219"/>
                  <a:pt x="11950" y="6219"/>
                  <a:pt x="11950" y="6219"/>
                </a:cubicBezTo>
                <a:cubicBezTo>
                  <a:pt x="12006" y="6219"/>
                  <a:pt x="12006" y="6219"/>
                  <a:pt x="12006" y="6219"/>
                </a:cubicBezTo>
                <a:cubicBezTo>
                  <a:pt x="12006" y="6219"/>
                  <a:pt x="12006" y="6219"/>
                  <a:pt x="12006" y="6219"/>
                </a:cubicBezTo>
                <a:cubicBezTo>
                  <a:pt x="12062" y="6219"/>
                  <a:pt x="12062" y="6219"/>
                  <a:pt x="12062" y="6219"/>
                </a:cubicBezTo>
                <a:cubicBezTo>
                  <a:pt x="12062" y="6286"/>
                  <a:pt x="12062" y="6286"/>
                  <a:pt x="12062" y="6286"/>
                </a:cubicBezTo>
                <a:cubicBezTo>
                  <a:pt x="12118" y="6286"/>
                  <a:pt x="12118" y="6286"/>
                  <a:pt x="12118" y="6286"/>
                </a:cubicBezTo>
                <a:cubicBezTo>
                  <a:pt x="12175" y="6219"/>
                  <a:pt x="12175" y="6219"/>
                  <a:pt x="12175" y="6219"/>
                </a:cubicBezTo>
                <a:cubicBezTo>
                  <a:pt x="12118" y="6219"/>
                  <a:pt x="12118" y="6219"/>
                  <a:pt x="12118" y="6219"/>
                </a:cubicBezTo>
                <a:cubicBezTo>
                  <a:pt x="12062" y="6219"/>
                  <a:pt x="12062" y="6219"/>
                  <a:pt x="12062" y="6219"/>
                </a:cubicBezTo>
                <a:cubicBezTo>
                  <a:pt x="12118" y="6152"/>
                  <a:pt x="12118" y="6152"/>
                  <a:pt x="12118" y="6152"/>
                </a:cubicBezTo>
                <a:cubicBezTo>
                  <a:pt x="12175" y="6152"/>
                  <a:pt x="12175" y="6152"/>
                  <a:pt x="12175" y="6152"/>
                </a:cubicBezTo>
                <a:cubicBezTo>
                  <a:pt x="12231" y="6152"/>
                  <a:pt x="12231" y="6152"/>
                  <a:pt x="12231" y="6152"/>
                </a:cubicBezTo>
                <a:cubicBezTo>
                  <a:pt x="12231" y="6219"/>
                  <a:pt x="12231" y="6219"/>
                  <a:pt x="12231" y="6219"/>
                </a:cubicBezTo>
                <a:cubicBezTo>
                  <a:pt x="12231" y="6219"/>
                  <a:pt x="12231" y="6219"/>
                  <a:pt x="12231" y="6219"/>
                </a:cubicBezTo>
                <a:cubicBezTo>
                  <a:pt x="12231" y="6219"/>
                  <a:pt x="12231" y="6219"/>
                  <a:pt x="12231" y="6219"/>
                </a:cubicBezTo>
                <a:cubicBezTo>
                  <a:pt x="12231" y="6286"/>
                  <a:pt x="12231" y="6286"/>
                  <a:pt x="12231" y="6286"/>
                </a:cubicBezTo>
                <a:cubicBezTo>
                  <a:pt x="12287" y="6353"/>
                  <a:pt x="12287" y="6353"/>
                  <a:pt x="12287" y="6353"/>
                </a:cubicBezTo>
                <a:cubicBezTo>
                  <a:pt x="12287" y="6286"/>
                  <a:pt x="12287" y="6286"/>
                  <a:pt x="12287" y="6286"/>
                </a:cubicBezTo>
                <a:cubicBezTo>
                  <a:pt x="12343" y="6353"/>
                  <a:pt x="12343" y="6353"/>
                  <a:pt x="12343" y="6353"/>
                </a:cubicBezTo>
                <a:cubicBezTo>
                  <a:pt x="12399" y="6353"/>
                  <a:pt x="12399" y="6353"/>
                  <a:pt x="12399" y="6353"/>
                </a:cubicBezTo>
                <a:cubicBezTo>
                  <a:pt x="12455" y="6286"/>
                  <a:pt x="12455" y="6286"/>
                  <a:pt x="12455" y="6286"/>
                </a:cubicBezTo>
                <a:cubicBezTo>
                  <a:pt x="12511" y="6286"/>
                  <a:pt x="12511" y="6286"/>
                  <a:pt x="12511" y="6286"/>
                </a:cubicBezTo>
                <a:cubicBezTo>
                  <a:pt x="12623" y="6286"/>
                  <a:pt x="12623" y="6286"/>
                  <a:pt x="12623" y="6286"/>
                </a:cubicBezTo>
                <a:cubicBezTo>
                  <a:pt x="12623" y="6353"/>
                  <a:pt x="12623" y="6353"/>
                  <a:pt x="12623" y="6353"/>
                </a:cubicBezTo>
                <a:cubicBezTo>
                  <a:pt x="12679" y="6353"/>
                  <a:pt x="12679" y="6353"/>
                  <a:pt x="12679" y="6353"/>
                </a:cubicBezTo>
                <a:cubicBezTo>
                  <a:pt x="12679" y="6353"/>
                  <a:pt x="12679" y="6353"/>
                  <a:pt x="12679" y="6353"/>
                </a:cubicBezTo>
                <a:cubicBezTo>
                  <a:pt x="12679" y="6420"/>
                  <a:pt x="12679" y="6420"/>
                  <a:pt x="12679" y="6420"/>
                </a:cubicBezTo>
                <a:cubicBezTo>
                  <a:pt x="12679" y="6420"/>
                  <a:pt x="12679" y="6420"/>
                  <a:pt x="12679" y="6420"/>
                </a:cubicBezTo>
                <a:cubicBezTo>
                  <a:pt x="12679" y="6487"/>
                  <a:pt x="12679" y="6487"/>
                  <a:pt x="12679" y="6487"/>
                </a:cubicBezTo>
                <a:cubicBezTo>
                  <a:pt x="12623" y="6554"/>
                  <a:pt x="12623" y="6554"/>
                  <a:pt x="12623" y="6554"/>
                </a:cubicBezTo>
                <a:cubicBezTo>
                  <a:pt x="12567" y="6487"/>
                  <a:pt x="12567" y="6487"/>
                  <a:pt x="12567" y="6487"/>
                </a:cubicBezTo>
                <a:cubicBezTo>
                  <a:pt x="12567" y="6487"/>
                  <a:pt x="12567" y="6487"/>
                  <a:pt x="12567" y="6487"/>
                </a:cubicBezTo>
                <a:cubicBezTo>
                  <a:pt x="12511" y="6554"/>
                  <a:pt x="12511" y="6554"/>
                  <a:pt x="12511" y="6554"/>
                </a:cubicBezTo>
                <a:cubicBezTo>
                  <a:pt x="12511" y="6554"/>
                  <a:pt x="12511" y="6554"/>
                  <a:pt x="12511" y="6554"/>
                </a:cubicBezTo>
                <a:cubicBezTo>
                  <a:pt x="12511" y="6554"/>
                  <a:pt x="12511" y="6554"/>
                  <a:pt x="12511" y="6554"/>
                </a:cubicBezTo>
                <a:cubicBezTo>
                  <a:pt x="12567" y="6620"/>
                  <a:pt x="12567" y="6620"/>
                  <a:pt x="12567" y="6620"/>
                </a:cubicBezTo>
                <a:cubicBezTo>
                  <a:pt x="12567" y="6620"/>
                  <a:pt x="12567" y="6620"/>
                  <a:pt x="12567" y="6620"/>
                </a:cubicBezTo>
                <a:cubicBezTo>
                  <a:pt x="12511" y="6687"/>
                  <a:pt x="12511" y="6687"/>
                  <a:pt x="12511" y="6687"/>
                </a:cubicBezTo>
                <a:cubicBezTo>
                  <a:pt x="12511" y="6687"/>
                  <a:pt x="12511" y="6687"/>
                  <a:pt x="12511" y="6687"/>
                </a:cubicBezTo>
                <a:cubicBezTo>
                  <a:pt x="12511" y="6687"/>
                  <a:pt x="12511" y="6687"/>
                  <a:pt x="12511" y="6687"/>
                </a:cubicBezTo>
                <a:cubicBezTo>
                  <a:pt x="12455" y="6687"/>
                  <a:pt x="12455" y="6687"/>
                  <a:pt x="12455" y="6687"/>
                </a:cubicBezTo>
                <a:cubicBezTo>
                  <a:pt x="12399" y="6687"/>
                  <a:pt x="12399" y="6687"/>
                  <a:pt x="12399" y="6687"/>
                </a:cubicBezTo>
                <a:cubicBezTo>
                  <a:pt x="12399" y="6754"/>
                  <a:pt x="12399" y="6754"/>
                  <a:pt x="12399" y="6754"/>
                </a:cubicBezTo>
                <a:cubicBezTo>
                  <a:pt x="12287" y="6754"/>
                  <a:pt x="12287" y="6754"/>
                  <a:pt x="12287" y="6754"/>
                </a:cubicBezTo>
                <a:cubicBezTo>
                  <a:pt x="12231" y="6821"/>
                  <a:pt x="12231" y="6821"/>
                  <a:pt x="12231" y="6821"/>
                </a:cubicBezTo>
                <a:cubicBezTo>
                  <a:pt x="12231" y="6821"/>
                  <a:pt x="12231" y="6821"/>
                  <a:pt x="12231" y="6821"/>
                </a:cubicBezTo>
                <a:cubicBezTo>
                  <a:pt x="12175" y="6888"/>
                  <a:pt x="12175" y="6888"/>
                  <a:pt x="12175" y="6888"/>
                </a:cubicBezTo>
                <a:cubicBezTo>
                  <a:pt x="12175" y="6888"/>
                  <a:pt x="12175" y="6888"/>
                  <a:pt x="12175" y="6888"/>
                </a:cubicBezTo>
                <a:cubicBezTo>
                  <a:pt x="12175" y="6888"/>
                  <a:pt x="12175" y="6888"/>
                  <a:pt x="12175" y="6888"/>
                </a:cubicBezTo>
                <a:cubicBezTo>
                  <a:pt x="12231" y="6888"/>
                  <a:pt x="12231" y="6888"/>
                  <a:pt x="12231" y="6888"/>
                </a:cubicBezTo>
                <a:cubicBezTo>
                  <a:pt x="12287" y="6888"/>
                  <a:pt x="12287" y="6888"/>
                  <a:pt x="12287" y="6888"/>
                </a:cubicBezTo>
                <a:cubicBezTo>
                  <a:pt x="12287" y="6888"/>
                  <a:pt x="12287" y="6888"/>
                  <a:pt x="12287" y="6888"/>
                </a:cubicBezTo>
                <a:cubicBezTo>
                  <a:pt x="12399" y="6888"/>
                  <a:pt x="12399" y="6888"/>
                  <a:pt x="12399" y="6888"/>
                </a:cubicBezTo>
                <a:cubicBezTo>
                  <a:pt x="12399" y="6955"/>
                  <a:pt x="12399" y="6955"/>
                  <a:pt x="12399" y="6955"/>
                </a:cubicBezTo>
                <a:cubicBezTo>
                  <a:pt x="12399" y="6955"/>
                  <a:pt x="12399" y="6955"/>
                  <a:pt x="12399" y="6955"/>
                </a:cubicBezTo>
                <a:cubicBezTo>
                  <a:pt x="12343" y="6955"/>
                  <a:pt x="12343" y="6955"/>
                  <a:pt x="12343" y="6955"/>
                </a:cubicBezTo>
                <a:cubicBezTo>
                  <a:pt x="12399" y="7022"/>
                  <a:pt x="12399" y="7022"/>
                  <a:pt x="12399" y="7022"/>
                </a:cubicBezTo>
                <a:cubicBezTo>
                  <a:pt x="12399" y="7022"/>
                  <a:pt x="12399" y="7022"/>
                  <a:pt x="12399" y="7022"/>
                </a:cubicBezTo>
                <a:cubicBezTo>
                  <a:pt x="12399" y="7089"/>
                  <a:pt x="12399" y="7089"/>
                  <a:pt x="12399" y="7089"/>
                </a:cubicBezTo>
                <a:cubicBezTo>
                  <a:pt x="12343" y="7089"/>
                  <a:pt x="12343" y="7089"/>
                  <a:pt x="12343" y="7089"/>
                </a:cubicBezTo>
                <a:cubicBezTo>
                  <a:pt x="12343" y="7155"/>
                  <a:pt x="12343" y="7155"/>
                  <a:pt x="12343" y="7155"/>
                </a:cubicBezTo>
                <a:cubicBezTo>
                  <a:pt x="12343" y="7222"/>
                  <a:pt x="12343" y="7222"/>
                  <a:pt x="12343" y="7222"/>
                </a:cubicBezTo>
                <a:cubicBezTo>
                  <a:pt x="12399" y="7155"/>
                  <a:pt x="12399" y="7155"/>
                  <a:pt x="12399" y="7155"/>
                </a:cubicBezTo>
                <a:cubicBezTo>
                  <a:pt x="12455" y="7089"/>
                  <a:pt x="12455" y="7089"/>
                  <a:pt x="12455" y="7089"/>
                </a:cubicBezTo>
                <a:cubicBezTo>
                  <a:pt x="12455" y="7089"/>
                  <a:pt x="12455" y="7089"/>
                  <a:pt x="12455" y="7089"/>
                </a:cubicBezTo>
                <a:cubicBezTo>
                  <a:pt x="12511" y="7089"/>
                  <a:pt x="12511" y="7089"/>
                  <a:pt x="12511" y="7089"/>
                </a:cubicBezTo>
                <a:cubicBezTo>
                  <a:pt x="12455" y="7155"/>
                  <a:pt x="12455" y="7155"/>
                  <a:pt x="12455" y="7155"/>
                </a:cubicBezTo>
                <a:cubicBezTo>
                  <a:pt x="12455" y="7222"/>
                  <a:pt x="12455" y="7222"/>
                  <a:pt x="12455" y="7222"/>
                </a:cubicBezTo>
                <a:cubicBezTo>
                  <a:pt x="12455" y="7289"/>
                  <a:pt x="12455" y="7289"/>
                  <a:pt x="12455" y="7289"/>
                </a:cubicBezTo>
                <a:cubicBezTo>
                  <a:pt x="12455" y="7356"/>
                  <a:pt x="12455" y="7356"/>
                  <a:pt x="12455" y="7356"/>
                </a:cubicBezTo>
                <a:cubicBezTo>
                  <a:pt x="12343" y="7356"/>
                  <a:pt x="12343" y="7356"/>
                  <a:pt x="12343" y="7356"/>
                </a:cubicBezTo>
                <a:cubicBezTo>
                  <a:pt x="12343" y="7423"/>
                  <a:pt x="12343" y="7423"/>
                  <a:pt x="12343" y="7423"/>
                </a:cubicBezTo>
                <a:cubicBezTo>
                  <a:pt x="12287" y="7423"/>
                  <a:pt x="12287" y="7423"/>
                  <a:pt x="12287" y="7423"/>
                </a:cubicBezTo>
                <a:cubicBezTo>
                  <a:pt x="12343" y="7423"/>
                  <a:pt x="12343" y="7423"/>
                  <a:pt x="12343" y="7423"/>
                </a:cubicBezTo>
                <a:cubicBezTo>
                  <a:pt x="12287" y="7490"/>
                  <a:pt x="12287" y="7490"/>
                  <a:pt x="12287" y="7490"/>
                </a:cubicBezTo>
                <a:cubicBezTo>
                  <a:pt x="12287" y="7490"/>
                  <a:pt x="12287" y="7490"/>
                  <a:pt x="12287" y="7490"/>
                </a:cubicBezTo>
                <a:cubicBezTo>
                  <a:pt x="12287" y="7490"/>
                  <a:pt x="12287" y="7490"/>
                  <a:pt x="12287" y="7490"/>
                </a:cubicBezTo>
                <a:cubicBezTo>
                  <a:pt x="12231" y="7490"/>
                  <a:pt x="12231" y="7490"/>
                  <a:pt x="12231" y="7490"/>
                </a:cubicBezTo>
                <a:cubicBezTo>
                  <a:pt x="12231" y="7557"/>
                  <a:pt x="12231" y="7557"/>
                  <a:pt x="12231" y="7557"/>
                </a:cubicBezTo>
                <a:cubicBezTo>
                  <a:pt x="12287" y="7557"/>
                  <a:pt x="12287" y="7557"/>
                  <a:pt x="12287" y="7557"/>
                </a:cubicBezTo>
                <a:cubicBezTo>
                  <a:pt x="12287" y="7624"/>
                  <a:pt x="12287" y="7624"/>
                  <a:pt x="12287" y="7624"/>
                </a:cubicBezTo>
                <a:cubicBezTo>
                  <a:pt x="12231" y="7624"/>
                  <a:pt x="12231" y="7624"/>
                  <a:pt x="12231" y="7624"/>
                </a:cubicBezTo>
                <a:cubicBezTo>
                  <a:pt x="12287" y="7690"/>
                  <a:pt x="12287" y="7690"/>
                  <a:pt x="12287" y="7690"/>
                </a:cubicBezTo>
                <a:cubicBezTo>
                  <a:pt x="12231" y="7690"/>
                  <a:pt x="12231" y="7690"/>
                  <a:pt x="12231" y="7690"/>
                </a:cubicBezTo>
                <a:cubicBezTo>
                  <a:pt x="12175" y="7690"/>
                  <a:pt x="12175" y="7690"/>
                  <a:pt x="12175" y="7690"/>
                </a:cubicBezTo>
                <a:cubicBezTo>
                  <a:pt x="12175" y="7690"/>
                  <a:pt x="12175" y="7690"/>
                  <a:pt x="12175" y="7690"/>
                </a:cubicBezTo>
                <a:cubicBezTo>
                  <a:pt x="12118" y="7690"/>
                  <a:pt x="12118" y="7690"/>
                  <a:pt x="12118" y="7690"/>
                </a:cubicBezTo>
                <a:cubicBezTo>
                  <a:pt x="12062" y="7757"/>
                  <a:pt x="12062" y="7757"/>
                  <a:pt x="12062" y="7757"/>
                </a:cubicBezTo>
                <a:cubicBezTo>
                  <a:pt x="12062" y="7757"/>
                  <a:pt x="12062" y="7757"/>
                  <a:pt x="12062" y="7757"/>
                </a:cubicBezTo>
                <a:cubicBezTo>
                  <a:pt x="12006" y="7824"/>
                  <a:pt x="12006" y="7824"/>
                  <a:pt x="12006" y="7824"/>
                </a:cubicBezTo>
                <a:cubicBezTo>
                  <a:pt x="11950" y="7757"/>
                  <a:pt x="11950" y="7757"/>
                  <a:pt x="11950" y="7757"/>
                </a:cubicBezTo>
                <a:cubicBezTo>
                  <a:pt x="11894" y="7824"/>
                  <a:pt x="11894" y="7824"/>
                  <a:pt x="11894" y="7824"/>
                </a:cubicBezTo>
                <a:cubicBezTo>
                  <a:pt x="11838" y="7757"/>
                  <a:pt x="11838" y="7757"/>
                  <a:pt x="11838" y="7757"/>
                </a:cubicBezTo>
                <a:cubicBezTo>
                  <a:pt x="11838" y="7690"/>
                  <a:pt x="11838" y="7690"/>
                  <a:pt x="11838" y="7690"/>
                </a:cubicBezTo>
                <a:cubicBezTo>
                  <a:pt x="11894" y="7624"/>
                  <a:pt x="11894" y="7624"/>
                  <a:pt x="11894" y="7624"/>
                </a:cubicBezTo>
                <a:cubicBezTo>
                  <a:pt x="11894" y="7557"/>
                  <a:pt x="11894" y="7557"/>
                  <a:pt x="11894" y="7557"/>
                </a:cubicBezTo>
                <a:cubicBezTo>
                  <a:pt x="11782" y="7624"/>
                  <a:pt x="11782" y="7624"/>
                  <a:pt x="11782" y="7624"/>
                </a:cubicBezTo>
                <a:cubicBezTo>
                  <a:pt x="11782" y="7690"/>
                  <a:pt x="11782" y="7690"/>
                  <a:pt x="11782" y="7690"/>
                </a:cubicBezTo>
                <a:cubicBezTo>
                  <a:pt x="11838" y="7824"/>
                  <a:pt x="11838" y="7824"/>
                  <a:pt x="11838" y="7824"/>
                </a:cubicBezTo>
                <a:cubicBezTo>
                  <a:pt x="11838" y="7824"/>
                  <a:pt x="11838" y="7824"/>
                  <a:pt x="11838" y="7824"/>
                </a:cubicBezTo>
                <a:cubicBezTo>
                  <a:pt x="11838" y="7891"/>
                  <a:pt x="11838" y="7891"/>
                  <a:pt x="11838" y="7891"/>
                </a:cubicBezTo>
                <a:cubicBezTo>
                  <a:pt x="11782" y="7891"/>
                  <a:pt x="11782" y="7891"/>
                  <a:pt x="11782" y="7891"/>
                </a:cubicBezTo>
                <a:cubicBezTo>
                  <a:pt x="11726" y="7958"/>
                  <a:pt x="11726" y="7958"/>
                  <a:pt x="11726" y="7958"/>
                </a:cubicBezTo>
                <a:cubicBezTo>
                  <a:pt x="11726" y="7958"/>
                  <a:pt x="11670" y="8025"/>
                  <a:pt x="11670" y="8025"/>
                </a:cubicBezTo>
                <a:close/>
                <a:moveTo>
                  <a:pt x="12511" y="6754"/>
                </a:moveTo>
                <a:cubicBezTo>
                  <a:pt x="12511" y="6754"/>
                  <a:pt x="12511" y="6754"/>
                  <a:pt x="12511" y="6754"/>
                </a:cubicBezTo>
                <a:cubicBezTo>
                  <a:pt x="12511" y="6754"/>
                  <a:pt x="12511" y="6754"/>
                  <a:pt x="12511" y="6754"/>
                </a:cubicBezTo>
                <a:cubicBezTo>
                  <a:pt x="12567" y="6754"/>
                  <a:pt x="12567" y="6754"/>
                  <a:pt x="12567" y="6754"/>
                </a:cubicBezTo>
                <a:cubicBezTo>
                  <a:pt x="12511" y="6754"/>
                  <a:pt x="12511" y="6754"/>
                  <a:pt x="12511" y="6754"/>
                </a:cubicBezTo>
                <a:close/>
                <a:moveTo>
                  <a:pt x="12455" y="6955"/>
                </a:moveTo>
                <a:cubicBezTo>
                  <a:pt x="12511" y="6955"/>
                  <a:pt x="12511" y="6955"/>
                  <a:pt x="12511" y="6955"/>
                </a:cubicBezTo>
                <a:cubicBezTo>
                  <a:pt x="12567" y="6888"/>
                  <a:pt x="12567" y="6888"/>
                  <a:pt x="12567" y="6888"/>
                </a:cubicBezTo>
                <a:cubicBezTo>
                  <a:pt x="12567" y="6888"/>
                  <a:pt x="12567" y="6888"/>
                  <a:pt x="12567" y="6888"/>
                </a:cubicBezTo>
                <a:cubicBezTo>
                  <a:pt x="12511" y="6821"/>
                  <a:pt x="12511" y="6821"/>
                  <a:pt x="12511" y="6821"/>
                </a:cubicBezTo>
                <a:cubicBezTo>
                  <a:pt x="12511" y="6821"/>
                  <a:pt x="12511" y="6821"/>
                  <a:pt x="12511" y="6821"/>
                </a:cubicBezTo>
                <a:cubicBezTo>
                  <a:pt x="12511" y="6821"/>
                  <a:pt x="12511" y="6821"/>
                  <a:pt x="12511" y="6821"/>
                </a:cubicBezTo>
                <a:cubicBezTo>
                  <a:pt x="12455" y="6888"/>
                  <a:pt x="12455" y="6888"/>
                  <a:pt x="12455" y="6888"/>
                </a:cubicBezTo>
                <a:cubicBezTo>
                  <a:pt x="12455" y="6888"/>
                  <a:pt x="12455" y="6888"/>
                  <a:pt x="12455" y="6888"/>
                </a:cubicBezTo>
                <a:cubicBezTo>
                  <a:pt x="12455" y="6955"/>
                  <a:pt x="12455" y="6955"/>
                  <a:pt x="12455" y="6955"/>
                </a:cubicBezTo>
                <a:cubicBezTo>
                  <a:pt x="12455" y="6955"/>
                  <a:pt x="12455" y="6955"/>
                  <a:pt x="12455" y="6955"/>
                </a:cubicBezTo>
                <a:close/>
                <a:moveTo>
                  <a:pt x="12455" y="7089"/>
                </a:moveTo>
                <a:cubicBezTo>
                  <a:pt x="12455" y="7089"/>
                  <a:pt x="12455" y="7089"/>
                  <a:pt x="12455" y="7089"/>
                </a:cubicBezTo>
                <a:cubicBezTo>
                  <a:pt x="12511" y="7022"/>
                  <a:pt x="12511" y="7022"/>
                  <a:pt x="12511" y="7022"/>
                </a:cubicBezTo>
                <a:cubicBezTo>
                  <a:pt x="12455" y="7022"/>
                  <a:pt x="12455" y="7022"/>
                  <a:pt x="12455" y="7022"/>
                </a:cubicBezTo>
                <a:cubicBezTo>
                  <a:pt x="12399" y="7022"/>
                  <a:pt x="12399" y="7022"/>
                  <a:pt x="12399" y="7022"/>
                </a:cubicBezTo>
                <a:cubicBezTo>
                  <a:pt x="12399" y="7089"/>
                  <a:pt x="12399" y="7089"/>
                  <a:pt x="12399" y="7089"/>
                </a:cubicBezTo>
                <a:cubicBezTo>
                  <a:pt x="12455" y="7089"/>
                  <a:pt x="12455" y="7089"/>
                  <a:pt x="12455" y="7089"/>
                </a:cubicBezTo>
                <a:close/>
                <a:moveTo>
                  <a:pt x="10548" y="5952"/>
                </a:moveTo>
                <a:cubicBezTo>
                  <a:pt x="10548" y="5952"/>
                  <a:pt x="10548" y="5952"/>
                  <a:pt x="10548" y="5952"/>
                </a:cubicBezTo>
                <a:cubicBezTo>
                  <a:pt x="10548" y="6019"/>
                  <a:pt x="10548" y="6019"/>
                  <a:pt x="10548" y="6019"/>
                </a:cubicBezTo>
                <a:cubicBezTo>
                  <a:pt x="10604" y="5952"/>
                  <a:pt x="10604" y="5952"/>
                  <a:pt x="10604" y="5952"/>
                </a:cubicBezTo>
                <a:cubicBezTo>
                  <a:pt x="10660" y="6019"/>
                  <a:pt x="10660" y="6019"/>
                  <a:pt x="10660" y="6019"/>
                </a:cubicBezTo>
                <a:cubicBezTo>
                  <a:pt x="10660" y="5952"/>
                  <a:pt x="10660" y="5952"/>
                  <a:pt x="10660" y="5952"/>
                </a:cubicBezTo>
                <a:cubicBezTo>
                  <a:pt x="10604" y="5952"/>
                  <a:pt x="10604" y="5952"/>
                  <a:pt x="10604" y="5952"/>
                </a:cubicBezTo>
                <a:cubicBezTo>
                  <a:pt x="10548" y="5952"/>
                  <a:pt x="10548" y="5952"/>
                  <a:pt x="10548" y="5952"/>
                </a:cubicBezTo>
                <a:cubicBezTo>
                  <a:pt x="10548" y="5952"/>
                  <a:pt x="10548" y="5952"/>
                  <a:pt x="10548" y="5952"/>
                </a:cubicBezTo>
                <a:close/>
                <a:moveTo>
                  <a:pt x="10884" y="6620"/>
                </a:moveTo>
                <a:cubicBezTo>
                  <a:pt x="10828" y="6554"/>
                  <a:pt x="10828" y="6554"/>
                  <a:pt x="10828" y="6554"/>
                </a:cubicBezTo>
                <a:cubicBezTo>
                  <a:pt x="10828" y="6420"/>
                  <a:pt x="10828" y="6420"/>
                  <a:pt x="10828" y="6420"/>
                </a:cubicBezTo>
                <a:cubicBezTo>
                  <a:pt x="10828" y="6420"/>
                  <a:pt x="10828" y="6420"/>
                  <a:pt x="10828" y="6420"/>
                </a:cubicBezTo>
                <a:cubicBezTo>
                  <a:pt x="10828" y="6353"/>
                  <a:pt x="10828" y="6353"/>
                  <a:pt x="10828" y="6353"/>
                </a:cubicBezTo>
                <a:cubicBezTo>
                  <a:pt x="10828" y="6353"/>
                  <a:pt x="10828" y="6353"/>
                  <a:pt x="10828" y="6353"/>
                </a:cubicBezTo>
                <a:cubicBezTo>
                  <a:pt x="10772" y="6286"/>
                  <a:pt x="10772" y="6286"/>
                  <a:pt x="10772" y="6286"/>
                </a:cubicBezTo>
                <a:cubicBezTo>
                  <a:pt x="10772" y="6219"/>
                  <a:pt x="10772" y="6219"/>
                  <a:pt x="10772" y="6219"/>
                </a:cubicBezTo>
                <a:cubicBezTo>
                  <a:pt x="10772" y="6152"/>
                  <a:pt x="10772" y="6152"/>
                  <a:pt x="10772" y="6152"/>
                </a:cubicBezTo>
                <a:cubicBezTo>
                  <a:pt x="10716" y="6085"/>
                  <a:pt x="10716" y="6085"/>
                  <a:pt x="10716" y="6085"/>
                </a:cubicBezTo>
                <a:cubicBezTo>
                  <a:pt x="10716" y="6085"/>
                  <a:pt x="10716" y="6085"/>
                  <a:pt x="10716" y="6085"/>
                </a:cubicBezTo>
                <a:cubicBezTo>
                  <a:pt x="10772" y="6019"/>
                  <a:pt x="10772" y="6019"/>
                  <a:pt x="10772" y="6019"/>
                </a:cubicBezTo>
                <a:cubicBezTo>
                  <a:pt x="10828" y="6019"/>
                  <a:pt x="10828" y="6019"/>
                  <a:pt x="10828" y="6019"/>
                </a:cubicBezTo>
                <a:cubicBezTo>
                  <a:pt x="10884" y="5952"/>
                  <a:pt x="10884" y="5952"/>
                  <a:pt x="10884" y="5952"/>
                </a:cubicBezTo>
                <a:cubicBezTo>
                  <a:pt x="10940" y="5952"/>
                  <a:pt x="10940" y="5952"/>
                  <a:pt x="10940" y="5952"/>
                </a:cubicBezTo>
                <a:cubicBezTo>
                  <a:pt x="10996" y="5952"/>
                  <a:pt x="10996" y="5952"/>
                  <a:pt x="10996" y="5952"/>
                </a:cubicBezTo>
                <a:cubicBezTo>
                  <a:pt x="10996" y="5952"/>
                  <a:pt x="10996" y="5952"/>
                  <a:pt x="10996" y="5952"/>
                </a:cubicBezTo>
                <a:cubicBezTo>
                  <a:pt x="11052" y="6019"/>
                  <a:pt x="11052" y="6019"/>
                  <a:pt x="11052" y="6019"/>
                </a:cubicBezTo>
                <a:cubicBezTo>
                  <a:pt x="11109" y="6019"/>
                  <a:pt x="11109" y="6019"/>
                  <a:pt x="11109" y="6019"/>
                </a:cubicBezTo>
                <a:cubicBezTo>
                  <a:pt x="11109" y="6019"/>
                  <a:pt x="11109" y="6019"/>
                  <a:pt x="11109" y="6019"/>
                </a:cubicBezTo>
                <a:cubicBezTo>
                  <a:pt x="11165" y="6019"/>
                  <a:pt x="11165" y="6019"/>
                  <a:pt x="11165" y="6019"/>
                </a:cubicBezTo>
                <a:cubicBezTo>
                  <a:pt x="11221" y="6019"/>
                  <a:pt x="11221" y="6019"/>
                  <a:pt x="11221" y="6019"/>
                </a:cubicBezTo>
                <a:cubicBezTo>
                  <a:pt x="11221" y="6085"/>
                  <a:pt x="11221" y="6085"/>
                  <a:pt x="11221" y="6085"/>
                </a:cubicBezTo>
                <a:cubicBezTo>
                  <a:pt x="11221" y="6085"/>
                  <a:pt x="11221" y="6085"/>
                  <a:pt x="11221" y="6085"/>
                </a:cubicBezTo>
                <a:cubicBezTo>
                  <a:pt x="11221" y="6152"/>
                  <a:pt x="11221" y="6152"/>
                  <a:pt x="11221" y="6152"/>
                </a:cubicBezTo>
                <a:cubicBezTo>
                  <a:pt x="11277" y="6152"/>
                  <a:pt x="11277" y="6152"/>
                  <a:pt x="11277" y="6152"/>
                </a:cubicBezTo>
                <a:cubicBezTo>
                  <a:pt x="11277" y="6219"/>
                  <a:pt x="11277" y="6219"/>
                  <a:pt x="11277" y="6219"/>
                </a:cubicBezTo>
                <a:cubicBezTo>
                  <a:pt x="11221" y="6219"/>
                  <a:pt x="11221" y="6219"/>
                  <a:pt x="11221" y="6219"/>
                </a:cubicBezTo>
                <a:cubicBezTo>
                  <a:pt x="11221" y="6286"/>
                  <a:pt x="11221" y="6286"/>
                  <a:pt x="11221" y="6286"/>
                </a:cubicBezTo>
                <a:cubicBezTo>
                  <a:pt x="11165" y="6353"/>
                  <a:pt x="11165" y="6353"/>
                  <a:pt x="11165" y="6353"/>
                </a:cubicBezTo>
                <a:cubicBezTo>
                  <a:pt x="11165" y="6353"/>
                  <a:pt x="11165" y="6353"/>
                  <a:pt x="11165" y="6353"/>
                </a:cubicBezTo>
                <a:cubicBezTo>
                  <a:pt x="11109" y="6420"/>
                  <a:pt x="11109" y="6420"/>
                  <a:pt x="11109" y="6420"/>
                </a:cubicBezTo>
                <a:cubicBezTo>
                  <a:pt x="10996" y="6487"/>
                  <a:pt x="10996" y="6487"/>
                  <a:pt x="10996" y="6487"/>
                </a:cubicBezTo>
                <a:cubicBezTo>
                  <a:pt x="10940" y="6554"/>
                  <a:pt x="10940" y="6554"/>
                  <a:pt x="10940" y="6554"/>
                </a:cubicBezTo>
                <a:cubicBezTo>
                  <a:pt x="10940" y="6554"/>
                  <a:pt x="10940" y="6554"/>
                  <a:pt x="10940" y="6554"/>
                </a:cubicBezTo>
                <a:cubicBezTo>
                  <a:pt x="10884" y="6554"/>
                  <a:pt x="10884" y="6554"/>
                  <a:pt x="10884" y="6554"/>
                </a:cubicBezTo>
                <a:cubicBezTo>
                  <a:pt x="10884" y="6620"/>
                  <a:pt x="10884" y="6620"/>
                  <a:pt x="10884" y="6620"/>
                </a:cubicBezTo>
                <a:cubicBezTo>
                  <a:pt x="10884" y="6620"/>
                  <a:pt x="10884" y="6620"/>
                  <a:pt x="10884" y="6620"/>
                </a:cubicBezTo>
                <a:close/>
                <a:moveTo>
                  <a:pt x="12679" y="7690"/>
                </a:moveTo>
                <a:cubicBezTo>
                  <a:pt x="12567" y="7624"/>
                  <a:pt x="12567" y="7624"/>
                  <a:pt x="12567" y="7624"/>
                </a:cubicBezTo>
                <a:cubicBezTo>
                  <a:pt x="12567" y="7624"/>
                  <a:pt x="12567" y="7624"/>
                  <a:pt x="12567" y="7624"/>
                </a:cubicBezTo>
                <a:cubicBezTo>
                  <a:pt x="12455" y="7624"/>
                  <a:pt x="12455" y="7624"/>
                  <a:pt x="12455" y="7624"/>
                </a:cubicBezTo>
                <a:cubicBezTo>
                  <a:pt x="12511" y="7557"/>
                  <a:pt x="12511" y="7557"/>
                  <a:pt x="12511" y="7557"/>
                </a:cubicBezTo>
                <a:cubicBezTo>
                  <a:pt x="12511" y="7557"/>
                  <a:pt x="12511" y="7557"/>
                  <a:pt x="12511" y="7557"/>
                </a:cubicBezTo>
                <a:cubicBezTo>
                  <a:pt x="12567" y="7557"/>
                  <a:pt x="12567" y="7557"/>
                  <a:pt x="12567" y="7557"/>
                </a:cubicBezTo>
                <a:cubicBezTo>
                  <a:pt x="12567" y="7557"/>
                  <a:pt x="12567" y="7557"/>
                  <a:pt x="12567" y="7557"/>
                </a:cubicBezTo>
                <a:cubicBezTo>
                  <a:pt x="12567" y="7557"/>
                  <a:pt x="12567" y="7557"/>
                  <a:pt x="12567" y="7557"/>
                </a:cubicBezTo>
                <a:cubicBezTo>
                  <a:pt x="12511" y="7557"/>
                  <a:pt x="12511" y="7557"/>
                  <a:pt x="12511" y="7557"/>
                </a:cubicBezTo>
                <a:cubicBezTo>
                  <a:pt x="12511" y="7490"/>
                  <a:pt x="12511" y="7490"/>
                  <a:pt x="12511" y="7490"/>
                </a:cubicBezTo>
                <a:cubicBezTo>
                  <a:pt x="12567" y="7423"/>
                  <a:pt x="12567" y="7423"/>
                  <a:pt x="12567" y="7423"/>
                </a:cubicBezTo>
                <a:cubicBezTo>
                  <a:pt x="12623" y="7356"/>
                  <a:pt x="12623" y="7356"/>
                  <a:pt x="12623" y="7356"/>
                </a:cubicBezTo>
                <a:cubicBezTo>
                  <a:pt x="12623" y="7289"/>
                  <a:pt x="12623" y="7289"/>
                  <a:pt x="12623" y="7289"/>
                </a:cubicBezTo>
                <a:cubicBezTo>
                  <a:pt x="12623" y="7289"/>
                  <a:pt x="12623" y="7289"/>
                  <a:pt x="12623" y="7289"/>
                </a:cubicBezTo>
                <a:cubicBezTo>
                  <a:pt x="12623" y="7222"/>
                  <a:pt x="12623" y="7222"/>
                  <a:pt x="12623" y="7222"/>
                </a:cubicBezTo>
                <a:cubicBezTo>
                  <a:pt x="12567" y="7222"/>
                  <a:pt x="12567" y="7222"/>
                  <a:pt x="12567" y="7222"/>
                </a:cubicBezTo>
                <a:cubicBezTo>
                  <a:pt x="12623" y="7155"/>
                  <a:pt x="12623" y="7155"/>
                  <a:pt x="12623" y="7155"/>
                </a:cubicBezTo>
                <a:cubicBezTo>
                  <a:pt x="12623" y="7089"/>
                  <a:pt x="12623" y="7089"/>
                  <a:pt x="12623" y="7089"/>
                </a:cubicBezTo>
                <a:cubicBezTo>
                  <a:pt x="12679" y="7022"/>
                  <a:pt x="12679" y="7022"/>
                  <a:pt x="12679" y="7022"/>
                </a:cubicBezTo>
                <a:cubicBezTo>
                  <a:pt x="12679" y="6955"/>
                  <a:pt x="12679" y="6955"/>
                  <a:pt x="12679" y="6955"/>
                </a:cubicBezTo>
                <a:cubicBezTo>
                  <a:pt x="12679" y="6955"/>
                  <a:pt x="12679" y="6955"/>
                  <a:pt x="12679" y="6955"/>
                </a:cubicBezTo>
                <a:cubicBezTo>
                  <a:pt x="12736" y="6888"/>
                  <a:pt x="12736" y="6888"/>
                  <a:pt x="12736" y="6888"/>
                </a:cubicBezTo>
                <a:cubicBezTo>
                  <a:pt x="12736" y="6821"/>
                  <a:pt x="12736" y="6821"/>
                  <a:pt x="12736" y="6821"/>
                </a:cubicBezTo>
                <a:cubicBezTo>
                  <a:pt x="12792" y="6821"/>
                  <a:pt x="12792" y="6821"/>
                  <a:pt x="12792" y="6821"/>
                </a:cubicBezTo>
                <a:cubicBezTo>
                  <a:pt x="12792" y="6754"/>
                  <a:pt x="12792" y="6754"/>
                  <a:pt x="12792" y="6754"/>
                </a:cubicBezTo>
                <a:cubicBezTo>
                  <a:pt x="12848" y="6687"/>
                  <a:pt x="12848" y="6687"/>
                  <a:pt x="12848" y="6687"/>
                </a:cubicBezTo>
                <a:cubicBezTo>
                  <a:pt x="12848" y="6620"/>
                  <a:pt x="12848" y="6620"/>
                  <a:pt x="12848" y="6620"/>
                </a:cubicBezTo>
                <a:cubicBezTo>
                  <a:pt x="12904" y="6620"/>
                  <a:pt x="12904" y="6620"/>
                  <a:pt x="12904" y="6620"/>
                </a:cubicBezTo>
                <a:cubicBezTo>
                  <a:pt x="12904" y="6554"/>
                  <a:pt x="12904" y="6554"/>
                  <a:pt x="12904" y="6554"/>
                </a:cubicBezTo>
                <a:cubicBezTo>
                  <a:pt x="12904" y="6554"/>
                  <a:pt x="12904" y="6554"/>
                  <a:pt x="12904" y="6554"/>
                </a:cubicBezTo>
                <a:cubicBezTo>
                  <a:pt x="12904" y="6487"/>
                  <a:pt x="12904" y="6487"/>
                  <a:pt x="12904" y="6487"/>
                </a:cubicBezTo>
                <a:cubicBezTo>
                  <a:pt x="12960" y="6487"/>
                  <a:pt x="12960" y="6487"/>
                  <a:pt x="12960" y="6487"/>
                </a:cubicBezTo>
                <a:cubicBezTo>
                  <a:pt x="13016" y="6554"/>
                  <a:pt x="13016" y="6554"/>
                  <a:pt x="13016" y="6554"/>
                </a:cubicBezTo>
                <a:cubicBezTo>
                  <a:pt x="13016" y="6620"/>
                  <a:pt x="13016" y="6620"/>
                  <a:pt x="13016" y="6620"/>
                </a:cubicBezTo>
                <a:cubicBezTo>
                  <a:pt x="13072" y="6620"/>
                  <a:pt x="13072" y="6620"/>
                  <a:pt x="13072" y="6620"/>
                </a:cubicBezTo>
                <a:cubicBezTo>
                  <a:pt x="13072" y="6554"/>
                  <a:pt x="13072" y="6554"/>
                  <a:pt x="13072" y="6554"/>
                </a:cubicBezTo>
                <a:cubicBezTo>
                  <a:pt x="13016" y="6487"/>
                  <a:pt x="13016" y="6487"/>
                  <a:pt x="13016" y="6487"/>
                </a:cubicBezTo>
                <a:cubicBezTo>
                  <a:pt x="13016" y="6487"/>
                  <a:pt x="13016" y="6487"/>
                  <a:pt x="13016" y="6487"/>
                </a:cubicBezTo>
                <a:cubicBezTo>
                  <a:pt x="13072" y="6487"/>
                  <a:pt x="13072" y="6487"/>
                  <a:pt x="13072" y="6487"/>
                </a:cubicBezTo>
                <a:cubicBezTo>
                  <a:pt x="13016" y="6420"/>
                  <a:pt x="13016" y="6420"/>
                  <a:pt x="13016" y="6420"/>
                </a:cubicBezTo>
                <a:cubicBezTo>
                  <a:pt x="13072" y="6353"/>
                  <a:pt x="13072" y="6353"/>
                  <a:pt x="13072" y="6353"/>
                </a:cubicBezTo>
                <a:cubicBezTo>
                  <a:pt x="13184" y="6286"/>
                  <a:pt x="13184" y="6286"/>
                  <a:pt x="13184" y="6286"/>
                </a:cubicBezTo>
                <a:cubicBezTo>
                  <a:pt x="13241" y="6286"/>
                  <a:pt x="13241" y="6286"/>
                  <a:pt x="13241" y="6286"/>
                </a:cubicBezTo>
                <a:cubicBezTo>
                  <a:pt x="13297" y="6286"/>
                  <a:pt x="13297" y="6286"/>
                  <a:pt x="13297" y="6286"/>
                </a:cubicBezTo>
                <a:cubicBezTo>
                  <a:pt x="13297" y="6353"/>
                  <a:pt x="13297" y="6353"/>
                  <a:pt x="13297" y="6353"/>
                </a:cubicBezTo>
                <a:cubicBezTo>
                  <a:pt x="13353" y="6286"/>
                  <a:pt x="13353" y="6286"/>
                  <a:pt x="13353" y="6286"/>
                </a:cubicBezTo>
                <a:cubicBezTo>
                  <a:pt x="13353" y="6353"/>
                  <a:pt x="13353" y="6353"/>
                  <a:pt x="13353" y="6353"/>
                </a:cubicBezTo>
                <a:cubicBezTo>
                  <a:pt x="13409" y="6353"/>
                  <a:pt x="13409" y="6353"/>
                  <a:pt x="13409" y="6353"/>
                </a:cubicBezTo>
                <a:cubicBezTo>
                  <a:pt x="13465" y="6353"/>
                  <a:pt x="13465" y="6353"/>
                  <a:pt x="13465" y="6353"/>
                </a:cubicBezTo>
                <a:cubicBezTo>
                  <a:pt x="13521" y="6353"/>
                  <a:pt x="13521" y="6353"/>
                  <a:pt x="13521" y="6353"/>
                </a:cubicBezTo>
                <a:cubicBezTo>
                  <a:pt x="13521" y="6420"/>
                  <a:pt x="13521" y="6420"/>
                  <a:pt x="13521" y="6420"/>
                </a:cubicBezTo>
                <a:cubicBezTo>
                  <a:pt x="13577" y="6420"/>
                  <a:pt x="13577" y="6420"/>
                  <a:pt x="13577" y="6420"/>
                </a:cubicBezTo>
                <a:cubicBezTo>
                  <a:pt x="13577" y="6420"/>
                  <a:pt x="13577" y="6420"/>
                  <a:pt x="13577" y="6420"/>
                </a:cubicBezTo>
                <a:cubicBezTo>
                  <a:pt x="13633" y="6487"/>
                  <a:pt x="13633" y="6487"/>
                  <a:pt x="13633" y="6487"/>
                </a:cubicBezTo>
                <a:cubicBezTo>
                  <a:pt x="13577" y="6487"/>
                  <a:pt x="13577" y="6487"/>
                  <a:pt x="13577" y="6487"/>
                </a:cubicBezTo>
                <a:cubicBezTo>
                  <a:pt x="13633" y="6554"/>
                  <a:pt x="13633" y="6554"/>
                  <a:pt x="13633" y="6554"/>
                </a:cubicBezTo>
                <a:cubicBezTo>
                  <a:pt x="13633" y="6487"/>
                  <a:pt x="13633" y="6487"/>
                  <a:pt x="13633" y="6487"/>
                </a:cubicBezTo>
                <a:cubicBezTo>
                  <a:pt x="13745" y="6487"/>
                  <a:pt x="13745" y="6487"/>
                  <a:pt x="13745" y="6487"/>
                </a:cubicBezTo>
                <a:cubicBezTo>
                  <a:pt x="13858" y="6554"/>
                  <a:pt x="13858" y="6554"/>
                  <a:pt x="13858" y="6554"/>
                </a:cubicBezTo>
                <a:cubicBezTo>
                  <a:pt x="13914" y="6554"/>
                  <a:pt x="13914" y="6554"/>
                  <a:pt x="13914" y="6554"/>
                </a:cubicBezTo>
                <a:cubicBezTo>
                  <a:pt x="13914" y="6620"/>
                  <a:pt x="13914" y="6620"/>
                  <a:pt x="13914" y="6620"/>
                </a:cubicBezTo>
                <a:cubicBezTo>
                  <a:pt x="13914" y="6620"/>
                  <a:pt x="13914" y="6620"/>
                  <a:pt x="13914" y="6620"/>
                </a:cubicBezTo>
                <a:cubicBezTo>
                  <a:pt x="13970" y="6687"/>
                  <a:pt x="13970" y="6687"/>
                  <a:pt x="13970" y="6687"/>
                </a:cubicBezTo>
                <a:cubicBezTo>
                  <a:pt x="13914" y="6687"/>
                  <a:pt x="13914" y="6687"/>
                  <a:pt x="13914" y="6687"/>
                </a:cubicBezTo>
                <a:cubicBezTo>
                  <a:pt x="13914" y="6687"/>
                  <a:pt x="13914" y="6687"/>
                  <a:pt x="13914" y="6687"/>
                </a:cubicBezTo>
                <a:cubicBezTo>
                  <a:pt x="13858" y="6754"/>
                  <a:pt x="13858" y="6754"/>
                  <a:pt x="13858" y="6754"/>
                </a:cubicBezTo>
                <a:cubicBezTo>
                  <a:pt x="13802" y="6821"/>
                  <a:pt x="13802" y="6821"/>
                  <a:pt x="13802" y="6821"/>
                </a:cubicBezTo>
                <a:cubicBezTo>
                  <a:pt x="13802" y="6888"/>
                  <a:pt x="13802" y="6888"/>
                  <a:pt x="13802" y="6888"/>
                </a:cubicBezTo>
                <a:cubicBezTo>
                  <a:pt x="13745" y="6888"/>
                  <a:pt x="13745" y="6888"/>
                  <a:pt x="13745" y="6888"/>
                </a:cubicBezTo>
                <a:cubicBezTo>
                  <a:pt x="13745" y="6888"/>
                  <a:pt x="13745" y="6888"/>
                  <a:pt x="13745" y="6888"/>
                </a:cubicBezTo>
                <a:cubicBezTo>
                  <a:pt x="13633" y="6955"/>
                  <a:pt x="13633" y="6955"/>
                  <a:pt x="13633" y="6955"/>
                </a:cubicBezTo>
                <a:cubicBezTo>
                  <a:pt x="13577" y="7089"/>
                  <a:pt x="13577" y="7089"/>
                  <a:pt x="13577" y="7089"/>
                </a:cubicBezTo>
                <a:cubicBezTo>
                  <a:pt x="13521" y="7089"/>
                  <a:pt x="13521" y="7089"/>
                  <a:pt x="13521" y="7089"/>
                </a:cubicBezTo>
                <a:cubicBezTo>
                  <a:pt x="13521" y="7089"/>
                  <a:pt x="13521" y="7089"/>
                  <a:pt x="13521" y="7089"/>
                </a:cubicBezTo>
                <a:cubicBezTo>
                  <a:pt x="13521" y="7089"/>
                  <a:pt x="13521" y="7089"/>
                  <a:pt x="13521" y="7089"/>
                </a:cubicBezTo>
                <a:cubicBezTo>
                  <a:pt x="13521" y="7155"/>
                  <a:pt x="13521" y="7155"/>
                  <a:pt x="13521" y="7155"/>
                </a:cubicBezTo>
                <a:cubicBezTo>
                  <a:pt x="13409" y="7222"/>
                  <a:pt x="13409" y="7222"/>
                  <a:pt x="13409" y="7222"/>
                </a:cubicBezTo>
                <a:cubicBezTo>
                  <a:pt x="13353" y="7289"/>
                  <a:pt x="13353" y="7289"/>
                  <a:pt x="13353" y="7289"/>
                </a:cubicBezTo>
                <a:cubicBezTo>
                  <a:pt x="13297" y="7356"/>
                  <a:pt x="13297" y="7356"/>
                  <a:pt x="13297" y="7356"/>
                </a:cubicBezTo>
                <a:cubicBezTo>
                  <a:pt x="13241" y="7356"/>
                  <a:pt x="13241" y="7356"/>
                  <a:pt x="13241" y="7356"/>
                </a:cubicBezTo>
                <a:cubicBezTo>
                  <a:pt x="13184" y="7356"/>
                  <a:pt x="13184" y="7356"/>
                  <a:pt x="13184" y="7356"/>
                </a:cubicBezTo>
                <a:cubicBezTo>
                  <a:pt x="13184" y="7289"/>
                  <a:pt x="13184" y="7289"/>
                  <a:pt x="13184" y="7289"/>
                </a:cubicBezTo>
                <a:cubicBezTo>
                  <a:pt x="13128" y="7356"/>
                  <a:pt x="13128" y="7356"/>
                  <a:pt x="13128" y="7356"/>
                </a:cubicBezTo>
                <a:cubicBezTo>
                  <a:pt x="13072" y="7289"/>
                  <a:pt x="13072" y="7289"/>
                  <a:pt x="13072" y="7289"/>
                </a:cubicBezTo>
                <a:cubicBezTo>
                  <a:pt x="13072" y="7222"/>
                  <a:pt x="13072" y="7222"/>
                  <a:pt x="13072" y="7222"/>
                </a:cubicBezTo>
                <a:cubicBezTo>
                  <a:pt x="13072" y="7222"/>
                  <a:pt x="13072" y="7222"/>
                  <a:pt x="13072" y="7222"/>
                </a:cubicBezTo>
                <a:cubicBezTo>
                  <a:pt x="13016" y="7222"/>
                  <a:pt x="13016" y="7222"/>
                  <a:pt x="13016" y="7222"/>
                </a:cubicBezTo>
                <a:cubicBezTo>
                  <a:pt x="12960" y="7222"/>
                  <a:pt x="12960" y="7222"/>
                  <a:pt x="12960" y="7222"/>
                </a:cubicBezTo>
                <a:cubicBezTo>
                  <a:pt x="12904" y="7222"/>
                  <a:pt x="12904" y="7222"/>
                  <a:pt x="12904" y="7222"/>
                </a:cubicBezTo>
                <a:cubicBezTo>
                  <a:pt x="12904" y="7222"/>
                  <a:pt x="12904" y="7222"/>
                  <a:pt x="12904" y="7222"/>
                </a:cubicBezTo>
                <a:cubicBezTo>
                  <a:pt x="12848" y="7222"/>
                  <a:pt x="12848" y="7222"/>
                  <a:pt x="12848" y="7222"/>
                </a:cubicBezTo>
                <a:cubicBezTo>
                  <a:pt x="12848" y="7222"/>
                  <a:pt x="12848" y="7222"/>
                  <a:pt x="12848" y="7222"/>
                </a:cubicBezTo>
                <a:cubicBezTo>
                  <a:pt x="12848" y="7222"/>
                  <a:pt x="12848" y="7222"/>
                  <a:pt x="12848" y="7222"/>
                </a:cubicBezTo>
                <a:cubicBezTo>
                  <a:pt x="12960" y="7222"/>
                  <a:pt x="12960" y="7222"/>
                  <a:pt x="12960" y="7222"/>
                </a:cubicBezTo>
                <a:cubicBezTo>
                  <a:pt x="12960" y="7289"/>
                  <a:pt x="12960" y="7289"/>
                  <a:pt x="12960" y="7289"/>
                </a:cubicBezTo>
                <a:cubicBezTo>
                  <a:pt x="12904" y="7356"/>
                  <a:pt x="12904" y="7356"/>
                  <a:pt x="12904" y="7356"/>
                </a:cubicBezTo>
                <a:cubicBezTo>
                  <a:pt x="12960" y="7356"/>
                  <a:pt x="12960" y="7356"/>
                  <a:pt x="12960" y="7356"/>
                </a:cubicBezTo>
                <a:cubicBezTo>
                  <a:pt x="12960" y="7423"/>
                  <a:pt x="12960" y="7423"/>
                  <a:pt x="12960" y="7423"/>
                </a:cubicBezTo>
                <a:cubicBezTo>
                  <a:pt x="12904" y="7490"/>
                  <a:pt x="12904" y="7490"/>
                  <a:pt x="12904" y="7490"/>
                </a:cubicBezTo>
                <a:cubicBezTo>
                  <a:pt x="12904" y="7490"/>
                  <a:pt x="12904" y="7490"/>
                  <a:pt x="12904" y="7490"/>
                </a:cubicBezTo>
                <a:cubicBezTo>
                  <a:pt x="12848" y="7557"/>
                  <a:pt x="12848" y="7557"/>
                  <a:pt x="12848" y="7557"/>
                </a:cubicBezTo>
                <a:cubicBezTo>
                  <a:pt x="12792" y="7557"/>
                  <a:pt x="12792" y="7557"/>
                  <a:pt x="12792" y="7557"/>
                </a:cubicBezTo>
                <a:cubicBezTo>
                  <a:pt x="12792" y="7557"/>
                  <a:pt x="12792" y="7557"/>
                  <a:pt x="12792" y="7557"/>
                </a:cubicBezTo>
                <a:cubicBezTo>
                  <a:pt x="12736" y="7624"/>
                  <a:pt x="12736" y="7624"/>
                  <a:pt x="12736" y="7624"/>
                </a:cubicBezTo>
                <a:cubicBezTo>
                  <a:pt x="12736" y="7624"/>
                  <a:pt x="12736" y="7624"/>
                  <a:pt x="12736" y="7624"/>
                </a:cubicBezTo>
                <a:cubicBezTo>
                  <a:pt x="12679" y="7624"/>
                  <a:pt x="12679" y="7624"/>
                  <a:pt x="12679" y="7624"/>
                </a:cubicBezTo>
                <a:cubicBezTo>
                  <a:pt x="12679" y="7690"/>
                  <a:pt x="12679" y="7690"/>
                  <a:pt x="12679" y="7690"/>
                </a:cubicBezTo>
                <a:cubicBezTo>
                  <a:pt x="12679" y="7690"/>
                  <a:pt x="12679" y="7690"/>
                  <a:pt x="12679" y="7690"/>
                </a:cubicBezTo>
                <a:close/>
                <a:moveTo>
                  <a:pt x="15709" y="7958"/>
                </a:moveTo>
                <a:cubicBezTo>
                  <a:pt x="15653" y="7891"/>
                  <a:pt x="15653" y="7891"/>
                  <a:pt x="15653" y="7891"/>
                </a:cubicBezTo>
                <a:cubicBezTo>
                  <a:pt x="15597" y="7891"/>
                  <a:pt x="15597" y="7891"/>
                  <a:pt x="15597" y="7891"/>
                </a:cubicBezTo>
                <a:cubicBezTo>
                  <a:pt x="15597" y="7824"/>
                  <a:pt x="15597" y="7824"/>
                  <a:pt x="15597" y="7824"/>
                </a:cubicBezTo>
                <a:cubicBezTo>
                  <a:pt x="15541" y="7824"/>
                  <a:pt x="15541" y="7824"/>
                  <a:pt x="15541" y="7824"/>
                </a:cubicBezTo>
                <a:cubicBezTo>
                  <a:pt x="15541" y="7757"/>
                  <a:pt x="15541" y="7757"/>
                  <a:pt x="15541" y="7757"/>
                </a:cubicBezTo>
                <a:cubicBezTo>
                  <a:pt x="15541" y="7690"/>
                  <a:pt x="15541" y="7690"/>
                  <a:pt x="15541" y="7690"/>
                </a:cubicBezTo>
                <a:cubicBezTo>
                  <a:pt x="15597" y="7624"/>
                  <a:pt x="15597" y="7624"/>
                  <a:pt x="15597" y="7624"/>
                </a:cubicBezTo>
                <a:cubicBezTo>
                  <a:pt x="15597" y="7624"/>
                  <a:pt x="15597" y="7624"/>
                  <a:pt x="15597" y="7624"/>
                </a:cubicBezTo>
                <a:cubicBezTo>
                  <a:pt x="15597" y="7557"/>
                  <a:pt x="15597" y="7557"/>
                  <a:pt x="15597" y="7557"/>
                </a:cubicBezTo>
                <a:cubicBezTo>
                  <a:pt x="15597" y="7557"/>
                  <a:pt x="15597" y="7557"/>
                  <a:pt x="15597" y="7557"/>
                </a:cubicBezTo>
                <a:cubicBezTo>
                  <a:pt x="15541" y="7490"/>
                  <a:pt x="15541" y="7490"/>
                  <a:pt x="15541" y="7490"/>
                </a:cubicBezTo>
                <a:cubicBezTo>
                  <a:pt x="15541" y="7490"/>
                  <a:pt x="15541" y="7490"/>
                  <a:pt x="15541" y="7490"/>
                </a:cubicBezTo>
                <a:cubicBezTo>
                  <a:pt x="15541" y="7356"/>
                  <a:pt x="15541" y="7356"/>
                  <a:pt x="15541" y="7356"/>
                </a:cubicBezTo>
                <a:cubicBezTo>
                  <a:pt x="15597" y="7356"/>
                  <a:pt x="15597" y="7356"/>
                  <a:pt x="15597" y="7356"/>
                </a:cubicBezTo>
                <a:cubicBezTo>
                  <a:pt x="15597" y="7356"/>
                  <a:pt x="15597" y="7356"/>
                  <a:pt x="15597" y="7356"/>
                </a:cubicBezTo>
                <a:cubicBezTo>
                  <a:pt x="15597" y="7289"/>
                  <a:pt x="15597" y="7289"/>
                  <a:pt x="15597" y="7289"/>
                </a:cubicBezTo>
                <a:cubicBezTo>
                  <a:pt x="15653" y="7222"/>
                  <a:pt x="15653" y="7222"/>
                  <a:pt x="15653" y="7222"/>
                </a:cubicBezTo>
                <a:cubicBezTo>
                  <a:pt x="15653" y="7155"/>
                  <a:pt x="15653" y="7155"/>
                  <a:pt x="15653" y="7155"/>
                </a:cubicBezTo>
                <a:cubicBezTo>
                  <a:pt x="15709" y="7155"/>
                  <a:pt x="15709" y="7155"/>
                  <a:pt x="15709" y="7155"/>
                </a:cubicBezTo>
                <a:cubicBezTo>
                  <a:pt x="15709" y="7222"/>
                  <a:pt x="15709" y="7222"/>
                  <a:pt x="15709" y="7222"/>
                </a:cubicBezTo>
                <a:cubicBezTo>
                  <a:pt x="15709" y="7222"/>
                  <a:pt x="15709" y="7222"/>
                  <a:pt x="15709" y="7222"/>
                </a:cubicBezTo>
                <a:cubicBezTo>
                  <a:pt x="15821" y="7289"/>
                  <a:pt x="15821" y="7289"/>
                  <a:pt x="15821" y="7289"/>
                </a:cubicBezTo>
                <a:cubicBezTo>
                  <a:pt x="15877" y="7289"/>
                  <a:pt x="15877" y="7289"/>
                  <a:pt x="15877" y="7289"/>
                </a:cubicBezTo>
                <a:cubicBezTo>
                  <a:pt x="15934" y="7356"/>
                  <a:pt x="15934" y="7356"/>
                  <a:pt x="15934" y="7356"/>
                </a:cubicBezTo>
                <a:cubicBezTo>
                  <a:pt x="15934" y="7289"/>
                  <a:pt x="15934" y="7289"/>
                  <a:pt x="15934" y="7289"/>
                </a:cubicBezTo>
                <a:cubicBezTo>
                  <a:pt x="16046" y="7356"/>
                  <a:pt x="16046" y="7356"/>
                  <a:pt x="16046" y="7356"/>
                </a:cubicBezTo>
                <a:cubicBezTo>
                  <a:pt x="16102" y="7356"/>
                  <a:pt x="16102" y="7356"/>
                  <a:pt x="16102" y="7356"/>
                </a:cubicBezTo>
                <a:cubicBezTo>
                  <a:pt x="16102" y="7356"/>
                  <a:pt x="16102" y="7356"/>
                  <a:pt x="16102" y="7356"/>
                </a:cubicBezTo>
                <a:cubicBezTo>
                  <a:pt x="16158" y="7423"/>
                  <a:pt x="16158" y="7423"/>
                  <a:pt x="16158" y="7423"/>
                </a:cubicBezTo>
                <a:cubicBezTo>
                  <a:pt x="16214" y="7490"/>
                  <a:pt x="16214" y="7490"/>
                  <a:pt x="16214" y="7490"/>
                </a:cubicBezTo>
                <a:cubicBezTo>
                  <a:pt x="16214" y="7490"/>
                  <a:pt x="16214" y="7490"/>
                  <a:pt x="16214" y="7490"/>
                </a:cubicBezTo>
                <a:cubicBezTo>
                  <a:pt x="16214" y="7557"/>
                  <a:pt x="16214" y="7557"/>
                  <a:pt x="16214" y="7557"/>
                </a:cubicBezTo>
                <a:cubicBezTo>
                  <a:pt x="16214" y="7624"/>
                  <a:pt x="16214" y="7624"/>
                  <a:pt x="16214" y="7624"/>
                </a:cubicBezTo>
                <a:cubicBezTo>
                  <a:pt x="16270" y="7624"/>
                  <a:pt x="16270" y="7624"/>
                  <a:pt x="16270" y="7624"/>
                </a:cubicBezTo>
                <a:cubicBezTo>
                  <a:pt x="16270" y="7690"/>
                  <a:pt x="16270" y="7690"/>
                  <a:pt x="16270" y="7690"/>
                </a:cubicBezTo>
                <a:cubicBezTo>
                  <a:pt x="16270" y="7690"/>
                  <a:pt x="16270" y="7690"/>
                  <a:pt x="16270" y="7690"/>
                </a:cubicBezTo>
                <a:cubicBezTo>
                  <a:pt x="16270" y="7757"/>
                  <a:pt x="16270" y="7757"/>
                  <a:pt x="16270" y="7757"/>
                </a:cubicBezTo>
                <a:cubicBezTo>
                  <a:pt x="16270" y="7824"/>
                  <a:pt x="16270" y="7824"/>
                  <a:pt x="16270" y="7824"/>
                </a:cubicBezTo>
                <a:cubicBezTo>
                  <a:pt x="16270" y="7824"/>
                  <a:pt x="16270" y="7824"/>
                  <a:pt x="16270" y="7824"/>
                </a:cubicBezTo>
                <a:cubicBezTo>
                  <a:pt x="16270" y="7891"/>
                  <a:pt x="16270" y="7891"/>
                  <a:pt x="16270" y="7891"/>
                </a:cubicBezTo>
                <a:cubicBezTo>
                  <a:pt x="16326" y="7891"/>
                  <a:pt x="16326" y="7891"/>
                  <a:pt x="16326" y="7891"/>
                </a:cubicBezTo>
                <a:cubicBezTo>
                  <a:pt x="16326" y="7958"/>
                  <a:pt x="16326" y="7958"/>
                  <a:pt x="16326" y="7958"/>
                </a:cubicBezTo>
                <a:cubicBezTo>
                  <a:pt x="16270" y="7958"/>
                  <a:pt x="16270" y="7958"/>
                  <a:pt x="16270" y="7958"/>
                </a:cubicBezTo>
                <a:cubicBezTo>
                  <a:pt x="16270" y="7958"/>
                  <a:pt x="16270" y="7958"/>
                  <a:pt x="16270" y="7958"/>
                </a:cubicBezTo>
                <a:cubicBezTo>
                  <a:pt x="16158" y="7958"/>
                  <a:pt x="16158" y="7958"/>
                  <a:pt x="16158" y="7958"/>
                </a:cubicBezTo>
                <a:cubicBezTo>
                  <a:pt x="16158" y="7958"/>
                  <a:pt x="16158" y="7958"/>
                  <a:pt x="16158" y="7958"/>
                </a:cubicBezTo>
                <a:cubicBezTo>
                  <a:pt x="16046" y="7891"/>
                  <a:pt x="16046" y="7891"/>
                  <a:pt x="16046" y="7891"/>
                </a:cubicBezTo>
                <a:cubicBezTo>
                  <a:pt x="16046" y="7891"/>
                  <a:pt x="16046" y="7891"/>
                  <a:pt x="16046" y="7891"/>
                </a:cubicBezTo>
                <a:cubicBezTo>
                  <a:pt x="15990" y="7891"/>
                  <a:pt x="15990" y="7891"/>
                  <a:pt x="15990" y="7891"/>
                </a:cubicBezTo>
                <a:cubicBezTo>
                  <a:pt x="15934" y="7891"/>
                  <a:pt x="15934" y="7891"/>
                  <a:pt x="15934" y="7891"/>
                </a:cubicBezTo>
                <a:cubicBezTo>
                  <a:pt x="15934" y="7824"/>
                  <a:pt x="15934" y="7824"/>
                  <a:pt x="15934" y="7824"/>
                </a:cubicBezTo>
                <a:cubicBezTo>
                  <a:pt x="15821" y="7891"/>
                  <a:pt x="15821" y="7891"/>
                  <a:pt x="15821" y="7891"/>
                </a:cubicBezTo>
                <a:cubicBezTo>
                  <a:pt x="15821" y="7891"/>
                  <a:pt x="15821" y="7891"/>
                  <a:pt x="15821" y="7891"/>
                </a:cubicBezTo>
                <a:cubicBezTo>
                  <a:pt x="15765" y="7958"/>
                  <a:pt x="15765" y="7958"/>
                  <a:pt x="15765" y="7958"/>
                </a:cubicBezTo>
                <a:cubicBezTo>
                  <a:pt x="15709" y="7958"/>
                  <a:pt x="15709" y="7958"/>
                  <a:pt x="15709" y="7958"/>
                </a:cubicBezTo>
                <a:close/>
                <a:moveTo>
                  <a:pt x="15429" y="8025"/>
                </a:moveTo>
                <a:cubicBezTo>
                  <a:pt x="15429" y="7958"/>
                  <a:pt x="15429" y="7958"/>
                  <a:pt x="15429" y="7958"/>
                </a:cubicBezTo>
                <a:cubicBezTo>
                  <a:pt x="15429" y="7958"/>
                  <a:pt x="15429" y="7958"/>
                  <a:pt x="15429" y="7958"/>
                </a:cubicBezTo>
                <a:cubicBezTo>
                  <a:pt x="15485" y="7958"/>
                  <a:pt x="15485" y="7958"/>
                  <a:pt x="15485" y="7958"/>
                </a:cubicBezTo>
                <a:cubicBezTo>
                  <a:pt x="15485" y="7958"/>
                  <a:pt x="15485" y="7958"/>
                  <a:pt x="15485" y="7958"/>
                </a:cubicBezTo>
                <a:cubicBezTo>
                  <a:pt x="15429" y="8025"/>
                  <a:pt x="15429" y="8025"/>
                  <a:pt x="15429" y="8025"/>
                </a:cubicBezTo>
                <a:close/>
                <a:moveTo>
                  <a:pt x="15485" y="8092"/>
                </a:moveTo>
                <a:cubicBezTo>
                  <a:pt x="15485" y="8025"/>
                  <a:pt x="15485" y="8025"/>
                  <a:pt x="15485" y="8025"/>
                </a:cubicBezTo>
                <a:cubicBezTo>
                  <a:pt x="15485" y="8025"/>
                  <a:pt x="15485" y="8025"/>
                  <a:pt x="15485" y="8025"/>
                </a:cubicBezTo>
                <a:cubicBezTo>
                  <a:pt x="15541" y="8025"/>
                  <a:pt x="15541" y="8025"/>
                  <a:pt x="15541" y="8025"/>
                </a:cubicBezTo>
                <a:cubicBezTo>
                  <a:pt x="15541" y="8025"/>
                  <a:pt x="15541" y="8025"/>
                  <a:pt x="15541" y="8025"/>
                </a:cubicBezTo>
                <a:cubicBezTo>
                  <a:pt x="15485" y="8092"/>
                  <a:pt x="15485" y="8092"/>
                  <a:pt x="15485" y="8092"/>
                </a:cubicBezTo>
                <a:close/>
                <a:moveTo>
                  <a:pt x="15653" y="8092"/>
                </a:moveTo>
                <a:cubicBezTo>
                  <a:pt x="15597" y="8025"/>
                  <a:pt x="15597" y="8025"/>
                  <a:pt x="15597" y="8025"/>
                </a:cubicBezTo>
                <a:cubicBezTo>
                  <a:pt x="15597" y="8025"/>
                  <a:pt x="15597" y="8025"/>
                  <a:pt x="15597" y="8025"/>
                </a:cubicBezTo>
                <a:cubicBezTo>
                  <a:pt x="15597" y="8025"/>
                  <a:pt x="15597" y="8025"/>
                  <a:pt x="15597" y="8025"/>
                </a:cubicBezTo>
                <a:cubicBezTo>
                  <a:pt x="15653" y="8025"/>
                  <a:pt x="15653" y="8025"/>
                  <a:pt x="15653" y="8025"/>
                </a:cubicBezTo>
                <a:cubicBezTo>
                  <a:pt x="15653" y="8092"/>
                  <a:pt x="15653" y="8092"/>
                  <a:pt x="15653" y="8092"/>
                </a:cubicBezTo>
                <a:close/>
                <a:moveTo>
                  <a:pt x="12567" y="9228"/>
                </a:moveTo>
                <a:cubicBezTo>
                  <a:pt x="12567" y="9162"/>
                  <a:pt x="12567" y="9162"/>
                  <a:pt x="12567" y="9162"/>
                </a:cubicBezTo>
                <a:cubicBezTo>
                  <a:pt x="12567" y="9162"/>
                  <a:pt x="12567" y="9162"/>
                  <a:pt x="12567" y="9162"/>
                </a:cubicBezTo>
                <a:cubicBezTo>
                  <a:pt x="12567" y="9162"/>
                  <a:pt x="12567" y="9162"/>
                  <a:pt x="12567" y="9162"/>
                </a:cubicBezTo>
                <a:cubicBezTo>
                  <a:pt x="12623" y="9162"/>
                  <a:pt x="12623" y="9162"/>
                  <a:pt x="12623" y="9162"/>
                </a:cubicBezTo>
                <a:cubicBezTo>
                  <a:pt x="12623" y="9162"/>
                  <a:pt x="12623" y="9162"/>
                  <a:pt x="12623" y="9162"/>
                </a:cubicBezTo>
                <a:cubicBezTo>
                  <a:pt x="12567" y="9162"/>
                  <a:pt x="12567" y="9162"/>
                  <a:pt x="12567" y="9162"/>
                </a:cubicBezTo>
                <a:cubicBezTo>
                  <a:pt x="12567" y="9228"/>
                  <a:pt x="12567" y="9228"/>
                  <a:pt x="12567" y="9228"/>
                </a:cubicBezTo>
                <a:close/>
                <a:moveTo>
                  <a:pt x="12679" y="9496"/>
                </a:moveTo>
                <a:cubicBezTo>
                  <a:pt x="12679" y="9563"/>
                  <a:pt x="12679" y="9563"/>
                  <a:pt x="12679" y="9563"/>
                </a:cubicBezTo>
                <a:cubicBezTo>
                  <a:pt x="12736" y="9496"/>
                  <a:pt x="12736" y="9496"/>
                  <a:pt x="12736" y="9496"/>
                </a:cubicBezTo>
                <a:cubicBezTo>
                  <a:pt x="12736" y="9496"/>
                  <a:pt x="12736" y="9496"/>
                  <a:pt x="12736" y="9496"/>
                </a:cubicBezTo>
                <a:cubicBezTo>
                  <a:pt x="12736" y="9429"/>
                  <a:pt x="12736" y="9429"/>
                  <a:pt x="12736" y="9429"/>
                </a:cubicBezTo>
                <a:cubicBezTo>
                  <a:pt x="12736" y="9429"/>
                  <a:pt x="12736" y="9429"/>
                  <a:pt x="12736" y="9429"/>
                </a:cubicBezTo>
                <a:cubicBezTo>
                  <a:pt x="12679" y="9496"/>
                  <a:pt x="12679" y="9496"/>
                  <a:pt x="12679" y="9496"/>
                </a:cubicBezTo>
                <a:close/>
                <a:moveTo>
                  <a:pt x="12679" y="9496"/>
                </a:moveTo>
                <a:cubicBezTo>
                  <a:pt x="12623" y="9496"/>
                  <a:pt x="12623" y="9496"/>
                  <a:pt x="12623" y="9496"/>
                </a:cubicBezTo>
                <a:cubicBezTo>
                  <a:pt x="12679" y="9563"/>
                  <a:pt x="12679" y="9563"/>
                  <a:pt x="12679" y="9563"/>
                </a:cubicBezTo>
                <a:cubicBezTo>
                  <a:pt x="12679" y="9563"/>
                  <a:pt x="12679" y="9563"/>
                  <a:pt x="12679" y="9563"/>
                </a:cubicBezTo>
                <a:cubicBezTo>
                  <a:pt x="12679" y="9563"/>
                  <a:pt x="12679" y="9563"/>
                  <a:pt x="12679" y="9563"/>
                </a:cubicBezTo>
                <a:cubicBezTo>
                  <a:pt x="12679" y="9563"/>
                  <a:pt x="12679" y="9563"/>
                  <a:pt x="12679" y="9563"/>
                </a:cubicBezTo>
                <a:cubicBezTo>
                  <a:pt x="12679" y="9496"/>
                  <a:pt x="12679" y="9496"/>
                  <a:pt x="12679" y="9496"/>
                </a:cubicBezTo>
                <a:cubicBezTo>
                  <a:pt x="12679" y="9429"/>
                  <a:pt x="12679" y="9429"/>
                  <a:pt x="12679" y="9429"/>
                </a:cubicBezTo>
                <a:cubicBezTo>
                  <a:pt x="12679" y="9496"/>
                  <a:pt x="12679" y="9496"/>
                  <a:pt x="12679" y="9496"/>
                </a:cubicBezTo>
                <a:close/>
                <a:moveTo>
                  <a:pt x="13633" y="9295"/>
                </a:moveTo>
                <a:cubicBezTo>
                  <a:pt x="13577" y="9295"/>
                  <a:pt x="13577" y="9295"/>
                  <a:pt x="13577" y="9295"/>
                </a:cubicBezTo>
                <a:cubicBezTo>
                  <a:pt x="13577" y="9228"/>
                  <a:pt x="13577" y="9228"/>
                  <a:pt x="13577" y="9228"/>
                </a:cubicBezTo>
                <a:cubicBezTo>
                  <a:pt x="13521" y="9228"/>
                  <a:pt x="13521" y="9228"/>
                  <a:pt x="13521" y="9228"/>
                </a:cubicBezTo>
                <a:cubicBezTo>
                  <a:pt x="13521" y="9228"/>
                  <a:pt x="13521" y="9228"/>
                  <a:pt x="13521" y="9228"/>
                </a:cubicBezTo>
                <a:cubicBezTo>
                  <a:pt x="13521" y="9228"/>
                  <a:pt x="13521" y="9228"/>
                  <a:pt x="13521" y="9228"/>
                </a:cubicBezTo>
                <a:cubicBezTo>
                  <a:pt x="13465" y="9228"/>
                  <a:pt x="13465" y="9228"/>
                  <a:pt x="13465" y="9228"/>
                </a:cubicBezTo>
                <a:cubicBezTo>
                  <a:pt x="13465" y="9162"/>
                  <a:pt x="13465" y="9162"/>
                  <a:pt x="13465" y="9162"/>
                </a:cubicBezTo>
                <a:cubicBezTo>
                  <a:pt x="13521" y="9162"/>
                  <a:pt x="13521" y="9162"/>
                  <a:pt x="13521" y="9162"/>
                </a:cubicBezTo>
                <a:cubicBezTo>
                  <a:pt x="13521" y="9162"/>
                  <a:pt x="13521" y="9162"/>
                  <a:pt x="13521" y="9162"/>
                </a:cubicBezTo>
                <a:cubicBezTo>
                  <a:pt x="13577" y="9162"/>
                  <a:pt x="13577" y="9162"/>
                  <a:pt x="13577" y="9162"/>
                </a:cubicBezTo>
                <a:cubicBezTo>
                  <a:pt x="13577" y="9162"/>
                  <a:pt x="13577" y="9162"/>
                  <a:pt x="13577" y="9162"/>
                </a:cubicBezTo>
                <a:cubicBezTo>
                  <a:pt x="13633" y="9228"/>
                  <a:pt x="13633" y="9228"/>
                  <a:pt x="13633" y="9228"/>
                </a:cubicBezTo>
                <a:cubicBezTo>
                  <a:pt x="13633" y="9228"/>
                  <a:pt x="13633" y="9228"/>
                  <a:pt x="13633" y="9228"/>
                </a:cubicBezTo>
                <a:cubicBezTo>
                  <a:pt x="13633" y="9295"/>
                  <a:pt x="13633" y="9295"/>
                  <a:pt x="13633" y="9295"/>
                </a:cubicBezTo>
                <a:cubicBezTo>
                  <a:pt x="13633" y="9295"/>
                  <a:pt x="13633" y="9295"/>
                  <a:pt x="13633" y="9295"/>
                </a:cubicBezTo>
                <a:close/>
                <a:moveTo>
                  <a:pt x="14138" y="9496"/>
                </a:moveTo>
                <a:cubicBezTo>
                  <a:pt x="14138" y="9496"/>
                  <a:pt x="14138" y="9496"/>
                  <a:pt x="14138" y="9496"/>
                </a:cubicBezTo>
                <a:cubicBezTo>
                  <a:pt x="14082" y="9496"/>
                  <a:pt x="14082" y="9496"/>
                  <a:pt x="14082" y="9496"/>
                </a:cubicBezTo>
                <a:cubicBezTo>
                  <a:pt x="14138" y="9496"/>
                  <a:pt x="14138" y="9496"/>
                  <a:pt x="14138" y="9496"/>
                </a:cubicBezTo>
                <a:cubicBezTo>
                  <a:pt x="14138" y="9496"/>
                  <a:pt x="14138" y="9496"/>
                  <a:pt x="14138" y="9496"/>
                </a:cubicBezTo>
                <a:cubicBezTo>
                  <a:pt x="14194" y="9496"/>
                  <a:pt x="14194" y="9496"/>
                  <a:pt x="14194" y="9496"/>
                </a:cubicBezTo>
                <a:cubicBezTo>
                  <a:pt x="14138" y="9496"/>
                  <a:pt x="14138" y="9496"/>
                  <a:pt x="14138" y="9496"/>
                </a:cubicBezTo>
                <a:close/>
                <a:moveTo>
                  <a:pt x="14194" y="9496"/>
                </a:moveTo>
                <a:cubicBezTo>
                  <a:pt x="14250" y="9563"/>
                  <a:pt x="14250" y="9563"/>
                  <a:pt x="14250" y="9563"/>
                </a:cubicBezTo>
                <a:cubicBezTo>
                  <a:pt x="14250" y="9496"/>
                  <a:pt x="14250" y="9496"/>
                  <a:pt x="14250" y="9496"/>
                </a:cubicBezTo>
                <a:cubicBezTo>
                  <a:pt x="14194" y="9496"/>
                  <a:pt x="14194" y="9496"/>
                  <a:pt x="14194" y="9496"/>
                </a:cubicBezTo>
                <a:close/>
                <a:moveTo>
                  <a:pt x="14306" y="9563"/>
                </a:moveTo>
                <a:cubicBezTo>
                  <a:pt x="14306" y="9563"/>
                  <a:pt x="14306" y="9563"/>
                  <a:pt x="14306" y="9563"/>
                </a:cubicBezTo>
                <a:cubicBezTo>
                  <a:pt x="14363" y="9563"/>
                  <a:pt x="14363" y="9563"/>
                  <a:pt x="14363" y="9563"/>
                </a:cubicBezTo>
                <a:cubicBezTo>
                  <a:pt x="14363" y="9563"/>
                  <a:pt x="14363" y="9563"/>
                  <a:pt x="14363" y="9563"/>
                </a:cubicBezTo>
                <a:cubicBezTo>
                  <a:pt x="14363" y="9563"/>
                  <a:pt x="14363" y="9563"/>
                  <a:pt x="14363" y="9563"/>
                </a:cubicBezTo>
                <a:cubicBezTo>
                  <a:pt x="14306" y="9563"/>
                  <a:pt x="14306" y="9563"/>
                  <a:pt x="14306" y="9563"/>
                </a:cubicBezTo>
                <a:cubicBezTo>
                  <a:pt x="14306" y="9496"/>
                  <a:pt x="14306" y="9496"/>
                  <a:pt x="14306" y="9496"/>
                </a:cubicBezTo>
                <a:cubicBezTo>
                  <a:pt x="14306" y="9496"/>
                  <a:pt x="14306" y="9496"/>
                  <a:pt x="14306" y="9496"/>
                </a:cubicBezTo>
                <a:cubicBezTo>
                  <a:pt x="14250" y="9563"/>
                  <a:pt x="14250" y="9563"/>
                  <a:pt x="14250" y="9563"/>
                </a:cubicBezTo>
                <a:cubicBezTo>
                  <a:pt x="14306" y="9563"/>
                  <a:pt x="14306" y="9563"/>
                  <a:pt x="14306" y="9563"/>
                </a:cubicBezTo>
                <a:close/>
                <a:moveTo>
                  <a:pt x="14868" y="10365"/>
                </a:moveTo>
                <a:cubicBezTo>
                  <a:pt x="14868" y="10365"/>
                  <a:pt x="14868" y="10365"/>
                  <a:pt x="14868" y="10365"/>
                </a:cubicBezTo>
                <a:cubicBezTo>
                  <a:pt x="14868" y="10365"/>
                  <a:pt x="14868" y="10365"/>
                  <a:pt x="14868" y="10365"/>
                </a:cubicBezTo>
                <a:cubicBezTo>
                  <a:pt x="14868" y="10298"/>
                  <a:pt x="14868" y="10298"/>
                  <a:pt x="14868" y="10298"/>
                </a:cubicBezTo>
                <a:cubicBezTo>
                  <a:pt x="14868" y="10298"/>
                  <a:pt x="14868" y="10298"/>
                  <a:pt x="14868" y="10298"/>
                </a:cubicBezTo>
                <a:cubicBezTo>
                  <a:pt x="14924" y="10298"/>
                  <a:pt x="14924" y="10298"/>
                  <a:pt x="14924" y="10298"/>
                </a:cubicBezTo>
                <a:cubicBezTo>
                  <a:pt x="14924" y="10365"/>
                  <a:pt x="14924" y="10365"/>
                  <a:pt x="14924" y="10365"/>
                </a:cubicBezTo>
                <a:cubicBezTo>
                  <a:pt x="14924" y="10365"/>
                  <a:pt x="14924" y="10365"/>
                  <a:pt x="14924" y="10365"/>
                </a:cubicBezTo>
                <a:cubicBezTo>
                  <a:pt x="14868" y="10365"/>
                  <a:pt x="14868" y="10365"/>
                  <a:pt x="14868" y="10365"/>
                </a:cubicBezTo>
                <a:close/>
                <a:moveTo>
                  <a:pt x="14811" y="10566"/>
                </a:moveTo>
                <a:cubicBezTo>
                  <a:pt x="14811" y="10499"/>
                  <a:pt x="14811" y="10499"/>
                  <a:pt x="14811" y="10499"/>
                </a:cubicBezTo>
                <a:cubicBezTo>
                  <a:pt x="14811" y="10432"/>
                  <a:pt x="14811" y="10432"/>
                  <a:pt x="14811" y="10432"/>
                </a:cubicBezTo>
                <a:cubicBezTo>
                  <a:pt x="14811" y="10432"/>
                  <a:pt x="14811" y="10432"/>
                  <a:pt x="14811" y="10432"/>
                </a:cubicBezTo>
                <a:cubicBezTo>
                  <a:pt x="14868" y="10432"/>
                  <a:pt x="14868" y="10432"/>
                  <a:pt x="14868" y="10432"/>
                </a:cubicBezTo>
                <a:cubicBezTo>
                  <a:pt x="14868" y="10499"/>
                  <a:pt x="14868" y="10499"/>
                  <a:pt x="14868" y="10499"/>
                </a:cubicBezTo>
                <a:cubicBezTo>
                  <a:pt x="14868" y="10499"/>
                  <a:pt x="14868" y="10499"/>
                  <a:pt x="14868" y="10499"/>
                </a:cubicBezTo>
                <a:cubicBezTo>
                  <a:pt x="14811" y="10566"/>
                  <a:pt x="14811" y="10566"/>
                  <a:pt x="14811" y="10566"/>
                </a:cubicBezTo>
                <a:cubicBezTo>
                  <a:pt x="14811" y="10566"/>
                  <a:pt x="14811" y="10566"/>
                  <a:pt x="14811" y="10566"/>
                </a:cubicBezTo>
                <a:close/>
                <a:moveTo>
                  <a:pt x="14475" y="9763"/>
                </a:moveTo>
                <a:cubicBezTo>
                  <a:pt x="14475" y="9697"/>
                  <a:pt x="14475" y="9697"/>
                  <a:pt x="14475" y="9697"/>
                </a:cubicBezTo>
                <a:cubicBezTo>
                  <a:pt x="14475" y="9697"/>
                  <a:pt x="14475" y="9697"/>
                  <a:pt x="14475" y="9697"/>
                </a:cubicBezTo>
                <a:cubicBezTo>
                  <a:pt x="14475" y="9763"/>
                  <a:pt x="14475" y="9763"/>
                  <a:pt x="14475" y="9763"/>
                </a:cubicBezTo>
                <a:close/>
                <a:moveTo>
                  <a:pt x="14419" y="9763"/>
                </a:moveTo>
                <a:cubicBezTo>
                  <a:pt x="14363" y="9697"/>
                  <a:pt x="14363" y="9697"/>
                  <a:pt x="14363" y="9697"/>
                </a:cubicBezTo>
                <a:cubicBezTo>
                  <a:pt x="14419" y="9697"/>
                  <a:pt x="14419" y="9697"/>
                  <a:pt x="14419" y="9697"/>
                </a:cubicBezTo>
                <a:cubicBezTo>
                  <a:pt x="14419" y="9763"/>
                  <a:pt x="14419" y="9763"/>
                  <a:pt x="14419" y="9763"/>
                </a:cubicBezTo>
                <a:cubicBezTo>
                  <a:pt x="14419" y="9763"/>
                  <a:pt x="14419" y="9763"/>
                  <a:pt x="14419" y="9763"/>
                </a:cubicBezTo>
                <a:close/>
                <a:moveTo>
                  <a:pt x="14419" y="9763"/>
                </a:moveTo>
                <a:cubicBezTo>
                  <a:pt x="14419" y="9830"/>
                  <a:pt x="14419" y="9830"/>
                  <a:pt x="14419" y="9830"/>
                </a:cubicBezTo>
                <a:cubicBezTo>
                  <a:pt x="14475" y="9830"/>
                  <a:pt x="14475" y="9830"/>
                  <a:pt x="14475" y="9830"/>
                </a:cubicBezTo>
                <a:cubicBezTo>
                  <a:pt x="14475" y="9830"/>
                  <a:pt x="14475" y="9830"/>
                  <a:pt x="14475" y="9830"/>
                </a:cubicBezTo>
                <a:cubicBezTo>
                  <a:pt x="14475" y="9763"/>
                  <a:pt x="14475" y="9763"/>
                  <a:pt x="14475" y="9763"/>
                </a:cubicBezTo>
                <a:cubicBezTo>
                  <a:pt x="14475" y="9763"/>
                  <a:pt x="14475" y="9763"/>
                  <a:pt x="14475" y="9763"/>
                </a:cubicBezTo>
                <a:cubicBezTo>
                  <a:pt x="14419" y="9763"/>
                  <a:pt x="14419" y="9763"/>
                  <a:pt x="14419" y="9763"/>
                </a:cubicBezTo>
                <a:cubicBezTo>
                  <a:pt x="14419" y="9763"/>
                  <a:pt x="14419" y="9763"/>
                  <a:pt x="14419" y="9763"/>
                </a:cubicBezTo>
                <a:close/>
                <a:moveTo>
                  <a:pt x="14755" y="9630"/>
                </a:moveTo>
                <a:cubicBezTo>
                  <a:pt x="14755" y="9630"/>
                  <a:pt x="14755" y="9630"/>
                  <a:pt x="14755" y="9630"/>
                </a:cubicBezTo>
                <a:cubicBezTo>
                  <a:pt x="14811" y="9697"/>
                  <a:pt x="14811" y="9697"/>
                  <a:pt x="14811" y="9697"/>
                </a:cubicBezTo>
                <a:cubicBezTo>
                  <a:pt x="14811" y="9697"/>
                  <a:pt x="14811" y="9697"/>
                  <a:pt x="14811" y="9697"/>
                </a:cubicBezTo>
                <a:cubicBezTo>
                  <a:pt x="14811" y="9697"/>
                  <a:pt x="14811" y="9697"/>
                  <a:pt x="14811" y="9697"/>
                </a:cubicBezTo>
                <a:cubicBezTo>
                  <a:pt x="14811" y="9763"/>
                  <a:pt x="14811" y="9763"/>
                  <a:pt x="14811" y="9763"/>
                </a:cubicBezTo>
                <a:cubicBezTo>
                  <a:pt x="14811" y="9763"/>
                  <a:pt x="14811" y="9763"/>
                  <a:pt x="14811" y="9763"/>
                </a:cubicBezTo>
                <a:cubicBezTo>
                  <a:pt x="14811" y="9697"/>
                  <a:pt x="14811" y="9697"/>
                  <a:pt x="14811" y="9697"/>
                </a:cubicBezTo>
                <a:cubicBezTo>
                  <a:pt x="14868" y="9697"/>
                  <a:pt x="14868" y="9697"/>
                  <a:pt x="14868" y="9697"/>
                </a:cubicBezTo>
                <a:cubicBezTo>
                  <a:pt x="14924" y="9697"/>
                  <a:pt x="14924" y="9697"/>
                  <a:pt x="14924" y="9697"/>
                </a:cubicBezTo>
                <a:cubicBezTo>
                  <a:pt x="14924" y="9697"/>
                  <a:pt x="14924" y="9697"/>
                  <a:pt x="14924" y="9697"/>
                </a:cubicBezTo>
                <a:cubicBezTo>
                  <a:pt x="14924" y="9697"/>
                  <a:pt x="14924" y="9697"/>
                  <a:pt x="14924" y="9697"/>
                </a:cubicBezTo>
                <a:cubicBezTo>
                  <a:pt x="14924" y="9630"/>
                  <a:pt x="14924" y="9630"/>
                  <a:pt x="14924" y="9630"/>
                </a:cubicBezTo>
                <a:cubicBezTo>
                  <a:pt x="14868" y="9630"/>
                  <a:pt x="14868" y="9630"/>
                  <a:pt x="14868" y="9630"/>
                </a:cubicBezTo>
                <a:cubicBezTo>
                  <a:pt x="14811" y="9630"/>
                  <a:pt x="14811" y="9630"/>
                  <a:pt x="14811" y="9630"/>
                </a:cubicBezTo>
                <a:cubicBezTo>
                  <a:pt x="14811" y="9563"/>
                  <a:pt x="14811" y="9563"/>
                  <a:pt x="14811" y="9563"/>
                </a:cubicBezTo>
                <a:cubicBezTo>
                  <a:pt x="14755" y="9630"/>
                  <a:pt x="14755" y="9630"/>
                  <a:pt x="14755" y="9630"/>
                </a:cubicBezTo>
                <a:cubicBezTo>
                  <a:pt x="14755" y="9630"/>
                  <a:pt x="14755" y="9630"/>
                  <a:pt x="14755" y="9630"/>
                </a:cubicBezTo>
                <a:close/>
                <a:moveTo>
                  <a:pt x="15316" y="9630"/>
                </a:moveTo>
                <a:cubicBezTo>
                  <a:pt x="15316" y="9563"/>
                  <a:pt x="15316" y="9563"/>
                  <a:pt x="15316" y="9563"/>
                </a:cubicBezTo>
                <a:cubicBezTo>
                  <a:pt x="15316" y="9563"/>
                  <a:pt x="15316" y="9563"/>
                  <a:pt x="15316" y="9563"/>
                </a:cubicBezTo>
                <a:cubicBezTo>
                  <a:pt x="15316" y="9630"/>
                  <a:pt x="15316" y="9630"/>
                  <a:pt x="15316" y="9630"/>
                </a:cubicBezTo>
                <a:cubicBezTo>
                  <a:pt x="15316" y="9630"/>
                  <a:pt x="15316" y="9630"/>
                  <a:pt x="15316" y="9630"/>
                </a:cubicBezTo>
                <a:close/>
                <a:moveTo>
                  <a:pt x="15092" y="9830"/>
                </a:moveTo>
                <a:cubicBezTo>
                  <a:pt x="15148" y="9830"/>
                  <a:pt x="15148" y="9830"/>
                  <a:pt x="15148" y="9830"/>
                </a:cubicBezTo>
                <a:cubicBezTo>
                  <a:pt x="15148" y="9763"/>
                  <a:pt x="15148" y="9763"/>
                  <a:pt x="15148" y="9763"/>
                </a:cubicBezTo>
                <a:cubicBezTo>
                  <a:pt x="15204" y="9763"/>
                  <a:pt x="15204" y="9763"/>
                  <a:pt x="15204" y="9763"/>
                </a:cubicBezTo>
                <a:cubicBezTo>
                  <a:pt x="15204" y="9763"/>
                  <a:pt x="15204" y="9763"/>
                  <a:pt x="15204" y="9763"/>
                </a:cubicBezTo>
                <a:cubicBezTo>
                  <a:pt x="15260" y="9763"/>
                  <a:pt x="15260" y="9763"/>
                  <a:pt x="15260" y="9763"/>
                </a:cubicBezTo>
                <a:cubicBezTo>
                  <a:pt x="15260" y="9763"/>
                  <a:pt x="15260" y="9763"/>
                  <a:pt x="15260" y="9763"/>
                </a:cubicBezTo>
                <a:cubicBezTo>
                  <a:pt x="15260" y="9763"/>
                  <a:pt x="15260" y="9763"/>
                  <a:pt x="15260" y="9763"/>
                </a:cubicBezTo>
                <a:cubicBezTo>
                  <a:pt x="15204" y="9830"/>
                  <a:pt x="15204" y="9830"/>
                  <a:pt x="15204" y="9830"/>
                </a:cubicBezTo>
                <a:cubicBezTo>
                  <a:pt x="15148" y="9830"/>
                  <a:pt x="15148" y="9830"/>
                  <a:pt x="15148" y="9830"/>
                </a:cubicBezTo>
                <a:cubicBezTo>
                  <a:pt x="15148" y="9830"/>
                  <a:pt x="15148" y="9830"/>
                  <a:pt x="15148" y="9830"/>
                </a:cubicBezTo>
                <a:cubicBezTo>
                  <a:pt x="15092" y="9830"/>
                  <a:pt x="15092" y="9830"/>
                  <a:pt x="15092" y="9830"/>
                </a:cubicBezTo>
                <a:close/>
                <a:moveTo>
                  <a:pt x="14924" y="10165"/>
                </a:moveTo>
                <a:cubicBezTo>
                  <a:pt x="15036" y="10098"/>
                  <a:pt x="15036" y="10098"/>
                  <a:pt x="15036" y="10098"/>
                </a:cubicBezTo>
                <a:cubicBezTo>
                  <a:pt x="15036" y="10031"/>
                  <a:pt x="15036" y="10031"/>
                  <a:pt x="15036" y="10031"/>
                </a:cubicBezTo>
                <a:cubicBezTo>
                  <a:pt x="15036" y="10031"/>
                  <a:pt x="15036" y="10031"/>
                  <a:pt x="15036" y="10031"/>
                </a:cubicBezTo>
                <a:cubicBezTo>
                  <a:pt x="15092" y="10031"/>
                  <a:pt x="15092" y="10031"/>
                  <a:pt x="15092" y="10031"/>
                </a:cubicBezTo>
                <a:cubicBezTo>
                  <a:pt x="15148" y="9964"/>
                  <a:pt x="15148" y="9964"/>
                  <a:pt x="15148" y="9964"/>
                </a:cubicBezTo>
                <a:cubicBezTo>
                  <a:pt x="15148" y="9897"/>
                  <a:pt x="15148" y="9897"/>
                  <a:pt x="15148" y="9897"/>
                </a:cubicBezTo>
                <a:cubicBezTo>
                  <a:pt x="15092" y="9897"/>
                  <a:pt x="15092" y="9897"/>
                  <a:pt x="15092" y="9897"/>
                </a:cubicBezTo>
                <a:cubicBezTo>
                  <a:pt x="15092" y="9897"/>
                  <a:pt x="15092" y="9897"/>
                  <a:pt x="15092" y="9897"/>
                </a:cubicBezTo>
                <a:cubicBezTo>
                  <a:pt x="15092" y="9964"/>
                  <a:pt x="15092" y="9964"/>
                  <a:pt x="15092" y="9964"/>
                </a:cubicBezTo>
                <a:cubicBezTo>
                  <a:pt x="15036" y="9964"/>
                  <a:pt x="15036" y="9964"/>
                  <a:pt x="15036" y="9964"/>
                </a:cubicBezTo>
                <a:cubicBezTo>
                  <a:pt x="14980" y="10031"/>
                  <a:pt x="14980" y="10031"/>
                  <a:pt x="14980" y="10031"/>
                </a:cubicBezTo>
                <a:cubicBezTo>
                  <a:pt x="14980" y="10031"/>
                  <a:pt x="14980" y="10031"/>
                  <a:pt x="14980" y="10031"/>
                </a:cubicBezTo>
                <a:cubicBezTo>
                  <a:pt x="14924" y="10031"/>
                  <a:pt x="14924" y="10031"/>
                  <a:pt x="14924" y="10031"/>
                </a:cubicBezTo>
                <a:cubicBezTo>
                  <a:pt x="14868" y="10031"/>
                  <a:pt x="14868" y="10031"/>
                  <a:pt x="14868" y="10031"/>
                </a:cubicBezTo>
                <a:cubicBezTo>
                  <a:pt x="14868" y="10098"/>
                  <a:pt x="14868" y="10098"/>
                  <a:pt x="14868" y="10098"/>
                </a:cubicBezTo>
                <a:cubicBezTo>
                  <a:pt x="14811" y="10098"/>
                  <a:pt x="14811" y="10098"/>
                  <a:pt x="14811" y="10098"/>
                </a:cubicBezTo>
                <a:cubicBezTo>
                  <a:pt x="14811" y="10165"/>
                  <a:pt x="14811" y="10165"/>
                  <a:pt x="14811" y="10165"/>
                </a:cubicBezTo>
                <a:cubicBezTo>
                  <a:pt x="14868" y="10165"/>
                  <a:pt x="14868" y="10165"/>
                  <a:pt x="14868" y="10165"/>
                </a:cubicBezTo>
                <a:cubicBezTo>
                  <a:pt x="14868" y="10165"/>
                  <a:pt x="14868" y="10165"/>
                  <a:pt x="14868" y="10165"/>
                </a:cubicBezTo>
                <a:cubicBezTo>
                  <a:pt x="14924" y="10165"/>
                  <a:pt x="14924" y="10165"/>
                  <a:pt x="14924" y="10165"/>
                </a:cubicBezTo>
                <a:close/>
                <a:moveTo>
                  <a:pt x="15316" y="10165"/>
                </a:moveTo>
                <a:cubicBezTo>
                  <a:pt x="15316" y="10031"/>
                  <a:pt x="15316" y="10031"/>
                  <a:pt x="15316" y="10031"/>
                </a:cubicBezTo>
                <a:cubicBezTo>
                  <a:pt x="15316" y="10031"/>
                  <a:pt x="15316" y="10031"/>
                  <a:pt x="15316" y="10031"/>
                </a:cubicBezTo>
                <a:cubicBezTo>
                  <a:pt x="15372" y="9964"/>
                  <a:pt x="15372" y="9964"/>
                  <a:pt x="15372" y="9964"/>
                </a:cubicBezTo>
                <a:cubicBezTo>
                  <a:pt x="15372" y="9964"/>
                  <a:pt x="15372" y="9964"/>
                  <a:pt x="15372" y="9964"/>
                </a:cubicBezTo>
                <a:cubicBezTo>
                  <a:pt x="15429" y="9964"/>
                  <a:pt x="15429" y="9964"/>
                  <a:pt x="15429" y="9964"/>
                </a:cubicBezTo>
                <a:cubicBezTo>
                  <a:pt x="15429" y="10031"/>
                  <a:pt x="15429" y="10031"/>
                  <a:pt x="15429" y="10031"/>
                </a:cubicBezTo>
                <a:cubicBezTo>
                  <a:pt x="15429" y="10098"/>
                  <a:pt x="15429" y="10098"/>
                  <a:pt x="15429" y="10098"/>
                </a:cubicBezTo>
                <a:cubicBezTo>
                  <a:pt x="15372" y="10098"/>
                  <a:pt x="15372" y="10098"/>
                  <a:pt x="15372" y="10098"/>
                </a:cubicBezTo>
                <a:cubicBezTo>
                  <a:pt x="15372" y="10165"/>
                  <a:pt x="15372" y="10165"/>
                  <a:pt x="15372" y="10165"/>
                </a:cubicBezTo>
                <a:cubicBezTo>
                  <a:pt x="15316" y="10165"/>
                  <a:pt x="15316" y="10165"/>
                  <a:pt x="15316" y="10165"/>
                </a:cubicBezTo>
                <a:close/>
                <a:moveTo>
                  <a:pt x="15653" y="10566"/>
                </a:moveTo>
                <a:cubicBezTo>
                  <a:pt x="15653" y="10499"/>
                  <a:pt x="15653" y="10499"/>
                  <a:pt x="15653" y="10499"/>
                </a:cubicBezTo>
                <a:cubicBezTo>
                  <a:pt x="15653" y="10432"/>
                  <a:pt x="15653" y="10432"/>
                  <a:pt x="15653" y="10432"/>
                </a:cubicBezTo>
                <a:cubicBezTo>
                  <a:pt x="15597" y="10365"/>
                  <a:pt x="15597" y="10365"/>
                  <a:pt x="15597" y="10365"/>
                </a:cubicBezTo>
                <a:cubicBezTo>
                  <a:pt x="15597" y="10365"/>
                  <a:pt x="15597" y="10365"/>
                  <a:pt x="15597" y="10365"/>
                </a:cubicBezTo>
                <a:cubicBezTo>
                  <a:pt x="15597" y="10432"/>
                  <a:pt x="15597" y="10432"/>
                  <a:pt x="15597" y="10432"/>
                </a:cubicBezTo>
                <a:cubicBezTo>
                  <a:pt x="15597" y="10499"/>
                  <a:pt x="15597" y="10499"/>
                  <a:pt x="15597" y="10499"/>
                </a:cubicBezTo>
                <a:cubicBezTo>
                  <a:pt x="15597" y="10566"/>
                  <a:pt x="15597" y="10566"/>
                  <a:pt x="15597" y="10566"/>
                </a:cubicBezTo>
                <a:cubicBezTo>
                  <a:pt x="15597" y="10566"/>
                  <a:pt x="15597" y="10566"/>
                  <a:pt x="15597" y="10566"/>
                </a:cubicBezTo>
                <a:cubicBezTo>
                  <a:pt x="15597" y="10566"/>
                  <a:pt x="15597" y="10566"/>
                  <a:pt x="15597" y="10566"/>
                </a:cubicBezTo>
                <a:cubicBezTo>
                  <a:pt x="15653" y="10566"/>
                  <a:pt x="15653" y="10566"/>
                  <a:pt x="15653" y="10566"/>
                </a:cubicBezTo>
                <a:cubicBezTo>
                  <a:pt x="15653" y="10566"/>
                  <a:pt x="15653" y="10566"/>
                  <a:pt x="15653" y="10566"/>
                </a:cubicBezTo>
                <a:close/>
                <a:moveTo>
                  <a:pt x="15709" y="10499"/>
                </a:moveTo>
                <a:cubicBezTo>
                  <a:pt x="15653" y="10499"/>
                  <a:pt x="15653" y="10499"/>
                  <a:pt x="15653" y="10499"/>
                </a:cubicBezTo>
                <a:cubicBezTo>
                  <a:pt x="15709" y="10432"/>
                  <a:pt x="15709" y="10432"/>
                  <a:pt x="15709" y="10432"/>
                </a:cubicBezTo>
                <a:cubicBezTo>
                  <a:pt x="15709" y="10499"/>
                  <a:pt x="15709" y="10499"/>
                  <a:pt x="15709" y="10499"/>
                </a:cubicBezTo>
                <a:cubicBezTo>
                  <a:pt x="15709" y="10499"/>
                  <a:pt x="15709" y="10499"/>
                  <a:pt x="15709" y="10499"/>
                </a:cubicBezTo>
                <a:cubicBezTo>
                  <a:pt x="15709" y="10566"/>
                  <a:pt x="15709" y="10566"/>
                  <a:pt x="15709" y="10566"/>
                </a:cubicBezTo>
                <a:cubicBezTo>
                  <a:pt x="15709" y="10499"/>
                  <a:pt x="15709" y="10499"/>
                  <a:pt x="15709" y="10499"/>
                </a:cubicBezTo>
                <a:close/>
                <a:moveTo>
                  <a:pt x="15765" y="10633"/>
                </a:moveTo>
                <a:cubicBezTo>
                  <a:pt x="15709" y="10633"/>
                  <a:pt x="15709" y="10633"/>
                  <a:pt x="15709" y="10633"/>
                </a:cubicBezTo>
                <a:cubicBezTo>
                  <a:pt x="15765" y="10566"/>
                  <a:pt x="15765" y="10566"/>
                  <a:pt x="15765" y="10566"/>
                </a:cubicBezTo>
                <a:cubicBezTo>
                  <a:pt x="15765" y="10566"/>
                  <a:pt x="15765" y="10566"/>
                  <a:pt x="15765" y="10566"/>
                </a:cubicBezTo>
                <a:cubicBezTo>
                  <a:pt x="15765" y="10633"/>
                  <a:pt x="15765" y="10633"/>
                  <a:pt x="15765" y="10633"/>
                </a:cubicBezTo>
                <a:cubicBezTo>
                  <a:pt x="15765" y="10633"/>
                  <a:pt x="15765" y="10633"/>
                  <a:pt x="15765" y="10633"/>
                </a:cubicBezTo>
                <a:close/>
                <a:moveTo>
                  <a:pt x="15597" y="10767"/>
                </a:moveTo>
                <a:cubicBezTo>
                  <a:pt x="15597" y="10767"/>
                  <a:pt x="15597" y="10767"/>
                  <a:pt x="15597" y="10767"/>
                </a:cubicBezTo>
                <a:cubicBezTo>
                  <a:pt x="15597" y="10833"/>
                  <a:pt x="15597" y="10833"/>
                  <a:pt x="15597" y="10833"/>
                </a:cubicBezTo>
                <a:cubicBezTo>
                  <a:pt x="15597" y="10900"/>
                  <a:pt x="15597" y="10900"/>
                  <a:pt x="15597" y="10900"/>
                </a:cubicBezTo>
                <a:cubicBezTo>
                  <a:pt x="15597" y="10900"/>
                  <a:pt x="15597" y="10900"/>
                  <a:pt x="15597" y="10900"/>
                </a:cubicBezTo>
                <a:cubicBezTo>
                  <a:pt x="15653" y="10900"/>
                  <a:pt x="15653" y="10900"/>
                  <a:pt x="15653" y="10900"/>
                </a:cubicBezTo>
                <a:cubicBezTo>
                  <a:pt x="15709" y="10900"/>
                  <a:pt x="15709" y="10900"/>
                  <a:pt x="15709" y="10900"/>
                </a:cubicBezTo>
                <a:cubicBezTo>
                  <a:pt x="15709" y="10900"/>
                  <a:pt x="15709" y="10900"/>
                  <a:pt x="15709" y="10900"/>
                </a:cubicBezTo>
                <a:cubicBezTo>
                  <a:pt x="15765" y="10900"/>
                  <a:pt x="15765" y="10900"/>
                  <a:pt x="15765" y="10900"/>
                </a:cubicBezTo>
                <a:cubicBezTo>
                  <a:pt x="15821" y="10900"/>
                  <a:pt x="15821" y="10900"/>
                  <a:pt x="15821" y="10900"/>
                </a:cubicBezTo>
                <a:cubicBezTo>
                  <a:pt x="15821" y="10900"/>
                  <a:pt x="15821" y="10900"/>
                  <a:pt x="15821" y="10900"/>
                </a:cubicBezTo>
                <a:cubicBezTo>
                  <a:pt x="15821" y="10833"/>
                  <a:pt x="15821" y="10833"/>
                  <a:pt x="15821" y="10833"/>
                </a:cubicBezTo>
                <a:cubicBezTo>
                  <a:pt x="15821" y="10833"/>
                  <a:pt x="15821" y="10833"/>
                  <a:pt x="15821" y="10833"/>
                </a:cubicBezTo>
                <a:cubicBezTo>
                  <a:pt x="15765" y="10767"/>
                  <a:pt x="15765" y="10767"/>
                  <a:pt x="15765" y="10767"/>
                </a:cubicBezTo>
                <a:cubicBezTo>
                  <a:pt x="15765" y="10767"/>
                  <a:pt x="15765" y="10767"/>
                  <a:pt x="15765" y="10767"/>
                </a:cubicBezTo>
                <a:cubicBezTo>
                  <a:pt x="15709" y="10767"/>
                  <a:pt x="15709" y="10767"/>
                  <a:pt x="15709" y="10767"/>
                </a:cubicBezTo>
                <a:cubicBezTo>
                  <a:pt x="15709" y="10767"/>
                  <a:pt x="15709" y="10767"/>
                  <a:pt x="15709" y="10767"/>
                </a:cubicBezTo>
                <a:cubicBezTo>
                  <a:pt x="15709" y="10767"/>
                  <a:pt x="15709" y="10767"/>
                  <a:pt x="15709" y="10767"/>
                </a:cubicBezTo>
                <a:cubicBezTo>
                  <a:pt x="15709" y="10700"/>
                  <a:pt x="15709" y="10700"/>
                  <a:pt x="15709" y="10700"/>
                </a:cubicBezTo>
                <a:cubicBezTo>
                  <a:pt x="15653" y="10700"/>
                  <a:pt x="15653" y="10700"/>
                  <a:pt x="15653" y="10700"/>
                </a:cubicBezTo>
                <a:cubicBezTo>
                  <a:pt x="15653" y="10767"/>
                  <a:pt x="15653" y="10767"/>
                  <a:pt x="15653" y="10767"/>
                </a:cubicBezTo>
                <a:cubicBezTo>
                  <a:pt x="15597" y="10767"/>
                  <a:pt x="15597" y="10767"/>
                  <a:pt x="15597" y="10767"/>
                </a:cubicBezTo>
                <a:cubicBezTo>
                  <a:pt x="15597" y="10767"/>
                  <a:pt x="15597" y="10767"/>
                  <a:pt x="15597" y="10767"/>
                </a:cubicBezTo>
                <a:close/>
                <a:moveTo>
                  <a:pt x="14306" y="12706"/>
                </a:moveTo>
                <a:cubicBezTo>
                  <a:pt x="14363" y="12706"/>
                  <a:pt x="14363" y="12706"/>
                  <a:pt x="14363" y="12706"/>
                </a:cubicBezTo>
                <a:cubicBezTo>
                  <a:pt x="14363" y="12706"/>
                  <a:pt x="14363" y="12706"/>
                  <a:pt x="14363" y="12706"/>
                </a:cubicBezTo>
                <a:cubicBezTo>
                  <a:pt x="14363" y="12706"/>
                  <a:pt x="14363" y="12706"/>
                  <a:pt x="14363" y="12706"/>
                </a:cubicBezTo>
                <a:cubicBezTo>
                  <a:pt x="14306" y="12706"/>
                  <a:pt x="14306" y="12706"/>
                  <a:pt x="14306" y="12706"/>
                </a:cubicBezTo>
                <a:cubicBezTo>
                  <a:pt x="14306" y="12706"/>
                  <a:pt x="14306" y="12706"/>
                  <a:pt x="14306" y="12706"/>
                </a:cubicBezTo>
                <a:close/>
                <a:moveTo>
                  <a:pt x="13577" y="11435"/>
                </a:moveTo>
                <a:cubicBezTo>
                  <a:pt x="13577" y="11435"/>
                  <a:pt x="13577" y="11435"/>
                  <a:pt x="13577" y="11435"/>
                </a:cubicBezTo>
                <a:cubicBezTo>
                  <a:pt x="13633" y="11435"/>
                  <a:pt x="13633" y="11435"/>
                  <a:pt x="13633" y="11435"/>
                </a:cubicBezTo>
                <a:cubicBezTo>
                  <a:pt x="13633" y="11435"/>
                  <a:pt x="13633" y="11435"/>
                  <a:pt x="13633" y="11435"/>
                </a:cubicBezTo>
                <a:cubicBezTo>
                  <a:pt x="13577" y="11435"/>
                  <a:pt x="13577" y="11435"/>
                  <a:pt x="13577" y="11435"/>
                </a:cubicBezTo>
                <a:cubicBezTo>
                  <a:pt x="13577" y="11435"/>
                  <a:pt x="13577" y="11435"/>
                  <a:pt x="13577" y="11435"/>
                </a:cubicBezTo>
                <a:cubicBezTo>
                  <a:pt x="13577" y="11435"/>
                  <a:pt x="13577" y="11435"/>
                  <a:pt x="13577" y="11435"/>
                </a:cubicBezTo>
                <a:close/>
                <a:moveTo>
                  <a:pt x="13409" y="11703"/>
                </a:moveTo>
                <a:cubicBezTo>
                  <a:pt x="13409" y="11703"/>
                  <a:pt x="13409" y="11703"/>
                  <a:pt x="13409" y="11703"/>
                </a:cubicBezTo>
                <a:cubicBezTo>
                  <a:pt x="13353" y="11636"/>
                  <a:pt x="13353" y="11636"/>
                  <a:pt x="13353" y="11636"/>
                </a:cubicBezTo>
                <a:cubicBezTo>
                  <a:pt x="13297" y="11636"/>
                  <a:pt x="13297" y="11636"/>
                  <a:pt x="13297" y="11636"/>
                </a:cubicBezTo>
                <a:cubicBezTo>
                  <a:pt x="13353" y="11569"/>
                  <a:pt x="13353" y="11569"/>
                  <a:pt x="13353" y="11569"/>
                </a:cubicBezTo>
                <a:cubicBezTo>
                  <a:pt x="13297" y="11569"/>
                  <a:pt x="13297" y="11569"/>
                  <a:pt x="13297" y="11569"/>
                </a:cubicBezTo>
                <a:cubicBezTo>
                  <a:pt x="13297" y="11502"/>
                  <a:pt x="13297" y="11502"/>
                  <a:pt x="13297" y="11502"/>
                </a:cubicBezTo>
                <a:cubicBezTo>
                  <a:pt x="13297" y="11435"/>
                  <a:pt x="13297" y="11435"/>
                  <a:pt x="13297" y="11435"/>
                </a:cubicBezTo>
                <a:cubicBezTo>
                  <a:pt x="13297" y="11435"/>
                  <a:pt x="13297" y="11435"/>
                  <a:pt x="13297" y="11435"/>
                </a:cubicBezTo>
                <a:cubicBezTo>
                  <a:pt x="13297" y="11502"/>
                  <a:pt x="13297" y="11502"/>
                  <a:pt x="13297" y="11502"/>
                </a:cubicBezTo>
                <a:cubicBezTo>
                  <a:pt x="13353" y="11502"/>
                  <a:pt x="13353" y="11502"/>
                  <a:pt x="13353" y="11502"/>
                </a:cubicBezTo>
                <a:cubicBezTo>
                  <a:pt x="13353" y="11502"/>
                  <a:pt x="13353" y="11502"/>
                  <a:pt x="13353" y="11502"/>
                </a:cubicBezTo>
                <a:cubicBezTo>
                  <a:pt x="13409" y="11569"/>
                  <a:pt x="13409" y="11569"/>
                  <a:pt x="13409" y="11569"/>
                </a:cubicBezTo>
                <a:cubicBezTo>
                  <a:pt x="13409" y="11636"/>
                  <a:pt x="13409" y="11636"/>
                  <a:pt x="13409" y="11636"/>
                </a:cubicBezTo>
                <a:cubicBezTo>
                  <a:pt x="13465" y="11636"/>
                  <a:pt x="13465" y="11636"/>
                  <a:pt x="13465" y="11636"/>
                </a:cubicBezTo>
                <a:cubicBezTo>
                  <a:pt x="13465" y="11636"/>
                  <a:pt x="13465" y="11636"/>
                  <a:pt x="13465" y="11636"/>
                </a:cubicBezTo>
                <a:cubicBezTo>
                  <a:pt x="13465" y="11703"/>
                  <a:pt x="13465" y="11703"/>
                  <a:pt x="13465" y="11703"/>
                </a:cubicBezTo>
                <a:cubicBezTo>
                  <a:pt x="13409" y="11703"/>
                  <a:pt x="13409" y="11703"/>
                  <a:pt x="13409" y="11703"/>
                </a:cubicBezTo>
                <a:cubicBezTo>
                  <a:pt x="13409" y="11703"/>
                  <a:pt x="13409" y="11703"/>
                  <a:pt x="13409" y="11703"/>
                </a:cubicBezTo>
                <a:close/>
                <a:moveTo>
                  <a:pt x="13128" y="11703"/>
                </a:moveTo>
                <a:cubicBezTo>
                  <a:pt x="13128" y="11636"/>
                  <a:pt x="13128" y="11636"/>
                  <a:pt x="13128" y="11636"/>
                </a:cubicBezTo>
                <a:cubicBezTo>
                  <a:pt x="13128" y="11636"/>
                  <a:pt x="13128" y="11636"/>
                  <a:pt x="13128" y="11636"/>
                </a:cubicBezTo>
                <a:cubicBezTo>
                  <a:pt x="13128" y="11569"/>
                  <a:pt x="13128" y="11569"/>
                  <a:pt x="13128" y="11569"/>
                </a:cubicBezTo>
                <a:cubicBezTo>
                  <a:pt x="13128" y="11502"/>
                  <a:pt x="13128" y="11502"/>
                  <a:pt x="13128" y="11502"/>
                </a:cubicBezTo>
                <a:cubicBezTo>
                  <a:pt x="13128" y="11435"/>
                  <a:pt x="13128" y="11435"/>
                  <a:pt x="13128" y="11435"/>
                </a:cubicBezTo>
                <a:cubicBezTo>
                  <a:pt x="13128" y="11435"/>
                  <a:pt x="13128" y="11435"/>
                  <a:pt x="13128" y="11435"/>
                </a:cubicBezTo>
                <a:cubicBezTo>
                  <a:pt x="13184" y="11502"/>
                  <a:pt x="13184" y="11502"/>
                  <a:pt x="13184" y="11502"/>
                </a:cubicBezTo>
                <a:cubicBezTo>
                  <a:pt x="13128" y="11502"/>
                  <a:pt x="13128" y="11502"/>
                  <a:pt x="13128" y="11502"/>
                </a:cubicBezTo>
                <a:cubicBezTo>
                  <a:pt x="13128" y="11569"/>
                  <a:pt x="13128" y="11569"/>
                  <a:pt x="13128" y="11569"/>
                </a:cubicBezTo>
                <a:cubicBezTo>
                  <a:pt x="13184" y="11569"/>
                  <a:pt x="13184" y="11569"/>
                  <a:pt x="13184" y="11569"/>
                </a:cubicBezTo>
                <a:cubicBezTo>
                  <a:pt x="13128" y="11703"/>
                  <a:pt x="13128" y="11703"/>
                  <a:pt x="13128" y="11703"/>
                </a:cubicBezTo>
                <a:cubicBezTo>
                  <a:pt x="13128" y="11703"/>
                  <a:pt x="13128" y="11703"/>
                  <a:pt x="13128" y="11703"/>
                </a:cubicBezTo>
                <a:close/>
                <a:moveTo>
                  <a:pt x="13072" y="10432"/>
                </a:moveTo>
                <a:cubicBezTo>
                  <a:pt x="13072" y="10499"/>
                  <a:pt x="13072" y="10499"/>
                  <a:pt x="13072" y="10499"/>
                </a:cubicBezTo>
                <a:cubicBezTo>
                  <a:pt x="13072" y="10499"/>
                  <a:pt x="13072" y="10499"/>
                  <a:pt x="13072" y="10499"/>
                </a:cubicBezTo>
                <a:cubicBezTo>
                  <a:pt x="13128" y="10499"/>
                  <a:pt x="13128" y="10499"/>
                  <a:pt x="13128" y="10499"/>
                </a:cubicBezTo>
                <a:cubicBezTo>
                  <a:pt x="13184" y="10432"/>
                  <a:pt x="13184" y="10432"/>
                  <a:pt x="13184" y="10432"/>
                </a:cubicBezTo>
                <a:cubicBezTo>
                  <a:pt x="13184" y="10432"/>
                  <a:pt x="13184" y="10432"/>
                  <a:pt x="13184" y="10432"/>
                </a:cubicBezTo>
                <a:cubicBezTo>
                  <a:pt x="13128" y="10432"/>
                  <a:pt x="13128" y="10432"/>
                  <a:pt x="13128" y="10432"/>
                </a:cubicBezTo>
                <a:cubicBezTo>
                  <a:pt x="13072" y="10432"/>
                  <a:pt x="13072" y="10432"/>
                  <a:pt x="13072" y="10432"/>
                </a:cubicBezTo>
                <a:close/>
                <a:moveTo>
                  <a:pt x="13072" y="10432"/>
                </a:moveTo>
                <a:cubicBezTo>
                  <a:pt x="13128" y="10365"/>
                  <a:pt x="13128" y="10365"/>
                  <a:pt x="13128" y="10365"/>
                </a:cubicBezTo>
                <a:cubicBezTo>
                  <a:pt x="13128" y="10298"/>
                  <a:pt x="13128" y="10298"/>
                  <a:pt x="13128" y="10298"/>
                </a:cubicBezTo>
                <a:cubicBezTo>
                  <a:pt x="13184" y="10232"/>
                  <a:pt x="13184" y="10232"/>
                  <a:pt x="13184" y="10232"/>
                </a:cubicBezTo>
                <a:cubicBezTo>
                  <a:pt x="13184" y="10232"/>
                  <a:pt x="13184" y="10232"/>
                  <a:pt x="13184" y="10232"/>
                </a:cubicBezTo>
                <a:cubicBezTo>
                  <a:pt x="13241" y="10232"/>
                  <a:pt x="13241" y="10232"/>
                  <a:pt x="13241" y="10232"/>
                </a:cubicBezTo>
                <a:cubicBezTo>
                  <a:pt x="13241" y="10298"/>
                  <a:pt x="13241" y="10298"/>
                  <a:pt x="13241" y="10298"/>
                </a:cubicBezTo>
                <a:cubicBezTo>
                  <a:pt x="13184" y="10365"/>
                  <a:pt x="13184" y="10365"/>
                  <a:pt x="13184" y="10365"/>
                </a:cubicBezTo>
                <a:cubicBezTo>
                  <a:pt x="13184" y="10365"/>
                  <a:pt x="13184" y="10365"/>
                  <a:pt x="13184" y="10365"/>
                </a:cubicBezTo>
                <a:cubicBezTo>
                  <a:pt x="13184" y="10432"/>
                  <a:pt x="13184" y="10432"/>
                  <a:pt x="13184" y="10432"/>
                </a:cubicBezTo>
                <a:cubicBezTo>
                  <a:pt x="13072" y="10432"/>
                  <a:pt x="13072" y="10432"/>
                  <a:pt x="13072" y="10432"/>
                </a:cubicBezTo>
                <a:close/>
                <a:moveTo>
                  <a:pt x="10716" y="9897"/>
                </a:moveTo>
                <a:cubicBezTo>
                  <a:pt x="10716" y="9830"/>
                  <a:pt x="10716" y="9830"/>
                  <a:pt x="10716" y="9830"/>
                </a:cubicBezTo>
                <a:cubicBezTo>
                  <a:pt x="10716" y="9830"/>
                  <a:pt x="10716" y="9830"/>
                  <a:pt x="10716" y="9830"/>
                </a:cubicBezTo>
                <a:cubicBezTo>
                  <a:pt x="10716" y="9830"/>
                  <a:pt x="10716" y="9830"/>
                  <a:pt x="10716" y="9830"/>
                </a:cubicBezTo>
                <a:cubicBezTo>
                  <a:pt x="10716" y="9830"/>
                  <a:pt x="10716" y="9830"/>
                  <a:pt x="10716" y="9830"/>
                </a:cubicBezTo>
                <a:cubicBezTo>
                  <a:pt x="10716" y="9897"/>
                  <a:pt x="10716" y="9897"/>
                  <a:pt x="10716" y="9897"/>
                </a:cubicBezTo>
                <a:close/>
                <a:moveTo>
                  <a:pt x="8696" y="9228"/>
                </a:moveTo>
                <a:cubicBezTo>
                  <a:pt x="8696" y="9228"/>
                  <a:pt x="8696" y="9228"/>
                  <a:pt x="8696" y="9228"/>
                </a:cubicBezTo>
                <a:cubicBezTo>
                  <a:pt x="8752" y="9228"/>
                  <a:pt x="8752" y="9228"/>
                  <a:pt x="8752" y="9228"/>
                </a:cubicBezTo>
                <a:cubicBezTo>
                  <a:pt x="8696" y="9228"/>
                  <a:pt x="8696" y="9228"/>
                  <a:pt x="8696" y="9228"/>
                </a:cubicBezTo>
                <a:cubicBezTo>
                  <a:pt x="8696" y="9228"/>
                  <a:pt x="8696" y="9228"/>
                  <a:pt x="8696" y="9228"/>
                </a:cubicBezTo>
                <a:close/>
                <a:moveTo>
                  <a:pt x="8528" y="9362"/>
                </a:moveTo>
                <a:cubicBezTo>
                  <a:pt x="8584" y="9362"/>
                  <a:pt x="8584" y="9362"/>
                  <a:pt x="8584" y="9362"/>
                </a:cubicBezTo>
                <a:cubicBezTo>
                  <a:pt x="8528" y="9295"/>
                  <a:pt x="8528" y="9295"/>
                  <a:pt x="8528" y="9295"/>
                </a:cubicBezTo>
                <a:cubicBezTo>
                  <a:pt x="8528" y="9295"/>
                  <a:pt x="8528" y="9295"/>
                  <a:pt x="8528" y="9295"/>
                </a:cubicBezTo>
                <a:cubicBezTo>
                  <a:pt x="8528" y="9362"/>
                  <a:pt x="8528" y="9362"/>
                  <a:pt x="8528" y="9362"/>
                </a:cubicBezTo>
                <a:close/>
                <a:moveTo>
                  <a:pt x="8584" y="9496"/>
                </a:moveTo>
                <a:cubicBezTo>
                  <a:pt x="8584" y="9496"/>
                  <a:pt x="8584" y="9496"/>
                  <a:pt x="8584" y="9496"/>
                </a:cubicBezTo>
                <a:cubicBezTo>
                  <a:pt x="8584" y="9496"/>
                  <a:pt x="8584" y="9496"/>
                  <a:pt x="8584" y="9496"/>
                </a:cubicBezTo>
                <a:cubicBezTo>
                  <a:pt x="8584" y="9496"/>
                  <a:pt x="8584" y="9496"/>
                  <a:pt x="8584" y="9496"/>
                </a:cubicBezTo>
                <a:cubicBezTo>
                  <a:pt x="8584" y="9496"/>
                  <a:pt x="8584" y="9496"/>
                  <a:pt x="8584" y="9496"/>
                </a:cubicBezTo>
                <a:close/>
                <a:moveTo>
                  <a:pt x="8584" y="9563"/>
                </a:moveTo>
                <a:cubicBezTo>
                  <a:pt x="8528" y="9496"/>
                  <a:pt x="8528" y="9496"/>
                  <a:pt x="8528" y="9496"/>
                </a:cubicBezTo>
                <a:cubicBezTo>
                  <a:pt x="8528" y="9496"/>
                  <a:pt x="8528" y="9496"/>
                  <a:pt x="8528" y="9496"/>
                </a:cubicBezTo>
                <a:cubicBezTo>
                  <a:pt x="8528" y="9563"/>
                  <a:pt x="8528" y="9563"/>
                  <a:pt x="8528" y="9563"/>
                </a:cubicBezTo>
                <a:cubicBezTo>
                  <a:pt x="8584" y="9563"/>
                  <a:pt x="8584" y="9563"/>
                  <a:pt x="8584" y="9563"/>
                </a:cubicBezTo>
                <a:close/>
                <a:moveTo>
                  <a:pt x="8640" y="9697"/>
                </a:moveTo>
                <a:cubicBezTo>
                  <a:pt x="8696" y="9763"/>
                  <a:pt x="8696" y="9763"/>
                  <a:pt x="8696" y="9763"/>
                </a:cubicBezTo>
                <a:cubicBezTo>
                  <a:pt x="8696" y="9763"/>
                  <a:pt x="8696" y="9763"/>
                  <a:pt x="8696" y="9763"/>
                </a:cubicBezTo>
                <a:cubicBezTo>
                  <a:pt x="8752" y="9697"/>
                  <a:pt x="8752" y="9697"/>
                  <a:pt x="8752" y="9697"/>
                </a:cubicBezTo>
                <a:cubicBezTo>
                  <a:pt x="8696" y="9697"/>
                  <a:pt x="8696" y="9697"/>
                  <a:pt x="8696" y="9697"/>
                </a:cubicBezTo>
                <a:cubicBezTo>
                  <a:pt x="8752" y="9630"/>
                  <a:pt x="8752" y="9630"/>
                  <a:pt x="8752" y="9630"/>
                </a:cubicBezTo>
                <a:cubicBezTo>
                  <a:pt x="8696" y="9630"/>
                  <a:pt x="8696" y="9630"/>
                  <a:pt x="8696" y="9630"/>
                </a:cubicBezTo>
                <a:cubicBezTo>
                  <a:pt x="8696" y="9697"/>
                  <a:pt x="8696" y="9697"/>
                  <a:pt x="8696" y="9697"/>
                </a:cubicBezTo>
                <a:cubicBezTo>
                  <a:pt x="8696" y="9697"/>
                  <a:pt x="8696" y="9697"/>
                  <a:pt x="8696" y="9697"/>
                </a:cubicBezTo>
                <a:cubicBezTo>
                  <a:pt x="8640" y="9697"/>
                  <a:pt x="8640" y="9697"/>
                  <a:pt x="8640" y="9697"/>
                </a:cubicBezTo>
                <a:close/>
                <a:moveTo>
                  <a:pt x="8584" y="9964"/>
                </a:moveTo>
                <a:cubicBezTo>
                  <a:pt x="8584" y="9897"/>
                  <a:pt x="8584" y="9897"/>
                  <a:pt x="8584" y="9897"/>
                </a:cubicBezTo>
                <a:cubicBezTo>
                  <a:pt x="8584" y="9897"/>
                  <a:pt x="8584" y="9897"/>
                  <a:pt x="8584" y="9897"/>
                </a:cubicBezTo>
                <a:cubicBezTo>
                  <a:pt x="8584" y="9830"/>
                  <a:pt x="8584" y="9830"/>
                  <a:pt x="8584" y="9830"/>
                </a:cubicBezTo>
                <a:cubicBezTo>
                  <a:pt x="8640" y="9763"/>
                  <a:pt x="8640" y="9763"/>
                  <a:pt x="8640" y="9763"/>
                </a:cubicBezTo>
                <a:cubicBezTo>
                  <a:pt x="8640" y="9830"/>
                  <a:pt x="8640" y="9830"/>
                  <a:pt x="8640" y="9830"/>
                </a:cubicBezTo>
                <a:cubicBezTo>
                  <a:pt x="8640" y="9830"/>
                  <a:pt x="8640" y="9830"/>
                  <a:pt x="8640" y="9830"/>
                </a:cubicBezTo>
                <a:cubicBezTo>
                  <a:pt x="8640" y="9897"/>
                  <a:pt x="8640" y="9897"/>
                  <a:pt x="8640" y="9897"/>
                </a:cubicBezTo>
                <a:cubicBezTo>
                  <a:pt x="8640" y="9897"/>
                  <a:pt x="8640" y="9897"/>
                  <a:pt x="8640" y="9897"/>
                </a:cubicBezTo>
                <a:cubicBezTo>
                  <a:pt x="8640" y="9964"/>
                  <a:pt x="8640" y="9964"/>
                  <a:pt x="8640" y="9964"/>
                </a:cubicBezTo>
                <a:cubicBezTo>
                  <a:pt x="8640" y="9964"/>
                  <a:pt x="8640" y="9964"/>
                  <a:pt x="8640" y="9964"/>
                </a:cubicBezTo>
                <a:cubicBezTo>
                  <a:pt x="8640" y="9964"/>
                  <a:pt x="8640" y="9964"/>
                  <a:pt x="8640" y="9964"/>
                </a:cubicBezTo>
                <a:cubicBezTo>
                  <a:pt x="8584" y="9964"/>
                  <a:pt x="8584" y="9964"/>
                  <a:pt x="8584" y="9964"/>
                </a:cubicBezTo>
                <a:close/>
                <a:moveTo>
                  <a:pt x="10435" y="8760"/>
                </a:moveTo>
                <a:cubicBezTo>
                  <a:pt x="10435" y="8760"/>
                  <a:pt x="10435" y="8760"/>
                  <a:pt x="10435" y="8760"/>
                </a:cubicBezTo>
                <a:cubicBezTo>
                  <a:pt x="10435" y="8760"/>
                  <a:pt x="10435" y="8760"/>
                  <a:pt x="10435" y="8760"/>
                </a:cubicBezTo>
                <a:cubicBezTo>
                  <a:pt x="10491" y="8760"/>
                  <a:pt x="10491" y="8760"/>
                  <a:pt x="10491" y="8760"/>
                </a:cubicBezTo>
                <a:cubicBezTo>
                  <a:pt x="10435" y="8760"/>
                  <a:pt x="10435" y="8760"/>
                  <a:pt x="10435" y="8760"/>
                </a:cubicBezTo>
                <a:cubicBezTo>
                  <a:pt x="10435" y="8760"/>
                  <a:pt x="10435" y="8760"/>
                  <a:pt x="10435" y="8760"/>
                </a:cubicBezTo>
                <a:close/>
                <a:moveTo>
                  <a:pt x="11052" y="8359"/>
                </a:moveTo>
                <a:cubicBezTo>
                  <a:pt x="11052" y="8292"/>
                  <a:pt x="11052" y="8292"/>
                  <a:pt x="11052" y="8292"/>
                </a:cubicBezTo>
                <a:cubicBezTo>
                  <a:pt x="11052" y="8292"/>
                  <a:pt x="11052" y="8292"/>
                  <a:pt x="11052" y="8292"/>
                </a:cubicBezTo>
                <a:cubicBezTo>
                  <a:pt x="11052" y="8225"/>
                  <a:pt x="11052" y="8225"/>
                  <a:pt x="11052" y="8225"/>
                </a:cubicBezTo>
                <a:cubicBezTo>
                  <a:pt x="11052" y="8225"/>
                  <a:pt x="11052" y="8225"/>
                  <a:pt x="11052" y="8225"/>
                </a:cubicBezTo>
                <a:cubicBezTo>
                  <a:pt x="11109" y="8225"/>
                  <a:pt x="11109" y="8225"/>
                  <a:pt x="11109" y="8225"/>
                </a:cubicBezTo>
                <a:cubicBezTo>
                  <a:pt x="11109" y="8225"/>
                  <a:pt x="11109" y="8225"/>
                  <a:pt x="11109" y="8225"/>
                </a:cubicBezTo>
                <a:cubicBezTo>
                  <a:pt x="11109" y="8292"/>
                  <a:pt x="11109" y="8292"/>
                  <a:pt x="11109" y="8292"/>
                </a:cubicBezTo>
                <a:cubicBezTo>
                  <a:pt x="11109" y="8292"/>
                  <a:pt x="11109" y="8292"/>
                  <a:pt x="11109" y="8292"/>
                </a:cubicBezTo>
                <a:cubicBezTo>
                  <a:pt x="11052" y="8359"/>
                  <a:pt x="11052" y="8359"/>
                  <a:pt x="11052" y="8359"/>
                </a:cubicBezTo>
                <a:cubicBezTo>
                  <a:pt x="11052" y="8359"/>
                  <a:pt x="11052" y="8359"/>
                  <a:pt x="11052" y="8359"/>
                </a:cubicBezTo>
                <a:close/>
                <a:moveTo>
                  <a:pt x="10379" y="9162"/>
                </a:moveTo>
                <a:cubicBezTo>
                  <a:pt x="10379" y="9162"/>
                  <a:pt x="10379" y="9162"/>
                  <a:pt x="10379" y="9162"/>
                </a:cubicBezTo>
                <a:cubicBezTo>
                  <a:pt x="10379" y="9095"/>
                  <a:pt x="10379" y="9095"/>
                  <a:pt x="10379" y="9095"/>
                </a:cubicBezTo>
                <a:cubicBezTo>
                  <a:pt x="10379" y="9095"/>
                  <a:pt x="10379" y="9095"/>
                  <a:pt x="10379" y="9095"/>
                </a:cubicBezTo>
                <a:cubicBezTo>
                  <a:pt x="10379" y="9095"/>
                  <a:pt x="10379" y="9095"/>
                  <a:pt x="10379" y="9095"/>
                </a:cubicBezTo>
                <a:cubicBezTo>
                  <a:pt x="10435" y="9028"/>
                  <a:pt x="10435" y="9028"/>
                  <a:pt x="10435" y="9028"/>
                </a:cubicBezTo>
                <a:cubicBezTo>
                  <a:pt x="10435" y="9028"/>
                  <a:pt x="10435" y="9028"/>
                  <a:pt x="10435" y="9028"/>
                </a:cubicBezTo>
                <a:cubicBezTo>
                  <a:pt x="10379" y="9028"/>
                  <a:pt x="10379" y="9028"/>
                  <a:pt x="10379" y="9028"/>
                </a:cubicBezTo>
                <a:cubicBezTo>
                  <a:pt x="10379" y="8961"/>
                  <a:pt x="10379" y="8961"/>
                  <a:pt x="10379" y="8961"/>
                </a:cubicBezTo>
                <a:cubicBezTo>
                  <a:pt x="10379" y="8894"/>
                  <a:pt x="10379" y="8894"/>
                  <a:pt x="10379" y="8894"/>
                </a:cubicBezTo>
                <a:cubicBezTo>
                  <a:pt x="10435" y="8894"/>
                  <a:pt x="10435" y="8894"/>
                  <a:pt x="10435" y="8894"/>
                </a:cubicBezTo>
                <a:cubicBezTo>
                  <a:pt x="10435" y="8894"/>
                  <a:pt x="10435" y="8894"/>
                  <a:pt x="10435" y="8894"/>
                </a:cubicBezTo>
                <a:cubicBezTo>
                  <a:pt x="10379" y="8827"/>
                  <a:pt x="10379" y="8827"/>
                  <a:pt x="10379" y="8827"/>
                </a:cubicBezTo>
                <a:cubicBezTo>
                  <a:pt x="10323" y="8827"/>
                  <a:pt x="10323" y="8827"/>
                  <a:pt x="10323" y="8827"/>
                </a:cubicBezTo>
                <a:cubicBezTo>
                  <a:pt x="10323" y="8894"/>
                  <a:pt x="10323" y="8894"/>
                  <a:pt x="10323" y="8894"/>
                </a:cubicBezTo>
                <a:cubicBezTo>
                  <a:pt x="10323" y="8894"/>
                  <a:pt x="10323" y="8894"/>
                  <a:pt x="10323" y="8894"/>
                </a:cubicBezTo>
                <a:cubicBezTo>
                  <a:pt x="10267" y="8894"/>
                  <a:pt x="10267" y="8894"/>
                  <a:pt x="10267" y="8894"/>
                </a:cubicBezTo>
                <a:cubicBezTo>
                  <a:pt x="10211" y="8894"/>
                  <a:pt x="10211" y="8894"/>
                  <a:pt x="10211" y="8894"/>
                </a:cubicBezTo>
                <a:cubicBezTo>
                  <a:pt x="10155" y="8961"/>
                  <a:pt x="10155" y="8961"/>
                  <a:pt x="10155" y="8961"/>
                </a:cubicBezTo>
                <a:cubicBezTo>
                  <a:pt x="10099" y="8961"/>
                  <a:pt x="10099" y="8961"/>
                  <a:pt x="10099" y="8961"/>
                </a:cubicBezTo>
                <a:cubicBezTo>
                  <a:pt x="10099" y="8961"/>
                  <a:pt x="10099" y="8961"/>
                  <a:pt x="10099" y="8961"/>
                </a:cubicBezTo>
                <a:cubicBezTo>
                  <a:pt x="10155" y="8894"/>
                  <a:pt x="10155" y="8894"/>
                  <a:pt x="10155" y="8894"/>
                </a:cubicBezTo>
                <a:cubicBezTo>
                  <a:pt x="10211" y="8894"/>
                  <a:pt x="10211" y="8894"/>
                  <a:pt x="10211" y="8894"/>
                </a:cubicBezTo>
                <a:cubicBezTo>
                  <a:pt x="10211" y="8827"/>
                  <a:pt x="10211" y="8827"/>
                  <a:pt x="10211" y="8827"/>
                </a:cubicBezTo>
                <a:cubicBezTo>
                  <a:pt x="10211" y="8827"/>
                  <a:pt x="10211" y="8827"/>
                  <a:pt x="10211" y="8827"/>
                </a:cubicBezTo>
                <a:cubicBezTo>
                  <a:pt x="10155" y="8827"/>
                  <a:pt x="10155" y="8827"/>
                  <a:pt x="10155" y="8827"/>
                </a:cubicBezTo>
                <a:cubicBezTo>
                  <a:pt x="10155" y="8827"/>
                  <a:pt x="10155" y="8827"/>
                  <a:pt x="10155" y="8827"/>
                </a:cubicBezTo>
                <a:cubicBezTo>
                  <a:pt x="10211" y="8760"/>
                  <a:pt x="10211" y="8760"/>
                  <a:pt x="10211" y="8760"/>
                </a:cubicBezTo>
                <a:cubicBezTo>
                  <a:pt x="10155" y="8693"/>
                  <a:pt x="10155" y="8693"/>
                  <a:pt x="10155" y="8693"/>
                </a:cubicBezTo>
                <a:cubicBezTo>
                  <a:pt x="10211" y="8693"/>
                  <a:pt x="10211" y="8693"/>
                  <a:pt x="10211" y="8693"/>
                </a:cubicBezTo>
                <a:cubicBezTo>
                  <a:pt x="10211" y="8693"/>
                  <a:pt x="10211" y="8693"/>
                  <a:pt x="10211" y="8693"/>
                </a:cubicBezTo>
                <a:cubicBezTo>
                  <a:pt x="10211" y="8693"/>
                  <a:pt x="10211" y="8693"/>
                  <a:pt x="10211" y="8693"/>
                </a:cubicBezTo>
                <a:cubicBezTo>
                  <a:pt x="10267" y="8760"/>
                  <a:pt x="10267" y="8760"/>
                  <a:pt x="10267" y="8760"/>
                </a:cubicBezTo>
                <a:cubicBezTo>
                  <a:pt x="10267" y="8827"/>
                  <a:pt x="10267" y="8827"/>
                  <a:pt x="10267" y="8827"/>
                </a:cubicBezTo>
                <a:cubicBezTo>
                  <a:pt x="10323" y="8760"/>
                  <a:pt x="10323" y="8760"/>
                  <a:pt x="10323" y="8760"/>
                </a:cubicBezTo>
                <a:cubicBezTo>
                  <a:pt x="10379" y="8760"/>
                  <a:pt x="10379" y="8760"/>
                  <a:pt x="10379" y="8760"/>
                </a:cubicBezTo>
                <a:cubicBezTo>
                  <a:pt x="10379" y="8760"/>
                  <a:pt x="10379" y="8760"/>
                  <a:pt x="10379" y="8760"/>
                </a:cubicBezTo>
                <a:cubicBezTo>
                  <a:pt x="10323" y="8693"/>
                  <a:pt x="10323" y="8693"/>
                  <a:pt x="10323" y="8693"/>
                </a:cubicBezTo>
                <a:cubicBezTo>
                  <a:pt x="10379" y="8693"/>
                  <a:pt x="10379" y="8693"/>
                  <a:pt x="10379" y="8693"/>
                </a:cubicBezTo>
                <a:cubicBezTo>
                  <a:pt x="10379" y="8693"/>
                  <a:pt x="10379" y="8693"/>
                  <a:pt x="10379" y="8693"/>
                </a:cubicBezTo>
                <a:cubicBezTo>
                  <a:pt x="10379" y="8693"/>
                  <a:pt x="10379" y="8693"/>
                  <a:pt x="10379" y="8693"/>
                </a:cubicBezTo>
                <a:cubicBezTo>
                  <a:pt x="10435" y="8693"/>
                  <a:pt x="10435" y="8693"/>
                  <a:pt x="10435" y="8693"/>
                </a:cubicBezTo>
                <a:cubicBezTo>
                  <a:pt x="10491" y="8627"/>
                  <a:pt x="10491" y="8627"/>
                  <a:pt x="10491" y="8627"/>
                </a:cubicBezTo>
                <a:cubicBezTo>
                  <a:pt x="10491" y="8627"/>
                  <a:pt x="10491" y="8627"/>
                  <a:pt x="10491" y="8627"/>
                </a:cubicBezTo>
                <a:cubicBezTo>
                  <a:pt x="10491" y="8627"/>
                  <a:pt x="10491" y="8627"/>
                  <a:pt x="10491" y="8627"/>
                </a:cubicBezTo>
                <a:cubicBezTo>
                  <a:pt x="10491" y="8627"/>
                  <a:pt x="10491" y="8627"/>
                  <a:pt x="10491" y="8627"/>
                </a:cubicBezTo>
                <a:cubicBezTo>
                  <a:pt x="10548" y="8627"/>
                  <a:pt x="10548" y="8627"/>
                  <a:pt x="10548" y="8627"/>
                </a:cubicBezTo>
                <a:cubicBezTo>
                  <a:pt x="10491" y="8693"/>
                  <a:pt x="10491" y="8693"/>
                  <a:pt x="10491" y="8693"/>
                </a:cubicBezTo>
                <a:cubicBezTo>
                  <a:pt x="10491" y="8760"/>
                  <a:pt x="10491" y="8760"/>
                  <a:pt x="10491" y="8760"/>
                </a:cubicBezTo>
                <a:cubicBezTo>
                  <a:pt x="10548" y="8760"/>
                  <a:pt x="10548" y="8760"/>
                  <a:pt x="10548" y="8760"/>
                </a:cubicBezTo>
                <a:cubicBezTo>
                  <a:pt x="10548" y="8760"/>
                  <a:pt x="10548" y="8760"/>
                  <a:pt x="10548" y="8760"/>
                </a:cubicBezTo>
                <a:cubicBezTo>
                  <a:pt x="10548" y="8827"/>
                  <a:pt x="10548" y="8827"/>
                  <a:pt x="10548" y="8827"/>
                </a:cubicBezTo>
                <a:cubicBezTo>
                  <a:pt x="10548" y="8827"/>
                  <a:pt x="10548" y="8827"/>
                  <a:pt x="10548" y="8827"/>
                </a:cubicBezTo>
                <a:cubicBezTo>
                  <a:pt x="10604" y="8760"/>
                  <a:pt x="10604" y="8760"/>
                  <a:pt x="10604" y="8760"/>
                </a:cubicBezTo>
                <a:cubicBezTo>
                  <a:pt x="10604" y="8693"/>
                  <a:pt x="10604" y="8693"/>
                  <a:pt x="10604" y="8693"/>
                </a:cubicBezTo>
                <a:cubicBezTo>
                  <a:pt x="10660" y="8627"/>
                  <a:pt x="10660" y="8627"/>
                  <a:pt x="10660" y="8627"/>
                </a:cubicBezTo>
                <a:cubicBezTo>
                  <a:pt x="10660" y="8627"/>
                  <a:pt x="10660" y="8627"/>
                  <a:pt x="10660" y="8627"/>
                </a:cubicBezTo>
                <a:cubicBezTo>
                  <a:pt x="10660" y="8693"/>
                  <a:pt x="10660" y="8693"/>
                  <a:pt x="10660" y="8693"/>
                </a:cubicBezTo>
                <a:cubicBezTo>
                  <a:pt x="10660" y="8760"/>
                  <a:pt x="10660" y="8760"/>
                  <a:pt x="10660" y="8760"/>
                </a:cubicBezTo>
                <a:cubicBezTo>
                  <a:pt x="10660" y="8827"/>
                  <a:pt x="10660" y="8827"/>
                  <a:pt x="10660" y="8827"/>
                </a:cubicBezTo>
                <a:cubicBezTo>
                  <a:pt x="10660" y="8827"/>
                  <a:pt x="10660" y="8827"/>
                  <a:pt x="10660" y="8827"/>
                </a:cubicBezTo>
                <a:cubicBezTo>
                  <a:pt x="10716" y="8827"/>
                  <a:pt x="10716" y="8827"/>
                  <a:pt x="10716" y="8827"/>
                </a:cubicBezTo>
                <a:cubicBezTo>
                  <a:pt x="10716" y="8827"/>
                  <a:pt x="10716" y="8827"/>
                  <a:pt x="10716" y="8827"/>
                </a:cubicBezTo>
                <a:cubicBezTo>
                  <a:pt x="10772" y="8760"/>
                  <a:pt x="10772" y="8760"/>
                  <a:pt x="10772" y="8760"/>
                </a:cubicBezTo>
                <a:cubicBezTo>
                  <a:pt x="10828" y="8693"/>
                  <a:pt x="10828" y="8693"/>
                  <a:pt x="10828" y="8693"/>
                </a:cubicBezTo>
                <a:cubicBezTo>
                  <a:pt x="10828" y="8627"/>
                  <a:pt x="10828" y="8627"/>
                  <a:pt x="10828" y="8627"/>
                </a:cubicBezTo>
                <a:cubicBezTo>
                  <a:pt x="10828" y="8560"/>
                  <a:pt x="10828" y="8560"/>
                  <a:pt x="10828" y="8560"/>
                </a:cubicBezTo>
                <a:cubicBezTo>
                  <a:pt x="10828" y="8560"/>
                  <a:pt x="10828" y="8560"/>
                  <a:pt x="10828" y="8560"/>
                </a:cubicBezTo>
                <a:cubicBezTo>
                  <a:pt x="10828" y="8493"/>
                  <a:pt x="10828" y="8493"/>
                  <a:pt x="10828" y="8493"/>
                </a:cubicBezTo>
                <a:cubicBezTo>
                  <a:pt x="10772" y="8493"/>
                  <a:pt x="10772" y="8493"/>
                  <a:pt x="10772" y="8493"/>
                </a:cubicBezTo>
                <a:cubicBezTo>
                  <a:pt x="10772" y="8493"/>
                  <a:pt x="10772" y="8493"/>
                  <a:pt x="10772" y="8493"/>
                </a:cubicBezTo>
                <a:cubicBezTo>
                  <a:pt x="10716" y="8493"/>
                  <a:pt x="10716" y="8493"/>
                  <a:pt x="10716" y="8493"/>
                </a:cubicBezTo>
                <a:cubicBezTo>
                  <a:pt x="10716" y="8493"/>
                  <a:pt x="10716" y="8493"/>
                  <a:pt x="10716" y="8493"/>
                </a:cubicBezTo>
                <a:cubicBezTo>
                  <a:pt x="10772" y="8426"/>
                  <a:pt x="10772" y="8426"/>
                  <a:pt x="10772" y="8426"/>
                </a:cubicBezTo>
                <a:cubicBezTo>
                  <a:pt x="10772" y="8426"/>
                  <a:pt x="10772" y="8426"/>
                  <a:pt x="10772" y="8426"/>
                </a:cubicBezTo>
                <a:cubicBezTo>
                  <a:pt x="10716" y="8426"/>
                  <a:pt x="10716" y="8426"/>
                  <a:pt x="10716" y="8426"/>
                </a:cubicBezTo>
                <a:cubicBezTo>
                  <a:pt x="10716" y="8426"/>
                  <a:pt x="10716" y="8426"/>
                  <a:pt x="10716" y="8426"/>
                </a:cubicBezTo>
                <a:cubicBezTo>
                  <a:pt x="10660" y="8359"/>
                  <a:pt x="10660" y="8359"/>
                  <a:pt x="10660" y="8359"/>
                </a:cubicBezTo>
                <a:cubicBezTo>
                  <a:pt x="10660" y="8359"/>
                  <a:pt x="10660" y="8359"/>
                  <a:pt x="10660" y="8359"/>
                </a:cubicBezTo>
                <a:cubicBezTo>
                  <a:pt x="10604" y="8225"/>
                  <a:pt x="10604" y="8225"/>
                  <a:pt x="10604" y="8225"/>
                </a:cubicBezTo>
                <a:cubicBezTo>
                  <a:pt x="10604" y="8159"/>
                  <a:pt x="10604" y="8159"/>
                  <a:pt x="10604" y="8159"/>
                </a:cubicBezTo>
                <a:cubicBezTo>
                  <a:pt x="10660" y="8092"/>
                  <a:pt x="10660" y="8092"/>
                  <a:pt x="10660" y="8092"/>
                </a:cubicBezTo>
                <a:cubicBezTo>
                  <a:pt x="10604" y="8025"/>
                  <a:pt x="10604" y="8025"/>
                  <a:pt x="10604" y="8025"/>
                </a:cubicBezTo>
                <a:cubicBezTo>
                  <a:pt x="10604" y="8092"/>
                  <a:pt x="10604" y="8092"/>
                  <a:pt x="10604" y="8092"/>
                </a:cubicBezTo>
                <a:cubicBezTo>
                  <a:pt x="10604" y="8159"/>
                  <a:pt x="10604" y="8159"/>
                  <a:pt x="10604" y="8159"/>
                </a:cubicBezTo>
                <a:cubicBezTo>
                  <a:pt x="10548" y="8092"/>
                  <a:pt x="10548" y="8092"/>
                  <a:pt x="10548" y="8092"/>
                </a:cubicBezTo>
                <a:cubicBezTo>
                  <a:pt x="10491" y="8092"/>
                  <a:pt x="10491" y="8092"/>
                  <a:pt x="10491" y="8092"/>
                </a:cubicBezTo>
                <a:cubicBezTo>
                  <a:pt x="10491" y="7958"/>
                  <a:pt x="10491" y="7958"/>
                  <a:pt x="10491" y="7958"/>
                </a:cubicBezTo>
                <a:cubicBezTo>
                  <a:pt x="10435" y="7958"/>
                  <a:pt x="10435" y="7958"/>
                  <a:pt x="10435" y="7958"/>
                </a:cubicBezTo>
                <a:cubicBezTo>
                  <a:pt x="10435" y="7824"/>
                  <a:pt x="10435" y="7824"/>
                  <a:pt x="10435" y="7824"/>
                </a:cubicBezTo>
                <a:cubicBezTo>
                  <a:pt x="10379" y="7824"/>
                  <a:pt x="10379" y="7824"/>
                  <a:pt x="10379" y="7824"/>
                </a:cubicBezTo>
                <a:cubicBezTo>
                  <a:pt x="10379" y="7757"/>
                  <a:pt x="10379" y="7757"/>
                  <a:pt x="10379" y="7757"/>
                </a:cubicBezTo>
                <a:cubicBezTo>
                  <a:pt x="10379" y="7690"/>
                  <a:pt x="10379" y="7690"/>
                  <a:pt x="10379" y="7690"/>
                </a:cubicBezTo>
                <a:cubicBezTo>
                  <a:pt x="10379" y="7690"/>
                  <a:pt x="10379" y="7690"/>
                  <a:pt x="10379" y="7690"/>
                </a:cubicBezTo>
                <a:cubicBezTo>
                  <a:pt x="10435" y="7690"/>
                  <a:pt x="10435" y="7690"/>
                  <a:pt x="10435" y="7690"/>
                </a:cubicBezTo>
                <a:cubicBezTo>
                  <a:pt x="10435" y="7624"/>
                  <a:pt x="10435" y="7624"/>
                  <a:pt x="10435" y="7624"/>
                </a:cubicBezTo>
                <a:cubicBezTo>
                  <a:pt x="10491" y="7624"/>
                  <a:pt x="10491" y="7624"/>
                  <a:pt x="10491" y="7624"/>
                </a:cubicBezTo>
                <a:cubicBezTo>
                  <a:pt x="10491" y="7624"/>
                  <a:pt x="10491" y="7624"/>
                  <a:pt x="10491" y="7624"/>
                </a:cubicBezTo>
                <a:cubicBezTo>
                  <a:pt x="10548" y="7624"/>
                  <a:pt x="10548" y="7624"/>
                  <a:pt x="10548" y="7624"/>
                </a:cubicBezTo>
                <a:cubicBezTo>
                  <a:pt x="10548" y="7557"/>
                  <a:pt x="10548" y="7557"/>
                  <a:pt x="10548" y="7557"/>
                </a:cubicBezTo>
                <a:cubicBezTo>
                  <a:pt x="10548" y="7490"/>
                  <a:pt x="10548" y="7490"/>
                  <a:pt x="10548" y="7490"/>
                </a:cubicBezTo>
                <a:cubicBezTo>
                  <a:pt x="10548" y="7423"/>
                  <a:pt x="10548" y="7423"/>
                  <a:pt x="10548" y="7423"/>
                </a:cubicBezTo>
                <a:cubicBezTo>
                  <a:pt x="10604" y="7356"/>
                  <a:pt x="10604" y="7356"/>
                  <a:pt x="10604" y="7356"/>
                </a:cubicBezTo>
                <a:cubicBezTo>
                  <a:pt x="10548" y="7289"/>
                  <a:pt x="10548" y="7289"/>
                  <a:pt x="10548" y="7289"/>
                </a:cubicBezTo>
                <a:cubicBezTo>
                  <a:pt x="10548" y="7222"/>
                  <a:pt x="10548" y="7222"/>
                  <a:pt x="10548" y="7222"/>
                </a:cubicBezTo>
                <a:cubicBezTo>
                  <a:pt x="10604" y="7222"/>
                  <a:pt x="10604" y="7222"/>
                  <a:pt x="10604" y="7222"/>
                </a:cubicBezTo>
                <a:cubicBezTo>
                  <a:pt x="10604" y="7155"/>
                  <a:pt x="10604" y="7155"/>
                  <a:pt x="10604" y="7155"/>
                </a:cubicBezTo>
                <a:cubicBezTo>
                  <a:pt x="10660" y="7089"/>
                  <a:pt x="10660" y="7089"/>
                  <a:pt x="10660" y="7089"/>
                </a:cubicBezTo>
                <a:cubicBezTo>
                  <a:pt x="10660" y="7022"/>
                  <a:pt x="10660" y="7022"/>
                  <a:pt x="10660" y="7022"/>
                </a:cubicBezTo>
                <a:cubicBezTo>
                  <a:pt x="10660" y="6955"/>
                  <a:pt x="10660" y="6955"/>
                  <a:pt x="10660" y="6955"/>
                </a:cubicBezTo>
                <a:cubicBezTo>
                  <a:pt x="10660" y="6888"/>
                  <a:pt x="10660" y="6888"/>
                  <a:pt x="10660" y="6888"/>
                </a:cubicBezTo>
                <a:cubicBezTo>
                  <a:pt x="10716" y="6888"/>
                  <a:pt x="10716" y="6888"/>
                  <a:pt x="10716" y="6888"/>
                </a:cubicBezTo>
                <a:cubicBezTo>
                  <a:pt x="10716" y="6821"/>
                  <a:pt x="10716" y="6821"/>
                  <a:pt x="10716" y="6821"/>
                </a:cubicBezTo>
                <a:cubicBezTo>
                  <a:pt x="10772" y="6754"/>
                  <a:pt x="10772" y="6754"/>
                  <a:pt x="10772" y="6754"/>
                </a:cubicBezTo>
                <a:cubicBezTo>
                  <a:pt x="10772" y="6687"/>
                  <a:pt x="10772" y="6687"/>
                  <a:pt x="10772" y="6687"/>
                </a:cubicBezTo>
                <a:cubicBezTo>
                  <a:pt x="10772" y="6687"/>
                  <a:pt x="10772" y="6687"/>
                  <a:pt x="10772" y="6687"/>
                </a:cubicBezTo>
                <a:cubicBezTo>
                  <a:pt x="10772" y="6620"/>
                  <a:pt x="10772" y="6620"/>
                  <a:pt x="10772" y="6620"/>
                </a:cubicBezTo>
                <a:cubicBezTo>
                  <a:pt x="10828" y="6620"/>
                  <a:pt x="10828" y="6620"/>
                  <a:pt x="10828" y="6620"/>
                </a:cubicBezTo>
                <a:cubicBezTo>
                  <a:pt x="10772" y="6554"/>
                  <a:pt x="10772" y="6554"/>
                  <a:pt x="10772" y="6554"/>
                </a:cubicBezTo>
                <a:cubicBezTo>
                  <a:pt x="10772" y="6487"/>
                  <a:pt x="10772" y="6487"/>
                  <a:pt x="10772" y="6487"/>
                </a:cubicBezTo>
                <a:cubicBezTo>
                  <a:pt x="10772" y="6487"/>
                  <a:pt x="10772" y="6487"/>
                  <a:pt x="10772" y="6487"/>
                </a:cubicBezTo>
                <a:cubicBezTo>
                  <a:pt x="10716" y="6420"/>
                  <a:pt x="10716" y="6420"/>
                  <a:pt x="10716" y="6420"/>
                </a:cubicBezTo>
                <a:cubicBezTo>
                  <a:pt x="10716" y="6353"/>
                  <a:pt x="10716" y="6353"/>
                  <a:pt x="10716" y="6353"/>
                </a:cubicBezTo>
                <a:cubicBezTo>
                  <a:pt x="10716" y="6353"/>
                  <a:pt x="10716" y="6353"/>
                  <a:pt x="10716" y="6353"/>
                </a:cubicBezTo>
                <a:cubicBezTo>
                  <a:pt x="10716" y="6219"/>
                  <a:pt x="10716" y="6219"/>
                  <a:pt x="10716" y="6219"/>
                </a:cubicBezTo>
                <a:cubicBezTo>
                  <a:pt x="10660" y="6219"/>
                  <a:pt x="10660" y="6219"/>
                  <a:pt x="10660" y="6219"/>
                </a:cubicBezTo>
                <a:cubicBezTo>
                  <a:pt x="10660" y="6219"/>
                  <a:pt x="10660" y="6219"/>
                  <a:pt x="10660" y="6219"/>
                </a:cubicBezTo>
                <a:cubicBezTo>
                  <a:pt x="10604" y="6219"/>
                  <a:pt x="10604" y="6219"/>
                  <a:pt x="10604" y="6219"/>
                </a:cubicBezTo>
                <a:cubicBezTo>
                  <a:pt x="10604" y="6286"/>
                  <a:pt x="10604" y="6286"/>
                  <a:pt x="10604" y="6286"/>
                </a:cubicBezTo>
                <a:cubicBezTo>
                  <a:pt x="10604" y="6286"/>
                  <a:pt x="10604" y="6286"/>
                  <a:pt x="10604" y="6286"/>
                </a:cubicBezTo>
                <a:cubicBezTo>
                  <a:pt x="10548" y="6152"/>
                  <a:pt x="10548" y="6152"/>
                  <a:pt x="10548" y="6152"/>
                </a:cubicBezTo>
                <a:cubicBezTo>
                  <a:pt x="10491" y="6152"/>
                  <a:pt x="10491" y="6152"/>
                  <a:pt x="10491" y="6152"/>
                </a:cubicBezTo>
                <a:cubicBezTo>
                  <a:pt x="10491" y="6152"/>
                  <a:pt x="10491" y="6152"/>
                  <a:pt x="10491" y="6152"/>
                </a:cubicBezTo>
                <a:cubicBezTo>
                  <a:pt x="10435" y="6152"/>
                  <a:pt x="10435" y="6152"/>
                  <a:pt x="10435" y="6152"/>
                </a:cubicBezTo>
                <a:cubicBezTo>
                  <a:pt x="10435" y="6219"/>
                  <a:pt x="10435" y="6219"/>
                  <a:pt x="10435" y="6219"/>
                </a:cubicBezTo>
                <a:cubicBezTo>
                  <a:pt x="10435" y="6219"/>
                  <a:pt x="10435" y="6219"/>
                  <a:pt x="10435" y="6219"/>
                </a:cubicBezTo>
                <a:cubicBezTo>
                  <a:pt x="10379" y="6219"/>
                  <a:pt x="10379" y="6219"/>
                  <a:pt x="10379" y="6219"/>
                </a:cubicBezTo>
                <a:cubicBezTo>
                  <a:pt x="10379" y="6286"/>
                  <a:pt x="10379" y="6286"/>
                  <a:pt x="10379" y="6286"/>
                </a:cubicBezTo>
                <a:cubicBezTo>
                  <a:pt x="10379" y="6353"/>
                  <a:pt x="10379" y="6353"/>
                  <a:pt x="10379" y="6353"/>
                </a:cubicBezTo>
                <a:cubicBezTo>
                  <a:pt x="10323" y="6353"/>
                  <a:pt x="10323" y="6353"/>
                  <a:pt x="10323" y="6353"/>
                </a:cubicBezTo>
                <a:cubicBezTo>
                  <a:pt x="10323" y="6487"/>
                  <a:pt x="10323" y="6487"/>
                  <a:pt x="10323" y="6487"/>
                </a:cubicBezTo>
                <a:cubicBezTo>
                  <a:pt x="10323" y="6554"/>
                  <a:pt x="10323" y="6554"/>
                  <a:pt x="10323" y="6554"/>
                </a:cubicBezTo>
                <a:cubicBezTo>
                  <a:pt x="10267" y="6554"/>
                  <a:pt x="10267" y="6554"/>
                  <a:pt x="10267" y="6554"/>
                </a:cubicBezTo>
                <a:cubicBezTo>
                  <a:pt x="10267" y="6620"/>
                  <a:pt x="10267" y="6620"/>
                  <a:pt x="10267" y="6620"/>
                </a:cubicBezTo>
                <a:cubicBezTo>
                  <a:pt x="10267" y="6620"/>
                  <a:pt x="10267" y="6620"/>
                  <a:pt x="10267" y="6620"/>
                </a:cubicBezTo>
                <a:cubicBezTo>
                  <a:pt x="10267" y="6687"/>
                  <a:pt x="10267" y="6687"/>
                  <a:pt x="10267" y="6687"/>
                </a:cubicBezTo>
                <a:cubicBezTo>
                  <a:pt x="10211" y="6687"/>
                  <a:pt x="10211" y="6687"/>
                  <a:pt x="10211" y="6687"/>
                </a:cubicBezTo>
                <a:cubicBezTo>
                  <a:pt x="10211" y="6821"/>
                  <a:pt x="10211" y="6821"/>
                  <a:pt x="10211" y="6821"/>
                </a:cubicBezTo>
                <a:cubicBezTo>
                  <a:pt x="10155" y="6821"/>
                  <a:pt x="10155" y="6821"/>
                  <a:pt x="10155" y="6821"/>
                </a:cubicBezTo>
                <a:cubicBezTo>
                  <a:pt x="10155" y="6821"/>
                  <a:pt x="10155" y="6821"/>
                  <a:pt x="10155" y="6821"/>
                </a:cubicBezTo>
                <a:cubicBezTo>
                  <a:pt x="10099" y="6955"/>
                  <a:pt x="10099" y="6955"/>
                  <a:pt x="10099" y="6955"/>
                </a:cubicBezTo>
                <a:cubicBezTo>
                  <a:pt x="10155" y="6955"/>
                  <a:pt x="10155" y="6955"/>
                  <a:pt x="10155" y="6955"/>
                </a:cubicBezTo>
                <a:cubicBezTo>
                  <a:pt x="10099" y="7022"/>
                  <a:pt x="10099" y="7022"/>
                  <a:pt x="10099" y="7022"/>
                </a:cubicBezTo>
                <a:cubicBezTo>
                  <a:pt x="10099" y="7089"/>
                  <a:pt x="10099" y="7089"/>
                  <a:pt x="10099" y="7089"/>
                </a:cubicBezTo>
                <a:cubicBezTo>
                  <a:pt x="10099" y="7089"/>
                  <a:pt x="10099" y="7089"/>
                  <a:pt x="10099" y="7089"/>
                </a:cubicBezTo>
                <a:cubicBezTo>
                  <a:pt x="10099" y="7155"/>
                  <a:pt x="10099" y="7155"/>
                  <a:pt x="10099" y="7155"/>
                </a:cubicBezTo>
                <a:cubicBezTo>
                  <a:pt x="10099" y="7222"/>
                  <a:pt x="10099" y="7222"/>
                  <a:pt x="10099" y="7222"/>
                </a:cubicBezTo>
                <a:cubicBezTo>
                  <a:pt x="10043" y="7222"/>
                  <a:pt x="10043" y="7222"/>
                  <a:pt x="10043" y="7222"/>
                </a:cubicBezTo>
                <a:cubicBezTo>
                  <a:pt x="10043" y="7222"/>
                  <a:pt x="10043" y="7222"/>
                  <a:pt x="10043" y="7222"/>
                </a:cubicBezTo>
                <a:cubicBezTo>
                  <a:pt x="10099" y="7222"/>
                  <a:pt x="10099" y="7222"/>
                  <a:pt x="10099" y="7222"/>
                </a:cubicBezTo>
                <a:cubicBezTo>
                  <a:pt x="10099" y="7289"/>
                  <a:pt x="10099" y="7289"/>
                  <a:pt x="10099" y="7289"/>
                </a:cubicBezTo>
                <a:cubicBezTo>
                  <a:pt x="10099" y="7289"/>
                  <a:pt x="10099" y="7289"/>
                  <a:pt x="10099" y="7289"/>
                </a:cubicBezTo>
                <a:cubicBezTo>
                  <a:pt x="10043" y="7289"/>
                  <a:pt x="10043" y="7289"/>
                  <a:pt x="10043" y="7289"/>
                </a:cubicBezTo>
                <a:cubicBezTo>
                  <a:pt x="9986" y="7289"/>
                  <a:pt x="9986" y="7289"/>
                  <a:pt x="9986" y="7289"/>
                </a:cubicBezTo>
                <a:cubicBezTo>
                  <a:pt x="9986" y="7289"/>
                  <a:pt x="9986" y="7289"/>
                  <a:pt x="9986" y="7289"/>
                </a:cubicBezTo>
                <a:cubicBezTo>
                  <a:pt x="9930" y="7289"/>
                  <a:pt x="9930" y="7289"/>
                  <a:pt x="9930" y="7289"/>
                </a:cubicBezTo>
                <a:cubicBezTo>
                  <a:pt x="9930" y="7356"/>
                  <a:pt x="9930" y="7356"/>
                  <a:pt x="9930" y="7356"/>
                </a:cubicBezTo>
                <a:cubicBezTo>
                  <a:pt x="9930" y="7423"/>
                  <a:pt x="9930" y="7423"/>
                  <a:pt x="9930" y="7423"/>
                </a:cubicBezTo>
                <a:cubicBezTo>
                  <a:pt x="9874" y="7356"/>
                  <a:pt x="9874" y="7356"/>
                  <a:pt x="9874" y="7356"/>
                </a:cubicBezTo>
                <a:cubicBezTo>
                  <a:pt x="9874" y="7289"/>
                  <a:pt x="9874" y="7289"/>
                  <a:pt x="9874" y="7289"/>
                </a:cubicBezTo>
                <a:cubicBezTo>
                  <a:pt x="9930" y="7289"/>
                  <a:pt x="9930" y="7289"/>
                  <a:pt x="9930" y="7289"/>
                </a:cubicBezTo>
                <a:cubicBezTo>
                  <a:pt x="9874" y="7222"/>
                  <a:pt x="9874" y="7222"/>
                  <a:pt x="9874" y="7222"/>
                </a:cubicBezTo>
                <a:cubicBezTo>
                  <a:pt x="9874" y="7155"/>
                  <a:pt x="9874" y="7155"/>
                  <a:pt x="9874" y="7155"/>
                </a:cubicBezTo>
                <a:cubicBezTo>
                  <a:pt x="9930" y="7089"/>
                  <a:pt x="9930" y="7089"/>
                  <a:pt x="9930" y="7089"/>
                </a:cubicBezTo>
                <a:cubicBezTo>
                  <a:pt x="9930" y="7022"/>
                  <a:pt x="9930" y="7022"/>
                  <a:pt x="9930" y="7022"/>
                </a:cubicBezTo>
                <a:cubicBezTo>
                  <a:pt x="9930" y="7022"/>
                  <a:pt x="9930" y="7022"/>
                  <a:pt x="9930" y="7022"/>
                </a:cubicBezTo>
                <a:cubicBezTo>
                  <a:pt x="9986" y="6955"/>
                  <a:pt x="9986" y="6955"/>
                  <a:pt x="9986" y="6955"/>
                </a:cubicBezTo>
                <a:cubicBezTo>
                  <a:pt x="9986" y="6888"/>
                  <a:pt x="9986" y="6888"/>
                  <a:pt x="9986" y="6888"/>
                </a:cubicBezTo>
                <a:cubicBezTo>
                  <a:pt x="9986" y="6821"/>
                  <a:pt x="9986" y="6821"/>
                  <a:pt x="9986" y="6821"/>
                </a:cubicBezTo>
                <a:cubicBezTo>
                  <a:pt x="10043" y="6754"/>
                  <a:pt x="10043" y="6754"/>
                  <a:pt x="10043" y="6754"/>
                </a:cubicBezTo>
                <a:cubicBezTo>
                  <a:pt x="10043" y="6687"/>
                  <a:pt x="10043" y="6687"/>
                  <a:pt x="10043" y="6687"/>
                </a:cubicBezTo>
                <a:cubicBezTo>
                  <a:pt x="10043" y="6687"/>
                  <a:pt x="10043" y="6687"/>
                  <a:pt x="10043" y="6687"/>
                </a:cubicBezTo>
                <a:cubicBezTo>
                  <a:pt x="9986" y="6687"/>
                  <a:pt x="9986" y="6687"/>
                  <a:pt x="9986" y="6687"/>
                </a:cubicBezTo>
                <a:cubicBezTo>
                  <a:pt x="9986" y="6687"/>
                  <a:pt x="9986" y="6687"/>
                  <a:pt x="9986" y="6687"/>
                </a:cubicBezTo>
                <a:cubicBezTo>
                  <a:pt x="10043" y="6620"/>
                  <a:pt x="10043" y="6620"/>
                  <a:pt x="10043" y="6620"/>
                </a:cubicBezTo>
                <a:cubicBezTo>
                  <a:pt x="10043" y="6487"/>
                  <a:pt x="10043" y="6487"/>
                  <a:pt x="10043" y="6487"/>
                </a:cubicBezTo>
                <a:cubicBezTo>
                  <a:pt x="10043" y="6487"/>
                  <a:pt x="10043" y="6487"/>
                  <a:pt x="10043" y="6487"/>
                </a:cubicBezTo>
                <a:cubicBezTo>
                  <a:pt x="9986" y="6420"/>
                  <a:pt x="9986" y="6420"/>
                  <a:pt x="9986" y="6420"/>
                </a:cubicBezTo>
                <a:cubicBezTo>
                  <a:pt x="10043" y="6420"/>
                  <a:pt x="10043" y="6420"/>
                  <a:pt x="10043" y="6420"/>
                </a:cubicBezTo>
                <a:cubicBezTo>
                  <a:pt x="10043" y="6353"/>
                  <a:pt x="10043" y="6353"/>
                  <a:pt x="10043" y="6353"/>
                </a:cubicBezTo>
                <a:cubicBezTo>
                  <a:pt x="9986" y="6353"/>
                  <a:pt x="9986" y="6353"/>
                  <a:pt x="9986" y="6353"/>
                </a:cubicBezTo>
                <a:cubicBezTo>
                  <a:pt x="9930" y="6286"/>
                  <a:pt x="9930" y="6286"/>
                  <a:pt x="9930" y="6286"/>
                </a:cubicBezTo>
                <a:cubicBezTo>
                  <a:pt x="9874" y="6286"/>
                  <a:pt x="9874" y="6286"/>
                  <a:pt x="9874" y="6286"/>
                </a:cubicBezTo>
                <a:cubicBezTo>
                  <a:pt x="9874" y="6353"/>
                  <a:pt x="9874" y="6353"/>
                  <a:pt x="9874" y="6353"/>
                </a:cubicBezTo>
                <a:cubicBezTo>
                  <a:pt x="9930" y="6420"/>
                  <a:pt x="9930" y="6420"/>
                  <a:pt x="9930" y="6420"/>
                </a:cubicBezTo>
                <a:cubicBezTo>
                  <a:pt x="9930" y="6420"/>
                  <a:pt x="9930" y="6420"/>
                  <a:pt x="9930" y="6420"/>
                </a:cubicBezTo>
                <a:cubicBezTo>
                  <a:pt x="9930" y="6487"/>
                  <a:pt x="9930" y="6487"/>
                  <a:pt x="9930" y="6487"/>
                </a:cubicBezTo>
                <a:cubicBezTo>
                  <a:pt x="9930" y="6487"/>
                  <a:pt x="9930" y="6487"/>
                  <a:pt x="9930" y="6487"/>
                </a:cubicBezTo>
                <a:cubicBezTo>
                  <a:pt x="9874" y="6487"/>
                  <a:pt x="9874" y="6487"/>
                  <a:pt x="9874" y="6487"/>
                </a:cubicBezTo>
                <a:cubicBezTo>
                  <a:pt x="9874" y="6487"/>
                  <a:pt x="9874" y="6487"/>
                  <a:pt x="9874" y="6487"/>
                </a:cubicBezTo>
                <a:cubicBezTo>
                  <a:pt x="9818" y="6487"/>
                  <a:pt x="9818" y="6487"/>
                  <a:pt x="9818" y="6487"/>
                </a:cubicBezTo>
                <a:cubicBezTo>
                  <a:pt x="9818" y="6554"/>
                  <a:pt x="9818" y="6554"/>
                  <a:pt x="9818" y="6554"/>
                </a:cubicBezTo>
                <a:cubicBezTo>
                  <a:pt x="9874" y="6554"/>
                  <a:pt x="9874" y="6554"/>
                  <a:pt x="9874" y="6554"/>
                </a:cubicBezTo>
                <a:cubicBezTo>
                  <a:pt x="9874" y="6554"/>
                  <a:pt x="9874" y="6554"/>
                  <a:pt x="9874" y="6554"/>
                </a:cubicBezTo>
                <a:cubicBezTo>
                  <a:pt x="9874" y="6620"/>
                  <a:pt x="9874" y="6620"/>
                  <a:pt x="9874" y="6620"/>
                </a:cubicBezTo>
                <a:cubicBezTo>
                  <a:pt x="9874" y="6687"/>
                  <a:pt x="9874" y="6687"/>
                  <a:pt x="9874" y="6687"/>
                </a:cubicBezTo>
                <a:cubicBezTo>
                  <a:pt x="9874" y="6620"/>
                  <a:pt x="9874" y="6620"/>
                  <a:pt x="9874" y="6620"/>
                </a:cubicBezTo>
                <a:cubicBezTo>
                  <a:pt x="9818" y="6620"/>
                  <a:pt x="9818" y="6620"/>
                  <a:pt x="9818" y="6620"/>
                </a:cubicBezTo>
                <a:cubicBezTo>
                  <a:pt x="9818" y="6687"/>
                  <a:pt x="9818" y="6687"/>
                  <a:pt x="9818" y="6687"/>
                </a:cubicBezTo>
                <a:cubicBezTo>
                  <a:pt x="9762" y="6620"/>
                  <a:pt x="9762" y="6620"/>
                  <a:pt x="9762" y="6620"/>
                </a:cubicBezTo>
                <a:cubicBezTo>
                  <a:pt x="9762" y="6620"/>
                  <a:pt x="9762" y="6620"/>
                  <a:pt x="9762" y="6620"/>
                </a:cubicBezTo>
                <a:cubicBezTo>
                  <a:pt x="9762" y="6620"/>
                  <a:pt x="9762" y="6620"/>
                  <a:pt x="9762" y="6620"/>
                </a:cubicBezTo>
                <a:cubicBezTo>
                  <a:pt x="9706" y="6687"/>
                  <a:pt x="9706" y="6687"/>
                  <a:pt x="9706" y="6687"/>
                </a:cubicBezTo>
                <a:cubicBezTo>
                  <a:pt x="9706" y="6620"/>
                  <a:pt x="9706" y="6620"/>
                  <a:pt x="9706" y="6620"/>
                </a:cubicBezTo>
                <a:cubicBezTo>
                  <a:pt x="9706" y="6620"/>
                  <a:pt x="9706" y="6620"/>
                  <a:pt x="9706" y="6620"/>
                </a:cubicBezTo>
                <a:cubicBezTo>
                  <a:pt x="9706" y="6554"/>
                  <a:pt x="9706" y="6554"/>
                  <a:pt x="9706" y="6554"/>
                </a:cubicBezTo>
                <a:cubicBezTo>
                  <a:pt x="9706" y="6554"/>
                  <a:pt x="9706" y="6554"/>
                  <a:pt x="9706" y="6554"/>
                </a:cubicBezTo>
                <a:cubicBezTo>
                  <a:pt x="9650" y="6554"/>
                  <a:pt x="9650" y="6554"/>
                  <a:pt x="9650" y="6554"/>
                </a:cubicBezTo>
                <a:cubicBezTo>
                  <a:pt x="9594" y="6620"/>
                  <a:pt x="9594" y="6620"/>
                  <a:pt x="9594" y="6620"/>
                </a:cubicBezTo>
                <a:cubicBezTo>
                  <a:pt x="9538" y="6554"/>
                  <a:pt x="9538" y="6554"/>
                  <a:pt x="9538" y="6554"/>
                </a:cubicBezTo>
                <a:cubicBezTo>
                  <a:pt x="9538" y="6554"/>
                  <a:pt x="9538" y="6554"/>
                  <a:pt x="9538" y="6554"/>
                </a:cubicBezTo>
                <a:cubicBezTo>
                  <a:pt x="9482" y="6620"/>
                  <a:pt x="9482" y="6620"/>
                  <a:pt x="9482" y="6620"/>
                </a:cubicBezTo>
                <a:cubicBezTo>
                  <a:pt x="9425" y="6620"/>
                  <a:pt x="9425" y="6620"/>
                  <a:pt x="9425" y="6620"/>
                </a:cubicBezTo>
                <a:cubicBezTo>
                  <a:pt x="9425" y="6554"/>
                  <a:pt x="9425" y="6554"/>
                  <a:pt x="9425" y="6554"/>
                </a:cubicBezTo>
                <a:cubicBezTo>
                  <a:pt x="9369" y="6620"/>
                  <a:pt x="9369" y="6620"/>
                  <a:pt x="9369" y="6620"/>
                </a:cubicBezTo>
                <a:cubicBezTo>
                  <a:pt x="9369" y="6554"/>
                  <a:pt x="9369" y="6554"/>
                  <a:pt x="9369" y="6554"/>
                </a:cubicBezTo>
                <a:cubicBezTo>
                  <a:pt x="9369" y="6554"/>
                  <a:pt x="9369" y="6554"/>
                  <a:pt x="9369" y="6554"/>
                </a:cubicBezTo>
                <a:cubicBezTo>
                  <a:pt x="9425" y="6554"/>
                  <a:pt x="9425" y="6554"/>
                  <a:pt x="9425" y="6554"/>
                </a:cubicBezTo>
                <a:cubicBezTo>
                  <a:pt x="9482" y="6554"/>
                  <a:pt x="9482" y="6554"/>
                  <a:pt x="9482" y="6554"/>
                </a:cubicBezTo>
                <a:cubicBezTo>
                  <a:pt x="9538" y="6487"/>
                  <a:pt x="9538" y="6487"/>
                  <a:pt x="9538" y="6487"/>
                </a:cubicBezTo>
                <a:cubicBezTo>
                  <a:pt x="9538" y="6487"/>
                  <a:pt x="9538" y="6487"/>
                  <a:pt x="9538" y="6487"/>
                </a:cubicBezTo>
                <a:cubicBezTo>
                  <a:pt x="9594" y="6487"/>
                  <a:pt x="9594" y="6487"/>
                  <a:pt x="9594" y="6487"/>
                </a:cubicBezTo>
                <a:cubicBezTo>
                  <a:pt x="9594" y="6487"/>
                  <a:pt x="9594" y="6487"/>
                  <a:pt x="9594" y="6487"/>
                </a:cubicBezTo>
                <a:cubicBezTo>
                  <a:pt x="9650" y="6420"/>
                  <a:pt x="9650" y="6420"/>
                  <a:pt x="9650" y="6420"/>
                </a:cubicBezTo>
                <a:cubicBezTo>
                  <a:pt x="9650" y="6420"/>
                  <a:pt x="9650" y="6420"/>
                  <a:pt x="9650" y="6420"/>
                </a:cubicBezTo>
                <a:cubicBezTo>
                  <a:pt x="9650" y="6353"/>
                  <a:pt x="9650" y="6353"/>
                  <a:pt x="9650" y="6353"/>
                </a:cubicBezTo>
                <a:cubicBezTo>
                  <a:pt x="9650" y="6353"/>
                  <a:pt x="9650" y="6353"/>
                  <a:pt x="9650" y="6353"/>
                </a:cubicBezTo>
                <a:cubicBezTo>
                  <a:pt x="9594" y="6219"/>
                  <a:pt x="9594" y="6219"/>
                  <a:pt x="9594" y="6219"/>
                </a:cubicBezTo>
                <a:cubicBezTo>
                  <a:pt x="9538" y="6219"/>
                  <a:pt x="9538" y="6219"/>
                  <a:pt x="9538" y="6219"/>
                </a:cubicBezTo>
                <a:cubicBezTo>
                  <a:pt x="9538" y="6219"/>
                  <a:pt x="9538" y="6219"/>
                  <a:pt x="9538" y="6219"/>
                </a:cubicBezTo>
                <a:cubicBezTo>
                  <a:pt x="9482" y="6085"/>
                  <a:pt x="9482" y="6085"/>
                  <a:pt x="9482" y="6085"/>
                </a:cubicBezTo>
                <a:cubicBezTo>
                  <a:pt x="9425" y="6085"/>
                  <a:pt x="9425" y="6085"/>
                  <a:pt x="9425" y="6085"/>
                </a:cubicBezTo>
                <a:cubicBezTo>
                  <a:pt x="9425" y="6085"/>
                  <a:pt x="9425" y="6085"/>
                  <a:pt x="9425" y="6085"/>
                </a:cubicBezTo>
                <a:cubicBezTo>
                  <a:pt x="9369" y="6152"/>
                  <a:pt x="9369" y="6152"/>
                  <a:pt x="9369" y="6152"/>
                </a:cubicBezTo>
                <a:cubicBezTo>
                  <a:pt x="9313" y="6152"/>
                  <a:pt x="9313" y="6152"/>
                  <a:pt x="9313" y="6152"/>
                </a:cubicBezTo>
                <a:cubicBezTo>
                  <a:pt x="9257" y="6219"/>
                  <a:pt x="9257" y="6219"/>
                  <a:pt x="9257" y="6219"/>
                </a:cubicBezTo>
                <a:cubicBezTo>
                  <a:pt x="9257" y="6219"/>
                  <a:pt x="9257" y="6219"/>
                  <a:pt x="9257" y="6219"/>
                </a:cubicBezTo>
                <a:cubicBezTo>
                  <a:pt x="9257" y="6286"/>
                  <a:pt x="9257" y="6286"/>
                  <a:pt x="9257" y="6286"/>
                </a:cubicBezTo>
                <a:cubicBezTo>
                  <a:pt x="9201" y="6286"/>
                  <a:pt x="9201" y="6286"/>
                  <a:pt x="9201" y="6286"/>
                </a:cubicBezTo>
                <a:cubicBezTo>
                  <a:pt x="9201" y="6286"/>
                  <a:pt x="9201" y="6286"/>
                  <a:pt x="9201" y="6286"/>
                </a:cubicBezTo>
                <a:cubicBezTo>
                  <a:pt x="9201" y="6286"/>
                  <a:pt x="9201" y="6286"/>
                  <a:pt x="9201" y="6286"/>
                </a:cubicBezTo>
                <a:cubicBezTo>
                  <a:pt x="9145" y="6286"/>
                  <a:pt x="9145" y="6286"/>
                  <a:pt x="9145" y="6286"/>
                </a:cubicBezTo>
                <a:cubicBezTo>
                  <a:pt x="9089" y="6286"/>
                  <a:pt x="9089" y="6286"/>
                  <a:pt x="9089" y="6286"/>
                </a:cubicBezTo>
                <a:cubicBezTo>
                  <a:pt x="9089" y="6286"/>
                  <a:pt x="9089" y="6286"/>
                  <a:pt x="9089" y="6286"/>
                </a:cubicBezTo>
                <a:cubicBezTo>
                  <a:pt x="9033" y="6286"/>
                  <a:pt x="9033" y="6286"/>
                  <a:pt x="9033" y="6286"/>
                </a:cubicBezTo>
                <a:cubicBezTo>
                  <a:pt x="8977" y="6286"/>
                  <a:pt x="8977" y="6286"/>
                  <a:pt x="8977" y="6286"/>
                </a:cubicBezTo>
                <a:cubicBezTo>
                  <a:pt x="8977" y="6286"/>
                  <a:pt x="8977" y="6286"/>
                  <a:pt x="8977" y="6286"/>
                </a:cubicBezTo>
                <a:cubicBezTo>
                  <a:pt x="8977" y="6219"/>
                  <a:pt x="8977" y="6219"/>
                  <a:pt x="8977" y="6219"/>
                </a:cubicBezTo>
                <a:cubicBezTo>
                  <a:pt x="9089" y="6219"/>
                  <a:pt x="9089" y="6219"/>
                  <a:pt x="9089" y="6219"/>
                </a:cubicBezTo>
                <a:cubicBezTo>
                  <a:pt x="9089" y="6152"/>
                  <a:pt x="9089" y="6152"/>
                  <a:pt x="9089" y="6152"/>
                </a:cubicBezTo>
                <a:cubicBezTo>
                  <a:pt x="9145" y="6152"/>
                  <a:pt x="9145" y="6152"/>
                  <a:pt x="9145" y="6152"/>
                </a:cubicBezTo>
                <a:cubicBezTo>
                  <a:pt x="9145" y="6152"/>
                  <a:pt x="9145" y="6152"/>
                  <a:pt x="9145" y="6152"/>
                </a:cubicBezTo>
                <a:cubicBezTo>
                  <a:pt x="9201" y="6085"/>
                  <a:pt x="9201" y="6085"/>
                  <a:pt x="9201" y="6085"/>
                </a:cubicBezTo>
                <a:cubicBezTo>
                  <a:pt x="9201" y="6085"/>
                  <a:pt x="9201" y="6085"/>
                  <a:pt x="9201" y="6085"/>
                </a:cubicBezTo>
                <a:cubicBezTo>
                  <a:pt x="9201" y="6019"/>
                  <a:pt x="9201" y="6019"/>
                  <a:pt x="9201" y="6019"/>
                </a:cubicBezTo>
                <a:cubicBezTo>
                  <a:pt x="9257" y="6019"/>
                  <a:pt x="9257" y="6019"/>
                  <a:pt x="9257" y="6019"/>
                </a:cubicBezTo>
                <a:cubicBezTo>
                  <a:pt x="9313" y="5952"/>
                  <a:pt x="9313" y="5952"/>
                  <a:pt x="9313" y="5952"/>
                </a:cubicBezTo>
                <a:cubicBezTo>
                  <a:pt x="9313" y="5885"/>
                  <a:pt x="9313" y="5885"/>
                  <a:pt x="9313" y="5885"/>
                </a:cubicBezTo>
                <a:cubicBezTo>
                  <a:pt x="9313" y="5818"/>
                  <a:pt x="9313" y="5818"/>
                  <a:pt x="9313" y="5818"/>
                </a:cubicBezTo>
                <a:cubicBezTo>
                  <a:pt x="9257" y="5751"/>
                  <a:pt x="9257" y="5751"/>
                  <a:pt x="9257" y="5751"/>
                </a:cubicBezTo>
                <a:cubicBezTo>
                  <a:pt x="9257" y="5751"/>
                  <a:pt x="9257" y="5751"/>
                  <a:pt x="9257" y="5751"/>
                </a:cubicBezTo>
                <a:cubicBezTo>
                  <a:pt x="9145" y="5818"/>
                  <a:pt x="9145" y="5818"/>
                  <a:pt x="9145" y="5818"/>
                </a:cubicBezTo>
                <a:cubicBezTo>
                  <a:pt x="9089" y="5818"/>
                  <a:pt x="9089" y="5818"/>
                  <a:pt x="9089" y="5818"/>
                </a:cubicBezTo>
                <a:cubicBezTo>
                  <a:pt x="8977" y="5885"/>
                  <a:pt x="8977" y="5885"/>
                  <a:pt x="8977" y="5885"/>
                </a:cubicBezTo>
                <a:cubicBezTo>
                  <a:pt x="8808" y="5885"/>
                  <a:pt x="8808" y="5885"/>
                  <a:pt x="8808" y="5885"/>
                </a:cubicBezTo>
                <a:cubicBezTo>
                  <a:pt x="8584" y="6019"/>
                  <a:pt x="8584" y="6019"/>
                  <a:pt x="8584" y="6019"/>
                </a:cubicBezTo>
                <a:cubicBezTo>
                  <a:pt x="8528" y="6019"/>
                  <a:pt x="8528" y="6019"/>
                  <a:pt x="8528" y="6019"/>
                </a:cubicBezTo>
                <a:cubicBezTo>
                  <a:pt x="8359" y="6085"/>
                  <a:pt x="8359" y="6085"/>
                  <a:pt x="8359" y="6085"/>
                </a:cubicBezTo>
                <a:cubicBezTo>
                  <a:pt x="8191" y="6152"/>
                  <a:pt x="8191" y="6152"/>
                  <a:pt x="8191" y="6152"/>
                </a:cubicBezTo>
                <a:cubicBezTo>
                  <a:pt x="8135" y="6219"/>
                  <a:pt x="8135" y="6219"/>
                  <a:pt x="8135" y="6219"/>
                </a:cubicBezTo>
                <a:cubicBezTo>
                  <a:pt x="8135" y="6286"/>
                  <a:pt x="8135" y="6286"/>
                  <a:pt x="8135" y="6286"/>
                </a:cubicBezTo>
                <a:cubicBezTo>
                  <a:pt x="8191" y="6286"/>
                  <a:pt x="8191" y="6286"/>
                  <a:pt x="8191" y="6286"/>
                </a:cubicBezTo>
                <a:cubicBezTo>
                  <a:pt x="8191" y="6286"/>
                  <a:pt x="8191" y="6286"/>
                  <a:pt x="8191" y="6286"/>
                </a:cubicBezTo>
                <a:cubicBezTo>
                  <a:pt x="8135" y="6353"/>
                  <a:pt x="8135" y="6353"/>
                  <a:pt x="8135" y="6353"/>
                </a:cubicBezTo>
                <a:cubicBezTo>
                  <a:pt x="8079" y="6353"/>
                  <a:pt x="8079" y="6353"/>
                  <a:pt x="8079" y="6353"/>
                </a:cubicBezTo>
                <a:cubicBezTo>
                  <a:pt x="8023" y="6420"/>
                  <a:pt x="8023" y="6420"/>
                  <a:pt x="8023" y="6420"/>
                </a:cubicBezTo>
                <a:cubicBezTo>
                  <a:pt x="7967" y="6420"/>
                  <a:pt x="7967" y="6420"/>
                  <a:pt x="7967" y="6420"/>
                </a:cubicBezTo>
                <a:cubicBezTo>
                  <a:pt x="7911" y="6420"/>
                  <a:pt x="7911" y="6420"/>
                  <a:pt x="7911" y="6420"/>
                </a:cubicBezTo>
                <a:cubicBezTo>
                  <a:pt x="7911" y="6487"/>
                  <a:pt x="7911" y="6487"/>
                  <a:pt x="7911" y="6487"/>
                </a:cubicBezTo>
                <a:cubicBezTo>
                  <a:pt x="7855" y="6554"/>
                  <a:pt x="7855" y="6554"/>
                  <a:pt x="7855" y="6554"/>
                </a:cubicBezTo>
                <a:cubicBezTo>
                  <a:pt x="7798" y="6620"/>
                  <a:pt x="7798" y="6620"/>
                  <a:pt x="7798" y="6620"/>
                </a:cubicBezTo>
                <a:cubicBezTo>
                  <a:pt x="7798" y="6687"/>
                  <a:pt x="7798" y="6687"/>
                  <a:pt x="7798" y="6687"/>
                </a:cubicBezTo>
                <a:cubicBezTo>
                  <a:pt x="7855" y="6620"/>
                  <a:pt x="7855" y="6620"/>
                  <a:pt x="7855" y="6620"/>
                </a:cubicBezTo>
                <a:cubicBezTo>
                  <a:pt x="7855" y="6687"/>
                  <a:pt x="7855" y="6687"/>
                  <a:pt x="7855" y="6687"/>
                </a:cubicBezTo>
                <a:cubicBezTo>
                  <a:pt x="7855" y="6687"/>
                  <a:pt x="7855" y="6687"/>
                  <a:pt x="7855" y="6687"/>
                </a:cubicBezTo>
                <a:cubicBezTo>
                  <a:pt x="7855" y="6687"/>
                  <a:pt x="7855" y="6687"/>
                  <a:pt x="7855" y="6687"/>
                </a:cubicBezTo>
                <a:cubicBezTo>
                  <a:pt x="7911" y="6687"/>
                  <a:pt x="7911" y="6687"/>
                  <a:pt x="7911" y="6687"/>
                </a:cubicBezTo>
                <a:cubicBezTo>
                  <a:pt x="7967" y="6687"/>
                  <a:pt x="7967" y="6687"/>
                  <a:pt x="7967" y="6687"/>
                </a:cubicBezTo>
                <a:cubicBezTo>
                  <a:pt x="8023" y="6687"/>
                  <a:pt x="8023" y="6687"/>
                  <a:pt x="8023" y="6687"/>
                </a:cubicBezTo>
                <a:cubicBezTo>
                  <a:pt x="8023" y="6687"/>
                  <a:pt x="8023" y="6687"/>
                  <a:pt x="8023" y="6687"/>
                </a:cubicBezTo>
                <a:cubicBezTo>
                  <a:pt x="8023" y="6754"/>
                  <a:pt x="8023" y="6754"/>
                  <a:pt x="8023" y="6754"/>
                </a:cubicBezTo>
                <a:cubicBezTo>
                  <a:pt x="7967" y="6754"/>
                  <a:pt x="7967" y="6754"/>
                  <a:pt x="7967" y="6754"/>
                </a:cubicBezTo>
                <a:cubicBezTo>
                  <a:pt x="7911" y="6754"/>
                  <a:pt x="7911" y="6754"/>
                  <a:pt x="7911" y="6754"/>
                </a:cubicBezTo>
                <a:cubicBezTo>
                  <a:pt x="7855" y="6754"/>
                  <a:pt x="7855" y="6754"/>
                  <a:pt x="7855" y="6754"/>
                </a:cubicBezTo>
                <a:cubicBezTo>
                  <a:pt x="7855" y="6821"/>
                  <a:pt x="7855" y="6821"/>
                  <a:pt x="7855" y="6821"/>
                </a:cubicBezTo>
                <a:cubicBezTo>
                  <a:pt x="7967" y="6888"/>
                  <a:pt x="7967" y="6888"/>
                  <a:pt x="7967" y="6888"/>
                </a:cubicBezTo>
                <a:cubicBezTo>
                  <a:pt x="8023" y="6821"/>
                  <a:pt x="8023" y="6821"/>
                  <a:pt x="8023" y="6821"/>
                </a:cubicBezTo>
                <a:cubicBezTo>
                  <a:pt x="8023" y="6821"/>
                  <a:pt x="8023" y="6821"/>
                  <a:pt x="8023" y="6821"/>
                </a:cubicBezTo>
                <a:cubicBezTo>
                  <a:pt x="8023" y="6821"/>
                  <a:pt x="8023" y="6821"/>
                  <a:pt x="8023" y="6821"/>
                </a:cubicBezTo>
                <a:cubicBezTo>
                  <a:pt x="8023" y="6821"/>
                  <a:pt x="8023" y="6821"/>
                  <a:pt x="8023" y="6821"/>
                </a:cubicBezTo>
                <a:cubicBezTo>
                  <a:pt x="8023" y="6888"/>
                  <a:pt x="8023" y="6888"/>
                  <a:pt x="8023" y="6888"/>
                </a:cubicBezTo>
                <a:cubicBezTo>
                  <a:pt x="8079" y="6888"/>
                  <a:pt x="8079" y="6888"/>
                  <a:pt x="8079" y="6888"/>
                </a:cubicBezTo>
                <a:cubicBezTo>
                  <a:pt x="8135" y="6888"/>
                  <a:pt x="8135" y="6888"/>
                  <a:pt x="8135" y="6888"/>
                </a:cubicBezTo>
                <a:cubicBezTo>
                  <a:pt x="8247" y="6821"/>
                  <a:pt x="8247" y="6821"/>
                  <a:pt x="8247" y="6821"/>
                </a:cubicBezTo>
                <a:cubicBezTo>
                  <a:pt x="8303" y="6821"/>
                  <a:pt x="8303" y="6821"/>
                  <a:pt x="8303" y="6821"/>
                </a:cubicBezTo>
                <a:cubicBezTo>
                  <a:pt x="8359" y="6888"/>
                  <a:pt x="8359" y="6888"/>
                  <a:pt x="8359" y="6888"/>
                </a:cubicBezTo>
                <a:cubicBezTo>
                  <a:pt x="8416" y="6888"/>
                  <a:pt x="8416" y="6888"/>
                  <a:pt x="8416" y="6888"/>
                </a:cubicBezTo>
                <a:cubicBezTo>
                  <a:pt x="8472" y="6888"/>
                  <a:pt x="8472" y="6888"/>
                  <a:pt x="8472" y="6888"/>
                </a:cubicBezTo>
                <a:cubicBezTo>
                  <a:pt x="8472" y="6955"/>
                  <a:pt x="8472" y="6955"/>
                  <a:pt x="8472" y="6955"/>
                </a:cubicBezTo>
                <a:cubicBezTo>
                  <a:pt x="8528" y="6955"/>
                  <a:pt x="8528" y="6955"/>
                  <a:pt x="8528" y="6955"/>
                </a:cubicBezTo>
                <a:cubicBezTo>
                  <a:pt x="8472" y="6955"/>
                  <a:pt x="8472" y="6955"/>
                  <a:pt x="8472" y="6955"/>
                </a:cubicBezTo>
                <a:cubicBezTo>
                  <a:pt x="8472" y="6955"/>
                  <a:pt x="8472" y="6955"/>
                  <a:pt x="8472" y="6955"/>
                </a:cubicBezTo>
                <a:cubicBezTo>
                  <a:pt x="8416" y="6955"/>
                  <a:pt x="8416" y="6955"/>
                  <a:pt x="8416" y="6955"/>
                </a:cubicBezTo>
                <a:cubicBezTo>
                  <a:pt x="8303" y="6955"/>
                  <a:pt x="8303" y="6955"/>
                  <a:pt x="8303" y="6955"/>
                </a:cubicBezTo>
                <a:cubicBezTo>
                  <a:pt x="8303" y="6955"/>
                  <a:pt x="8303" y="6955"/>
                  <a:pt x="8303" y="6955"/>
                </a:cubicBezTo>
                <a:cubicBezTo>
                  <a:pt x="8359" y="6955"/>
                  <a:pt x="8359" y="6955"/>
                  <a:pt x="8359" y="6955"/>
                </a:cubicBezTo>
                <a:cubicBezTo>
                  <a:pt x="8359" y="7022"/>
                  <a:pt x="8359" y="7022"/>
                  <a:pt x="8359" y="7022"/>
                </a:cubicBezTo>
                <a:cubicBezTo>
                  <a:pt x="8303" y="7022"/>
                  <a:pt x="8303" y="7022"/>
                  <a:pt x="8303" y="7022"/>
                </a:cubicBezTo>
                <a:cubicBezTo>
                  <a:pt x="8247" y="6955"/>
                  <a:pt x="8247" y="6955"/>
                  <a:pt x="8247" y="6955"/>
                </a:cubicBezTo>
                <a:cubicBezTo>
                  <a:pt x="8135" y="6955"/>
                  <a:pt x="8135" y="6955"/>
                  <a:pt x="8135" y="6955"/>
                </a:cubicBezTo>
                <a:cubicBezTo>
                  <a:pt x="8079" y="7022"/>
                  <a:pt x="8079" y="7022"/>
                  <a:pt x="8079" y="7022"/>
                </a:cubicBezTo>
                <a:cubicBezTo>
                  <a:pt x="8079" y="6955"/>
                  <a:pt x="8079" y="6955"/>
                  <a:pt x="8079" y="6955"/>
                </a:cubicBezTo>
                <a:cubicBezTo>
                  <a:pt x="8023" y="6955"/>
                  <a:pt x="8023" y="6955"/>
                  <a:pt x="8023" y="6955"/>
                </a:cubicBezTo>
                <a:cubicBezTo>
                  <a:pt x="8023" y="7022"/>
                  <a:pt x="8023" y="7022"/>
                  <a:pt x="8023" y="7022"/>
                </a:cubicBezTo>
                <a:cubicBezTo>
                  <a:pt x="7967" y="7022"/>
                  <a:pt x="7967" y="7022"/>
                  <a:pt x="7967" y="7022"/>
                </a:cubicBezTo>
                <a:cubicBezTo>
                  <a:pt x="7855" y="7022"/>
                  <a:pt x="7855" y="7022"/>
                  <a:pt x="7855" y="7022"/>
                </a:cubicBezTo>
                <a:cubicBezTo>
                  <a:pt x="7855" y="7022"/>
                  <a:pt x="7855" y="7022"/>
                  <a:pt x="7855" y="7022"/>
                </a:cubicBezTo>
                <a:cubicBezTo>
                  <a:pt x="7742" y="7022"/>
                  <a:pt x="7742" y="7022"/>
                  <a:pt x="7742" y="7022"/>
                </a:cubicBezTo>
                <a:cubicBezTo>
                  <a:pt x="7742" y="7089"/>
                  <a:pt x="7742" y="7089"/>
                  <a:pt x="7742" y="7089"/>
                </a:cubicBezTo>
                <a:cubicBezTo>
                  <a:pt x="7742" y="7222"/>
                  <a:pt x="7742" y="7222"/>
                  <a:pt x="7742" y="7222"/>
                </a:cubicBezTo>
                <a:cubicBezTo>
                  <a:pt x="7742" y="7289"/>
                  <a:pt x="7742" y="7289"/>
                  <a:pt x="7742" y="7289"/>
                </a:cubicBezTo>
                <a:cubicBezTo>
                  <a:pt x="7742" y="7356"/>
                  <a:pt x="7742" y="7356"/>
                  <a:pt x="7742" y="7356"/>
                </a:cubicBezTo>
                <a:cubicBezTo>
                  <a:pt x="7742" y="7356"/>
                  <a:pt x="7742" y="7356"/>
                  <a:pt x="7742" y="7356"/>
                </a:cubicBezTo>
                <a:cubicBezTo>
                  <a:pt x="7742" y="7356"/>
                  <a:pt x="7742" y="7356"/>
                  <a:pt x="7742" y="7356"/>
                </a:cubicBezTo>
                <a:cubicBezTo>
                  <a:pt x="7742" y="7423"/>
                  <a:pt x="7742" y="7423"/>
                  <a:pt x="7742" y="7423"/>
                </a:cubicBezTo>
                <a:cubicBezTo>
                  <a:pt x="7798" y="7423"/>
                  <a:pt x="7798" y="7423"/>
                  <a:pt x="7798" y="7423"/>
                </a:cubicBezTo>
                <a:cubicBezTo>
                  <a:pt x="7798" y="7423"/>
                  <a:pt x="7798" y="7423"/>
                  <a:pt x="7798" y="7423"/>
                </a:cubicBezTo>
                <a:cubicBezTo>
                  <a:pt x="7855" y="7423"/>
                  <a:pt x="7855" y="7423"/>
                  <a:pt x="7855" y="7423"/>
                </a:cubicBezTo>
                <a:cubicBezTo>
                  <a:pt x="7911" y="7423"/>
                  <a:pt x="7911" y="7423"/>
                  <a:pt x="7911" y="7423"/>
                </a:cubicBezTo>
                <a:cubicBezTo>
                  <a:pt x="7911" y="7423"/>
                  <a:pt x="7911" y="7423"/>
                  <a:pt x="7911" y="7423"/>
                </a:cubicBezTo>
                <a:cubicBezTo>
                  <a:pt x="7911" y="7356"/>
                  <a:pt x="7911" y="7356"/>
                  <a:pt x="7911" y="7356"/>
                </a:cubicBezTo>
                <a:cubicBezTo>
                  <a:pt x="7967" y="7423"/>
                  <a:pt x="7967" y="7423"/>
                  <a:pt x="7967" y="7423"/>
                </a:cubicBezTo>
                <a:cubicBezTo>
                  <a:pt x="7967" y="7423"/>
                  <a:pt x="7967" y="7423"/>
                  <a:pt x="7967" y="7423"/>
                </a:cubicBezTo>
                <a:cubicBezTo>
                  <a:pt x="7967" y="7423"/>
                  <a:pt x="7967" y="7423"/>
                  <a:pt x="7967" y="7423"/>
                </a:cubicBezTo>
                <a:cubicBezTo>
                  <a:pt x="8023" y="7423"/>
                  <a:pt x="8023" y="7423"/>
                  <a:pt x="8023" y="7423"/>
                </a:cubicBezTo>
                <a:cubicBezTo>
                  <a:pt x="8023" y="7490"/>
                  <a:pt x="8023" y="7490"/>
                  <a:pt x="8023" y="7490"/>
                </a:cubicBezTo>
                <a:cubicBezTo>
                  <a:pt x="8079" y="7490"/>
                  <a:pt x="8079" y="7490"/>
                  <a:pt x="8079" y="7490"/>
                </a:cubicBezTo>
                <a:cubicBezTo>
                  <a:pt x="8079" y="7490"/>
                  <a:pt x="8079" y="7490"/>
                  <a:pt x="8079" y="7490"/>
                </a:cubicBezTo>
                <a:cubicBezTo>
                  <a:pt x="8135" y="7490"/>
                  <a:pt x="8135" y="7490"/>
                  <a:pt x="8135" y="7490"/>
                </a:cubicBezTo>
                <a:cubicBezTo>
                  <a:pt x="8135" y="7490"/>
                  <a:pt x="8135" y="7490"/>
                  <a:pt x="8135" y="7490"/>
                </a:cubicBezTo>
                <a:cubicBezTo>
                  <a:pt x="8191" y="7490"/>
                  <a:pt x="8191" y="7490"/>
                  <a:pt x="8191" y="7490"/>
                </a:cubicBezTo>
                <a:cubicBezTo>
                  <a:pt x="8247" y="7490"/>
                  <a:pt x="8247" y="7490"/>
                  <a:pt x="8247" y="7490"/>
                </a:cubicBezTo>
                <a:cubicBezTo>
                  <a:pt x="8303" y="7490"/>
                  <a:pt x="8303" y="7490"/>
                  <a:pt x="8303" y="7490"/>
                </a:cubicBezTo>
                <a:cubicBezTo>
                  <a:pt x="8303" y="7490"/>
                  <a:pt x="8303" y="7490"/>
                  <a:pt x="8303" y="7490"/>
                </a:cubicBezTo>
                <a:cubicBezTo>
                  <a:pt x="8359" y="7490"/>
                  <a:pt x="8359" y="7490"/>
                  <a:pt x="8359" y="7490"/>
                </a:cubicBezTo>
                <a:cubicBezTo>
                  <a:pt x="8416" y="7490"/>
                  <a:pt x="8416" y="7490"/>
                  <a:pt x="8416" y="7490"/>
                </a:cubicBezTo>
                <a:cubicBezTo>
                  <a:pt x="8472" y="7490"/>
                  <a:pt x="8472" y="7490"/>
                  <a:pt x="8472" y="7490"/>
                </a:cubicBezTo>
                <a:cubicBezTo>
                  <a:pt x="8472" y="7490"/>
                  <a:pt x="8472" y="7490"/>
                  <a:pt x="8472" y="7490"/>
                </a:cubicBezTo>
                <a:cubicBezTo>
                  <a:pt x="8528" y="7557"/>
                  <a:pt x="8528" y="7557"/>
                  <a:pt x="8528" y="7557"/>
                </a:cubicBezTo>
                <a:cubicBezTo>
                  <a:pt x="8528" y="7557"/>
                  <a:pt x="8528" y="7557"/>
                  <a:pt x="8528" y="7557"/>
                </a:cubicBezTo>
                <a:cubicBezTo>
                  <a:pt x="8528" y="7557"/>
                  <a:pt x="8528" y="7557"/>
                  <a:pt x="8528" y="7557"/>
                </a:cubicBezTo>
                <a:cubicBezTo>
                  <a:pt x="8584" y="7624"/>
                  <a:pt x="8584" y="7624"/>
                  <a:pt x="8584" y="7624"/>
                </a:cubicBezTo>
                <a:cubicBezTo>
                  <a:pt x="8584" y="7624"/>
                  <a:pt x="8584" y="7624"/>
                  <a:pt x="8584" y="7624"/>
                </a:cubicBezTo>
                <a:cubicBezTo>
                  <a:pt x="8584" y="7624"/>
                  <a:pt x="8584" y="7624"/>
                  <a:pt x="8584" y="7624"/>
                </a:cubicBezTo>
                <a:cubicBezTo>
                  <a:pt x="8640" y="7624"/>
                  <a:pt x="8640" y="7624"/>
                  <a:pt x="8640" y="7624"/>
                </a:cubicBezTo>
                <a:cubicBezTo>
                  <a:pt x="8696" y="7690"/>
                  <a:pt x="8696" y="7690"/>
                  <a:pt x="8696" y="7690"/>
                </a:cubicBezTo>
                <a:cubicBezTo>
                  <a:pt x="8696" y="7690"/>
                  <a:pt x="8696" y="7690"/>
                  <a:pt x="8696" y="7690"/>
                </a:cubicBezTo>
                <a:cubicBezTo>
                  <a:pt x="8696" y="7690"/>
                  <a:pt x="8696" y="7690"/>
                  <a:pt x="8696" y="7690"/>
                </a:cubicBezTo>
                <a:cubicBezTo>
                  <a:pt x="8752" y="7757"/>
                  <a:pt x="8752" y="7757"/>
                  <a:pt x="8752" y="7757"/>
                </a:cubicBezTo>
                <a:cubicBezTo>
                  <a:pt x="8752" y="7757"/>
                  <a:pt x="8752" y="7757"/>
                  <a:pt x="8752" y="7757"/>
                </a:cubicBezTo>
                <a:cubicBezTo>
                  <a:pt x="8752" y="7824"/>
                  <a:pt x="8752" y="7824"/>
                  <a:pt x="8752" y="7824"/>
                </a:cubicBezTo>
                <a:cubicBezTo>
                  <a:pt x="8808" y="7824"/>
                  <a:pt x="8808" y="7824"/>
                  <a:pt x="8808" y="7824"/>
                </a:cubicBezTo>
                <a:cubicBezTo>
                  <a:pt x="8864" y="7891"/>
                  <a:pt x="8864" y="7891"/>
                  <a:pt x="8864" y="7891"/>
                </a:cubicBezTo>
                <a:cubicBezTo>
                  <a:pt x="8864" y="7958"/>
                  <a:pt x="8864" y="7958"/>
                  <a:pt x="8864" y="7958"/>
                </a:cubicBezTo>
                <a:cubicBezTo>
                  <a:pt x="8864" y="7958"/>
                  <a:pt x="8864" y="7958"/>
                  <a:pt x="8864" y="7958"/>
                </a:cubicBezTo>
                <a:cubicBezTo>
                  <a:pt x="8864" y="7958"/>
                  <a:pt x="8864" y="7958"/>
                  <a:pt x="8864" y="7958"/>
                </a:cubicBezTo>
                <a:cubicBezTo>
                  <a:pt x="8808" y="7958"/>
                  <a:pt x="8808" y="7958"/>
                  <a:pt x="8808" y="7958"/>
                </a:cubicBezTo>
                <a:cubicBezTo>
                  <a:pt x="8752" y="7958"/>
                  <a:pt x="8752" y="7958"/>
                  <a:pt x="8752" y="7958"/>
                </a:cubicBezTo>
                <a:cubicBezTo>
                  <a:pt x="8640" y="7891"/>
                  <a:pt x="8640" y="7891"/>
                  <a:pt x="8640" y="7891"/>
                </a:cubicBezTo>
                <a:cubicBezTo>
                  <a:pt x="8640" y="7958"/>
                  <a:pt x="8640" y="7958"/>
                  <a:pt x="8640" y="7958"/>
                </a:cubicBezTo>
                <a:cubicBezTo>
                  <a:pt x="8584" y="7891"/>
                  <a:pt x="8584" y="7891"/>
                  <a:pt x="8584" y="7891"/>
                </a:cubicBezTo>
                <a:cubicBezTo>
                  <a:pt x="8584" y="7958"/>
                  <a:pt x="8584" y="7958"/>
                  <a:pt x="8584" y="7958"/>
                </a:cubicBezTo>
                <a:cubicBezTo>
                  <a:pt x="8528" y="7958"/>
                  <a:pt x="8528" y="7958"/>
                  <a:pt x="8528" y="7958"/>
                </a:cubicBezTo>
                <a:cubicBezTo>
                  <a:pt x="8528" y="7891"/>
                  <a:pt x="8528" y="7891"/>
                  <a:pt x="8528" y="7891"/>
                </a:cubicBezTo>
                <a:cubicBezTo>
                  <a:pt x="8472" y="7891"/>
                  <a:pt x="8472" y="7891"/>
                  <a:pt x="8472" y="7891"/>
                </a:cubicBezTo>
                <a:cubicBezTo>
                  <a:pt x="8472" y="7824"/>
                  <a:pt x="8472" y="7824"/>
                  <a:pt x="8472" y="7824"/>
                </a:cubicBezTo>
                <a:cubicBezTo>
                  <a:pt x="8416" y="7824"/>
                  <a:pt x="8416" y="7824"/>
                  <a:pt x="8416" y="7824"/>
                </a:cubicBezTo>
                <a:cubicBezTo>
                  <a:pt x="8359" y="7824"/>
                  <a:pt x="8359" y="7824"/>
                  <a:pt x="8359" y="7824"/>
                </a:cubicBezTo>
                <a:cubicBezTo>
                  <a:pt x="8359" y="7824"/>
                  <a:pt x="8359" y="7824"/>
                  <a:pt x="8359" y="7824"/>
                </a:cubicBezTo>
                <a:cubicBezTo>
                  <a:pt x="8303" y="7824"/>
                  <a:pt x="8303" y="7824"/>
                  <a:pt x="8303" y="7824"/>
                </a:cubicBezTo>
                <a:cubicBezTo>
                  <a:pt x="8247" y="7757"/>
                  <a:pt x="8247" y="7757"/>
                  <a:pt x="8247" y="7757"/>
                </a:cubicBezTo>
                <a:cubicBezTo>
                  <a:pt x="8247" y="7757"/>
                  <a:pt x="8247" y="7757"/>
                  <a:pt x="8247" y="7757"/>
                </a:cubicBezTo>
                <a:cubicBezTo>
                  <a:pt x="8247" y="7757"/>
                  <a:pt x="8247" y="7757"/>
                  <a:pt x="8247" y="7757"/>
                </a:cubicBezTo>
                <a:cubicBezTo>
                  <a:pt x="8191" y="7757"/>
                  <a:pt x="8191" y="7757"/>
                  <a:pt x="8191" y="7757"/>
                </a:cubicBezTo>
                <a:cubicBezTo>
                  <a:pt x="8191" y="7757"/>
                  <a:pt x="8191" y="7757"/>
                  <a:pt x="8191" y="7757"/>
                </a:cubicBezTo>
                <a:cubicBezTo>
                  <a:pt x="8135" y="7690"/>
                  <a:pt x="8135" y="7690"/>
                  <a:pt x="8135" y="7690"/>
                </a:cubicBezTo>
                <a:cubicBezTo>
                  <a:pt x="8023" y="7690"/>
                  <a:pt x="8023" y="7690"/>
                  <a:pt x="8023" y="7690"/>
                </a:cubicBezTo>
                <a:cubicBezTo>
                  <a:pt x="7967" y="7690"/>
                  <a:pt x="7967" y="7690"/>
                  <a:pt x="7967" y="7690"/>
                </a:cubicBezTo>
                <a:cubicBezTo>
                  <a:pt x="7911" y="7690"/>
                  <a:pt x="7911" y="7690"/>
                  <a:pt x="7911" y="7690"/>
                </a:cubicBezTo>
                <a:cubicBezTo>
                  <a:pt x="7742" y="7690"/>
                  <a:pt x="7742" y="7690"/>
                  <a:pt x="7742" y="7690"/>
                </a:cubicBezTo>
                <a:cubicBezTo>
                  <a:pt x="7686" y="7690"/>
                  <a:pt x="7686" y="7690"/>
                  <a:pt x="7686" y="7690"/>
                </a:cubicBezTo>
                <a:cubicBezTo>
                  <a:pt x="7630" y="7757"/>
                  <a:pt x="7630" y="7757"/>
                  <a:pt x="7630" y="7757"/>
                </a:cubicBezTo>
                <a:cubicBezTo>
                  <a:pt x="7630" y="7757"/>
                  <a:pt x="7630" y="7757"/>
                  <a:pt x="7630" y="7757"/>
                </a:cubicBezTo>
                <a:cubicBezTo>
                  <a:pt x="7574" y="7824"/>
                  <a:pt x="7574" y="7824"/>
                  <a:pt x="7574" y="7824"/>
                </a:cubicBezTo>
                <a:cubicBezTo>
                  <a:pt x="7574" y="7891"/>
                  <a:pt x="7574" y="7891"/>
                  <a:pt x="7574" y="7891"/>
                </a:cubicBezTo>
                <a:cubicBezTo>
                  <a:pt x="7574" y="8025"/>
                  <a:pt x="7574" y="8025"/>
                  <a:pt x="7574" y="8025"/>
                </a:cubicBezTo>
                <a:cubicBezTo>
                  <a:pt x="7574" y="8025"/>
                  <a:pt x="7574" y="8025"/>
                  <a:pt x="7574" y="8025"/>
                </a:cubicBezTo>
                <a:cubicBezTo>
                  <a:pt x="7574" y="8092"/>
                  <a:pt x="7574" y="8092"/>
                  <a:pt x="7574" y="8092"/>
                </a:cubicBezTo>
                <a:cubicBezTo>
                  <a:pt x="7574" y="8092"/>
                  <a:pt x="7574" y="8092"/>
                  <a:pt x="7574" y="8092"/>
                </a:cubicBezTo>
                <a:cubicBezTo>
                  <a:pt x="7574" y="8092"/>
                  <a:pt x="7574" y="8092"/>
                  <a:pt x="7574" y="8092"/>
                </a:cubicBezTo>
                <a:cubicBezTo>
                  <a:pt x="7574" y="8092"/>
                  <a:pt x="7574" y="8092"/>
                  <a:pt x="7574" y="8092"/>
                </a:cubicBezTo>
                <a:cubicBezTo>
                  <a:pt x="7630" y="8225"/>
                  <a:pt x="7630" y="8225"/>
                  <a:pt x="7630" y="8225"/>
                </a:cubicBezTo>
                <a:cubicBezTo>
                  <a:pt x="7630" y="8292"/>
                  <a:pt x="7630" y="8292"/>
                  <a:pt x="7630" y="8292"/>
                </a:cubicBezTo>
                <a:cubicBezTo>
                  <a:pt x="7630" y="8292"/>
                  <a:pt x="7630" y="8292"/>
                  <a:pt x="7630" y="8292"/>
                </a:cubicBezTo>
                <a:cubicBezTo>
                  <a:pt x="7742" y="8359"/>
                  <a:pt x="7742" y="8359"/>
                  <a:pt x="7742" y="8359"/>
                </a:cubicBezTo>
                <a:cubicBezTo>
                  <a:pt x="7742" y="8359"/>
                  <a:pt x="7742" y="8359"/>
                  <a:pt x="7742" y="8359"/>
                </a:cubicBezTo>
                <a:cubicBezTo>
                  <a:pt x="7798" y="8359"/>
                  <a:pt x="7798" y="8359"/>
                  <a:pt x="7798" y="8359"/>
                </a:cubicBezTo>
                <a:cubicBezTo>
                  <a:pt x="7798" y="8359"/>
                  <a:pt x="7798" y="8359"/>
                  <a:pt x="7798" y="8359"/>
                </a:cubicBezTo>
                <a:cubicBezTo>
                  <a:pt x="7855" y="8359"/>
                  <a:pt x="7855" y="8359"/>
                  <a:pt x="7855" y="8359"/>
                </a:cubicBezTo>
                <a:cubicBezTo>
                  <a:pt x="7911" y="8359"/>
                  <a:pt x="7911" y="8359"/>
                  <a:pt x="7911" y="8359"/>
                </a:cubicBezTo>
                <a:cubicBezTo>
                  <a:pt x="7911" y="8359"/>
                  <a:pt x="7911" y="8359"/>
                  <a:pt x="7911" y="8359"/>
                </a:cubicBezTo>
                <a:cubicBezTo>
                  <a:pt x="7967" y="8426"/>
                  <a:pt x="7967" y="8426"/>
                  <a:pt x="7967" y="8426"/>
                </a:cubicBezTo>
                <a:cubicBezTo>
                  <a:pt x="8023" y="8426"/>
                  <a:pt x="8023" y="8426"/>
                  <a:pt x="8023" y="8426"/>
                </a:cubicBezTo>
                <a:cubicBezTo>
                  <a:pt x="8023" y="8493"/>
                  <a:pt x="8023" y="8493"/>
                  <a:pt x="8023" y="8493"/>
                </a:cubicBezTo>
                <a:cubicBezTo>
                  <a:pt x="8079" y="8493"/>
                  <a:pt x="8079" y="8493"/>
                  <a:pt x="8079" y="8493"/>
                </a:cubicBezTo>
                <a:cubicBezTo>
                  <a:pt x="8079" y="8493"/>
                  <a:pt x="8079" y="8493"/>
                  <a:pt x="8079" y="8493"/>
                </a:cubicBezTo>
                <a:cubicBezTo>
                  <a:pt x="8023" y="8493"/>
                  <a:pt x="8023" y="8493"/>
                  <a:pt x="8023" y="8493"/>
                </a:cubicBezTo>
                <a:cubicBezTo>
                  <a:pt x="8023" y="8560"/>
                  <a:pt x="8023" y="8560"/>
                  <a:pt x="8023" y="8560"/>
                </a:cubicBezTo>
                <a:cubicBezTo>
                  <a:pt x="8023" y="8560"/>
                  <a:pt x="8023" y="8560"/>
                  <a:pt x="8023" y="8560"/>
                </a:cubicBezTo>
                <a:cubicBezTo>
                  <a:pt x="8023" y="8627"/>
                  <a:pt x="8023" y="8627"/>
                  <a:pt x="8023" y="8627"/>
                </a:cubicBezTo>
                <a:cubicBezTo>
                  <a:pt x="8023" y="8627"/>
                  <a:pt x="8023" y="8627"/>
                  <a:pt x="8023" y="8627"/>
                </a:cubicBezTo>
                <a:cubicBezTo>
                  <a:pt x="7967" y="8693"/>
                  <a:pt x="7967" y="8693"/>
                  <a:pt x="7967" y="8693"/>
                </a:cubicBezTo>
                <a:cubicBezTo>
                  <a:pt x="7967" y="8693"/>
                  <a:pt x="7967" y="8693"/>
                  <a:pt x="7967" y="8693"/>
                </a:cubicBezTo>
                <a:cubicBezTo>
                  <a:pt x="7911" y="8760"/>
                  <a:pt x="7911" y="8760"/>
                  <a:pt x="7911" y="8760"/>
                </a:cubicBezTo>
                <a:cubicBezTo>
                  <a:pt x="7967" y="8760"/>
                  <a:pt x="7967" y="8760"/>
                  <a:pt x="7967" y="8760"/>
                </a:cubicBezTo>
                <a:cubicBezTo>
                  <a:pt x="7967" y="8827"/>
                  <a:pt x="7967" y="8827"/>
                  <a:pt x="7967" y="8827"/>
                </a:cubicBezTo>
                <a:cubicBezTo>
                  <a:pt x="7967" y="8894"/>
                  <a:pt x="7967" y="8894"/>
                  <a:pt x="7967" y="8894"/>
                </a:cubicBezTo>
                <a:cubicBezTo>
                  <a:pt x="7967" y="8894"/>
                  <a:pt x="7967" y="8894"/>
                  <a:pt x="7967" y="8894"/>
                </a:cubicBezTo>
                <a:cubicBezTo>
                  <a:pt x="7911" y="8961"/>
                  <a:pt x="7911" y="8961"/>
                  <a:pt x="7911" y="8961"/>
                </a:cubicBezTo>
                <a:cubicBezTo>
                  <a:pt x="7967" y="8961"/>
                  <a:pt x="7967" y="8961"/>
                  <a:pt x="7967" y="8961"/>
                </a:cubicBezTo>
                <a:cubicBezTo>
                  <a:pt x="8023" y="8961"/>
                  <a:pt x="8023" y="8961"/>
                  <a:pt x="8023" y="8961"/>
                </a:cubicBezTo>
                <a:cubicBezTo>
                  <a:pt x="8079" y="8961"/>
                  <a:pt x="8079" y="8961"/>
                  <a:pt x="8079" y="8961"/>
                </a:cubicBezTo>
                <a:cubicBezTo>
                  <a:pt x="8079" y="8961"/>
                  <a:pt x="8079" y="8961"/>
                  <a:pt x="8079" y="8961"/>
                </a:cubicBezTo>
                <a:cubicBezTo>
                  <a:pt x="8079" y="8961"/>
                  <a:pt x="8079" y="8961"/>
                  <a:pt x="8079" y="8961"/>
                </a:cubicBezTo>
                <a:cubicBezTo>
                  <a:pt x="8135" y="8961"/>
                  <a:pt x="8135" y="8961"/>
                  <a:pt x="8135" y="8961"/>
                </a:cubicBezTo>
                <a:cubicBezTo>
                  <a:pt x="8135" y="8961"/>
                  <a:pt x="8135" y="8961"/>
                  <a:pt x="8135" y="8961"/>
                </a:cubicBezTo>
                <a:cubicBezTo>
                  <a:pt x="8191" y="8961"/>
                  <a:pt x="8191" y="8961"/>
                  <a:pt x="8191" y="8961"/>
                </a:cubicBezTo>
                <a:cubicBezTo>
                  <a:pt x="8247" y="8961"/>
                  <a:pt x="8247" y="8961"/>
                  <a:pt x="8247" y="8961"/>
                </a:cubicBezTo>
                <a:cubicBezTo>
                  <a:pt x="8303" y="9028"/>
                  <a:pt x="8303" y="9028"/>
                  <a:pt x="8303" y="9028"/>
                </a:cubicBezTo>
                <a:cubicBezTo>
                  <a:pt x="8359" y="8961"/>
                  <a:pt x="8359" y="8961"/>
                  <a:pt x="8359" y="8961"/>
                </a:cubicBezTo>
                <a:cubicBezTo>
                  <a:pt x="8416" y="8961"/>
                  <a:pt x="8416" y="8961"/>
                  <a:pt x="8416" y="8961"/>
                </a:cubicBezTo>
                <a:cubicBezTo>
                  <a:pt x="8416" y="9028"/>
                  <a:pt x="8416" y="9028"/>
                  <a:pt x="8416" y="9028"/>
                </a:cubicBezTo>
                <a:cubicBezTo>
                  <a:pt x="8416" y="9028"/>
                  <a:pt x="8416" y="9028"/>
                  <a:pt x="8416" y="9028"/>
                </a:cubicBezTo>
                <a:cubicBezTo>
                  <a:pt x="8472" y="8961"/>
                  <a:pt x="8472" y="8961"/>
                  <a:pt x="8472" y="8961"/>
                </a:cubicBezTo>
                <a:cubicBezTo>
                  <a:pt x="8472" y="8961"/>
                  <a:pt x="8472" y="8961"/>
                  <a:pt x="8472" y="8961"/>
                </a:cubicBezTo>
                <a:cubicBezTo>
                  <a:pt x="8528" y="8961"/>
                  <a:pt x="8528" y="8961"/>
                  <a:pt x="8528" y="8961"/>
                </a:cubicBezTo>
                <a:cubicBezTo>
                  <a:pt x="8528" y="9028"/>
                  <a:pt x="8528" y="9028"/>
                  <a:pt x="8528" y="9028"/>
                </a:cubicBezTo>
                <a:cubicBezTo>
                  <a:pt x="8528" y="9028"/>
                  <a:pt x="8528" y="9028"/>
                  <a:pt x="8528" y="9028"/>
                </a:cubicBezTo>
                <a:cubicBezTo>
                  <a:pt x="8528" y="9028"/>
                  <a:pt x="8528" y="9028"/>
                  <a:pt x="8528" y="9028"/>
                </a:cubicBezTo>
                <a:cubicBezTo>
                  <a:pt x="8584" y="9028"/>
                  <a:pt x="8584" y="9028"/>
                  <a:pt x="8584" y="9028"/>
                </a:cubicBezTo>
                <a:cubicBezTo>
                  <a:pt x="8584" y="9028"/>
                  <a:pt x="8584" y="9028"/>
                  <a:pt x="8584" y="9028"/>
                </a:cubicBezTo>
                <a:cubicBezTo>
                  <a:pt x="8640" y="9028"/>
                  <a:pt x="8640" y="9028"/>
                  <a:pt x="8640" y="9028"/>
                </a:cubicBezTo>
                <a:cubicBezTo>
                  <a:pt x="8640" y="9028"/>
                  <a:pt x="8640" y="9028"/>
                  <a:pt x="8640" y="9028"/>
                </a:cubicBezTo>
                <a:cubicBezTo>
                  <a:pt x="8696" y="9028"/>
                  <a:pt x="8696" y="9028"/>
                  <a:pt x="8696" y="9028"/>
                </a:cubicBezTo>
                <a:cubicBezTo>
                  <a:pt x="8696" y="8961"/>
                  <a:pt x="8696" y="8961"/>
                  <a:pt x="8696" y="8961"/>
                </a:cubicBezTo>
                <a:cubicBezTo>
                  <a:pt x="8752" y="8961"/>
                  <a:pt x="8752" y="8961"/>
                  <a:pt x="8752" y="8961"/>
                </a:cubicBezTo>
                <a:cubicBezTo>
                  <a:pt x="8808" y="8961"/>
                  <a:pt x="8808" y="8961"/>
                  <a:pt x="8808" y="8961"/>
                </a:cubicBezTo>
                <a:cubicBezTo>
                  <a:pt x="8864" y="8894"/>
                  <a:pt x="8864" y="8894"/>
                  <a:pt x="8864" y="8894"/>
                </a:cubicBezTo>
                <a:cubicBezTo>
                  <a:pt x="8921" y="8894"/>
                  <a:pt x="8921" y="8894"/>
                  <a:pt x="8921" y="8894"/>
                </a:cubicBezTo>
                <a:cubicBezTo>
                  <a:pt x="8977" y="8894"/>
                  <a:pt x="8977" y="8894"/>
                  <a:pt x="8977" y="8894"/>
                </a:cubicBezTo>
                <a:cubicBezTo>
                  <a:pt x="8977" y="8894"/>
                  <a:pt x="8977" y="8894"/>
                  <a:pt x="8977" y="8894"/>
                </a:cubicBezTo>
                <a:cubicBezTo>
                  <a:pt x="8977" y="8894"/>
                  <a:pt x="8977" y="8894"/>
                  <a:pt x="8977" y="8894"/>
                </a:cubicBezTo>
                <a:cubicBezTo>
                  <a:pt x="9033" y="8894"/>
                  <a:pt x="9033" y="8894"/>
                  <a:pt x="9033" y="8894"/>
                </a:cubicBezTo>
                <a:cubicBezTo>
                  <a:pt x="9089" y="8894"/>
                  <a:pt x="9089" y="8894"/>
                  <a:pt x="9089" y="8894"/>
                </a:cubicBezTo>
                <a:cubicBezTo>
                  <a:pt x="9089" y="8894"/>
                  <a:pt x="9089" y="8894"/>
                  <a:pt x="9089" y="8894"/>
                </a:cubicBezTo>
                <a:cubicBezTo>
                  <a:pt x="9201" y="8894"/>
                  <a:pt x="9201" y="8894"/>
                  <a:pt x="9201" y="8894"/>
                </a:cubicBezTo>
                <a:cubicBezTo>
                  <a:pt x="9313" y="8827"/>
                  <a:pt x="9313" y="8827"/>
                  <a:pt x="9313" y="8827"/>
                </a:cubicBezTo>
                <a:cubicBezTo>
                  <a:pt x="9313" y="8760"/>
                  <a:pt x="9313" y="8760"/>
                  <a:pt x="9313" y="8760"/>
                </a:cubicBezTo>
                <a:cubicBezTo>
                  <a:pt x="9313" y="8760"/>
                  <a:pt x="9313" y="8760"/>
                  <a:pt x="9313" y="8760"/>
                </a:cubicBezTo>
                <a:cubicBezTo>
                  <a:pt x="9369" y="8827"/>
                  <a:pt x="9369" y="8827"/>
                  <a:pt x="9369" y="8827"/>
                </a:cubicBezTo>
                <a:cubicBezTo>
                  <a:pt x="9369" y="8760"/>
                  <a:pt x="9369" y="8760"/>
                  <a:pt x="9369" y="8760"/>
                </a:cubicBezTo>
                <a:cubicBezTo>
                  <a:pt x="9425" y="8760"/>
                  <a:pt x="9425" y="8760"/>
                  <a:pt x="9425" y="8760"/>
                </a:cubicBezTo>
                <a:cubicBezTo>
                  <a:pt x="9425" y="8693"/>
                  <a:pt x="9425" y="8693"/>
                  <a:pt x="9425" y="8693"/>
                </a:cubicBezTo>
                <a:cubicBezTo>
                  <a:pt x="9425" y="8693"/>
                  <a:pt x="9425" y="8693"/>
                  <a:pt x="9425" y="8693"/>
                </a:cubicBezTo>
                <a:cubicBezTo>
                  <a:pt x="9425" y="8693"/>
                  <a:pt x="9425" y="8693"/>
                  <a:pt x="9425" y="8693"/>
                </a:cubicBezTo>
                <a:cubicBezTo>
                  <a:pt x="9482" y="8693"/>
                  <a:pt x="9482" y="8693"/>
                  <a:pt x="9482" y="8693"/>
                </a:cubicBezTo>
                <a:cubicBezTo>
                  <a:pt x="9482" y="8693"/>
                  <a:pt x="9482" y="8693"/>
                  <a:pt x="9482" y="8693"/>
                </a:cubicBezTo>
                <a:cubicBezTo>
                  <a:pt x="9482" y="8627"/>
                  <a:pt x="9482" y="8627"/>
                  <a:pt x="9482" y="8627"/>
                </a:cubicBezTo>
                <a:cubicBezTo>
                  <a:pt x="9482" y="8627"/>
                  <a:pt x="9482" y="8627"/>
                  <a:pt x="9482" y="8627"/>
                </a:cubicBezTo>
                <a:cubicBezTo>
                  <a:pt x="9538" y="8627"/>
                  <a:pt x="9538" y="8627"/>
                  <a:pt x="9538" y="8627"/>
                </a:cubicBezTo>
                <a:cubicBezTo>
                  <a:pt x="9538" y="8693"/>
                  <a:pt x="9538" y="8693"/>
                  <a:pt x="9538" y="8693"/>
                </a:cubicBezTo>
                <a:cubicBezTo>
                  <a:pt x="9538" y="8693"/>
                  <a:pt x="9538" y="8693"/>
                  <a:pt x="9538" y="8693"/>
                </a:cubicBezTo>
                <a:cubicBezTo>
                  <a:pt x="9538" y="8760"/>
                  <a:pt x="9538" y="8760"/>
                  <a:pt x="9538" y="8760"/>
                </a:cubicBezTo>
                <a:cubicBezTo>
                  <a:pt x="9538" y="8760"/>
                  <a:pt x="9538" y="8760"/>
                  <a:pt x="9538" y="8760"/>
                </a:cubicBezTo>
                <a:cubicBezTo>
                  <a:pt x="9538" y="8760"/>
                  <a:pt x="9538" y="8760"/>
                  <a:pt x="9538" y="8760"/>
                </a:cubicBezTo>
                <a:cubicBezTo>
                  <a:pt x="9482" y="8827"/>
                  <a:pt x="9482" y="8827"/>
                  <a:pt x="9482" y="8827"/>
                </a:cubicBezTo>
                <a:cubicBezTo>
                  <a:pt x="9482" y="8827"/>
                  <a:pt x="9482" y="8827"/>
                  <a:pt x="9482" y="8827"/>
                </a:cubicBezTo>
                <a:cubicBezTo>
                  <a:pt x="9482" y="8827"/>
                  <a:pt x="9482" y="8827"/>
                  <a:pt x="9482" y="8827"/>
                </a:cubicBezTo>
                <a:cubicBezTo>
                  <a:pt x="9538" y="8894"/>
                  <a:pt x="9538" y="8894"/>
                  <a:pt x="9538" y="8894"/>
                </a:cubicBezTo>
                <a:cubicBezTo>
                  <a:pt x="9538" y="8894"/>
                  <a:pt x="9538" y="8894"/>
                  <a:pt x="9538" y="8894"/>
                </a:cubicBezTo>
                <a:cubicBezTo>
                  <a:pt x="9594" y="8894"/>
                  <a:pt x="9594" y="8894"/>
                  <a:pt x="9594" y="8894"/>
                </a:cubicBezTo>
                <a:cubicBezTo>
                  <a:pt x="9594" y="8894"/>
                  <a:pt x="9594" y="8894"/>
                  <a:pt x="9594" y="8894"/>
                </a:cubicBezTo>
                <a:cubicBezTo>
                  <a:pt x="9650" y="8894"/>
                  <a:pt x="9650" y="8894"/>
                  <a:pt x="9650" y="8894"/>
                </a:cubicBezTo>
                <a:cubicBezTo>
                  <a:pt x="9650" y="8961"/>
                  <a:pt x="9650" y="8961"/>
                  <a:pt x="9650" y="8961"/>
                </a:cubicBezTo>
                <a:cubicBezTo>
                  <a:pt x="9650" y="8961"/>
                  <a:pt x="9650" y="8961"/>
                  <a:pt x="9650" y="8961"/>
                </a:cubicBezTo>
                <a:cubicBezTo>
                  <a:pt x="9650" y="8961"/>
                  <a:pt x="9650" y="8961"/>
                  <a:pt x="9650" y="8961"/>
                </a:cubicBezTo>
                <a:cubicBezTo>
                  <a:pt x="9706" y="8961"/>
                  <a:pt x="9706" y="8961"/>
                  <a:pt x="9706" y="8961"/>
                </a:cubicBezTo>
                <a:cubicBezTo>
                  <a:pt x="9706" y="8961"/>
                  <a:pt x="9706" y="8961"/>
                  <a:pt x="9706" y="8961"/>
                </a:cubicBezTo>
                <a:cubicBezTo>
                  <a:pt x="9706" y="8961"/>
                  <a:pt x="9706" y="8961"/>
                  <a:pt x="9706" y="8961"/>
                </a:cubicBezTo>
                <a:cubicBezTo>
                  <a:pt x="9706" y="9028"/>
                  <a:pt x="9706" y="9028"/>
                  <a:pt x="9706" y="9028"/>
                </a:cubicBezTo>
                <a:cubicBezTo>
                  <a:pt x="9650" y="9028"/>
                  <a:pt x="9650" y="9028"/>
                  <a:pt x="9650" y="9028"/>
                </a:cubicBezTo>
                <a:cubicBezTo>
                  <a:pt x="9650" y="9028"/>
                  <a:pt x="9650" y="9028"/>
                  <a:pt x="9650" y="9028"/>
                </a:cubicBezTo>
                <a:cubicBezTo>
                  <a:pt x="9650" y="9095"/>
                  <a:pt x="9650" y="9095"/>
                  <a:pt x="9650" y="9095"/>
                </a:cubicBezTo>
                <a:cubicBezTo>
                  <a:pt x="9650" y="9095"/>
                  <a:pt x="9650" y="9095"/>
                  <a:pt x="9650" y="9095"/>
                </a:cubicBezTo>
                <a:cubicBezTo>
                  <a:pt x="9706" y="9095"/>
                  <a:pt x="9706" y="9095"/>
                  <a:pt x="9706" y="9095"/>
                </a:cubicBezTo>
                <a:cubicBezTo>
                  <a:pt x="9706" y="9095"/>
                  <a:pt x="9706" y="9095"/>
                  <a:pt x="9706" y="9095"/>
                </a:cubicBezTo>
                <a:cubicBezTo>
                  <a:pt x="9762" y="9095"/>
                  <a:pt x="9762" y="9095"/>
                  <a:pt x="9762" y="9095"/>
                </a:cubicBezTo>
                <a:cubicBezTo>
                  <a:pt x="9818" y="9028"/>
                  <a:pt x="9818" y="9028"/>
                  <a:pt x="9818" y="9028"/>
                </a:cubicBezTo>
                <a:cubicBezTo>
                  <a:pt x="9818" y="9028"/>
                  <a:pt x="9818" y="9028"/>
                  <a:pt x="9818" y="9028"/>
                </a:cubicBezTo>
                <a:cubicBezTo>
                  <a:pt x="9818" y="9095"/>
                  <a:pt x="9818" y="9095"/>
                  <a:pt x="9818" y="9095"/>
                </a:cubicBezTo>
                <a:cubicBezTo>
                  <a:pt x="9818" y="9162"/>
                  <a:pt x="9818" y="9162"/>
                  <a:pt x="9818" y="9162"/>
                </a:cubicBezTo>
                <a:cubicBezTo>
                  <a:pt x="9874" y="9162"/>
                  <a:pt x="9874" y="9162"/>
                  <a:pt x="9874" y="9162"/>
                </a:cubicBezTo>
                <a:cubicBezTo>
                  <a:pt x="9874" y="9162"/>
                  <a:pt x="9874" y="9162"/>
                  <a:pt x="9874" y="9162"/>
                </a:cubicBezTo>
                <a:cubicBezTo>
                  <a:pt x="9930" y="9162"/>
                  <a:pt x="9930" y="9162"/>
                  <a:pt x="9930" y="9162"/>
                </a:cubicBezTo>
                <a:cubicBezTo>
                  <a:pt x="9930" y="9162"/>
                  <a:pt x="9930" y="9162"/>
                  <a:pt x="9930" y="9162"/>
                </a:cubicBezTo>
                <a:cubicBezTo>
                  <a:pt x="9986" y="9162"/>
                  <a:pt x="9986" y="9162"/>
                  <a:pt x="9986" y="9162"/>
                </a:cubicBezTo>
                <a:cubicBezTo>
                  <a:pt x="9986" y="9228"/>
                  <a:pt x="9986" y="9228"/>
                  <a:pt x="9986" y="9228"/>
                </a:cubicBezTo>
                <a:cubicBezTo>
                  <a:pt x="10043" y="9228"/>
                  <a:pt x="10043" y="9228"/>
                  <a:pt x="10043" y="9228"/>
                </a:cubicBezTo>
                <a:cubicBezTo>
                  <a:pt x="10043" y="9162"/>
                  <a:pt x="10043" y="9162"/>
                  <a:pt x="10043" y="9162"/>
                </a:cubicBezTo>
                <a:cubicBezTo>
                  <a:pt x="10043" y="9162"/>
                  <a:pt x="10043" y="9162"/>
                  <a:pt x="10043" y="9162"/>
                </a:cubicBezTo>
                <a:cubicBezTo>
                  <a:pt x="10099" y="9162"/>
                  <a:pt x="10099" y="9162"/>
                  <a:pt x="10099" y="9162"/>
                </a:cubicBezTo>
                <a:cubicBezTo>
                  <a:pt x="10099" y="9162"/>
                  <a:pt x="10099" y="9162"/>
                  <a:pt x="10099" y="9162"/>
                </a:cubicBezTo>
                <a:cubicBezTo>
                  <a:pt x="10099" y="9228"/>
                  <a:pt x="10099" y="9228"/>
                  <a:pt x="10099" y="9228"/>
                </a:cubicBezTo>
                <a:cubicBezTo>
                  <a:pt x="10099" y="9228"/>
                  <a:pt x="10099" y="9228"/>
                  <a:pt x="10099" y="9228"/>
                </a:cubicBezTo>
                <a:cubicBezTo>
                  <a:pt x="10155" y="9228"/>
                  <a:pt x="10155" y="9228"/>
                  <a:pt x="10155" y="9228"/>
                </a:cubicBezTo>
                <a:cubicBezTo>
                  <a:pt x="10155" y="9162"/>
                  <a:pt x="10155" y="9162"/>
                  <a:pt x="10155" y="9162"/>
                </a:cubicBezTo>
                <a:cubicBezTo>
                  <a:pt x="10211" y="9162"/>
                  <a:pt x="10211" y="9162"/>
                  <a:pt x="10211" y="9162"/>
                </a:cubicBezTo>
                <a:cubicBezTo>
                  <a:pt x="10211" y="9228"/>
                  <a:pt x="10211" y="9228"/>
                  <a:pt x="10211" y="9228"/>
                </a:cubicBezTo>
                <a:cubicBezTo>
                  <a:pt x="10211" y="9228"/>
                  <a:pt x="10211" y="9228"/>
                  <a:pt x="10211" y="9228"/>
                </a:cubicBezTo>
                <a:cubicBezTo>
                  <a:pt x="10267" y="9162"/>
                  <a:pt x="10267" y="9162"/>
                  <a:pt x="10267" y="9162"/>
                </a:cubicBezTo>
                <a:cubicBezTo>
                  <a:pt x="10267" y="9162"/>
                  <a:pt x="10267" y="9162"/>
                  <a:pt x="10267" y="9162"/>
                </a:cubicBezTo>
                <a:cubicBezTo>
                  <a:pt x="10267" y="9162"/>
                  <a:pt x="10267" y="9162"/>
                  <a:pt x="10267" y="9162"/>
                </a:cubicBezTo>
                <a:cubicBezTo>
                  <a:pt x="10323" y="9162"/>
                  <a:pt x="10323" y="9162"/>
                  <a:pt x="10323" y="9162"/>
                </a:cubicBezTo>
                <a:cubicBezTo>
                  <a:pt x="10323" y="9162"/>
                  <a:pt x="10323" y="9162"/>
                  <a:pt x="10323" y="9162"/>
                </a:cubicBezTo>
                <a:cubicBezTo>
                  <a:pt x="10323" y="9162"/>
                  <a:pt x="10323" y="9162"/>
                  <a:pt x="10323" y="9162"/>
                </a:cubicBezTo>
                <a:cubicBezTo>
                  <a:pt x="10379" y="9162"/>
                  <a:pt x="10379" y="9162"/>
                  <a:pt x="10379" y="9162"/>
                </a:cubicBezTo>
                <a:close/>
                <a:moveTo>
                  <a:pt x="14980" y="11034"/>
                </a:moveTo>
                <a:cubicBezTo>
                  <a:pt x="15036" y="11034"/>
                  <a:pt x="15036" y="11034"/>
                  <a:pt x="15036" y="11034"/>
                </a:cubicBezTo>
                <a:cubicBezTo>
                  <a:pt x="15036" y="10967"/>
                  <a:pt x="15036" y="10967"/>
                  <a:pt x="15036" y="10967"/>
                </a:cubicBezTo>
                <a:cubicBezTo>
                  <a:pt x="15036" y="10900"/>
                  <a:pt x="15036" y="10900"/>
                  <a:pt x="15036" y="10900"/>
                </a:cubicBezTo>
                <a:cubicBezTo>
                  <a:pt x="15036" y="10833"/>
                  <a:pt x="15036" y="10833"/>
                  <a:pt x="15036" y="10833"/>
                </a:cubicBezTo>
                <a:cubicBezTo>
                  <a:pt x="15092" y="10767"/>
                  <a:pt x="15092" y="10767"/>
                  <a:pt x="15092" y="10767"/>
                </a:cubicBezTo>
                <a:cubicBezTo>
                  <a:pt x="15092" y="10767"/>
                  <a:pt x="15092" y="10767"/>
                  <a:pt x="15092" y="10767"/>
                </a:cubicBezTo>
                <a:cubicBezTo>
                  <a:pt x="15148" y="10700"/>
                  <a:pt x="15148" y="10700"/>
                  <a:pt x="15148" y="10700"/>
                </a:cubicBezTo>
                <a:cubicBezTo>
                  <a:pt x="15204" y="10566"/>
                  <a:pt x="15204" y="10566"/>
                  <a:pt x="15204" y="10566"/>
                </a:cubicBezTo>
                <a:cubicBezTo>
                  <a:pt x="15260" y="10566"/>
                  <a:pt x="15260" y="10566"/>
                  <a:pt x="15260" y="10566"/>
                </a:cubicBezTo>
                <a:cubicBezTo>
                  <a:pt x="15316" y="10566"/>
                  <a:pt x="15316" y="10566"/>
                  <a:pt x="15316" y="10566"/>
                </a:cubicBezTo>
                <a:cubicBezTo>
                  <a:pt x="15316" y="10566"/>
                  <a:pt x="15316" y="10566"/>
                  <a:pt x="15316" y="10566"/>
                </a:cubicBezTo>
                <a:cubicBezTo>
                  <a:pt x="15316" y="10566"/>
                  <a:pt x="15316" y="10566"/>
                  <a:pt x="15316" y="10566"/>
                </a:cubicBezTo>
                <a:cubicBezTo>
                  <a:pt x="15372" y="10499"/>
                  <a:pt x="15372" y="10499"/>
                  <a:pt x="15372" y="10499"/>
                </a:cubicBezTo>
                <a:cubicBezTo>
                  <a:pt x="15429" y="10566"/>
                  <a:pt x="15429" y="10566"/>
                  <a:pt x="15429" y="10566"/>
                </a:cubicBezTo>
                <a:cubicBezTo>
                  <a:pt x="15485" y="10566"/>
                  <a:pt x="15485" y="10566"/>
                  <a:pt x="15485" y="10566"/>
                </a:cubicBezTo>
                <a:cubicBezTo>
                  <a:pt x="15485" y="10566"/>
                  <a:pt x="15485" y="10566"/>
                  <a:pt x="15485" y="10566"/>
                </a:cubicBezTo>
                <a:cubicBezTo>
                  <a:pt x="15541" y="10633"/>
                  <a:pt x="15541" y="10633"/>
                  <a:pt x="15541" y="10633"/>
                </a:cubicBezTo>
                <a:cubicBezTo>
                  <a:pt x="15541" y="10700"/>
                  <a:pt x="15541" y="10700"/>
                  <a:pt x="15541" y="10700"/>
                </a:cubicBezTo>
                <a:cubicBezTo>
                  <a:pt x="15541" y="10700"/>
                  <a:pt x="15541" y="10700"/>
                  <a:pt x="15541" y="10700"/>
                </a:cubicBezTo>
                <a:cubicBezTo>
                  <a:pt x="15485" y="10767"/>
                  <a:pt x="15485" y="10767"/>
                  <a:pt x="15485" y="10767"/>
                </a:cubicBezTo>
                <a:cubicBezTo>
                  <a:pt x="15485" y="10833"/>
                  <a:pt x="15485" y="10833"/>
                  <a:pt x="15485" y="10833"/>
                </a:cubicBezTo>
                <a:cubicBezTo>
                  <a:pt x="15485" y="10833"/>
                  <a:pt x="15485" y="10833"/>
                  <a:pt x="15485" y="10833"/>
                </a:cubicBezTo>
                <a:cubicBezTo>
                  <a:pt x="15429" y="10967"/>
                  <a:pt x="15429" y="10967"/>
                  <a:pt x="15429" y="10967"/>
                </a:cubicBezTo>
                <a:cubicBezTo>
                  <a:pt x="15372" y="11034"/>
                  <a:pt x="15372" y="11034"/>
                  <a:pt x="15372" y="11034"/>
                </a:cubicBezTo>
                <a:cubicBezTo>
                  <a:pt x="15372" y="11034"/>
                  <a:pt x="15372" y="11034"/>
                  <a:pt x="15372" y="11034"/>
                </a:cubicBezTo>
                <a:cubicBezTo>
                  <a:pt x="15260" y="11034"/>
                  <a:pt x="15260" y="11034"/>
                  <a:pt x="15260" y="11034"/>
                </a:cubicBezTo>
                <a:cubicBezTo>
                  <a:pt x="15260" y="11101"/>
                  <a:pt x="15260" y="11101"/>
                  <a:pt x="15260" y="11101"/>
                </a:cubicBezTo>
                <a:cubicBezTo>
                  <a:pt x="15260" y="11101"/>
                  <a:pt x="15260" y="11101"/>
                  <a:pt x="15260" y="11101"/>
                </a:cubicBezTo>
                <a:cubicBezTo>
                  <a:pt x="15204" y="11101"/>
                  <a:pt x="15204" y="11101"/>
                  <a:pt x="15204" y="11101"/>
                </a:cubicBezTo>
                <a:cubicBezTo>
                  <a:pt x="15148" y="11101"/>
                  <a:pt x="15148" y="11101"/>
                  <a:pt x="15148" y="11101"/>
                </a:cubicBezTo>
                <a:cubicBezTo>
                  <a:pt x="15092" y="11101"/>
                  <a:pt x="15092" y="11101"/>
                  <a:pt x="15092" y="11101"/>
                </a:cubicBezTo>
                <a:cubicBezTo>
                  <a:pt x="15036" y="11101"/>
                  <a:pt x="15036" y="11101"/>
                  <a:pt x="15036" y="11101"/>
                </a:cubicBezTo>
                <a:cubicBezTo>
                  <a:pt x="15036" y="11101"/>
                  <a:pt x="15036" y="11101"/>
                  <a:pt x="15036" y="11101"/>
                </a:cubicBezTo>
                <a:cubicBezTo>
                  <a:pt x="14980" y="11034"/>
                  <a:pt x="14980" y="11034"/>
                  <a:pt x="14980" y="11034"/>
                </a:cubicBezTo>
                <a:close/>
                <a:moveTo>
                  <a:pt x="10604" y="9028"/>
                </a:moveTo>
                <a:cubicBezTo>
                  <a:pt x="10604" y="8961"/>
                  <a:pt x="10604" y="8961"/>
                  <a:pt x="10604" y="8961"/>
                </a:cubicBezTo>
                <a:cubicBezTo>
                  <a:pt x="10604" y="8961"/>
                  <a:pt x="10604" y="8961"/>
                  <a:pt x="10604" y="8961"/>
                </a:cubicBezTo>
                <a:cubicBezTo>
                  <a:pt x="10604" y="8961"/>
                  <a:pt x="10604" y="8961"/>
                  <a:pt x="10604" y="8961"/>
                </a:cubicBezTo>
                <a:cubicBezTo>
                  <a:pt x="10604" y="8894"/>
                  <a:pt x="10604" y="8894"/>
                  <a:pt x="10604" y="8894"/>
                </a:cubicBezTo>
                <a:cubicBezTo>
                  <a:pt x="10604" y="8894"/>
                  <a:pt x="10604" y="8894"/>
                  <a:pt x="10604" y="8894"/>
                </a:cubicBezTo>
                <a:cubicBezTo>
                  <a:pt x="10660" y="8894"/>
                  <a:pt x="10660" y="8894"/>
                  <a:pt x="10660" y="8894"/>
                </a:cubicBezTo>
                <a:cubicBezTo>
                  <a:pt x="10660" y="8894"/>
                  <a:pt x="10660" y="8894"/>
                  <a:pt x="10660" y="8894"/>
                </a:cubicBezTo>
                <a:cubicBezTo>
                  <a:pt x="10660" y="8894"/>
                  <a:pt x="10660" y="8894"/>
                  <a:pt x="10660" y="8894"/>
                </a:cubicBezTo>
                <a:cubicBezTo>
                  <a:pt x="10660" y="8961"/>
                  <a:pt x="10660" y="8961"/>
                  <a:pt x="10660" y="8961"/>
                </a:cubicBezTo>
                <a:cubicBezTo>
                  <a:pt x="10660" y="8961"/>
                  <a:pt x="10660" y="8961"/>
                  <a:pt x="10660" y="8961"/>
                </a:cubicBezTo>
                <a:cubicBezTo>
                  <a:pt x="10604" y="8961"/>
                  <a:pt x="10604" y="8961"/>
                  <a:pt x="10604" y="8961"/>
                </a:cubicBezTo>
                <a:cubicBezTo>
                  <a:pt x="10604" y="9028"/>
                  <a:pt x="10604" y="9028"/>
                  <a:pt x="10604" y="9028"/>
                </a:cubicBezTo>
                <a:cubicBezTo>
                  <a:pt x="10604" y="9028"/>
                  <a:pt x="10604" y="9028"/>
                  <a:pt x="10604" y="9028"/>
                </a:cubicBezTo>
                <a:close/>
                <a:moveTo>
                  <a:pt x="10155" y="9429"/>
                </a:moveTo>
                <a:cubicBezTo>
                  <a:pt x="10211" y="9429"/>
                  <a:pt x="10211" y="9429"/>
                  <a:pt x="10211" y="9429"/>
                </a:cubicBezTo>
                <a:cubicBezTo>
                  <a:pt x="10211" y="9362"/>
                  <a:pt x="10211" y="9362"/>
                  <a:pt x="10211" y="9362"/>
                </a:cubicBezTo>
                <a:cubicBezTo>
                  <a:pt x="10211" y="9362"/>
                  <a:pt x="10211" y="9362"/>
                  <a:pt x="10211" y="9362"/>
                </a:cubicBezTo>
                <a:cubicBezTo>
                  <a:pt x="10211" y="9295"/>
                  <a:pt x="10211" y="9295"/>
                  <a:pt x="10211" y="9295"/>
                </a:cubicBezTo>
                <a:cubicBezTo>
                  <a:pt x="10211" y="9295"/>
                  <a:pt x="10211" y="9295"/>
                  <a:pt x="10211" y="9295"/>
                </a:cubicBezTo>
                <a:cubicBezTo>
                  <a:pt x="10211" y="9295"/>
                  <a:pt x="10211" y="9295"/>
                  <a:pt x="10211" y="9295"/>
                </a:cubicBezTo>
                <a:cubicBezTo>
                  <a:pt x="10155" y="9362"/>
                  <a:pt x="10155" y="9362"/>
                  <a:pt x="10155" y="9362"/>
                </a:cubicBezTo>
                <a:cubicBezTo>
                  <a:pt x="10155" y="9362"/>
                  <a:pt x="10155" y="9362"/>
                  <a:pt x="10155" y="9362"/>
                </a:cubicBezTo>
                <a:cubicBezTo>
                  <a:pt x="10099" y="9362"/>
                  <a:pt x="10099" y="9362"/>
                  <a:pt x="10099" y="9362"/>
                </a:cubicBezTo>
                <a:cubicBezTo>
                  <a:pt x="10155" y="9429"/>
                  <a:pt x="10155" y="9429"/>
                  <a:pt x="10155" y="9429"/>
                </a:cubicBezTo>
                <a:cubicBezTo>
                  <a:pt x="10155" y="9429"/>
                  <a:pt x="10155" y="9429"/>
                  <a:pt x="10155" y="9429"/>
                </a:cubicBezTo>
                <a:close/>
                <a:moveTo>
                  <a:pt x="10660" y="9362"/>
                </a:moveTo>
                <a:cubicBezTo>
                  <a:pt x="10604" y="9362"/>
                  <a:pt x="10604" y="9362"/>
                  <a:pt x="10604" y="9362"/>
                </a:cubicBezTo>
                <a:cubicBezTo>
                  <a:pt x="10604" y="9362"/>
                  <a:pt x="10604" y="9362"/>
                  <a:pt x="10604" y="9362"/>
                </a:cubicBezTo>
                <a:cubicBezTo>
                  <a:pt x="10604" y="9429"/>
                  <a:pt x="10604" y="9429"/>
                  <a:pt x="10604" y="9429"/>
                </a:cubicBezTo>
                <a:cubicBezTo>
                  <a:pt x="10548" y="9362"/>
                  <a:pt x="10548" y="9362"/>
                  <a:pt x="10548" y="9362"/>
                </a:cubicBezTo>
                <a:cubicBezTo>
                  <a:pt x="10548" y="9362"/>
                  <a:pt x="10548" y="9362"/>
                  <a:pt x="10548" y="9362"/>
                </a:cubicBezTo>
                <a:cubicBezTo>
                  <a:pt x="10604" y="9295"/>
                  <a:pt x="10604" y="9295"/>
                  <a:pt x="10604" y="9295"/>
                </a:cubicBezTo>
                <a:cubicBezTo>
                  <a:pt x="10604" y="9228"/>
                  <a:pt x="10604" y="9228"/>
                  <a:pt x="10604" y="9228"/>
                </a:cubicBezTo>
                <a:cubicBezTo>
                  <a:pt x="10660" y="9228"/>
                  <a:pt x="10660" y="9228"/>
                  <a:pt x="10660" y="9228"/>
                </a:cubicBezTo>
                <a:cubicBezTo>
                  <a:pt x="10660" y="9228"/>
                  <a:pt x="10660" y="9228"/>
                  <a:pt x="10660" y="9228"/>
                </a:cubicBezTo>
                <a:cubicBezTo>
                  <a:pt x="10660" y="9228"/>
                  <a:pt x="10660" y="9228"/>
                  <a:pt x="10660" y="9228"/>
                </a:cubicBezTo>
                <a:cubicBezTo>
                  <a:pt x="10716" y="9295"/>
                  <a:pt x="10716" y="9295"/>
                  <a:pt x="10716" y="9295"/>
                </a:cubicBezTo>
                <a:cubicBezTo>
                  <a:pt x="10660" y="9362"/>
                  <a:pt x="10660" y="9362"/>
                  <a:pt x="10660" y="9362"/>
                </a:cubicBezTo>
                <a:close/>
                <a:moveTo>
                  <a:pt x="10716" y="9295"/>
                </a:moveTo>
                <a:cubicBezTo>
                  <a:pt x="10716" y="9228"/>
                  <a:pt x="10716" y="9228"/>
                  <a:pt x="10716" y="9228"/>
                </a:cubicBezTo>
                <a:cubicBezTo>
                  <a:pt x="10716" y="9228"/>
                  <a:pt x="10716" y="9228"/>
                  <a:pt x="10716" y="9228"/>
                </a:cubicBezTo>
                <a:cubicBezTo>
                  <a:pt x="10716" y="9162"/>
                  <a:pt x="10716" y="9162"/>
                  <a:pt x="10716" y="9162"/>
                </a:cubicBezTo>
                <a:cubicBezTo>
                  <a:pt x="10772" y="9162"/>
                  <a:pt x="10772" y="9162"/>
                  <a:pt x="10772" y="9162"/>
                </a:cubicBezTo>
                <a:cubicBezTo>
                  <a:pt x="10772" y="9162"/>
                  <a:pt x="10772" y="9162"/>
                  <a:pt x="10772" y="9162"/>
                </a:cubicBezTo>
                <a:cubicBezTo>
                  <a:pt x="10772" y="9228"/>
                  <a:pt x="10772" y="9228"/>
                  <a:pt x="10772" y="9228"/>
                </a:cubicBezTo>
                <a:cubicBezTo>
                  <a:pt x="10772" y="9228"/>
                  <a:pt x="10772" y="9228"/>
                  <a:pt x="10772" y="9228"/>
                </a:cubicBezTo>
                <a:cubicBezTo>
                  <a:pt x="10772" y="9228"/>
                  <a:pt x="10716" y="9295"/>
                  <a:pt x="10716" y="9295"/>
                </a:cubicBezTo>
                <a:close/>
                <a:moveTo>
                  <a:pt x="11670" y="9295"/>
                </a:moveTo>
                <a:cubicBezTo>
                  <a:pt x="11670" y="9162"/>
                  <a:pt x="11670" y="9162"/>
                  <a:pt x="11670" y="9162"/>
                </a:cubicBezTo>
                <a:cubicBezTo>
                  <a:pt x="11726" y="9162"/>
                  <a:pt x="11726" y="9162"/>
                  <a:pt x="11726" y="9162"/>
                </a:cubicBezTo>
                <a:cubicBezTo>
                  <a:pt x="11782" y="9162"/>
                  <a:pt x="11782" y="9162"/>
                  <a:pt x="11782" y="9162"/>
                </a:cubicBezTo>
                <a:cubicBezTo>
                  <a:pt x="11782" y="9228"/>
                  <a:pt x="11782" y="9228"/>
                  <a:pt x="11782" y="9228"/>
                </a:cubicBezTo>
                <a:cubicBezTo>
                  <a:pt x="11726" y="9295"/>
                  <a:pt x="11726" y="9295"/>
                  <a:pt x="11726" y="9295"/>
                </a:cubicBezTo>
                <a:cubicBezTo>
                  <a:pt x="11726" y="9295"/>
                  <a:pt x="11726" y="9295"/>
                  <a:pt x="11726" y="9295"/>
                </a:cubicBezTo>
                <a:cubicBezTo>
                  <a:pt x="11726" y="9295"/>
                  <a:pt x="11726" y="9295"/>
                  <a:pt x="11726" y="9295"/>
                </a:cubicBezTo>
                <a:cubicBezTo>
                  <a:pt x="11726" y="9228"/>
                  <a:pt x="11726" y="9228"/>
                  <a:pt x="11726" y="9228"/>
                </a:cubicBezTo>
                <a:cubicBezTo>
                  <a:pt x="11670" y="9228"/>
                  <a:pt x="11670" y="9228"/>
                  <a:pt x="11670" y="9228"/>
                </a:cubicBezTo>
                <a:cubicBezTo>
                  <a:pt x="11670" y="9295"/>
                  <a:pt x="11670" y="9295"/>
                  <a:pt x="11670" y="9295"/>
                </a:cubicBezTo>
                <a:cubicBezTo>
                  <a:pt x="11670" y="9295"/>
                  <a:pt x="11670" y="9295"/>
                  <a:pt x="11670" y="9295"/>
                </a:cubicBezTo>
                <a:close/>
                <a:moveTo>
                  <a:pt x="11614" y="9228"/>
                </a:moveTo>
                <a:cubicBezTo>
                  <a:pt x="11614" y="9228"/>
                  <a:pt x="11614" y="9228"/>
                  <a:pt x="11614" y="9228"/>
                </a:cubicBezTo>
                <a:cubicBezTo>
                  <a:pt x="11670" y="9162"/>
                  <a:pt x="11670" y="9162"/>
                  <a:pt x="11670" y="9162"/>
                </a:cubicBezTo>
                <a:cubicBezTo>
                  <a:pt x="11614" y="9095"/>
                  <a:pt x="11614" y="9095"/>
                  <a:pt x="11614" y="9095"/>
                </a:cubicBezTo>
                <a:cubicBezTo>
                  <a:pt x="11614" y="9162"/>
                  <a:pt x="11614" y="9162"/>
                  <a:pt x="11614" y="9162"/>
                </a:cubicBezTo>
                <a:cubicBezTo>
                  <a:pt x="11614" y="9228"/>
                  <a:pt x="11614" y="9228"/>
                  <a:pt x="11614" y="9228"/>
                </a:cubicBezTo>
                <a:close/>
                <a:moveTo>
                  <a:pt x="11557" y="9697"/>
                </a:moveTo>
                <a:cubicBezTo>
                  <a:pt x="11614" y="9630"/>
                  <a:pt x="11614" y="9630"/>
                  <a:pt x="11614" y="9630"/>
                </a:cubicBezTo>
                <a:cubicBezTo>
                  <a:pt x="11670" y="9630"/>
                  <a:pt x="11670" y="9630"/>
                  <a:pt x="11670" y="9630"/>
                </a:cubicBezTo>
                <a:cubicBezTo>
                  <a:pt x="11670" y="9563"/>
                  <a:pt x="11670" y="9563"/>
                  <a:pt x="11670" y="9563"/>
                </a:cubicBezTo>
                <a:cubicBezTo>
                  <a:pt x="11614" y="9563"/>
                  <a:pt x="11614" y="9563"/>
                  <a:pt x="11614" y="9563"/>
                </a:cubicBezTo>
                <a:cubicBezTo>
                  <a:pt x="11614" y="9563"/>
                  <a:pt x="11614" y="9563"/>
                  <a:pt x="11614" y="9563"/>
                </a:cubicBezTo>
                <a:cubicBezTo>
                  <a:pt x="11614" y="9429"/>
                  <a:pt x="11614" y="9429"/>
                  <a:pt x="11614" y="9429"/>
                </a:cubicBezTo>
                <a:cubicBezTo>
                  <a:pt x="11670" y="9362"/>
                  <a:pt x="11670" y="9362"/>
                  <a:pt x="11670" y="9362"/>
                </a:cubicBezTo>
                <a:cubicBezTo>
                  <a:pt x="11614" y="9429"/>
                  <a:pt x="11614" y="9429"/>
                  <a:pt x="11614" y="9429"/>
                </a:cubicBezTo>
                <a:cubicBezTo>
                  <a:pt x="11557" y="9496"/>
                  <a:pt x="11557" y="9496"/>
                  <a:pt x="11557" y="9496"/>
                </a:cubicBezTo>
                <a:cubicBezTo>
                  <a:pt x="11557" y="9429"/>
                  <a:pt x="11557" y="9429"/>
                  <a:pt x="11557" y="9429"/>
                </a:cubicBezTo>
                <a:cubicBezTo>
                  <a:pt x="11614" y="9295"/>
                  <a:pt x="11614" y="9295"/>
                  <a:pt x="11614" y="9295"/>
                </a:cubicBezTo>
                <a:cubicBezTo>
                  <a:pt x="11557" y="9162"/>
                  <a:pt x="11557" y="9162"/>
                  <a:pt x="11557" y="9162"/>
                </a:cubicBezTo>
                <a:cubicBezTo>
                  <a:pt x="11501" y="9095"/>
                  <a:pt x="11501" y="9095"/>
                  <a:pt x="11501" y="9095"/>
                </a:cubicBezTo>
                <a:cubicBezTo>
                  <a:pt x="11501" y="9028"/>
                  <a:pt x="11501" y="9028"/>
                  <a:pt x="11501" y="9028"/>
                </a:cubicBezTo>
                <a:cubicBezTo>
                  <a:pt x="11445" y="9028"/>
                  <a:pt x="11445" y="9028"/>
                  <a:pt x="11445" y="9028"/>
                </a:cubicBezTo>
                <a:cubicBezTo>
                  <a:pt x="11445" y="9095"/>
                  <a:pt x="11445" y="9095"/>
                  <a:pt x="11445" y="9095"/>
                </a:cubicBezTo>
                <a:cubicBezTo>
                  <a:pt x="11445" y="9028"/>
                  <a:pt x="11445" y="9028"/>
                  <a:pt x="11445" y="9028"/>
                </a:cubicBezTo>
                <a:cubicBezTo>
                  <a:pt x="11445" y="8961"/>
                  <a:pt x="11445" y="8961"/>
                  <a:pt x="11445" y="8961"/>
                </a:cubicBezTo>
                <a:cubicBezTo>
                  <a:pt x="11445" y="8961"/>
                  <a:pt x="11445" y="8961"/>
                  <a:pt x="11445" y="8961"/>
                </a:cubicBezTo>
                <a:cubicBezTo>
                  <a:pt x="11445" y="8894"/>
                  <a:pt x="11445" y="8894"/>
                  <a:pt x="11445" y="8894"/>
                </a:cubicBezTo>
                <a:cubicBezTo>
                  <a:pt x="11445" y="8827"/>
                  <a:pt x="11445" y="8827"/>
                  <a:pt x="11445" y="8827"/>
                </a:cubicBezTo>
                <a:cubicBezTo>
                  <a:pt x="11389" y="8827"/>
                  <a:pt x="11389" y="8827"/>
                  <a:pt x="11389" y="8827"/>
                </a:cubicBezTo>
                <a:cubicBezTo>
                  <a:pt x="11333" y="8894"/>
                  <a:pt x="11333" y="8894"/>
                  <a:pt x="11333" y="8894"/>
                </a:cubicBezTo>
                <a:cubicBezTo>
                  <a:pt x="11277" y="9028"/>
                  <a:pt x="11277" y="9028"/>
                  <a:pt x="11277" y="9028"/>
                </a:cubicBezTo>
                <a:cubicBezTo>
                  <a:pt x="11277" y="9095"/>
                  <a:pt x="11277" y="9095"/>
                  <a:pt x="11277" y="9095"/>
                </a:cubicBezTo>
                <a:cubicBezTo>
                  <a:pt x="11277" y="9095"/>
                  <a:pt x="11277" y="9095"/>
                  <a:pt x="11277" y="9095"/>
                </a:cubicBezTo>
                <a:cubicBezTo>
                  <a:pt x="11221" y="9028"/>
                  <a:pt x="11221" y="9028"/>
                  <a:pt x="11221" y="9028"/>
                </a:cubicBezTo>
                <a:cubicBezTo>
                  <a:pt x="11221" y="9028"/>
                  <a:pt x="11221" y="9028"/>
                  <a:pt x="11221" y="9028"/>
                </a:cubicBezTo>
                <a:cubicBezTo>
                  <a:pt x="11221" y="9095"/>
                  <a:pt x="11221" y="9095"/>
                  <a:pt x="11221" y="9095"/>
                </a:cubicBezTo>
                <a:cubicBezTo>
                  <a:pt x="11165" y="9095"/>
                  <a:pt x="11165" y="9095"/>
                  <a:pt x="11165" y="9095"/>
                </a:cubicBezTo>
                <a:cubicBezTo>
                  <a:pt x="11221" y="9095"/>
                  <a:pt x="11221" y="9095"/>
                  <a:pt x="11221" y="9095"/>
                </a:cubicBezTo>
                <a:cubicBezTo>
                  <a:pt x="11165" y="9162"/>
                  <a:pt x="11165" y="9162"/>
                  <a:pt x="11165" y="9162"/>
                </a:cubicBezTo>
                <a:cubicBezTo>
                  <a:pt x="11109" y="9162"/>
                  <a:pt x="11109" y="9162"/>
                  <a:pt x="11109" y="9162"/>
                </a:cubicBezTo>
                <a:cubicBezTo>
                  <a:pt x="11109" y="9228"/>
                  <a:pt x="11109" y="9228"/>
                  <a:pt x="11109" y="9228"/>
                </a:cubicBezTo>
                <a:cubicBezTo>
                  <a:pt x="10996" y="9228"/>
                  <a:pt x="10996" y="9228"/>
                  <a:pt x="10996" y="9228"/>
                </a:cubicBezTo>
                <a:cubicBezTo>
                  <a:pt x="10996" y="9228"/>
                  <a:pt x="10996" y="9228"/>
                  <a:pt x="10996" y="9228"/>
                </a:cubicBezTo>
                <a:cubicBezTo>
                  <a:pt x="10940" y="9228"/>
                  <a:pt x="10940" y="9228"/>
                  <a:pt x="10940" y="9228"/>
                </a:cubicBezTo>
                <a:cubicBezTo>
                  <a:pt x="10828" y="9295"/>
                  <a:pt x="10828" y="9295"/>
                  <a:pt x="10828" y="9295"/>
                </a:cubicBezTo>
                <a:cubicBezTo>
                  <a:pt x="10828" y="9362"/>
                  <a:pt x="10828" y="9362"/>
                  <a:pt x="10828" y="9362"/>
                </a:cubicBezTo>
                <a:cubicBezTo>
                  <a:pt x="10884" y="9429"/>
                  <a:pt x="10884" y="9429"/>
                  <a:pt x="10884" y="9429"/>
                </a:cubicBezTo>
                <a:cubicBezTo>
                  <a:pt x="10940" y="9362"/>
                  <a:pt x="10940" y="9362"/>
                  <a:pt x="10940" y="9362"/>
                </a:cubicBezTo>
                <a:cubicBezTo>
                  <a:pt x="10940" y="9362"/>
                  <a:pt x="10940" y="9362"/>
                  <a:pt x="10940" y="9362"/>
                </a:cubicBezTo>
                <a:cubicBezTo>
                  <a:pt x="10940" y="9295"/>
                  <a:pt x="10940" y="9295"/>
                  <a:pt x="10940" y="9295"/>
                </a:cubicBezTo>
                <a:cubicBezTo>
                  <a:pt x="10996" y="9362"/>
                  <a:pt x="10996" y="9362"/>
                  <a:pt x="10996" y="9362"/>
                </a:cubicBezTo>
                <a:cubicBezTo>
                  <a:pt x="10996" y="9429"/>
                  <a:pt x="10996" y="9429"/>
                  <a:pt x="10996" y="9429"/>
                </a:cubicBezTo>
                <a:cubicBezTo>
                  <a:pt x="11052" y="9496"/>
                  <a:pt x="11052" y="9496"/>
                  <a:pt x="11052" y="9496"/>
                </a:cubicBezTo>
                <a:cubicBezTo>
                  <a:pt x="11052" y="9429"/>
                  <a:pt x="11052" y="9429"/>
                  <a:pt x="11052" y="9429"/>
                </a:cubicBezTo>
                <a:cubicBezTo>
                  <a:pt x="11052" y="9429"/>
                  <a:pt x="11052" y="9429"/>
                  <a:pt x="11052" y="9429"/>
                </a:cubicBezTo>
                <a:cubicBezTo>
                  <a:pt x="11052" y="9496"/>
                  <a:pt x="11052" y="9496"/>
                  <a:pt x="11052" y="9496"/>
                </a:cubicBezTo>
                <a:cubicBezTo>
                  <a:pt x="11109" y="9563"/>
                  <a:pt x="11109" y="9563"/>
                  <a:pt x="11109" y="9563"/>
                </a:cubicBezTo>
                <a:cubicBezTo>
                  <a:pt x="11165" y="9563"/>
                  <a:pt x="11165" y="9563"/>
                  <a:pt x="11165" y="9563"/>
                </a:cubicBezTo>
                <a:cubicBezTo>
                  <a:pt x="11165" y="9697"/>
                  <a:pt x="11165" y="9697"/>
                  <a:pt x="11165" y="9697"/>
                </a:cubicBezTo>
                <a:cubicBezTo>
                  <a:pt x="11221" y="9697"/>
                  <a:pt x="11221" y="9697"/>
                  <a:pt x="11221" y="9697"/>
                </a:cubicBezTo>
                <a:cubicBezTo>
                  <a:pt x="11277" y="9630"/>
                  <a:pt x="11277" y="9630"/>
                  <a:pt x="11277" y="9630"/>
                </a:cubicBezTo>
                <a:cubicBezTo>
                  <a:pt x="11277" y="9697"/>
                  <a:pt x="11277" y="9697"/>
                  <a:pt x="11277" y="9697"/>
                </a:cubicBezTo>
                <a:cubicBezTo>
                  <a:pt x="11333" y="9763"/>
                  <a:pt x="11333" y="9763"/>
                  <a:pt x="11333" y="9763"/>
                </a:cubicBezTo>
                <a:cubicBezTo>
                  <a:pt x="11389" y="9763"/>
                  <a:pt x="11389" y="9763"/>
                  <a:pt x="11389" y="9763"/>
                </a:cubicBezTo>
                <a:cubicBezTo>
                  <a:pt x="11389" y="9763"/>
                  <a:pt x="11389" y="9763"/>
                  <a:pt x="11389" y="9763"/>
                </a:cubicBezTo>
                <a:cubicBezTo>
                  <a:pt x="11445" y="9697"/>
                  <a:pt x="11445" y="9697"/>
                  <a:pt x="11445" y="9697"/>
                </a:cubicBezTo>
                <a:cubicBezTo>
                  <a:pt x="11501" y="9697"/>
                  <a:pt x="11501" y="9697"/>
                  <a:pt x="11501" y="9697"/>
                </a:cubicBezTo>
                <a:cubicBezTo>
                  <a:pt x="11557" y="9630"/>
                  <a:pt x="11557" y="9630"/>
                  <a:pt x="11557" y="9630"/>
                </a:cubicBezTo>
                <a:cubicBezTo>
                  <a:pt x="11557" y="9697"/>
                  <a:pt x="11557" y="9697"/>
                  <a:pt x="11557" y="9697"/>
                </a:cubicBezTo>
                <a:close/>
                <a:moveTo>
                  <a:pt x="16663" y="9295"/>
                </a:moveTo>
                <a:cubicBezTo>
                  <a:pt x="16663" y="9295"/>
                  <a:pt x="16663" y="9295"/>
                  <a:pt x="16663" y="9295"/>
                </a:cubicBezTo>
                <a:cubicBezTo>
                  <a:pt x="16663" y="9228"/>
                  <a:pt x="16663" y="9228"/>
                  <a:pt x="16663" y="9228"/>
                </a:cubicBezTo>
                <a:cubicBezTo>
                  <a:pt x="16663" y="9162"/>
                  <a:pt x="16663" y="9162"/>
                  <a:pt x="16663" y="9162"/>
                </a:cubicBezTo>
                <a:cubicBezTo>
                  <a:pt x="16719" y="9162"/>
                  <a:pt x="16719" y="9162"/>
                  <a:pt x="16719" y="9162"/>
                </a:cubicBezTo>
                <a:cubicBezTo>
                  <a:pt x="16775" y="9162"/>
                  <a:pt x="16775" y="9162"/>
                  <a:pt x="16775" y="9162"/>
                </a:cubicBezTo>
                <a:cubicBezTo>
                  <a:pt x="16775" y="9228"/>
                  <a:pt x="16775" y="9228"/>
                  <a:pt x="16775" y="9228"/>
                </a:cubicBezTo>
                <a:cubicBezTo>
                  <a:pt x="16775" y="9228"/>
                  <a:pt x="16775" y="9228"/>
                  <a:pt x="16775" y="9228"/>
                </a:cubicBezTo>
                <a:cubicBezTo>
                  <a:pt x="16831" y="9228"/>
                  <a:pt x="16831" y="9228"/>
                  <a:pt x="16831" y="9228"/>
                </a:cubicBezTo>
                <a:cubicBezTo>
                  <a:pt x="16775" y="9295"/>
                  <a:pt x="16775" y="9295"/>
                  <a:pt x="16775" y="9295"/>
                </a:cubicBezTo>
                <a:cubicBezTo>
                  <a:pt x="16719" y="9295"/>
                  <a:pt x="16719" y="9295"/>
                  <a:pt x="16719" y="9295"/>
                </a:cubicBezTo>
                <a:cubicBezTo>
                  <a:pt x="16719" y="9295"/>
                  <a:pt x="16719" y="9295"/>
                  <a:pt x="16719" y="9295"/>
                </a:cubicBezTo>
                <a:cubicBezTo>
                  <a:pt x="16719" y="9295"/>
                  <a:pt x="16719" y="9295"/>
                  <a:pt x="16719" y="9295"/>
                </a:cubicBezTo>
                <a:cubicBezTo>
                  <a:pt x="16663" y="9295"/>
                  <a:pt x="16663" y="9295"/>
                  <a:pt x="16663" y="9295"/>
                </a:cubicBezTo>
                <a:cubicBezTo>
                  <a:pt x="16663" y="9295"/>
                  <a:pt x="16663" y="9295"/>
                  <a:pt x="16663" y="9295"/>
                </a:cubicBezTo>
                <a:close/>
                <a:moveTo>
                  <a:pt x="16551" y="13976"/>
                </a:moveTo>
                <a:cubicBezTo>
                  <a:pt x="16495" y="13976"/>
                  <a:pt x="16495" y="13976"/>
                  <a:pt x="16495" y="13976"/>
                </a:cubicBezTo>
                <a:cubicBezTo>
                  <a:pt x="16438" y="13976"/>
                  <a:pt x="16438" y="13976"/>
                  <a:pt x="16438" y="13976"/>
                </a:cubicBezTo>
                <a:cubicBezTo>
                  <a:pt x="16382" y="13976"/>
                  <a:pt x="16382" y="13976"/>
                  <a:pt x="16382" y="13976"/>
                </a:cubicBezTo>
                <a:cubicBezTo>
                  <a:pt x="16326" y="13910"/>
                  <a:pt x="16326" y="13910"/>
                  <a:pt x="16326" y="13910"/>
                </a:cubicBezTo>
                <a:cubicBezTo>
                  <a:pt x="16326" y="13910"/>
                  <a:pt x="16326" y="13910"/>
                  <a:pt x="16326" y="13910"/>
                </a:cubicBezTo>
                <a:cubicBezTo>
                  <a:pt x="16270" y="13843"/>
                  <a:pt x="16270" y="13843"/>
                  <a:pt x="16270" y="13843"/>
                </a:cubicBezTo>
                <a:cubicBezTo>
                  <a:pt x="16214" y="13843"/>
                  <a:pt x="16214" y="13843"/>
                  <a:pt x="16214" y="13843"/>
                </a:cubicBezTo>
                <a:cubicBezTo>
                  <a:pt x="16214" y="13776"/>
                  <a:pt x="16214" y="13776"/>
                  <a:pt x="16214" y="13776"/>
                </a:cubicBezTo>
                <a:cubicBezTo>
                  <a:pt x="16158" y="13776"/>
                  <a:pt x="16158" y="13776"/>
                  <a:pt x="16158" y="13776"/>
                </a:cubicBezTo>
                <a:cubicBezTo>
                  <a:pt x="16158" y="13776"/>
                  <a:pt x="16158" y="13776"/>
                  <a:pt x="16158" y="13776"/>
                </a:cubicBezTo>
                <a:cubicBezTo>
                  <a:pt x="16102" y="13776"/>
                  <a:pt x="16102" y="13776"/>
                  <a:pt x="16102" y="13776"/>
                </a:cubicBezTo>
                <a:cubicBezTo>
                  <a:pt x="16046" y="13776"/>
                  <a:pt x="16046" y="13776"/>
                  <a:pt x="16046" y="13776"/>
                </a:cubicBezTo>
                <a:cubicBezTo>
                  <a:pt x="16046" y="13709"/>
                  <a:pt x="16046" y="13709"/>
                  <a:pt x="16046" y="13709"/>
                </a:cubicBezTo>
                <a:cubicBezTo>
                  <a:pt x="15990" y="13709"/>
                  <a:pt x="15990" y="13709"/>
                  <a:pt x="15990" y="13709"/>
                </a:cubicBezTo>
                <a:cubicBezTo>
                  <a:pt x="15990" y="13709"/>
                  <a:pt x="15990" y="13709"/>
                  <a:pt x="15990" y="13709"/>
                </a:cubicBezTo>
                <a:cubicBezTo>
                  <a:pt x="15934" y="13642"/>
                  <a:pt x="15934" y="13642"/>
                  <a:pt x="15934" y="13642"/>
                </a:cubicBezTo>
                <a:cubicBezTo>
                  <a:pt x="15934" y="13642"/>
                  <a:pt x="15934" y="13642"/>
                  <a:pt x="15934" y="13642"/>
                </a:cubicBezTo>
                <a:cubicBezTo>
                  <a:pt x="15934" y="13642"/>
                  <a:pt x="15934" y="13642"/>
                  <a:pt x="15934" y="13642"/>
                </a:cubicBezTo>
                <a:cubicBezTo>
                  <a:pt x="15877" y="13575"/>
                  <a:pt x="15877" y="13575"/>
                  <a:pt x="15877" y="13575"/>
                </a:cubicBezTo>
                <a:cubicBezTo>
                  <a:pt x="15877" y="13575"/>
                  <a:pt x="15877" y="13575"/>
                  <a:pt x="15877" y="13575"/>
                </a:cubicBezTo>
                <a:cubicBezTo>
                  <a:pt x="15877" y="13508"/>
                  <a:pt x="15877" y="13508"/>
                  <a:pt x="15877" y="13508"/>
                </a:cubicBezTo>
                <a:cubicBezTo>
                  <a:pt x="15877" y="13508"/>
                  <a:pt x="15877" y="13508"/>
                  <a:pt x="15877" y="13508"/>
                </a:cubicBezTo>
                <a:cubicBezTo>
                  <a:pt x="15877" y="13508"/>
                  <a:pt x="15877" y="13508"/>
                  <a:pt x="15877" y="13508"/>
                </a:cubicBezTo>
                <a:cubicBezTo>
                  <a:pt x="15821" y="13508"/>
                  <a:pt x="15821" y="13508"/>
                  <a:pt x="15821" y="13508"/>
                </a:cubicBezTo>
                <a:cubicBezTo>
                  <a:pt x="15821" y="13508"/>
                  <a:pt x="15821" y="13508"/>
                  <a:pt x="15821" y="13508"/>
                </a:cubicBezTo>
                <a:cubicBezTo>
                  <a:pt x="15821" y="13508"/>
                  <a:pt x="15821" y="13508"/>
                  <a:pt x="15821" y="13508"/>
                </a:cubicBezTo>
                <a:cubicBezTo>
                  <a:pt x="15821" y="13508"/>
                  <a:pt x="15821" y="13508"/>
                  <a:pt x="15821" y="13508"/>
                </a:cubicBezTo>
                <a:cubicBezTo>
                  <a:pt x="15765" y="13508"/>
                  <a:pt x="15765" y="13508"/>
                  <a:pt x="15765" y="13508"/>
                </a:cubicBezTo>
                <a:cubicBezTo>
                  <a:pt x="15709" y="13441"/>
                  <a:pt x="15709" y="13441"/>
                  <a:pt x="15709" y="13441"/>
                </a:cubicBezTo>
                <a:cubicBezTo>
                  <a:pt x="15653" y="13441"/>
                  <a:pt x="15653" y="13441"/>
                  <a:pt x="15653" y="13441"/>
                </a:cubicBezTo>
                <a:cubicBezTo>
                  <a:pt x="15653" y="13375"/>
                  <a:pt x="15653" y="13375"/>
                  <a:pt x="15653" y="13375"/>
                </a:cubicBezTo>
                <a:cubicBezTo>
                  <a:pt x="15597" y="13375"/>
                  <a:pt x="15597" y="13375"/>
                  <a:pt x="15597" y="13375"/>
                </a:cubicBezTo>
                <a:cubicBezTo>
                  <a:pt x="15597" y="13308"/>
                  <a:pt x="15597" y="13308"/>
                  <a:pt x="15597" y="13308"/>
                </a:cubicBezTo>
                <a:cubicBezTo>
                  <a:pt x="15541" y="13308"/>
                  <a:pt x="15541" y="13308"/>
                  <a:pt x="15541" y="13308"/>
                </a:cubicBezTo>
                <a:cubicBezTo>
                  <a:pt x="15541" y="13308"/>
                  <a:pt x="15541" y="13308"/>
                  <a:pt x="15541" y="13308"/>
                </a:cubicBezTo>
                <a:cubicBezTo>
                  <a:pt x="15485" y="13241"/>
                  <a:pt x="15485" y="13241"/>
                  <a:pt x="15485" y="13241"/>
                </a:cubicBezTo>
                <a:cubicBezTo>
                  <a:pt x="15485" y="13174"/>
                  <a:pt x="15485" y="13174"/>
                  <a:pt x="15485" y="13174"/>
                </a:cubicBezTo>
                <a:cubicBezTo>
                  <a:pt x="15429" y="13174"/>
                  <a:pt x="15429" y="13174"/>
                  <a:pt x="15429" y="13174"/>
                </a:cubicBezTo>
                <a:cubicBezTo>
                  <a:pt x="15485" y="13107"/>
                  <a:pt x="15485" y="13107"/>
                  <a:pt x="15485" y="13107"/>
                </a:cubicBezTo>
                <a:cubicBezTo>
                  <a:pt x="15541" y="13174"/>
                  <a:pt x="15541" y="13174"/>
                  <a:pt x="15541" y="13174"/>
                </a:cubicBezTo>
                <a:cubicBezTo>
                  <a:pt x="15597" y="13107"/>
                  <a:pt x="15597" y="13107"/>
                  <a:pt x="15597" y="13107"/>
                </a:cubicBezTo>
                <a:cubicBezTo>
                  <a:pt x="15653" y="13040"/>
                  <a:pt x="15653" y="13040"/>
                  <a:pt x="15653" y="13040"/>
                </a:cubicBezTo>
                <a:cubicBezTo>
                  <a:pt x="15541" y="13040"/>
                  <a:pt x="15541" y="13040"/>
                  <a:pt x="15541" y="13040"/>
                </a:cubicBezTo>
                <a:cubicBezTo>
                  <a:pt x="15541" y="12973"/>
                  <a:pt x="15541" y="12973"/>
                  <a:pt x="15541" y="12973"/>
                </a:cubicBezTo>
                <a:cubicBezTo>
                  <a:pt x="15541" y="12973"/>
                  <a:pt x="15541" y="12973"/>
                  <a:pt x="15541" y="12973"/>
                </a:cubicBezTo>
                <a:cubicBezTo>
                  <a:pt x="15541" y="12907"/>
                  <a:pt x="15541" y="12907"/>
                  <a:pt x="15541" y="12907"/>
                </a:cubicBezTo>
                <a:cubicBezTo>
                  <a:pt x="15485" y="12907"/>
                  <a:pt x="15485" y="12907"/>
                  <a:pt x="15485" y="12907"/>
                </a:cubicBezTo>
                <a:cubicBezTo>
                  <a:pt x="15485" y="12973"/>
                  <a:pt x="15485" y="12973"/>
                  <a:pt x="15485" y="12973"/>
                </a:cubicBezTo>
                <a:cubicBezTo>
                  <a:pt x="15485" y="13040"/>
                  <a:pt x="15485" y="13040"/>
                  <a:pt x="15485" y="13040"/>
                </a:cubicBezTo>
                <a:cubicBezTo>
                  <a:pt x="15429" y="12973"/>
                  <a:pt x="15429" y="12973"/>
                  <a:pt x="15429" y="12973"/>
                </a:cubicBezTo>
                <a:cubicBezTo>
                  <a:pt x="15485" y="12907"/>
                  <a:pt x="15485" y="12907"/>
                  <a:pt x="15485" y="12907"/>
                </a:cubicBezTo>
                <a:cubicBezTo>
                  <a:pt x="15485" y="12840"/>
                  <a:pt x="15485" y="12840"/>
                  <a:pt x="15485" y="12840"/>
                </a:cubicBezTo>
                <a:cubicBezTo>
                  <a:pt x="15429" y="12907"/>
                  <a:pt x="15429" y="12907"/>
                  <a:pt x="15429" y="12907"/>
                </a:cubicBezTo>
                <a:cubicBezTo>
                  <a:pt x="15429" y="12907"/>
                  <a:pt x="15429" y="12907"/>
                  <a:pt x="15429" y="12907"/>
                </a:cubicBezTo>
                <a:cubicBezTo>
                  <a:pt x="15429" y="12840"/>
                  <a:pt x="15429" y="12840"/>
                  <a:pt x="15429" y="12840"/>
                </a:cubicBezTo>
                <a:cubicBezTo>
                  <a:pt x="15372" y="12840"/>
                  <a:pt x="15372" y="12840"/>
                  <a:pt x="15372" y="12840"/>
                </a:cubicBezTo>
                <a:cubicBezTo>
                  <a:pt x="15372" y="12773"/>
                  <a:pt x="15372" y="12773"/>
                  <a:pt x="15372" y="12773"/>
                </a:cubicBezTo>
                <a:cubicBezTo>
                  <a:pt x="15372" y="12773"/>
                  <a:pt x="15372" y="12773"/>
                  <a:pt x="15372" y="12773"/>
                </a:cubicBezTo>
                <a:cubicBezTo>
                  <a:pt x="15372" y="12706"/>
                  <a:pt x="15372" y="12706"/>
                  <a:pt x="15372" y="12706"/>
                </a:cubicBezTo>
                <a:cubicBezTo>
                  <a:pt x="15316" y="12639"/>
                  <a:pt x="15316" y="12639"/>
                  <a:pt x="15316" y="12639"/>
                </a:cubicBezTo>
                <a:cubicBezTo>
                  <a:pt x="15316" y="12639"/>
                  <a:pt x="15316" y="12639"/>
                  <a:pt x="15316" y="12639"/>
                </a:cubicBezTo>
                <a:cubicBezTo>
                  <a:pt x="15372" y="12572"/>
                  <a:pt x="15372" y="12572"/>
                  <a:pt x="15372" y="12572"/>
                </a:cubicBezTo>
                <a:cubicBezTo>
                  <a:pt x="15372" y="12505"/>
                  <a:pt x="15372" y="12505"/>
                  <a:pt x="15372" y="12505"/>
                </a:cubicBezTo>
                <a:cubicBezTo>
                  <a:pt x="15260" y="12639"/>
                  <a:pt x="15260" y="12639"/>
                  <a:pt x="15260" y="12639"/>
                </a:cubicBezTo>
                <a:cubicBezTo>
                  <a:pt x="15260" y="12639"/>
                  <a:pt x="15260" y="12639"/>
                  <a:pt x="15260" y="12639"/>
                </a:cubicBezTo>
                <a:cubicBezTo>
                  <a:pt x="15260" y="12639"/>
                  <a:pt x="15260" y="12639"/>
                  <a:pt x="15260" y="12639"/>
                </a:cubicBezTo>
                <a:cubicBezTo>
                  <a:pt x="15260" y="12572"/>
                  <a:pt x="15260" y="12572"/>
                  <a:pt x="15260" y="12572"/>
                </a:cubicBezTo>
                <a:cubicBezTo>
                  <a:pt x="15260" y="12572"/>
                  <a:pt x="15260" y="12572"/>
                  <a:pt x="15260" y="12572"/>
                </a:cubicBezTo>
                <a:cubicBezTo>
                  <a:pt x="15204" y="12572"/>
                  <a:pt x="15204" y="12572"/>
                  <a:pt x="15204" y="12572"/>
                </a:cubicBezTo>
                <a:cubicBezTo>
                  <a:pt x="15204" y="12572"/>
                  <a:pt x="15204" y="12572"/>
                  <a:pt x="15204" y="12572"/>
                </a:cubicBezTo>
                <a:cubicBezTo>
                  <a:pt x="15148" y="12639"/>
                  <a:pt x="15148" y="12639"/>
                  <a:pt x="15148" y="12639"/>
                </a:cubicBezTo>
                <a:cubicBezTo>
                  <a:pt x="15148" y="12639"/>
                  <a:pt x="15148" y="12639"/>
                  <a:pt x="15148" y="12639"/>
                </a:cubicBezTo>
                <a:cubicBezTo>
                  <a:pt x="15148" y="12639"/>
                  <a:pt x="15148" y="12639"/>
                  <a:pt x="15148" y="12639"/>
                </a:cubicBezTo>
                <a:cubicBezTo>
                  <a:pt x="15148" y="12572"/>
                  <a:pt x="15148" y="12572"/>
                  <a:pt x="15148" y="12572"/>
                </a:cubicBezTo>
                <a:cubicBezTo>
                  <a:pt x="15148" y="12505"/>
                  <a:pt x="15148" y="12505"/>
                  <a:pt x="15148" y="12505"/>
                </a:cubicBezTo>
                <a:cubicBezTo>
                  <a:pt x="15148" y="12505"/>
                  <a:pt x="15148" y="12505"/>
                  <a:pt x="15148" y="12505"/>
                </a:cubicBezTo>
                <a:cubicBezTo>
                  <a:pt x="15148" y="12505"/>
                  <a:pt x="15148" y="12505"/>
                  <a:pt x="15148" y="12505"/>
                </a:cubicBezTo>
                <a:cubicBezTo>
                  <a:pt x="15092" y="12505"/>
                  <a:pt x="15092" y="12505"/>
                  <a:pt x="15092" y="12505"/>
                </a:cubicBezTo>
                <a:cubicBezTo>
                  <a:pt x="15092" y="12505"/>
                  <a:pt x="15092" y="12505"/>
                  <a:pt x="15092" y="12505"/>
                </a:cubicBezTo>
                <a:cubicBezTo>
                  <a:pt x="15036" y="12572"/>
                  <a:pt x="15036" y="12572"/>
                  <a:pt x="15036" y="12572"/>
                </a:cubicBezTo>
                <a:cubicBezTo>
                  <a:pt x="15036" y="12639"/>
                  <a:pt x="15036" y="12639"/>
                  <a:pt x="15036" y="12639"/>
                </a:cubicBezTo>
                <a:cubicBezTo>
                  <a:pt x="14980" y="12572"/>
                  <a:pt x="14980" y="12572"/>
                  <a:pt x="14980" y="12572"/>
                </a:cubicBezTo>
                <a:cubicBezTo>
                  <a:pt x="14924" y="12572"/>
                  <a:pt x="14924" y="12572"/>
                  <a:pt x="14924" y="12572"/>
                </a:cubicBezTo>
                <a:cubicBezTo>
                  <a:pt x="14924" y="12572"/>
                  <a:pt x="14924" y="12572"/>
                  <a:pt x="14924" y="12572"/>
                </a:cubicBezTo>
                <a:cubicBezTo>
                  <a:pt x="14868" y="12505"/>
                  <a:pt x="14868" y="12505"/>
                  <a:pt x="14868" y="12505"/>
                </a:cubicBezTo>
                <a:cubicBezTo>
                  <a:pt x="14811" y="12438"/>
                  <a:pt x="14811" y="12438"/>
                  <a:pt x="14811" y="12438"/>
                </a:cubicBezTo>
                <a:cubicBezTo>
                  <a:pt x="14811" y="12505"/>
                  <a:pt x="14811" y="12505"/>
                  <a:pt x="14811" y="12505"/>
                </a:cubicBezTo>
                <a:cubicBezTo>
                  <a:pt x="14811" y="12572"/>
                  <a:pt x="14811" y="12572"/>
                  <a:pt x="14811" y="12572"/>
                </a:cubicBezTo>
                <a:cubicBezTo>
                  <a:pt x="14811" y="12572"/>
                  <a:pt x="14811" y="12572"/>
                  <a:pt x="14811" y="12572"/>
                </a:cubicBezTo>
                <a:cubicBezTo>
                  <a:pt x="14755" y="12572"/>
                  <a:pt x="14755" y="12572"/>
                  <a:pt x="14755" y="12572"/>
                </a:cubicBezTo>
                <a:cubicBezTo>
                  <a:pt x="14699" y="12572"/>
                  <a:pt x="14699" y="12572"/>
                  <a:pt x="14699" y="12572"/>
                </a:cubicBezTo>
                <a:cubicBezTo>
                  <a:pt x="14643" y="12572"/>
                  <a:pt x="14643" y="12572"/>
                  <a:pt x="14643" y="12572"/>
                </a:cubicBezTo>
                <a:cubicBezTo>
                  <a:pt x="14643" y="12639"/>
                  <a:pt x="14643" y="12639"/>
                  <a:pt x="14643" y="12639"/>
                </a:cubicBezTo>
                <a:cubicBezTo>
                  <a:pt x="14587" y="12639"/>
                  <a:pt x="14587" y="12639"/>
                  <a:pt x="14587" y="12639"/>
                </a:cubicBezTo>
                <a:cubicBezTo>
                  <a:pt x="14587" y="12639"/>
                  <a:pt x="14587" y="12639"/>
                  <a:pt x="14587" y="12639"/>
                </a:cubicBezTo>
                <a:cubicBezTo>
                  <a:pt x="14531" y="12639"/>
                  <a:pt x="14531" y="12639"/>
                  <a:pt x="14531" y="12639"/>
                </a:cubicBezTo>
                <a:cubicBezTo>
                  <a:pt x="14475" y="12639"/>
                  <a:pt x="14475" y="12639"/>
                  <a:pt x="14475" y="12639"/>
                </a:cubicBezTo>
                <a:cubicBezTo>
                  <a:pt x="14475" y="12572"/>
                  <a:pt x="14475" y="12572"/>
                  <a:pt x="14475" y="12572"/>
                </a:cubicBezTo>
                <a:cubicBezTo>
                  <a:pt x="14419" y="12505"/>
                  <a:pt x="14419" y="12505"/>
                  <a:pt x="14419" y="12505"/>
                </a:cubicBezTo>
                <a:cubicBezTo>
                  <a:pt x="14419" y="12505"/>
                  <a:pt x="14419" y="12505"/>
                  <a:pt x="14419" y="12505"/>
                </a:cubicBezTo>
                <a:cubicBezTo>
                  <a:pt x="14363" y="12505"/>
                  <a:pt x="14363" y="12505"/>
                  <a:pt x="14363" y="12505"/>
                </a:cubicBezTo>
                <a:cubicBezTo>
                  <a:pt x="14306" y="12372"/>
                  <a:pt x="14306" y="12372"/>
                  <a:pt x="14306" y="12372"/>
                </a:cubicBezTo>
                <a:cubicBezTo>
                  <a:pt x="14363" y="12305"/>
                  <a:pt x="14363" y="12305"/>
                  <a:pt x="14363" y="12305"/>
                </a:cubicBezTo>
                <a:cubicBezTo>
                  <a:pt x="14363" y="12305"/>
                  <a:pt x="14363" y="12305"/>
                  <a:pt x="14363" y="12305"/>
                </a:cubicBezTo>
                <a:cubicBezTo>
                  <a:pt x="14363" y="12238"/>
                  <a:pt x="14363" y="12238"/>
                  <a:pt x="14363" y="12238"/>
                </a:cubicBezTo>
                <a:cubicBezTo>
                  <a:pt x="14419" y="12238"/>
                  <a:pt x="14419" y="12238"/>
                  <a:pt x="14419" y="12238"/>
                </a:cubicBezTo>
                <a:cubicBezTo>
                  <a:pt x="14475" y="12171"/>
                  <a:pt x="14475" y="12171"/>
                  <a:pt x="14475" y="12171"/>
                </a:cubicBezTo>
                <a:cubicBezTo>
                  <a:pt x="14475" y="12171"/>
                  <a:pt x="14475" y="12171"/>
                  <a:pt x="14475" y="12171"/>
                </a:cubicBezTo>
                <a:cubicBezTo>
                  <a:pt x="14531" y="12171"/>
                  <a:pt x="14531" y="12171"/>
                  <a:pt x="14531" y="12171"/>
                </a:cubicBezTo>
                <a:cubicBezTo>
                  <a:pt x="14587" y="12171"/>
                  <a:pt x="14587" y="12171"/>
                  <a:pt x="14587" y="12171"/>
                </a:cubicBezTo>
                <a:cubicBezTo>
                  <a:pt x="14587" y="12104"/>
                  <a:pt x="14587" y="12104"/>
                  <a:pt x="14587" y="12104"/>
                </a:cubicBezTo>
                <a:cubicBezTo>
                  <a:pt x="14531" y="12104"/>
                  <a:pt x="14531" y="12104"/>
                  <a:pt x="14531" y="12104"/>
                </a:cubicBezTo>
                <a:cubicBezTo>
                  <a:pt x="14531" y="12037"/>
                  <a:pt x="14531" y="12037"/>
                  <a:pt x="14531" y="12037"/>
                </a:cubicBezTo>
                <a:cubicBezTo>
                  <a:pt x="14587" y="12037"/>
                  <a:pt x="14587" y="12037"/>
                  <a:pt x="14587" y="12037"/>
                </a:cubicBezTo>
                <a:cubicBezTo>
                  <a:pt x="14587" y="12037"/>
                  <a:pt x="14587" y="12037"/>
                  <a:pt x="14587" y="12037"/>
                </a:cubicBezTo>
                <a:cubicBezTo>
                  <a:pt x="14587" y="12037"/>
                  <a:pt x="14587" y="12037"/>
                  <a:pt x="14587" y="12037"/>
                </a:cubicBezTo>
                <a:cubicBezTo>
                  <a:pt x="14587" y="11970"/>
                  <a:pt x="14587" y="11970"/>
                  <a:pt x="14587" y="11970"/>
                </a:cubicBezTo>
                <a:cubicBezTo>
                  <a:pt x="14587" y="11970"/>
                  <a:pt x="14587" y="11970"/>
                  <a:pt x="14587" y="11970"/>
                </a:cubicBezTo>
                <a:cubicBezTo>
                  <a:pt x="14643" y="12037"/>
                  <a:pt x="14643" y="12037"/>
                  <a:pt x="14643" y="12037"/>
                </a:cubicBezTo>
                <a:cubicBezTo>
                  <a:pt x="14699" y="12037"/>
                  <a:pt x="14699" y="12037"/>
                  <a:pt x="14699" y="12037"/>
                </a:cubicBezTo>
                <a:cubicBezTo>
                  <a:pt x="14755" y="12104"/>
                  <a:pt x="14755" y="12104"/>
                  <a:pt x="14755" y="12104"/>
                </a:cubicBezTo>
                <a:cubicBezTo>
                  <a:pt x="14811" y="12171"/>
                  <a:pt x="14811" y="12171"/>
                  <a:pt x="14811" y="12171"/>
                </a:cubicBezTo>
                <a:cubicBezTo>
                  <a:pt x="14811" y="12171"/>
                  <a:pt x="14811" y="12171"/>
                  <a:pt x="14811" y="12171"/>
                </a:cubicBezTo>
                <a:cubicBezTo>
                  <a:pt x="14868" y="12171"/>
                  <a:pt x="14868" y="12171"/>
                  <a:pt x="14868" y="12171"/>
                </a:cubicBezTo>
                <a:cubicBezTo>
                  <a:pt x="14924" y="12171"/>
                  <a:pt x="14924" y="12171"/>
                  <a:pt x="14924" y="12171"/>
                </a:cubicBezTo>
                <a:cubicBezTo>
                  <a:pt x="14924" y="12171"/>
                  <a:pt x="14924" y="12171"/>
                  <a:pt x="14924" y="12171"/>
                </a:cubicBezTo>
                <a:cubicBezTo>
                  <a:pt x="14980" y="12171"/>
                  <a:pt x="14980" y="12171"/>
                  <a:pt x="14980" y="12171"/>
                </a:cubicBezTo>
                <a:cubicBezTo>
                  <a:pt x="14980" y="12171"/>
                  <a:pt x="14980" y="12171"/>
                  <a:pt x="14980" y="12171"/>
                </a:cubicBezTo>
                <a:cubicBezTo>
                  <a:pt x="15036" y="12171"/>
                  <a:pt x="15036" y="12171"/>
                  <a:pt x="15036" y="12171"/>
                </a:cubicBezTo>
                <a:cubicBezTo>
                  <a:pt x="15092" y="12171"/>
                  <a:pt x="15092" y="12171"/>
                  <a:pt x="15092" y="12171"/>
                </a:cubicBezTo>
                <a:cubicBezTo>
                  <a:pt x="15092" y="12104"/>
                  <a:pt x="15092" y="12104"/>
                  <a:pt x="15092" y="12104"/>
                </a:cubicBezTo>
                <a:cubicBezTo>
                  <a:pt x="15148" y="12104"/>
                  <a:pt x="15148" y="12104"/>
                  <a:pt x="15148" y="12104"/>
                </a:cubicBezTo>
                <a:cubicBezTo>
                  <a:pt x="15148" y="12104"/>
                  <a:pt x="15148" y="12104"/>
                  <a:pt x="15148" y="12104"/>
                </a:cubicBezTo>
                <a:cubicBezTo>
                  <a:pt x="15148" y="12171"/>
                  <a:pt x="15148" y="12171"/>
                  <a:pt x="15148" y="12171"/>
                </a:cubicBezTo>
                <a:cubicBezTo>
                  <a:pt x="15204" y="12171"/>
                  <a:pt x="15204" y="12171"/>
                  <a:pt x="15204" y="12171"/>
                </a:cubicBezTo>
                <a:cubicBezTo>
                  <a:pt x="15260" y="12104"/>
                  <a:pt x="15260" y="12104"/>
                  <a:pt x="15260" y="12104"/>
                </a:cubicBezTo>
                <a:cubicBezTo>
                  <a:pt x="15260" y="12104"/>
                  <a:pt x="15260" y="12104"/>
                  <a:pt x="15260" y="12104"/>
                </a:cubicBezTo>
                <a:cubicBezTo>
                  <a:pt x="15316" y="12037"/>
                  <a:pt x="15316" y="12037"/>
                  <a:pt x="15316" y="12037"/>
                </a:cubicBezTo>
                <a:cubicBezTo>
                  <a:pt x="15316" y="12104"/>
                  <a:pt x="15316" y="12104"/>
                  <a:pt x="15316" y="12104"/>
                </a:cubicBezTo>
                <a:cubicBezTo>
                  <a:pt x="15316" y="12171"/>
                  <a:pt x="15316" y="12171"/>
                  <a:pt x="15316" y="12171"/>
                </a:cubicBezTo>
                <a:cubicBezTo>
                  <a:pt x="15316" y="12171"/>
                  <a:pt x="15316" y="12171"/>
                  <a:pt x="15316" y="12171"/>
                </a:cubicBezTo>
                <a:cubicBezTo>
                  <a:pt x="15372" y="12171"/>
                  <a:pt x="15372" y="12171"/>
                  <a:pt x="15372" y="12171"/>
                </a:cubicBezTo>
                <a:cubicBezTo>
                  <a:pt x="15372" y="12104"/>
                  <a:pt x="15372" y="12104"/>
                  <a:pt x="15372" y="12104"/>
                </a:cubicBezTo>
                <a:cubicBezTo>
                  <a:pt x="15429" y="12171"/>
                  <a:pt x="15429" y="12171"/>
                  <a:pt x="15429" y="12171"/>
                </a:cubicBezTo>
                <a:cubicBezTo>
                  <a:pt x="15429" y="12104"/>
                  <a:pt x="15429" y="12104"/>
                  <a:pt x="15429" y="12104"/>
                </a:cubicBezTo>
                <a:cubicBezTo>
                  <a:pt x="15429" y="11970"/>
                  <a:pt x="15429" y="11970"/>
                  <a:pt x="15429" y="11970"/>
                </a:cubicBezTo>
                <a:cubicBezTo>
                  <a:pt x="15372" y="11903"/>
                  <a:pt x="15372" y="11903"/>
                  <a:pt x="15372" y="11903"/>
                </a:cubicBezTo>
                <a:cubicBezTo>
                  <a:pt x="15372" y="11837"/>
                  <a:pt x="15372" y="11837"/>
                  <a:pt x="15372" y="11837"/>
                </a:cubicBezTo>
                <a:cubicBezTo>
                  <a:pt x="15316" y="11837"/>
                  <a:pt x="15316" y="11837"/>
                  <a:pt x="15316" y="11837"/>
                </a:cubicBezTo>
                <a:cubicBezTo>
                  <a:pt x="15372" y="11770"/>
                  <a:pt x="15372" y="11770"/>
                  <a:pt x="15372" y="11770"/>
                </a:cubicBezTo>
                <a:cubicBezTo>
                  <a:pt x="15372" y="11703"/>
                  <a:pt x="15372" y="11703"/>
                  <a:pt x="15372" y="11703"/>
                </a:cubicBezTo>
                <a:cubicBezTo>
                  <a:pt x="15372" y="11703"/>
                  <a:pt x="15372" y="11703"/>
                  <a:pt x="15372" y="11703"/>
                </a:cubicBezTo>
                <a:cubicBezTo>
                  <a:pt x="15485" y="11703"/>
                  <a:pt x="15485" y="11703"/>
                  <a:pt x="15485" y="11703"/>
                </a:cubicBezTo>
                <a:cubicBezTo>
                  <a:pt x="15541" y="11636"/>
                  <a:pt x="15541" y="11636"/>
                  <a:pt x="15541" y="11636"/>
                </a:cubicBezTo>
                <a:cubicBezTo>
                  <a:pt x="15597" y="11569"/>
                  <a:pt x="15597" y="11569"/>
                  <a:pt x="15597" y="11569"/>
                </a:cubicBezTo>
                <a:cubicBezTo>
                  <a:pt x="15653" y="11502"/>
                  <a:pt x="15653" y="11502"/>
                  <a:pt x="15653" y="11502"/>
                </a:cubicBezTo>
                <a:cubicBezTo>
                  <a:pt x="15653" y="11502"/>
                  <a:pt x="15653" y="11502"/>
                  <a:pt x="15653" y="11502"/>
                </a:cubicBezTo>
                <a:cubicBezTo>
                  <a:pt x="15709" y="11569"/>
                  <a:pt x="15709" y="11569"/>
                  <a:pt x="15709" y="11569"/>
                </a:cubicBezTo>
                <a:cubicBezTo>
                  <a:pt x="15765" y="11569"/>
                  <a:pt x="15765" y="11569"/>
                  <a:pt x="15765" y="11569"/>
                </a:cubicBezTo>
                <a:cubicBezTo>
                  <a:pt x="15765" y="11569"/>
                  <a:pt x="15765" y="11569"/>
                  <a:pt x="15765" y="11569"/>
                </a:cubicBezTo>
                <a:cubicBezTo>
                  <a:pt x="15709" y="11502"/>
                  <a:pt x="15709" y="11502"/>
                  <a:pt x="15709" y="11502"/>
                </a:cubicBezTo>
                <a:cubicBezTo>
                  <a:pt x="15709" y="11435"/>
                  <a:pt x="15709" y="11435"/>
                  <a:pt x="15709" y="11435"/>
                </a:cubicBezTo>
                <a:cubicBezTo>
                  <a:pt x="15765" y="11368"/>
                  <a:pt x="15765" y="11368"/>
                  <a:pt x="15765" y="11368"/>
                </a:cubicBezTo>
                <a:cubicBezTo>
                  <a:pt x="15821" y="11368"/>
                  <a:pt x="15821" y="11368"/>
                  <a:pt x="15821" y="11368"/>
                </a:cubicBezTo>
                <a:cubicBezTo>
                  <a:pt x="15821" y="11302"/>
                  <a:pt x="15821" y="11302"/>
                  <a:pt x="15821" y="11302"/>
                </a:cubicBezTo>
                <a:cubicBezTo>
                  <a:pt x="15877" y="11368"/>
                  <a:pt x="15877" y="11368"/>
                  <a:pt x="15877" y="11368"/>
                </a:cubicBezTo>
                <a:cubicBezTo>
                  <a:pt x="15990" y="11302"/>
                  <a:pt x="15990" y="11302"/>
                  <a:pt x="15990" y="11302"/>
                </a:cubicBezTo>
                <a:cubicBezTo>
                  <a:pt x="15990" y="11302"/>
                  <a:pt x="15990" y="11302"/>
                  <a:pt x="15990" y="11302"/>
                </a:cubicBezTo>
                <a:cubicBezTo>
                  <a:pt x="15934" y="11235"/>
                  <a:pt x="15934" y="11235"/>
                  <a:pt x="15934" y="11235"/>
                </a:cubicBezTo>
                <a:cubicBezTo>
                  <a:pt x="15990" y="11168"/>
                  <a:pt x="15990" y="11168"/>
                  <a:pt x="15990" y="11168"/>
                </a:cubicBezTo>
                <a:cubicBezTo>
                  <a:pt x="15990" y="11101"/>
                  <a:pt x="15990" y="11101"/>
                  <a:pt x="15990" y="11101"/>
                </a:cubicBezTo>
                <a:cubicBezTo>
                  <a:pt x="15990" y="11101"/>
                  <a:pt x="15990" y="11101"/>
                  <a:pt x="15990" y="11101"/>
                </a:cubicBezTo>
                <a:cubicBezTo>
                  <a:pt x="15990" y="11034"/>
                  <a:pt x="15990" y="11034"/>
                  <a:pt x="15990" y="11034"/>
                </a:cubicBezTo>
                <a:cubicBezTo>
                  <a:pt x="15990" y="11034"/>
                  <a:pt x="15990" y="11034"/>
                  <a:pt x="15990" y="11034"/>
                </a:cubicBezTo>
                <a:cubicBezTo>
                  <a:pt x="15990" y="10967"/>
                  <a:pt x="15990" y="10967"/>
                  <a:pt x="15990" y="10967"/>
                </a:cubicBezTo>
                <a:cubicBezTo>
                  <a:pt x="15990" y="10900"/>
                  <a:pt x="15990" y="10900"/>
                  <a:pt x="15990" y="10900"/>
                </a:cubicBezTo>
                <a:cubicBezTo>
                  <a:pt x="15990" y="10900"/>
                  <a:pt x="15990" y="10900"/>
                  <a:pt x="15990" y="10900"/>
                </a:cubicBezTo>
                <a:cubicBezTo>
                  <a:pt x="15990" y="10900"/>
                  <a:pt x="15990" y="10900"/>
                  <a:pt x="15990" y="10900"/>
                </a:cubicBezTo>
                <a:cubicBezTo>
                  <a:pt x="15990" y="10833"/>
                  <a:pt x="15990" y="10833"/>
                  <a:pt x="15990" y="10833"/>
                </a:cubicBezTo>
                <a:cubicBezTo>
                  <a:pt x="16046" y="10833"/>
                  <a:pt x="16046" y="10833"/>
                  <a:pt x="16046" y="10833"/>
                </a:cubicBezTo>
                <a:cubicBezTo>
                  <a:pt x="16046" y="10767"/>
                  <a:pt x="16046" y="10767"/>
                  <a:pt x="16046" y="10767"/>
                </a:cubicBezTo>
                <a:cubicBezTo>
                  <a:pt x="16046" y="10700"/>
                  <a:pt x="16046" y="10700"/>
                  <a:pt x="16046" y="10700"/>
                </a:cubicBezTo>
                <a:cubicBezTo>
                  <a:pt x="16046" y="10700"/>
                  <a:pt x="16046" y="10700"/>
                  <a:pt x="16046" y="10700"/>
                </a:cubicBezTo>
                <a:cubicBezTo>
                  <a:pt x="16046" y="10700"/>
                  <a:pt x="16046" y="10700"/>
                  <a:pt x="16046" y="10700"/>
                </a:cubicBezTo>
                <a:cubicBezTo>
                  <a:pt x="15990" y="10700"/>
                  <a:pt x="15990" y="10700"/>
                  <a:pt x="15990" y="10700"/>
                </a:cubicBezTo>
                <a:cubicBezTo>
                  <a:pt x="15990" y="10767"/>
                  <a:pt x="15990" y="10767"/>
                  <a:pt x="15990" y="10767"/>
                </a:cubicBezTo>
                <a:cubicBezTo>
                  <a:pt x="15990" y="10767"/>
                  <a:pt x="15990" y="10767"/>
                  <a:pt x="15990" y="10767"/>
                </a:cubicBezTo>
                <a:cubicBezTo>
                  <a:pt x="15990" y="10767"/>
                  <a:pt x="15990" y="10767"/>
                  <a:pt x="15990" y="10767"/>
                </a:cubicBezTo>
                <a:cubicBezTo>
                  <a:pt x="15990" y="10700"/>
                  <a:pt x="15990" y="10700"/>
                  <a:pt x="15990" y="10700"/>
                </a:cubicBezTo>
                <a:cubicBezTo>
                  <a:pt x="15934" y="10700"/>
                  <a:pt x="15934" y="10700"/>
                  <a:pt x="15934" y="10700"/>
                </a:cubicBezTo>
                <a:cubicBezTo>
                  <a:pt x="15877" y="10700"/>
                  <a:pt x="15877" y="10700"/>
                  <a:pt x="15877" y="10700"/>
                </a:cubicBezTo>
                <a:cubicBezTo>
                  <a:pt x="15821" y="10633"/>
                  <a:pt x="15821" y="10633"/>
                  <a:pt x="15821" y="10633"/>
                </a:cubicBezTo>
                <a:cubicBezTo>
                  <a:pt x="15821" y="10633"/>
                  <a:pt x="15821" y="10633"/>
                  <a:pt x="15821" y="10633"/>
                </a:cubicBezTo>
                <a:cubicBezTo>
                  <a:pt x="15934" y="10566"/>
                  <a:pt x="15934" y="10566"/>
                  <a:pt x="15934" y="10566"/>
                </a:cubicBezTo>
                <a:cubicBezTo>
                  <a:pt x="15877" y="10566"/>
                  <a:pt x="15877" y="10566"/>
                  <a:pt x="15877" y="10566"/>
                </a:cubicBezTo>
                <a:cubicBezTo>
                  <a:pt x="15877" y="10566"/>
                  <a:pt x="15877" y="10566"/>
                  <a:pt x="15877" y="10566"/>
                </a:cubicBezTo>
                <a:cubicBezTo>
                  <a:pt x="15877" y="10499"/>
                  <a:pt x="15877" y="10499"/>
                  <a:pt x="15877" y="10499"/>
                </a:cubicBezTo>
                <a:cubicBezTo>
                  <a:pt x="15877" y="10432"/>
                  <a:pt x="15877" y="10432"/>
                  <a:pt x="15877" y="10432"/>
                </a:cubicBezTo>
                <a:cubicBezTo>
                  <a:pt x="15821" y="10432"/>
                  <a:pt x="15821" y="10432"/>
                  <a:pt x="15821" y="10432"/>
                </a:cubicBezTo>
                <a:cubicBezTo>
                  <a:pt x="15821" y="10432"/>
                  <a:pt x="15821" y="10432"/>
                  <a:pt x="15821" y="10432"/>
                </a:cubicBezTo>
                <a:cubicBezTo>
                  <a:pt x="15821" y="10432"/>
                  <a:pt x="15821" y="10432"/>
                  <a:pt x="15821" y="10432"/>
                </a:cubicBezTo>
                <a:cubicBezTo>
                  <a:pt x="15821" y="10499"/>
                  <a:pt x="15821" y="10499"/>
                  <a:pt x="15821" y="10499"/>
                </a:cubicBezTo>
                <a:cubicBezTo>
                  <a:pt x="15821" y="10499"/>
                  <a:pt x="15821" y="10499"/>
                  <a:pt x="15821" y="10499"/>
                </a:cubicBezTo>
                <a:cubicBezTo>
                  <a:pt x="15765" y="10499"/>
                  <a:pt x="15765" y="10499"/>
                  <a:pt x="15765" y="10499"/>
                </a:cubicBezTo>
                <a:cubicBezTo>
                  <a:pt x="15765" y="10499"/>
                  <a:pt x="15765" y="10499"/>
                  <a:pt x="15765" y="10499"/>
                </a:cubicBezTo>
                <a:cubicBezTo>
                  <a:pt x="15709" y="10499"/>
                  <a:pt x="15709" y="10499"/>
                  <a:pt x="15709" y="10499"/>
                </a:cubicBezTo>
                <a:cubicBezTo>
                  <a:pt x="15709" y="10432"/>
                  <a:pt x="15709" y="10432"/>
                  <a:pt x="15709" y="10432"/>
                </a:cubicBezTo>
                <a:cubicBezTo>
                  <a:pt x="15765" y="10365"/>
                  <a:pt x="15765" y="10365"/>
                  <a:pt x="15765" y="10365"/>
                </a:cubicBezTo>
                <a:cubicBezTo>
                  <a:pt x="15765" y="10365"/>
                  <a:pt x="15765" y="10365"/>
                  <a:pt x="15765" y="10365"/>
                </a:cubicBezTo>
                <a:cubicBezTo>
                  <a:pt x="15653" y="10365"/>
                  <a:pt x="15653" y="10365"/>
                  <a:pt x="15653" y="10365"/>
                </a:cubicBezTo>
                <a:cubicBezTo>
                  <a:pt x="15653" y="10298"/>
                  <a:pt x="15653" y="10298"/>
                  <a:pt x="15653" y="10298"/>
                </a:cubicBezTo>
                <a:cubicBezTo>
                  <a:pt x="15709" y="10298"/>
                  <a:pt x="15709" y="10298"/>
                  <a:pt x="15709" y="10298"/>
                </a:cubicBezTo>
                <a:cubicBezTo>
                  <a:pt x="15709" y="10298"/>
                  <a:pt x="15709" y="10298"/>
                  <a:pt x="15709" y="10298"/>
                </a:cubicBezTo>
                <a:cubicBezTo>
                  <a:pt x="15709" y="10298"/>
                  <a:pt x="15709" y="10298"/>
                  <a:pt x="15709" y="10298"/>
                </a:cubicBezTo>
                <a:cubicBezTo>
                  <a:pt x="15709" y="10232"/>
                  <a:pt x="15709" y="10232"/>
                  <a:pt x="15709" y="10232"/>
                </a:cubicBezTo>
                <a:cubicBezTo>
                  <a:pt x="15765" y="10232"/>
                  <a:pt x="15765" y="10232"/>
                  <a:pt x="15765" y="10232"/>
                </a:cubicBezTo>
                <a:cubicBezTo>
                  <a:pt x="15765" y="10232"/>
                  <a:pt x="15765" y="10232"/>
                  <a:pt x="15765" y="10232"/>
                </a:cubicBezTo>
                <a:cubicBezTo>
                  <a:pt x="15765" y="10165"/>
                  <a:pt x="15765" y="10165"/>
                  <a:pt x="15765" y="10165"/>
                </a:cubicBezTo>
                <a:cubicBezTo>
                  <a:pt x="15709" y="10232"/>
                  <a:pt x="15709" y="10232"/>
                  <a:pt x="15709" y="10232"/>
                </a:cubicBezTo>
                <a:cubicBezTo>
                  <a:pt x="15653" y="10298"/>
                  <a:pt x="15653" y="10298"/>
                  <a:pt x="15653" y="10298"/>
                </a:cubicBezTo>
                <a:cubicBezTo>
                  <a:pt x="15653" y="10298"/>
                  <a:pt x="15653" y="10298"/>
                  <a:pt x="15653" y="10298"/>
                </a:cubicBezTo>
                <a:cubicBezTo>
                  <a:pt x="15597" y="10298"/>
                  <a:pt x="15597" y="10298"/>
                  <a:pt x="15597" y="10298"/>
                </a:cubicBezTo>
                <a:cubicBezTo>
                  <a:pt x="15597" y="10232"/>
                  <a:pt x="15597" y="10232"/>
                  <a:pt x="15597" y="10232"/>
                </a:cubicBezTo>
                <a:cubicBezTo>
                  <a:pt x="15597" y="10232"/>
                  <a:pt x="15597" y="10232"/>
                  <a:pt x="15597" y="10232"/>
                </a:cubicBezTo>
                <a:cubicBezTo>
                  <a:pt x="15541" y="10298"/>
                  <a:pt x="15541" y="10298"/>
                  <a:pt x="15541" y="10298"/>
                </a:cubicBezTo>
                <a:cubicBezTo>
                  <a:pt x="15541" y="10298"/>
                  <a:pt x="15541" y="10298"/>
                  <a:pt x="15541" y="10298"/>
                </a:cubicBezTo>
                <a:cubicBezTo>
                  <a:pt x="15485" y="10298"/>
                  <a:pt x="15485" y="10298"/>
                  <a:pt x="15485" y="10298"/>
                </a:cubicBezTo>
                <a:cubicBezTo>
                  <a:pt x="15429" y="10298"/>
                  <a:pt x="15429" y="10298"/>
                  <a:pt x="15429" y="10298"/>
                </a:cubicBezTo>
                <a:cubicBezTo>
                  <a:pt x="15429" y="10298"/>
                  <a:pt x="15429" y="10298"/>
                  <a:pt x="15429" y="10298"/>
                </a:cubicBezTo>
                <a:cubicBezTo>
                  <a:pt x="15429" y="10365"/>
                  <a:pt x="15429" y="10365"/>
                  <a:pt x="15429" y="10365"/>
                </a:cubicBezTo>
                <a:cubicBezTo>
                  <a:pt x="15372" y="10365"/>
                  <a:pt x="15372" y="10365"/>
                  <a:pt x="15372" y="10365"/>
                </a:cubicBezTo>
                <a:cubicBezTo>
                  <a:pt x="15372" y="10298"/>
                  <a:pt x="15372" y="10298"/>
                  <a:pt x="15372" y="10298"/>
                </a:cubicBezTo>
                <a:cubicBezTo>
                  <a:pt x="15429" y="10298"/>
                  <a:pt x="15429" y="10298"/>
                  <a:pt x="15429" y="10298"/>
                </a:cubicBezTo>
                <a:cubicBezTo>
                  <a:pt x="15429" y="10232"/>
                  <a:pt x="15429" y="10232"/>
                  <a:pt x="15429" y="10232"/>
                </a:cubicBezTo>
                <a:cubicBezTo>
                  <a:pt x="15372" y="10232"/>
                  <a:pt x="15372" y="10232"/>
                  <a:pt x="15372" y="10232"/>
                </a:cubicBezTo>
                <a:cubicBezTo>
                  <a:pt x="15429" y="10165"/>
                  <a:pt x="15429" y="10165"/>
                  <a:pt x="15429" y="10165"/>
                </a:cubicBezTo>
                <a:cubicBezTo>
                  <a:pt x="15429" y="10165"/>
                  <a:pt x="15429" y="10165"/>
                  <a:pt x="15429" y="10165"/>
                </a:cubicBezTo>
                <a:cubicBezTo>
                  <a:pt x="15485" y="10165"/>
                  <a:pt x="15485" y="10165"/>
                  <a:pt x="15485" y="10165"/>
                </a:cubicBezTo>
                <a:cubicBezTo>
                  <a:pt x="15485" y="10232"/>
                  <a:pt x="15485" y="10232"/>
                  <a:pt x="15485" y="10232"/>
                </a:cubicBezTo>
                <a:cubicBezTo>
                  <a:pt x="15541" y="10232"/>
                  <a:pt x="15541" y="10232"/>
                  <a:pt x="15541" y="10232"/>
                </a:cubicBezTo>
                <a:cubicBezTo>
                  <a:pt x="15541" y="10165"/>
                  <a:pt x="15541" y="10165"/>
                  <a:pt x="15541" y="10165"/>
                </a:cubicBezTo>
                <a:cubicBezTo>
                  <a:pt x="15597" y="10165"/>
                  <a:pt x="15597" y="10165"/>
                  <a:pt x="15597" y="10165"/>
                </a:cubicBezTo>
                <a:cubicBezTo>
                  <a:pt x="15597" y="10098"/>
                  <a:pt x="15597" y="10098"/>
                  <a:pt x="15597" y="10098"/>
                </a:cubicBezTo>
                <a:cubicBezTo>
                  <a:pt x="15597" y="10098"/>
                  <a:pt x="15597" y="10098"/>
                  <a:pt x="15597" y="10098"/>
                </a:cubicBezTo>
                <a:cubicBezTo>
                  <a:pt x="15541" y="10031"/>
                  <a:pt x="15541" y="10031"/>
                  <a:pt x="15541" y="10031"/>
                </a:cubicBezTo>
                <a:cubicBezTo>
                  <a:pt x="15541" y="10031"/>
                  <a:pt x="15541" y="10031"/>
                  <a:pt x="15541" y="10031"/>
                </a:cubicBezTo>
                <a:cubicBezTo>
                  <a:pt x="15485" y="9964"/>
                  <a:pt x="15485" y="9964"/>
                  <a:pt x="15485" y="9964"/>
                </a:cubicBezTo>
                <a:cubicBezTo>
                  <a:pt x="15485" y="9964"/>
                  <a:pt x="15485" y="9964"/>
                  <a:pt x="15485" y="9964"/>
                </a:cubicBezTo>
                <a:cubicBezTo>
                  <a:pt x="15485" y="9964"/>
                  <a:pt x="15485" y="9964"/>
                  <a:pt x="15485" y="9964"/>
                </a:cubicBezTo>
                <a:cubicBezTo>
                  <a:pt x="15485" y="9897"/>
                  <a:pt x="15485" y="9897"/>
                  <a:pt x="15485" y="9897"/>
                </a:cubicBezTo>
                <a:cubicBezTo>
                  <a:pt x="15429" y="9897"/>
                  <a:pt x="15429" y="9897"/>
                  <a:pt x="15429" y="9897"/>
                </a:cubicBezTo>
                <a:cubicBezTo>
                  <a:pt x="15429" y="9897"/>
                  <a:pt x="15429" y="9897"/>
                  <a:pt x="15429" y="9897"/>
                </a:cubicBezTo>
                <a:cubicBezTo>
                  <a:pt x="15372" y="9897"/>
                  <a:pt x="15372" y="9897"/>
                  <a:pt x="15372" y="9897"/>
                </a:cubicBezTo>
                <a:cubicBezTo>
                  <a:pt x="15372" y="9830"/>
                  <a:pt x="15372" y="9830"/>
                  <a:pt x="15372" y="9830"/>
                </a:cubicBezTo>
                <a:cubicBezTo>
                  <a:pt x="15429" y="9830"/>
                  <a:pt x="15429" y="9830"/>
                  <a:pt x="15429" y="9830"/>
                </a:cubicBezTo>
                <a:cubicBezTo>
                  <a:pt x="15429" y="9830"/>
                  <a:pt x="15429" y="9830"/>
                  <a:pt x="15429" y="9830"/>
                </a:cubicBezTo>
                <a:cubicBezTo>
                  <a:pt x="15485" y="9830"/>
                  <a:pt x="15485" y="9830"/>
                  <a:pt x="15485" y="9830"/>
                </a:cubicBezTo>
                <a:cubicBezTo>
                  <a:pt x="15485" y="9830"/>
                  <a:pt x="15485" y="9830"/>
                  <a:pt x="15485" y="9830"/>
                </a:cubicBezTo>
                <a:cubicBezTo>
                  <a:pt x="15485" y="9763"/>
                  <a:pt x="15485" y="9763"/>
                  <a:pt x="15485" y="9763"/>
                </a:cubicBezTo>
                <a:cubicBezTo>
                  <a:pt x="15429" y="9763"/>
                  <a:pt x="15429" y="9763"/>
                  <a:pt x="15429" y="9763"/>
                </a:cubicBezTo>
                <a:cubicBezTo>
                  <a:pt x="15429" y="9697"/>
                  <a:pt x="15429" y="9697"/>
                  <a:pt x="15429" y="9697"/>
                </a:cubicBezTo>
                <a:cubicBezTo>
                  <a:pt x="15372" y="9697"/>
                  <a:pt x="15372" y="9697"/>
                  <a:pt x="15372" y="9697"/>
                </a:cubicBezTo>
                <a:cubicBezTo>
                  <a:pt x="15372" y="9697"/>
                  <a:pt x="15372" y="9697"/>
                  <a:pt x="15372" y="9697"/>
                </a:cubicBezTo>
                <a:cubicBezTo>
                  <a:pt x="15372" y="9697"/>
                  <a:pt x="15372" y="9697"/>
                  <a:pt x="15372" y="9697"/>
                </a:cubicBezTo>
                <a:cubicBezTo>
                  <a:pt x="15316" y="9763"/>
                  <a:pt x="15316" y="9763"/>
                  <a:pt x="15316" y="9763"/>
                </a:cubicBezTo>
                <a:cubicBezTo>
                  <a:pt x="15316" y="9763"/>
                  <a:pt x="15316" y="9763"/>
                  <a:pt x="15316" y="9763"/>
                </a:cubicBezTo>
                <a:cubicBezTo>
                  <a:pt x="15316" y="9697"/>
                  <a:pt x="15316" y="9697"/>
                  <a:pt x="15316" y="9697"/>
                </a:cubicBezTo>
                <a:cubicBezTo>
                  <a:pt x="15372" y="9630"/>
                  <a:pt x="15372" y="9630"/>
                  <a:pt x="15372" y="9630"/>
                </a:cubicBezTo>
                <a:cubicBezTo>
                  <a:pt x="15372" y="9563"/>
                  <a:pt x="15372" y="9563"/>
                  <a:pt x="15372" y="9563"/>
                </a:cubicBezTo>
                <a:cubicBezTo>
                  <a:pt x="15372" y="9563"/>
                  <a:pt x="15372" y="9563"/>
                  <a:pt x="15372" y="9563"/>
                </a:cubicBezTo>
                <a:cubicBezTo>
                  <a:pt x="15429" y="9496"/>
                  <a:pt x="15429" y="9496"/>
                  <a:pt x="15429" y="9496"/>
                </a:cubicBezTo>
                <a:cubicBezTo>
                  <a:pt x="15429" y="9429"/>
                  <a:pt x="15429" y="9429"/>
                  <a:pt x="15429" y="9429"/>
                </a:cubicBezTo>
                <a:cubicBezTo>
                  <a:pt x="15429" y="9362"/>
                  <a:pt x="15429" y="9362"/>
                  <a:pt x="15429" y="9362"/>
                </a:cubicBezTo>
                <a:cubicBezTo>
                  <a:pt x="15429" y="9362"/>
                  <a:pt x="15429" y="9362"/>
                  <a:pt x="15429" y="9362"/>
                </a:cubicBezTo>
                <a:cubicBezTo>
                  <a:pt x="15372" y="9362"/>
                  <a:pt x="15372" y="9362"/>
                  <a:pt x="15372" y="9362"/>
                </a:cubicBezTo>
                <a:cubicBezTo>
                  <a:pt x="15372" y="9362"/>
                  <a:pt x="15372" y="9362"/>
                  <a:pt x="15372" y="9362"/>
                </a:cubicBezTo>
                <a:cubicBezTo>
                  <a:pt x="15316" y="9362"/>
                  <a:pt x="15316" y="9362"/>
                  <a:pt x="15316" y="9362"/>
                </a:cubicBezTo>
                <a:cubicBezTo>
                  <a:pt x="15316" y="9429"/>
                  <a:pt x="15316" y="9429"/>
                  <a:pt x="15316" y="9429"/>
                </a:cubicBezTo>
                <a:cubicBezTo>
                  <a:pt x="15316" y="9429"/>
                  <a:pt x="15316" y="9429"/>
                  <a:pt x="15316" y="9429"/>
                </a:cubicBezTo>
                <a:cubicBezTo>
                  <a:pt x="15260" y="9362"/>
                  <a:pt x="15260" y="9362"/>
                  <a:pt x="15260" y="9362"/>
                </a:cubicBezTo>
                <a:cubicBezTo>
                  <a:pt x="15260" y="9295"/>
                  <a:pt x="15260" y="9295"/>
                  <a:pt x="15260" y="9295"/>
                </a:cubicBezTo>
                <a:cubicBezTo>
                  <a:pt x="15204" y="9295"/>
                  <a:pt x="15204" y="9295"/>
                  <a:pt x="15204" y="9295"/>
                </a:cubicBezTo>
                <a:cubicBezTo>
                  <a:pt x="15204" y="9228"/>
                  <a:pt x="15204" y="9228"/>
                  <a:pt x="15204" y="9228"/>
                </a:cubicBezTo>
                <a:cubicBezTo>
                  <a:pt x="15204" y="9162"/>
                  <a:pt x="15204" y="9162"/>
                  <a:pt x="15204" y="9162"/>
                </a:cubicBezTo>
                <a:cubicBezTo>
                  <a:pt x="15260" y="9162"/>
                  <a:pt x="15260" y="9162"/>
                  <a:pt x="15260" y="9162"/>
                </a:cubicBezTo>
                <a:cubicBezTo>
                  <a:pt x="15260" y="9162"/>
                  <a:pt x="15260" y="9162"/>
                  <a:pt x="15260" y="9162"/>
                </a:cubicBezTo>
                <a:cubicBezTo>
                  <a:pt x="15260" y="9095"/>
                  <a:pt x="15260" y="9095"/>
                  <a:pt x="15260" y="9095"/>
                </a:cubicBezTo>
                <a:cubicBezTo>
                  <a:pt x="15260" y="9095"/>
                  <a:pt x="15260" y="9095"/>
                  <a:pt x="15260" y="9095"/>
                </a:cubicBezTo>
                <a:cubicBezTo>
                  <a:pt x="15204" y="9095"/>
                  <a:pt x="15204" y="9095"/>
                  <a:pt x="15204" y="9095"/>
                </a:cubicBezTo>
                <a:cubicBezTo>
                  <a:pt x="15204" y="9095"/>
                  <a:pt x="15204" y="9095"/>
                  <a:pt x="15204" y="9095"/>
                </a:cubicBezTo>
                <a:cubicBezTo>
                  <a:pt x="15204" y="9162"/>
                  <a:pt x="15204" y="9162"/>
                  <a:pt x="15204" y="9162"/>
                </a:cubicBezTo>
                <a:cubicBezTo>
                  <a:pt x="15148" y="9228"/>
                  <a:pt x="15148" y="9228"/>
                  <a:pt x="15148" y="9228"/>
                </a:cubicBezTo>
                <a:cubicBezTo>
                  <a:pt x="15148" y="9162"/>
                  <a:pt x="15148" y="9162"/>
                  <a:pt x="15148" y="9162"/>
                </a:cubicBezTo>
                <a:cubicBezTo>
                  <a:pt x="15092" y="9162"/>
                  <a:pt x="15092" y="9162"/>
                  <a:pt x="15092" y="9162"/>
                </a:cubicBezTo>
                <a:cubicBezTo>
                  <a:pt x="15092" y="9162"/>
                  <a:pt x="15092" y="9162"/>
                  <a:pt x="15092" y="9162"/>
                </a:cubicBezTo>
                <a:cubicBezTo>
                  <a:pt x="15092" y="9228"/>
                  <a:pt x="15092" y="9228"/>
                  <a:pt x="15092" y="9228"/>
                </a:cubicBezTo>
                <a:cubicBezTo>
                  <a:pt x="15092" y="9228"/>
                  <a:pt x="15092" y="9228"/>
                  <a:pt x="15092" y="9228"/>
                </a:cubicBezTo>
                <a:cubicBezTo>
                  <a:pt x="15092" y="9295"/>
                  <a:pt x="15092" y="9295"/>
                  <a:pt x="15092" y="9295"/>
                </a:cubicBezTo>
                <a:cubicBezTo>
                  <a:pt x="15092" y="9295"/>
                  <a:pt x="15092" y="9295"/>
                  <a:pt x="15092" y="9295"/>
                </a:cubicBezTo>
                <a:cubicBezTo>
                  <a:pt x="15148" y="9295"/>
                  <a:pt x="15148" y="9295"/>
                  <a:pt x="15148" y="9295"/>
                </a:cubicBezTo>
                <a:cubicBezTo>
                  <a:pt x="15148" y="9429"/>
                  <a:pt x="15148" y="9429"/>
                  <a:pt x="15148" y="9429"/>
                </a:cubicBezTo>
                <a:cubicBezTo>
                  <a:pt x="15204" y="9429"/>
                  <a:pt x="15204" y="9429"/>
                  <a:pt x="15204" y="9429"/>
                </a:cubicBezTo>
                <a:cubicBezTo>
                  <a:pt x="15204" y="9496"/>
                  <a:pt x="15204" y="9496"/>
                  <a:pt x="15204" y="9496"/>
                </a:cubicBezTo>
                <a:cubicBezTo>
                  <a:pt x="15204" y="9563"/>
                  <a:pt x="15204" y="9563"/>
                  <a:pt x="15204" y="9563"/>
                </a:cubicBezTo>
                <a:cubicBezTo>
                  <a:pt x="15148" y="9563"/>
                  <a:pt x="15148" y="9563"/>
                  <a:pt x="15148" y="9563"/>
                </a:cubicBezTo>
                <a:cubicBezTo>
                  <a:pt x="15092" y="9630"/>
                  <a:pt x="15092" y="9630"/>
                  <a:pt x="15092" y="9630"/>
                </a:cubicBezTo>
                <a:cubicBezTo>
                  <a:pt x="14980" y="9630"/>
                  <a:pt x="14980" y="9630"/>
                  <a:pt x="14980" y="9630"/>
                </a:cubicBezTo>
                <a:cubicBezTo>
                  <a:pt x="14980" y="9630"/>
                  <a:pt x="14980" y="9630"/>
                  <a:pt x="14980" y="9630"/>
                </a:cubicBezTo>
                <a:cubicBezTo>
                  <a:pt x="14924" y="9630"/>
                  <a:pt x="14924" y="9630"/>
                  <a:pt x="14924" y="9630"/>
                </a:cubicBezTo>
                <a:cubicBezTo>
                  <a:pt x="14924" y="9563"/>
                  <a:pt x="14924" y="9563"/>
                  <a:pt x="14924" y="9563"/>
                </a:cubicBezTo>
                <a:cubicBezTo>
                  <a:pt x="14924" y="9563"/>
                  <a:pt x="14924" y="9563"/>
                  <a:pt x="14924" y="9563"/>
                </a:cubicBezTo>
                <a:cubicBezTo>
                  <a:pt x="14924" y="9496"/>
                  <a:pt x="14924" y="9496"/>
                  <a:pt x="14924" y="9496"/>
                </a:cubicBezTo>
                <a:cubicBezTo>
                  <a:pt x="14811" y="9496"/>
                  <a:pt x="14811" y="9496"/>
                  <a:pt x="14811" y="9496"/>
                </a:cubicBezTo>
                <a:cubicBezTo>
                  <a:pt x="14755" y="9429"/>
                  <a:pt x="14755" y="9429"/>
                  <a:pt x="14755" y="9429"/>
                </a:cubicBezTo>
                <a:cubicBezTo>
                  <a:pt x="14699" y="9429"/>
                  <a:pt x="14699" y="9429"/>
                  <a:pt x="14699" y="9429"/>
                </a:cubicBezTo>
                <a:cubicBezTo>
                  <a:pt x="14699" y="9563"/>
                  <a:pt x="14699" y="9563"/>
                  <a:pt x="14699" y="9563"/>
                </a:cubicBezTo>
                <a:cubicBezTo>
                  <a:pt x="14755" y="9630"/>
                  <a:pt x="14755" y="9630"/>
                  <a:pt x="14755" y="9630"/>
                </a:cubicBezTo>
                <a:cubicBezTo>
                  <a:pt x="14699" y="9630"/>
                  <a:pt x="14699" y="9630"/>
                  <a:pt x="14699" y="9630"/>
                </a:cubicBezTo>
                <a:cubicBezTo>
                  <a:pt x="14699" y="9630"/>
                  <a:pt x="14699" y="9630"/>
                  <a:pt x="14699" y="9630"/>
                </a:cubicBezTo>
                <a:cubicBezTo>
                  <a:pt x="14643" y="9563"/>
                  <a:pt x="14643" y="9563"/>
                  <a:pt x="14643" y="9563"/>
                </a:cubicBezTo>
                <a:cubicBezTo>
                  <a:pt x="14643" y="9496"/>
                  <a:pt x="14643" y="9496"/>
                  <a:pt x="14643" y="9496"/>
                </a:cubicBezTo>
                <a:cubicBezTo>
                  <a:pt x="14587" y="9496"/>
                  <a:pt x="14587" y="9496"/>
                  <a:pt x="14587" y="9496"/>
                </a:cubicBezTo>
                <a:cubicBezTo>
                  <a:pt x="14587" y="9496"/>
                  <a:pt x="14587" y="9496"/>
                  <a:pt x="14587" y="9496"/>
                </a:cubicBezTo>
                <a:cubicBezTo>
                  <a:pt x="14531" y="9429"/>
                  <a:pt x="14531" y="9429"/>
                  <a:pt x="14531" y="9429"/>
                </a:cubicBezTo>
                <a:cubicBezTo>
                  <a:pt x="14531" y="9362"/>
                  <a:pt x="14531" y="9362"/>
                  <a:pt x="14531" y="9362"/>
                </a:cubicBezTo>
                <a:cubicBezTo>
                  <a:pt x="14531" y="9362"/>
                  <a:pt x="14531" y="9362"/>
                  <a:pt x="14531" y="9362"/>
                </a:cubicBezTo>
                <a:cubicBezTo>
                  <a:pt x="14475" y="9362"/>
                  <a:pt x="14475" y="9362"/>
                  <a:pt x="14475" y="9362"/>
                </a:cubicBezTo>
                <a:cubicBezTo>
                  <a:pt x="14419" y="9295"/>
                  <a:pt x="14419" y="9295"/>
                  <a:pt x="14419" y="9295"/>
                </a:cubicBezTo>
                <a:cubicBezTo>
                  <a:pt x="14419" y="9295"/>
                  <a:pt x="14419" y="9295"/>
                  <a:pt x="14419" y="9295"/>
                </a:cubicBezTo>
                <a:cubicBezTo>
                  <a:pt x="14363" y="9228"/>
                  <a:pt x="14363" y="9228"/>
                  <a:pt x="14363" y="9228"/>
                </a:cubicBezTo>
                <a:cubicBezTo>
                  <a:pt x="14363" y="9228"/>
                  <a:pt x="14363" y="9228"/>
                  <a:pt x="14363" y="9228"/>
                </a:cubicBezTo>
                <a:cubicBezTo>
                  <a:pt x="14363" y="9228"/>
                  <a:pt x="14363" y="9228"/>
                  <a:pt x="14363" y="9228"/>
                </a:cubicBezTo>
                <a:cubicBezTo>
                  <a:pt x="14475" y="9362"/>
                  <a:pt x="14475" y="9362"/>
                  <a:pt x="14475" y="9362"/>
                </a:cubicBezTo>
                <a:cubicBezTo>
                  <a:pt x="14475" y="9362"/>
                  <a:pt x="14475" y="9362"/>
                  <a:pt x="14475" y="9362"/>
                </a:cubicBezTo>
                <a:cubicBezTo>
                  <a:pt x="14531" y="9429"/>
                  <a:pt x="14531" y="9429"/>
                  <a:pt x="14531" y="9429"/>
                </a:cubicBezTo>
                <a:cubicBezTo>
                  <a:pt x="14531" y="9429"/>
                  <a:pt x="14531" y="9429"/>
                  <a:pt x="14531" y="9429"/>
                </a:cubicBezTo>
                <a:cubicBezTo>
                  <a:pt x="14531" y="9496"/>
                  <a:pt x="14531" y="9496"/>
                  <a:pt x="14531" y="9496"/>
                </a:cubicBezTo>
                <a:cubicBezTo>
                  <a:pt x="14531" y="9496"/>
                  <a:pt x="14531" y="9496"/>
                  <a:pt x="14531" y="9496"/>
                </a:cubicBezTo>
                <a:cubicBezTo>
                  <a:pt x="14531" y="9496"/>
                  <a:pt x="14531" y="9496"/>
                  <a:pt x="14531" y="9496"/>
                </a:cubicBezTo>
                <a:cubicBezTo>
                  <a:pt x="14475" y="9563"/>
                  <a:pt x="14475" y="9563"/>
                  <a:pt x="14475" y="9563"/>
                </a:cubicBezTo>
                <a:cubicBezTo>
                  <a:pt x="14419" y="9496"/>
                  <a:pt x="14419" y="9496"/>
                  <a:pt x="14419" y="9496"/>
                </a:cubicBezTo>
                <a:cubicBezTo>
                  <a:pt x="14363" y="9496"/>
                  <a:pt x="14363" y="9496"/>
                  <a:pt x="14363" y="9496"/>
                </a:cubicBezTo>
                <a:cubicBezTo>
                  <a:pt x="14363" y="9429"/>
                  <a:pt x="14363" y="9429"/>
                  <a:pt x="14363" y="9429"/>
                </a:cubicBezTo>
                <a:cubicBezTo>
                  <a:pt x="14306" y="9429"/>
                  <a:pt x="14306" y="9429"/>
                  <a:pt x="14306" y="9429"/>
                </a:cubicBezTo>
                <a:cubicBezTo>
                  <a:pt x="14306" y="9362"/>
                  <a:pt x="14306" y="9362"/>
                  <a:pt x="14306" y="9362"/>
                </a:cubicBezTo>
                <a:cubicBezTo>
                  <a:pt x="14250" y="9429"/>
                  <a:pt x="14250" y="9429"/>
                  <a:pt x="14250" y="9429"/>
                </a:cubicBezTo>
                <a:cubicBezTo>
                  <a:pt x="14194" y="9429"/>
                  <a:pt x="14194" y="9429"/>
                  <a:pt x="14194" y="9429"/>
                </a:cubicBezTo>
                <a:cubicBezTo>
                  <a:pt x="14138" y="9429"/>
                  <a:pt x="14138" y="9429"/>
                  <a:pt x="14138" y="9429"/>
                </a:cubicBezTo>
                <a:cubicBezTo>
                  <a:pt x="14082" y="9362"/>
                  <a:pt x="14082" y="9362"/>
                  <a:pt x="14082" y="9362"/>
                </a:cubicBezTo>
                <a:cubicBezTo>
                  <a:pt x="14026" y="9362"/>
                  <a:pt x="14026" y="9362"/>
                  <a:pt x="14026" y="9362"/>
                </a:cubicBezTo>
                <a:cubicBezTo>
                  <a:pt x="14026" y="9362"/>
                  <a:pt x="14026" y="9362"/>
                  <a:pt x="14026" y="9362"/>
                </a:cubicBezTo>
                <a:cubicBezTo>
                  <a:pt x="13970" y="9295"/>
                  <a:pt x="13970" y="9295"/>
                  <a:pt x="13970" y="9295"/>
                </a:cubicBezTo>
                <a:cubicBezTo>
                  <a:pt x="13970" y="9295"/>
                  <a:pt x="13970" y="9295"/>
                  <a:pt x="13970" y="9295"/>
                </a:cubicBezTo>
                <a:cubicBezTo>
                  <a:pt x="14026" y="9228"/>
                  <a:pt x="14026" y="9228"/>
                  <a:pt x="14026" y="9228"/>
                </a:cubicBezTo>
                <a:cubicBezTo>
                  <a:pt x="14082" y="9162"/>
                  <a:pt x="14082" y="9162"/>
                  <a:pt x="14082" y="9162"/>
                </a:cubicBezTo>
                <a:cubicBezTo>
                  <a:pt x="14082" y="9162"/>
                  <a:pt x="14082" y="9162"/>
                  <a:pt x="14082" y="9162"/>
                </a:cubicBezTo>
                <a:cubicBezTo>
                  <a:pt x="14026" y="9162"/>
                  <a:pt x="14026" y="9162"/>
                  <a:pt x="14026" y="9162"/>
                </a:cubicBezTo>
                <a:cubicBezTo>
                  <a:pt x="13970" y="9228"/>
                  <a:pt x="13970" y="9228"/>
                  <a:pt x="13970" y="9228"/>
                </a:cubicBezTo>
                <a:cubicBezTo>
                  <a:pt x="13970" y="9295"/>
                  <a:pt x="13970" y="9295"/>
                  <a:pt x="13970" y="9295"/>
                </a:cubicBezTo>
                <a:cubicBezTo>
                  <a:pt x="13914" y="9295"/>
                  <a:pt x="13914" y="9295"/>
                  <a:pt x="13914" y="9295"/>
                </a:cubicBezTo>
                <a:cubicBezTo>
                  <a:pt x="13914" y="9228"/>
                  <a:pt x="13914" y="9228"/>
                  <a:pt x="13914" y="9228"/>
                </a:cubicBezTo>
                <a:cubicBezTo>
                  <a:pt x="13858" y="9228"/>
                  <a:pt x="13858" y="9228"/>
                  <a:pt x="13858" y="9228"/>
                </a:cubicBezTo>
                <a:cubicBezTo>
                  <a:pt x="13802" y="9228"/>
                  <a:pt x="13802" y="9228"/>
                  <a:pt x="13802" y="9228"/>
                </a:cubicBezTo>
                <a:cubicBezTo>
                  <a:pt x="13858" y="9295"/>
                  <a:pt x="13858" y="9295"/>
                  <a:pt x="13858" y="9295"/>
                </a:cubicBezTo>
                <a:cubicBezTo>
                  <a:pt x="13858" y="9295"/>
                  <a:pt x="13858" y="9295"/>
                  <a:pt x="13858" y="9295"/>
                </a:cubicBezTo>
                <a:cubicBezTo>
                  <a:pt x="13802" y="9295"/>
                  <a:pt x="13802" y="9295"/>
                  <a:pt x="13802" y="9295"/>
                </a:cubicBezTo>
                <a:cubicBezTo>
                  <a:pt x="13689" y="9228"/>
                  <a:pt x="13689" y="9228"/>
                  <a:pt x="13689" y="9228"/>
                </a:cubicBezTo>
                <a:cubicBezTo>
                  <a:pt x="13689" y="9162"/>
                  <a:pt x="13689" y="9162"/>
                  <a:pt x="13689" y="9162"/>
                </a:cubicBezTo>
                <a:cubicBezTo>
                  <a:pt x="13633" y="9095"/>
                  <a:pt x="13633" y="9095"/>
                  <a:pt x="13633" y="9095"/>
                </a:cubicBezTo>
                <a:cubicBezTo>
                  <a:pt x="13689" y="9095"/>
                  <a:pt x="13689" y="9095"/>
                  <a:pt x="13689" y="9095"/>
                </a:cubicBezTo>
                <a:cubicBezTo>
                  <a:pt x="13745" y="9028"/>
                  <a:pt x="13745" y="9028"/>
                  <a:pt x="13745" y="9028"/>
                </a:cubicBezTo>
                <a:cubicBezTo>
                  <a:pt x="13745" y="9028"/>
                  <a:pt x="13745" y="9028"/>
                  <a:pt x="13745" y="9028"/>
                </a:cubicBezTo>
                <a:cubicBezTo>
                  <a:pt x="13745" y="8961"/>
                  <a:pt x="13745" y="8961"/>
                  <a:pt x="13745" y="8961"/>
                </a:cubicBezTo>
                <a:cubicBezTo>
                  <a:pt x="13745" y="9028"/>
                  <a:pt x="13745" y="9028"/>
                  <a:pt x="13745" y="9028"/>
                </a:cubicBezTo>
                <a:cubicBezTo>
                  <a:pt x="13633" y="9028"/>
                  <a:pt x="13633" y="9028"/>
                  <a:pt x="13633" y="9028"/>
                </a:cubicBezTo>
                <a:cubicBezTo>
                  <a:pt x="13633" y="9095"/>
                  <a:pt x="13633" y="9095"/>
                  <a:pt x="13633" y="9095"/>
                </a:cubicBezTo>
                <a:cubicBezTo>
                  <a:pt x="13633" y="9095"/>
                  <a:pt x="13633" y="9095"/>
                  <a:pt x="13633" y="9095"/>
                </a:cubicBezTo>
                <a:cubicBezTo>
                  <a:pt x="13577" y="9028"/>
                  <a:pt x="13577" y="9028"/>
                  <a:pt x="13577" y="9028"/>
                </a:cubicBezTo>
                <a:cubicBezTo>
                  <a:pt x="13633" y="9028"/>
                  <a:pt x="13633" y="9028"/>
                  <a:pt x="13633" y="9028"/>
                </a:cubicBezTo>
                <a:cubicBezTo>
                  <a:pt x="13577" y="8961"/>
                  <a:pt x="13577" y="8961"/>
                  <a:pt x="13577" y="8961"/>
                </a:cubicBezTo>
                <a:cubicBezTo>
                  <a:pt x="13577" y="8961"/>
                  <a:pt x="13577" y="8961"/>
                  <a:pt x="13577" y="8961"/>
                </a:cubicBezTo>
                <a:cubicBezTo>
                  <a:pt x="13577" y="9028"/>
                  <a:pt x="13577" y="9028"/>
                  <a:pt x="13577" y="9028"/>
                </a:cubicBezTo>
                <a:cubicBezTo>
                  <a:pt x="13577" y="9028"/>
                  <a:pt x="13577" y="9028"/>
                  <a:pt x="13577" y="9028"/>
                </a:cubicBezTo>
                <a:cubicBezTo>
                  <a:pt x="13577" y="9095"/>
                  <a:pt x="13577" y="9095"/>
                  <a:pt x="13577" y="9095"/>
                </a:cubicBezTo>
                <a:cubicBezTo>
                  <a:pt x="13521" y="9095"/>
                  <a:pt x="13521" y="9095"/>
                  <a:pt x="13521" y="9095"/>
                </a:cubicBezTo>
                <a:cubicBezTo>
                  <a:pt x="13465" y="9028"/>
                  <a:pt x="13465" y="9028"/>
                  <a:pt x="13465" y="9028"/>
                </a:cubicBezTo>
                <a:cubicBezTo>
                  <a:pt x="13465" y="9028"/>
                  <a:pt x="13465" y="9028"/>
                  <a:pt x="13465" y="9028"/>
                </a:cubicBezTo>
                <a:cubicBezTo>
                  <a:pt x="13409" y="9028"/>
                  <a:pt x="13409" y="9028"/>
                  <a:pt x="13409" y="9028"/>
                </a:cubicBezTo>
                <a:cubicBezTo>
                  <a:pt x="13409" y="9095"/>
                  <a:pt x="13409" y="9095"/>
                  <a:pt x="13409" y="9095"/>
                </a:cubicBezTo>
                <a:cubicBezTo>
                  <a:pt x="13409" y="9095"/>
                  <a:pt x="13409" y="9095"/>
                  <a:pt x="13409" y="9095"/>
                </a:cubicBezTo>
                <a:cubicBezTo>
                  <a:pt x="13353" y="9028"/>
                  <a:pt x="13353" y="9028"/>
                  <a:pt x="13353" y="9028"/>
                </a:cubicBezTo>
                <a:cubicBezTo>
                  <a:pt x="13353" y="8961"/>
                  <a:pt x="13353" y="8961"/>
                  <a:pt x="13353" y="8961"/>
                </a:cubicBezTo>
                <a:cubicBezTo>
                  <a:pt x="13353" y="8961"/>
                  <a:pt x="13353" y="8961"/>
                  <a:pt x="13353" y="8961"/>
                </a:cubicBezTo>
                <a:cubicBezTo>
                  <a:pt x="13409" y="9028"/>
                  <a:pt x="13409" y="9028"/>
                  <a:pt x="13409" y="9028"/>
                </a:cubicBezTo>
                <a:cubicBezTo>
                  <a:pt x="13353" y="8961"/>
                  <a:pt x="13353" y="8961"/>
                  <a:pt x="13353" y="8961"/>
                </a:cubicBezTo>
                <a:cubicBezTo>
                  <a:pt x="13353" y="8961"/>
                  <a:pt x="13353" y="8961"/>
                  <a:pt x="13353" y="8961"/>
                </a:cubicBezTo>
                <a:cubicBezTo>
                  <a:pt x="13297" y="8894"/>
                  <a:pt x="13297" y="8894"/>
                  <a:pt x="13297" y="8894"/>
                </a:cubicBezTo>
                <a:cubicBezTo>
                  <a:pt x="13241" y="8827"/>
                  <a:pt x="13241" y="8827"/>
                  <a:pt x="13241" y="8827"/>
                </a:cubicBezTo>
                <a:cubicBezTo>
                  <a:pt x="13297" y="8827"/>
                  <a:pt x="13297" y="8827"/>
                  <a:pt x="13297" y="8827"/>
                </a:cubicBezTo>
                <a:cubicBezTo>
                  <a:pt x="13297" y="8760"/>
                  <a:pt x="13297" y="8760"/>
                  <a:pt x="13297" y="8760"/>
                </a:cubicBezTo>
                <a:cubicBezTo>
                  <a:pt x="13241" y="8627"/>
                  <a:pt x="13241" y="8627"/>
                  <a:pt x="13241" y="8627"/>
                </a:cubicBezTo>
                <a:cubicBezTo>
                  <a:pt x="13241" y="8627"/>
                  <a:pt x="13241" y="8627"/>
                  <a:pt x="13241" y="8627"/>
                </a:cubicBezTo>
                <a:cubicBezTo>
                  <a:pt x="13297" y="8627"/>
                  <a:pt x="13297" y="8627"/>
                  <a:pt x="13297" y="8627"/>
                </a:cubicBezTo>
                <a:cubicBezTo>
                  <a:pt x="13297" y="8560"/>
                  <a:pt x="13297" y="8560"/>
                  <a:pt x="13297" y="8560"/>
                </a:cubicBezTo>
                <a:cubicBezTo>
                  <a:pt x="13297" y="8493"/>
                  <a:pt x="13297" y="8493"/>
                  <a:pt x="13297" y="8493"/>
                </a:cubicBezTo>
                <a:cubicBezTo>
                  <a:pt x="13297" y="8493"/>
                  <a:pt x="13297" y="8493"/>
                  <a:pt x="13297" y="8493"/>
                </a:cubicBezTo>
                <a:cubicBezTo>
                  <a:pt x="13353" y="8493"/>
                  <a:pt x="13353" y="8493"/>
                  <a:pt x="13353" y="8493"/>
                </a:cubicBezTo>
                <a:cubicBezTo>
                  <a:pt x="13353" y="8560"/>
                  <a:pt x="13353" y="8560"/>
                  <a:pt x="13353" y="8560"/>
                </a:cubicBezTo>
                <a:cubicBezTo>
                  <a:pt x="13409" y="8560"/>
                  <a:pt x="13409" y="8560"/>
                  <a:pt x="13409" y="8560"/>
                </a:cubicBezTo>
                <a:cubicBezTo>
                  <a:pt x="13465" y="8560"/>
                  <a:pt x="13465" y="8560"/>
                  <a:pt x="13465" y="8560"/>
                </a:cubicBezTo>
                <a:cubicBezTo>
                  <a:pt x="13465" y="8627"/>
                  <a:pt x="13465" y="8627"/>
                  <a:pt x="13465" y="8627"/>
                </a:cubicBezTo>
                <a:cubicBezTo>
                  <a:pt x="13577" y="8693"/>
                  <a:pt x="13577" y="8693"/>
                  <a:pt x="13577" y="8693"/>
                </a:cubicBezTo>
                <a:cubicBezTo>
                  <a:pt x="13633" y="8693"/>
                  <a:pt x="13633" y="8693"/>
                  <a:pt x="13633" y="8693"/>
                </a:cubicBezTo>
                <a:cubicBezTo>
                  <a:pt x="13689" y="8627"/>
                  <a:pt x="13689" y="8627"/>
                  <a:pt x="13689" y="8627"/>
                </a:cubicBezTo>
                <a:cubicBezTo>
                  <a:pt x="13745" y="8627"/>
                  <a:pt x="13745" y="8627"/>
                  <a:pt x="13745" y="8627"/>
                </a:cubicBezTo>
                <a:cubicBezTo>
                  <a:pt x="13689" y="8627"/>
                  <a:pt x="13689" y="8627"/>
                  <a:pt x="13689" y="8627"/>
                </a:cubicBezTo>
                <a:cubicBezTo>
                  <a:pt x="13689" y="8560"/>
                  <a:pt x="13689" y="8560"/>
                  <a:pt x="13689" y="8560"/>
                </a:cubicBezTo>
                <a:cubicBezTo>
                  <a:pt x="13633" y="8560"/>
                  <a:pt x="13633" y="8560"/>
                  <a:pt x="13633" y="8560"/>
                </a:cubicBezTo>
                <a:cubicBezTo>
                  <a:pt x="13633" y="8493"/>
                  <a:pt x="13633" y="8493"/>
                  <a:pt x="13633" y="8493"/>
                </a:cubicBezTo>
                <a:cubicBezTo>
                  <a:pt x="13577" y="8493"/>
                  <a:pt x="13577" y="8493"/>
                  <a:pt x="13577" y="8493"/>
                </a:cubicBezTo>
                <a:cubicBezTo>
                  <a:pt x="13521" y="8426"/>
                  <a:pt x="13521" y="8426"/>
                  <a:pt x="13521" y="8426"/>
                </a:cubicBezTo>
                <a:cubicBezTo>
                  <a:pt x="13465" y="8426"/>
                  <a:pt x="13465" y="8426"/>
                  <a:pt x="13465" y="8426"/>
                </a:cubicBezTo>
                <a:cubicBezTo>
                  <a:pt x="13409" y="8426"/>
                  <a:pt x="13409" y="8426"/>
                  <a:pt x="13409" y="8426"/>
                </a:cubicBezTo>
                <a:cubicBezTo>
                  <a:pt x="13353" y="8426"/>
                  <a:pt x="13353" y="8426"/>
                  <a:pt x="13353" y="8426"/>
                </a:cubicBezTo>
                <a:cubicBezTo>
                  <a:pt x="13297" y="8359"/>
                  <a:pt x="13297" y="8359"/>
                  <a:pt x="13297" y="8359"/>
                </a:cubicBezTo>
                <a:cubicBezTo>
                  <a:pt x="13241" y="8292"/>
                  <a:pt x="13241" y="8292"/>
                  <a:pt x="13241" y="8292"/>
                </a:cubicBezTo>
                <a:cubicBezTo>
                  <a:pt x="13297" y="8225"/>
                  <a:pt x="13297" y="8225"/>
                  <a:pt x="13297" y="8225"/>
                </a:cubicBezTo>
                <a:cubicBezTo>
                  <a:pt x="13297" y="8159"/>
                  <a:pt x="13297" y="8159"/>
                  <a:pt x="13297" y="8159"/>
                </a:cubicBezTo>
                <a:cubicBezTo>
                  <a:pt x="13297" y="8159"/>
                  <a:pt x="13297" y="8159"/>
                  <a:pt x="13297" y="8159"/>
                </a:cubicBezTo>
                <a:cubicBezTo>
                  <a:pt x="13353" y="8092"/>
                  <a:pt x="13353" y="8092"/>
                  <a:pt x="13353" y="8092"/>
                </a:cubicBezTo>
                <a:cubicBezTo>
                  <a:pt x="13353" y="8092"/>
                  <a:pt x="13353" y="8092"/>
                  <a:pt x="13353" y="8092"/>
                </a:cubicBezTo>
                <a:cubicBezTo>
                  <a:pt x="13409" y="8025"/>
                  <a:pt x="13409" y="8025"/>
                  <a:pt x="13409" y="8025"/>
                </a:cubicBezTo>
                <a:cubicBezTo>
                  <a:pt x="13409" y="7958"/>
                  <a:pt x="13409" y="7958"/>
                  <a:pt x="13409" y="7958"/>
                </a:cubicBezTo>
                <a:cubicBezTo>
                  <a:pt x="13409" y="7891"/>
                  <a:pt x="13409" y="7891"/>
                  <a:pt x="13409" y="7891"/>
                </a:cubicBezTo>
                <a:cubicBezTo>
                  <a:pt x="13465" y="7891"/>
                  <a:pt x="13465" y="7891"/>
                  <a:pt x="13465" y="7891"/>
                </a:cubicBezTo>
                <a:cubicBezTo>
                  <a:pt x="13465" y="7824"/>
                  <a:pt x="13465" y="7824"/>
                  <a:pt x="13465" y="7824"/>
                </a:cubicBezTo>
                <a:cubicBezTo>
                  <a:pt x="13521" y="7824"/>
                  <a:pt x="13521" y="7824"/>
                  <a:pt x="13521" y="7824"/>
                </a:cubicBezTo>
                <a:cubicBezTo>
                  <a:pt x="13577" y="7824"/>
                  <a:pt x="13577" y="7824"/>
                  <a:pt x="13577" y="7824"/>
                </a:cubicBezTo>
                <a:cubicBezTo>
                  <a:pt x="13577" y="7757"/>
                  <a:pt x="13577" y="7757"/>
                  <a:pt x="13577" y="7757"/>
                </a:cubicBezTo>
                <a:cubicBezTo>
                  <a:pt x="13577" y="7757"/>
                  <a:pt x="13577" y="7757"/>
                  <a:pt x="13577" y="7757"/>
                </a:cubicBezTo>
                <a:cubicBezTo>
                  <a:pt x="13521" y="7757"/>
                  <a:pt x="13521" y="7757"/>
                  <a:pt x="13521" y="7757"/>
                </a:cubicBezTo>
                <a:cubicBezTo>
                  <a:pt x="13521" y="7757"/>
                  <a:pt x="13521" y="7757"/>
                  <a:pt x="13521" y="7757"/>
                </a:cubicBezTo>
                <a:cubicBezTo>
                  <a:pt x="13577" y="7624"/>
                  <a:pt x="13577" y="7624"/>
                  <a:pt x="13577" y="7624"/>
                </a:cubicBezTo>
                <a:cubicBezTo>
                  <a:pt x="13633" y="7557"/>
                  <a:pt x="13633" y="7557"/>
                  <a:pt x="13633" y="7557"/>
                </a:cubicBezTo>
                <a:cubicBezTo>
                  <a:pt x="13633" y="7557"/>
                  <a:pt x="13633" y="7557"/>
                  <a:pt x="13633" y="7557"/>
                </a:cubicBezTo>
                <a:cubicBezTo>
                  <a:pt x="13689" y="7490"/>
                  <a:pt x="13689" y="7490"/>
                  <a:pt x="13689" y="7490"/>
                </a:cubicBezTo>
                <a:cubicBezTo>
                  <a:pt x="13689" y="7490"/>
                  <a:pt x="13689" y="7490"/>
                  <a:pt x="13689" y="7490"/>
                </a:cubicBezTo>
                <a:cubicBezTo>
                  <a:pt x="13745" y="7490"/>
                  <a:pt x="13745" y="7490"/>
                  <a:pt x="13745" y="7490"/>
                </a:cubicBezTo>
                <a:cubicBezTo>
                  <a:pt x="13745" y="7423"/>
                  <a:pt x="13745" y="7423"/>
                  <a:pt x="13745" y="7423"/>
                </a:cubicBezTo>
                <a:cubicBezTo>
                  <a:pt x="13802" y="7423"/>
                  <a:pt x="13802" y="7423"/>
                  <a:pt x="13802" y="7423"/>
                </a:cubicBezTo>
                <a:cubicBezTo>
                  <a:pt x="13802" y="7490"/>
                  <a:pt x="13802" y="7490"/>
                  <a:pt x="13802" y="7490"/>
                </a:cubicBezTo>
                <a:cubicBezTo>
                  <a:pt x="13802" y="7423"/>
                  <a:pt x="13802" y="7423"/>
                  <a:pt x="13802" y="7423"/>
                </a:cubicBezTo>
                <a:cubicBezTo>
                  <a:pt x="13802" y="7423"/>
                  <a:pt x="13802" y="7423"/>
                  <a:pt x="13802" y="7423"/>
                </a:cubicBezTo>
                <a:cubicBezTo>
                  <a:pt x="13858" y="7289"/>
                  <a:pt x="13858" y="7289"/>
                  <a:pt x="13858" y="7289"/>
                </a:cubicBezTo>
                <a:cubicBezTo>
                  <a:pt x="13914" y="7289"/>
                  <a:pt x="13914" y="7289"/>
                  <a:pt x="13914" y="7289"/>
                </a:cubicBezTo>
                <a:cubicBezTo>
                  <a:pt x="13914" y="7289"/>
                  <a:pt x="13914" y="7289"/>
                  <a:pt x="13914" y="7289"/>
                </a:cubicBezTo>
                <a:cubicBezTo>
                  <a:pt x="13914" y="7222"/>
                  <a:pt x="13914" y="7222"/>
                  <a:pt x="13914" y="7222"/>
                </a:cubicBezTo>
                <a:cubicBezTo>
                  <a:pt x="13970" y="7222"/>
                  <a:pt x="13970" y="7222"/>
                  <a:pt x="13970" y="7222"/>
                </a:cubicBezTo>
                <a:cubicBezTo>
                  <a:pt x="14026" y="7155"/>
                  <a:pt x="14026" y="7155"/>
                  <a:pt x="14026" y="7155"/>
                </a:cubicBezTo>
                <a:cubicBezTo>
                  <a:pt x="14026" y="7155"/>
                  <a:pt x="14026" y="7155"/>
                  <a:pt x="14026" y="7155"/>
                </a:cubicBezTo>
                <a:cubicBezTo>
                  <a:pt x="14082" y="7155"/>
                  <a:pt x="14082" y="7155"/>
                  <a:pt x="14082" y="7155"/>
                </a:cubicBezTo>
                <a:cubicBezTo>
                  <a:pt x="14082" y="7089"/>
                  <a:pt x="14082" y="7089"/>
                  <a:pt x="14082" y="7089"/>
                </a:cubicBezTo>
                <a:cubicBezTo>
                  <a:pt x="14082" y="7089"/>
                  <a:pt x="14082" y="7089"/>
                  <a:pt x="14082" y="7089"/>
                </a:cubicBezTo>
                <a:cubicBezTo>
                  <a:pt x="14194" y="7022"/>
                  <a:pt x="14194" y="7022"/>
                  <a:pt x="14194" y="7022"/>
                </a:cubicBezTo>
                <a:cubicBezTo>
                  <a:pt x="14250" y="6955"/>
                  <a:pt x="14250" y="6955"/>
                  <a:pt x="14250" y="6955"/>
                </a:cubicBezTo>
                <a:cubicBezTo>
                  <a:pt x="14363" y="6888"/>
                  <a:pt x="14363" y="6888"/>
                  <a:pt x="14363" y="6888"/>
                </a:cubicBezTo>
                <a:cubicBezTo>
                  <a:pt x="14475" y="6888"/>
                  <a:pt x="14475" y="6888"/>
                  <a:pt x="14475" y="6888"/>
                </a:cubicBezTo>
                <a:cubicBezTo>
                  <a:pt x="14531" y="6888"/>
                  <a:pt x="14531" y="6888"/>
                  <a:pt x="14531" y="6888"/>
                </a:cubicBezTo>
                <a:cubicBezTo>
                  <a:pt x="14587" y="6888"/>
                  <a:pt x="14587" y="6888"/>
                  <a:pt x="14587" y="6888"/>
                </a:cubicBezTo>
                <a:cubicBezTo>
                  <a:pt x="14643" y="6888"/>
                  <a:pt x="14643" y="6888"/>
                  <a:pt x="14643" y="6888"/>
                </a:cubicBezTo>
                <a:cubicBezTo>
                  <a:pt x="14643" y="6888"/>
                  <a:pt x="14643" y="6888"/>
                  <a:pt x="14643" y="6888"/>
                </a:cubicBezTo>
                <a:cubicBezTo>
                  <a:pt x="14699" y="6888"/>
                  <a:pt x="14699" y="6888"/>
                  <a:pt x="14699" y="6888"/>
                </a:cubicBezTo>
                <a:cubicBezTo>
                  <a:pt x="14755" y="6955"/>
                  <a:pt x="14755" y="6955"/>
                  <a:pt x="14755" y="6955"/>
                </a:cubicBezTo>
                <a:cubicBezTo>
                  <a:pt x="14868" y="6955"/>
                  <a:pt x="14868" y="6955"/>
                  <a:pt x="14868" y="6955"/>
                </a:cubicBezTo>
                <a:cubicBezTo>
                  <a:pt x="14868" y="7022"/>
                  <a:pt x="14868" y="7022"/>
                  <a:pt x="14868" y="7022"/>
                </a:cubicBezTo>
                <a:cubicBezTo>
                  <a:pt x="14868" y="7089"/>
                  <a:pt x="14868" y="7089"/>
                  <a:pt x="14868" y="7089"/>
                </a:cubicBezTo>
                <a:cubicBezTo>
                  <a:pt x="14811" y="7089"/>
                  <a:pt x="14811" y="7089"/>
                  <a:pt x="14811" y="7089"/>
                </a:cubicBezTo>
                <a:cubicBezTo>
                  <a:pt x="14755" y="7089"/>
                  <a:pt x="14755" y="7089"/>
                  <a:pt x="14755" y="7089"/>
                </a:cubicBezTo>
                <a:cubicBezTo>
                  <a:pt x="14699" y="7089"/>
                  <a:pt x="14699" y="7089"/>
                  <a:pt x="14699" y="7089"/>
                </a:cubicBezTo>
                <a:cubicBezTo>
                  <a:pt x="14643" y="7155"/>
                  <a:pt x="14643" y="7155"/>
                  <a:pt x="14643" y="7155"/>
                </a:cubicBezTo>
                <a:cubicBezTo>
                  <a:pt x="14643" y="7222"/>
                  <a:pt x="14643" y="7222"/>
                  <a:pt x="14643" y="7222"/>
                </a:cubicBezTo>
                <a:cubicBezTo>
                  <a:pt x="14587" y="7222"/>
                  <a:pt x="14587" y="7222"/>
                  <a:pt x="14587" y="7222"/>
                </a:cubicBezTo>
                <a:cubicBezTo>
                  <a:pt x="14475" y="7356"/>
                  <a:pt x="14475" y="7356"/>
                  <a:pt x="14475" y="7356"/>
                </a:cubicBezTo>
                <a:cubicBezTo>
                  <a:pt x="14363" y="7423"/>
                  <a:pt x="14363" y="7423"/>
                  <a:pt x="14363" y="7423"/>
                </a:cubicBezTo>
                <a:cubicBezTo>
                  <a:pt x="14306" y="7490"/>
                  <a:pt x="14306" y="7490"/>
                  <a:pt x="14306" y="7490"/>
                </a:cubicBezTo>
                <a:cubicBezTo>
                  <a:pt x="14306" y="7490"/>
                  <a:pt x="14306" y="7490"/>
                  <a:pt x="14306" y="7490"/>
                </a:cubicBezTo>
                <a:cubicBezTo>
                  <a:pt x="14250" y="7624"/>
                  <a:pt x="14250" y="7624"/>
                  <a:pt x="14250" y="7624"/>
                </a:cubicBezTo>
                <a:cubicBezTo>
                  <a:pt x="14250" y="7690"/>
                  <a:pt x="14250" y="7690"/>
                  <a:pt x="14250" y="7690"/>
                </a:cubicBezTo>
                <a:cubicBezTo>
                  <a:pt x="14250" y="7757"/>
                  <a:pt x="14250" y="7757"/>
                  <a:pt x="14250" y="7757"/>
                </a:cubicBezTo>
                <a:cubicBezTo>
                  <a:pt x="14250" y="7757"/>
                  <a:pt x="14250" y="7757"/>
                  <a:pt x="14250" y="7757"/>
                </a:cubicBezTo>
                <a:cubicBezTo>
                  <a:pt x="14250" y="7824"/>
                  <a:pt x="14250" y="7824"/>
                  <a:pt x="14250" y="7824"/>
                </a:cubicBezTo>
                <a:cubicBezTo>
                  <a:pt x="14250" y="7824"/>
                  <a:pt x="14250" y="7824"/>
                  <a:pt x="14250" y="7824"/>
                </a:cubicBezTo>
                <a:cubicBezTo>
                  <a:pt x="14194" y="7891"/>
                  <a:pt x="14194" y="7891"/>
                  <a:pt x="14194" y="7891"/>
                </a:cubicBezTo>
                <a:cubicBezTo>
                  <a:pt x="14138" y="7958"/>
                  <a:pt x="14138" y="7958"/>
                  <a:pt x="14138" y="7958"/>
                </a:cubicBezTo>
                <a:cubicBezTo>
                  <a:pt x="14138" y="8025"/>
                  <a:pt x="14138" y="8025"/>
                  <a:pt x="14138" y="8025"/>
                </a:cubicBezTo>
                <a:cubicBezTo>
                  <a:pt x="14138" y="8092"/>
                  <a:pt x="14138" y="8092"/>
                  <a:pt x="14138" y="8092"/>
                </a:cubicBezTo>
                <a:cubicBezTo>
                  <a:pt x="14082" y="8092"/>
                  <a:pt x="14082" y="8092"/>
                  <a:pt x="14082" y="8092"/>
                </a:cubicBezTo>
                <a:cubicBezTo>
                  <a:pt x="14082" y="8092"/>
                  <a:pt x="14082" y="8092"/>
                  <a:pt x="14082" y="8092"/>
                </a:cubicBezTo>
                <a:cubicBezTo>
                  <a:pt x="14138" y="8159"/>
                  <a:pt x="14138" y="8159"/>
                  <a:pt x="14138" y="8159"/>
                </a:cubicBezTo>
                <a:cubicBezTo>
                  <a:pt x="14138" y="8225"/>
                  <a:pt x="14138" y="8225"/>
                  <a:pt x="14138" y="8225"/>
                </a:cubicBezTo>
                <a:cubicBezTo>
                  <a:pt x="14138" y="8292"/>
                  <a:pt x="14138" y="8292"/>
                  <a:pt x="14138" y="8292"/>
                </a:cubicBezTo>
                <a:cubicBezTo>
                  <a:pt x="14138" y="8359"/>
                  <a:pt x="14138" y="8359"/>
                  <a:pt x="14138" y="8359"/>
                </a:cubicBezTo>
                <a:cubicBezTo>
                  <a:pt x="14194" y="8426"/>
                  <a:pt x="14194" y="8426"/>
                  <a:pt x="14194" y="8426"/>
                </a:cubicBezTo>
                <a:cubicBezTo>
                  <a:pt x="14194" y="8426"/>
                  <a:pt x="14194" y="8426"/>
                  <a:pt x="14194" y="8426"/>
                </a:cubicBezTo>
                <a:cubicBezTo>
                  <a:pt x="14250" y="8493"/>
                  <a:pt x="14250" y="8493"/>
                  <a:pt x="14250" y="8493"/>
                </a:cubicBezTo>
                <a:cubicBezTo>
                  <a:pt x="14250" y="8493"/>
                  <a:pt x="14250" y="8493"/>
                  <a:pt x="14250" y="8493"/>
                </a:cubicBezTo>
                <a:cubicBezTo>
                  <a:pt x="14194" y="8560"/>
                  <a:pt x="14194" y="8560"/>
                  <a:pt x="14194" y="8560"/>
                </a:cubicBezTo>
                <a:cubicBezTo>
                  <a:pt x="14194" y="8493"/>
                  <a:pt x="14194" y="8493"/>
                  <a:pt x="14194" y="8493"/>
                </a:cubicBezTo>
                <a:cubicBezTo>
                  <a:pt x="14194" y="8493"/>
                  <a:pt x="14194" y="8493"/>
                  <a:pt x="14194" y="8493"/>
                </a:cubicBezTo>
                <a:cubicBezTo>
                  <a:pt x="14194" y="8560"/>
                  <a:pt x="14194" y="8560"/>
                  <a:pt x="14194" y="8560"/>
                </a:cubicBezTo>
                <a:cubicBezTo>
                  <a:pt x="14138" y="8560"/>
                  <a:pt x="14138" y="8560"/>
                  <a:pt x="14138" y="8560"/>
                </a:cubicBezTo>
                <a:cubicBezTo>
                  <a:pt x="14138" y="8560"/>
                  <a:pt x="14138" y="8560"/>
                  <a:pt x="14138" y="8560"/>
                </a:cubicBezTo>
                <a:cubicBezTo>
                  <a:pt x="14082" y="8560"/>
                  <a:pt x="14082" y="8560"/>
                  <a:pt x="14082" y="8560"/>
                </a:cubicBezTo>
                <a:cubicBezTo>
                  <a:pt x="14082" y="8560"/>
                  <a:pt x="14082" y="8560"/>
                  <a:pt x="14082" y="8560"/>
                </a:cubicBezTo>
                <a:cubicBezTo>
                  <a:pt x="14138" y="8627"/>
                  <a:pt x="14138" y="8627"/>
                  <a:pt x="14138" y="8627"/>
                </a:cubicBezTo>
                <a:cubicBezTo>
                  <a:pt x="14194" y="8627"/>
                  <a:pt x="14194" y="8627"/>
                  <a:pt x="14194" y="8627"/>
                </a:cubicBezTo>
                <a:cubicBezTo>
                  <a:pt x="14194" y="8627"/>
                  <a:pt x="14194" y="8627"/>
                  <a:pt x="14194" y="8627"/>
                </a:cubicBezTo>
                <a:cubicBezTo>
                  <a:pt x="14194" y="8627"/>
                  <a:pt x="14194" y="8627"/>
                  <a:pt x="14194" y="8627"/>
                </a:cubicBezTo>
                <a:cubicBezTo>
                  <a:pt x="14138" y="8693"/>
                  <a:pt x="14138" y="8693"/>
                  <a:pt x="14138" y="8693"/>
                </a:cubicBezTo>
                <a:cubicBezTo>
                  <a:pt x="14138" y="8760"/>
                  <a:pt x="14138" y="8760"/>
                  <a:pt x="14138" y="8760"/>
                </a:cubicBezTo>
                <a:cubicBezTo>
                  <a:pt x="14138" y="8827"/>
                  <a:pt x="14138" y="8827"/>
                  <a:pt x="14138" y="8827"/>
                </a:cubicBezTo>
                <a:cubicBezTo>
                  <a:pt x="14138" y="8827"/>
                  <a:pt x="14138" y="8827"/>
                  <a:pt x="14138" y="8827"/>
                </a:cubicBezTo>
                <a:cubicBezTo>
                  <a:pt x="14194" y="8760"/>
                  <a:pt x="14194" y="8760"/>
                  <a:pt x="14194" y="8760"/>
                </a:cubicBezTo>
                <a:cubicBezTo>
                  <a:pt x="14194" y="8760"/>
                  <a:pt x="14194" y="8760"/>
                  <a:pt x="14194" y="8760"/>
                </a:cubicBezTo>
                <a:cubicBezTo>
                  <a:pt x="14250" y="8627"/>
                  <a:pt x="14250" y="8627"/>
                  <a:pt x="14250" y="8627"/>
                </a:cubicBezTo>
                <a:cubicBezTo>
                  <a:pt x="14250" y="8627"/>
                  <a:pt x="14250" y="8627"/>
                  <a:pt x="14250" y="8627"/>
                </a:cubicBezTo>
                <a:cubicBezTo>
                  <a:pt x="14306" y="8493"/>
                  <a:pt x="14306" y="8493"/>
                  <a:pt x="14306" y="8493"/>
                </a:cubicBezTo>
                <a:cubicBezTo>
                  <a:pt x="14306" y="8493"/>
                  <a:pt x="14306" y="8493"/>
                  <a:pt x="14306" y="8493"/>
                </a:cubicBezTo>
                <a:cubicBezTo>
                  <a:pt x="14363" y="8426"/>
                  <a:pt x="14363" y="8426"/>
                  <a:pt x="14363" y="8426"/>
                </a:cubicBezTo>
                <a:cubicBezTo>
                  <a:pt x="14363" y="8426"/>
                  <a:pt x="14363" y="8426"/>
                  <a:pt x="14363" y="8426"/>
                </a:cubicBezTo>
                <a:cubicBezTo>
                  <a:pt x="14306" y="8359"/>
                  <a:pt x="14306" y="8359"/>
                  <a:pt x="14306" y="8359"/>
                </a:cubicBezTo>
                <a:cubicBezTo>
                  <a:pt x="14363" y="8359"/>
                  <a:pt x="14363" y="8359"/>
                  <a:pt x="14363" y="8359"/>
                </a:cubicBezTo>
                <a:cubicBezTo>
                  <a:pt x="14306" y="8292"/>
                  <a:pt x="14306" y="8292"/>
                  <a:pt x="14306" y="8292"/>
                </a:cubicBezTo>
                <a:cubicBezTo>
                  <a:pt x="14250" y="8292"/>
                  <a:pt x="14250" y="8292"/>
                  <a:pt x="14250" y="8292"/>
                </a:cubicBezTo>
                <a:cubicBezTo>
                  <a:pt x="14250" y="8225"/>
                  <a:pt x="14250" y="8225"/>
                  <a:pt x="14250" y="8225"/>
                </a:cubicBezTo>
                <a:cubicBezTo>
                  <a:pt x="14250" y="8225"/>
                  <a:pt x="14250" y="8225"/>
                  <a:pt x="14250" y="8225"/>
                </a:cubicBezTo>
                <a:cubicBezTo>
                  <a:pt x="14250" y="8159"/>
                  <a:pt x="14250" y="8159"/>
                  <a:pt x="14250" y="8159"/>
                </a:cubicBezTo>
                <a:cubicBezTo>
                  <a:pt x="14250" y="8092"/>
                  <a:pt x="14250" y="8092"/>
                  <a:pt x="14250" y="8092"/>
                </a:cubicBezTo>
                <a:cubicBezTo>
                  <a:pt x="14250" y="8025"/>
                  <a:pt x="14250" y="8025"/>
                  <a:pt x="14250" y="8025"/>
                </a:cubicBezTo>
                <a:cubicBezTo>
                  <a:pt x="14250" y="8025"/>
                  <a:pt x="14250" y="8025"/>
                  <a:pt x="14250" y="8025"/>
                </a:cubicBezTo>
                <a:cubicBezTo>
                  <a:pt x="14250" y="8092"/>
                  <a:pt x="14250" y="8092"/>
                  <a:pt x="14250" y="8092"/>
                </a:cubicBezTo>
                <a:cubicBezTo>
                  <a:pt x="14306" y="8025"/>
                  <a:pt x="14306" y="8025"/>
                  <a:pt x="14306" y="8025"/>
                </a:cubicBezTo>
                <a:cubicBezTo>
                  <a:pt x="14363" y="8025"/>
                  <a:pt x="14363" y="8025"/>
                  <a:pt x="14363" y="8025"/>
                </a:cubicBezTo>
                <a:cubicBezTo>
                  <a:pt x="14363" y="7958"/>
                  <a:pt x="14363" y="7958"/>
                  <a:pt x="14363" y="7958"/>
                </a:cubicBezTo>
                <a:cubicBezTo>
                  <a:pt x="14363" y="7958"/>
                  <a:pt x="14363" y="7958"/>
                  <a:pt x="14363" y="7958"/>
                </a:cubicBezTo>
                <a:cubicBezTo>
                  <a:pt x="14363" y="7891"/>
                  <a:pt x="14363" y="7891"/>
                  <a:pt x="14363" y="7891"/>
                </a:cubicBezTo>
                <a:cubicBezTo>
                  <a:pt x="14419" y="7958"/>
                  <a:pt x="14419" y="7958"/>
                  <a:pt x="14419" y="7958"/>
                </a:cubicBezTo>
                <a:cubicBezTo>
                  <a:pt x="14475" y="8025"/>
                  <a:pt x="14475" y="8025"/>
                  <a:pt x="14475" y="8025"/>
                </a:cubicBezTo>
                <a:cubicBezTo>
                  <a:pt x="14419" y="8025"/>
                  <a:pt x="14419" y="8025"/>
                  <a:pt x="14419" y="8025"/>
                </a:cubicBezTo>
                <a:cubicBezTo>
                  <a:pt x="14475" y="8025"/>
                  <a:pt x="14475" y="8025"/>
                  <a:pt x="14475" y="8025"/>
                </a:cubicBezTo>
                <a:cubicBezTo>
                  <a:pt x="14475" y="8025"/>
                  <a:pt x="14475" y="8025"/>
                  <a:pt x="14475" y="8025"/>
                </a:cubicBezTo>
                <a:cubicBezTo>
                  <a:pt x="14475" y="7958"/>
                  <a:pt x="14475" y="7958"/>
                  <a:pt x="14475" y="7958"/>
                </a:cubicBezTo>
                <a:cubicBezTo>
                  <a:pt x="14531" y="7891"/>
                  <a:pt x="14531" y="7891"/>
                  <a:pt x="14531" y="7891"/>
                </a:cubicBezTo>
                <a:cubicBezTo>
                  <a:pt x="14531" y="7891"/>
                  <a:pt x="14531" y="7891"/>
                  <a:pt x="14531" y="7891"/>
                </a:cubicBezTo>
                <a:cubicBezTo>
                  <a:pt x="14531" y="7891"/>
                  <a:pt x="14531" y="7891"/>
                  <a:pt x="14531" y="7891"/>
                </a:cubicBezTo>
                <a:cubicBezTo>
                  <a:pt x="14587" y="7891"/>
                  <a:pt x="14587" y="7891"/>
                  <a:pt x="14587" y="7891"/>
                </a:cubicBezTo>
                <a:cubicBezTo>
                  <a:pt x="14643" y="7824"/>
                  <a:pt x="14643" y="7824"/>
                  <a:pt x="14643" y="7824"/>
                </a:cubicBezTo>
                <a:cubicBezTo>
                  <a:pt x="14587" y="7824"/>
                  <a:pt x="14587" y="7824"/>
                  <a:pt x="14587" y="7824"/>
                </a:cubicBezTo>
                <a:cubicBezTo>
                  <a:pt x="14587" y="7824"/>
                  <a:pt x="14587" y="7824"/>
                  <a:pt x="14587" y="7824"/>
                </a:cubicBezTo>
                <a:cubicBezTo>
                  <a:pt x="14475" y="7891"/>
                  <a:pt x="14475" y="7891"/>
                  <a:pt x="14475" y="7891"/>
                </a:cubicBezTo>
                <a:cubicBezTo>
                  <a:pt x="14475" y="7891"/>
                  <a:pt x="14475" y="7891"/>
                  <a:pt x="14475" y="7891"/>
                </a:cubicBezTo>
                <a:cubicBezTo>
                  <a:pt x="14419" y="7824"/>
                  <a:pt x="14419" y="7824"/>
                  <a:pt x="14419" y="7824"/>
                </a:cubicBezTo>
                <a:cubicBezTo>
                  <a:pt x="14419" y="7824"/>
                  <a:pt x="14419" y="7824"/>
                  <a:pt x="14419" y="7824"/>
                </a:cubicBezTo>
                <a:cubicBezTo>
                  <a:pt x="14419" y="7757"/>
                  <a:pt x="14419" y="7757"/>
                  <a:pt x="14419" y="7757"/>
                </a:cubicBezTo>
                <a:cubicBezTo>
                  <a:pt x="14475" y="7757"/>
                  <a:pt x="14475" y="7757"/>
                  <a:pt x="14475" y="7757"/>
                </a:cubicBezTo>
                <a:cubicBezTo>
                  <a:pt x="14419" y="7690"/>
                  <a:pt x="14419" y="7690"/>
                  <a:pt x="14419" y="7690"/>
                </a:cubicBezTo>
                <a:cubicBezTo>
                  <a:pt x="14475" y="7624"/>
                  <a:pt x="14475" y="7624"/>
                  <a:pt x="14475" y="7624"/>
                </a:cubicBezTo>
                <a:cubicBezTo>
                  <a:pt x="14475" y="7557"/>
                  <a:pt x="14475" y="7557"/>
                  <a:pt x="14475" y="7557"/>
                </a:cubicBezTo>
                <a:cubicBezTo>
                  <a:pt x="14475" y="7490"/>
                  <a:pt x="14475" y="7490"/>
                  <a:pt x="14475" y="7490"/>
                </a:cubicBezTo>
                <a:cubicBezTo>
                  <a:pt x="14531" y="7490"/>
                  <a:pt x="14531" y="7490"/>
                  <a:pt x="14531" y="7490"/>
                </a:cubicBezTo>
                <a:cubicBezTo>
                  <a:pt x="14587" y="7490"/>
                  <a:pt x="14587" y="7490"/>
                  <a:pt x="14587" y="7490"/>
                </a:cubicBezTo>
                <a:cubicBezTo>
                  <a:pt x="14643" y="7557"/>
                  <a:pt x="14643" y="7557"/>
                  <a:pt x="14643" y="7557"/>
                </a:cubicBezTo>
                <a:cubicBezTo>
                  <a:pt x="14643" y="7557"/>
                  <a:pt x="14643" y="7557"/>
                  <a:pt x="14643" y="7557"/>
                </a:cubicBezTo>
                <a:cubicBezTo>
                  <a:pt x="14699" y="7624"/>
                  <a:pt x="14699" y="7624"/>
                  <a:pt x="14699" y="7624"/>
                </a:cubicBezTo>
                <a:cubicBezTo>
                  <a:pt x="14755" y="7624"/>
                  <a:pt x="14755" y="7624"/>
                  <a:pt x="14755" y="7624"/>
                </a:cubicBezTo>
                <a:cubicBezTo>
                  <a:pt x="14755" y="7624"/>
                  <a:pt x="14755" y="7624"/>
                  <a:pt x="14755" y="7624"/>
                </a:cubicBezTo>
                <a:cubicBezTo>
                  <a:pt x="14755" y="7624"/>
                  <a:pt x="14755" y="7624"/>
                  <a:pt x="14755" y="7624"/>
                </a:cubicBezTo>
                <a:cubicBezTo>
                  <a:pt x="14755" y="7557"/>
                  <a:pt x="14755" y="7557"/>
                  <a:pt x="14755" y="7557"/>
                </a:cubicBezTo>
                <a:cubicBezTo>
                  <a:pt x="14643" y="7557"/>
                  <a:pt x="14643" y="7557"/>
                  <a:pt x="14643" y="7557"/>
                </a:cubicBezTo>
                <a:cubicBezTo>
                  <a:pt x="14643" y="7490"/>
                  <a:pt x="14643" y="7490"/>
                  <a:pt x="14643" y="7490"/>
                </a:cubicBezTo>
                <a:cubicBezTo>
                  <a:pt x="14643" y="7423"/>
                  <a:pt x="14643" y="7423"/>
                  <a:pt x="14643" y="7423"/>
                </a:cubicBezTo>
                <a:cubicBezTo>
                  <a:pt x="14587" y="7423"/>
                  <a:pt x="14587" y="7423"/>
                  <a:pt x="14587" y="7423"/>
                </a:cubicBezTo>
                <a:cubicBezTo>
                  <a:pt x="14587" y="7423"/>
                  <a:pt x="14587" y="7423"/>
                  <a:pt x="14587" y="7423"/>
                </a:cubicBezTo>
                <a:cubicBezTo>
                  <a:pt x="14587" y="7423"/>
                  <a:pt x="14587" y="7423"/>
                  <a:pt x="14587" y="7423"/>
                </a:cubicBezTo>
                <a:cubicBezTo>
                  <a:pt x="14643" y="7423"/>
                  <a:pt x="14643" y="7423"/>
                  <a:pt x="14643" y="7423"/>
                </a:cubicBezTo>
                <a:cubicBezTo>
                  <a:pt x="14699" y="7356"/>
                  <a:pt x="14699" y="7356"/>
                  <a:pt x="14699" y="7356"/>
                </a:cubicBezTo>
                <a:cubicBezTo>
                  <a:pt x="14699" y="7356"/>
                  <a:pt x="14699" y="7356"/>
                  <a:pt x="14699" y="7356"/>
                </a:cubicBezTo>
                <a:cubicBezTo>
                  <a:pt x="14755" y="7490"/>
                  <a:pt x="14755" y="7490"/>
                  <a:pt x="14755" y="7490"/>
                </a:cubicBezTo>
                <a:cubicBezTo>
                  <a:pt x="14868" y="7490"/>
                  <a:pt x="14868" y="7490"/>
                  <a:pt x="14868" y="7490"/>
                </a:cubicBezTo>
                <a:cubicBezTo>
                  <a:pt x="14868" y="7490"/>
                  <a:pt x="14868" y="7490"/>
                  <a:pt x="14868" y="7490"/>
                </a:cubicBezTo>
                <a:cubicBezTo>
                  <a:pt x="14811" y="7490"/>
                  <a:pt x="14811" y="7490"/>
                  <a:pt x="14811" y="7490"/>
                </a:cubicBezTo>
                <a:cubicBezTo>
                  <a:pt x="14755" y="7423"/>
                  <a:pt x="14755" y="7423"/>
                  <a:pt x="14755" y="7423"/>
                </a:cubicBezTo>
                <a:cubicBezTo>
                  <a:pt x="14699" y="7356"/>
                  <a:pt x="14699" y="7356"/>
                  <a:pt x="14699" y="7356"/>
                </a:cubicBezTo>
                <a:cubicBezTo>
                  <a:pt x="14699" y="7289"/>
                  <a:pt x="14699" y="7289"/>
                  <a:pt x="14699" y="7289"/>
                </a:cubicBezTo>
                <a:cubicBezTo>
                  <a:pt x="14755" y="7289"/>
                  <a:pt x="14755" y="7289"/>
                  <a:pt x="14755" y="7289"/>
                </a:cubicBezTo>
                <a:cubicBezTo>
                  <a:pt x="14811" y="7289"/>
                  <a:pt x="14811" y="7289"/>
                  <a:pt x="14811" y="7289"/>
                </a:cubicBezTo>
                <a:cubicBezTo>
                  <a:pt x="14811" y="7289"/>
                  <a:pt x="14811" y="7289"/>
                  <a:pt x="14811" y="7289"/>
                </a:cubicBezTo>
                <a:cubicBezTo>
                  <a:pt x="14811" y="7289"/>
                  <a:pt x="14811" y="7289"/>
                  <a:pt x="14811" y="7289"/>
                </a:cubicBezTo>
                <a:cubicBezTo>
                  <a:pt x="14811" y="7356"/>
                  <a:pt x="14811" y="7356"/>
                  <a:pt x="14811" y="7356"/>
                </a:cubicBezTo>
                <a:cubicBezTo>
                  <a:pt x="14868" y="7356"/>
                  <a:pt x="14868" y="7356"/>
                  <a:pt x="14868" y="7356"/>
                </a:cubicBezTo>
                <a:cubicBezTo>
                  <a:pt x="14868" y="7289"/>
                  <a:pt x="14868" y="7289"/>
                  <a:pt x="14868" y="7289"/>
                </a:cubicBezTo>
                <a:cubicBezTo>
                  <a:pt x="14868" y="7222"/>
                  <a:pt x="14868" y="7222"/>
                  <a:pt x="14868" y="7222"/>
                </a:cubicBezTo>
                <a:cubicBezTo>
                  <a:pt x="14924" y="7222"/>
                  <a:pt x="14924" y="7222"/>
                  <a:pt x="14924" y="7222"/>
                </a:cubicBezTo>
                <a:cubicBezTo>
                  <a:pt x="14980" y="7289"/>
                  <a:pt x="14980" y="7289"/>
                  <a:pt x="14980" y="7289"/>
                </a:cubicBezTo>
                <a:cubicBezTo>
                  <a:pt x="14980" y="7356"/>
                  <a:pt x="14980" y="7356"/>
                  <a:pt x="14980" y="7356"/>
                </a:cubicBezTo>
                <a:cubicBezTo>
                  <a:pt x="14980" y="7423"/>
                  <a:pt x="14980" y="7423"/>
                  <a:pt x="14980" y="7423"/>
                </a:cubicBezTo>
                <a:cubicBezTo>
                  <a:pt x="15036" y="7356"/>
                  <a:pt x="15036" y="7356"/>
                  <a:pt x="15036" y="7356"/>
                </a:cubicBezTo>
                <a:cubicBezTo>
                  <a:pt x="15036" y="7356"/>
                  <a:pt x="15036" y="7356"/>
                  <a:pt x="15036" y="7356"/>
                </a:cubicBezTo>
                <a:cubicBezTo>
                  <a:pt x="14980" y="7289"/>
                  <a:pt x="14980" y="7289"/>
                  <a:pt x="14980" y="7289"/>
                </a:cubicBezTo>
                <a:cubicBezTo>
                  <a:pt x="14980" y="7222"/>
                  <a:pt x="14980" y="7222"/>
                  <a:pt x="14980" y="7222"/>
                </a:cubicBezTo>
                <a:cubicBezTo>
                  <a:pt x="15092" y="7222"/>
                  <a:pt x="15092" y="7222"/>
                  <a:pt x="15092" y="7222"/>
                </a:cubicBezTo>
                <a:cubicBezTo>
                  <a:pt x="15204" y="7155"/>
                  <a:pt x="15204" y="7155"/>
                  <a:pt x="15204" y="7155"/>
                </a:cubicBezTo>
                <a:cubicBezTo>
                  <a:pt x="15260" y="7155"/>
                  <a:pt x="15260" y="7155"/>
                  <a:pt x="15260" y="7155"/>
                </a:cubicBezTo>
                <a:cubicBezTo>
                  <a:pt x="15316" y="7155"/>
                  <a:pt x="15316" y="7155"/>
                  <a:pt x="15316" y="7155"/>
                </a:cubicBezTo>
                <a:cubicBezTo>
                  <a:pt x="15372" y="7155"/>
                  <a:pt x="15372" y="7155"/>
                  <a:pt x="15372" y="7155"/>
                </a:cubicBezTo>
                <a:cubicBezTo>
                  <a:pt x="15429" y="7155"/>
                  <a:pt x="15429" y="7155"/>
                  <a:pt x="15429" y="7155"/>
                </a:cubicBezTo>
                <a:cubicBezTo>
                  <a:pt x="15541" y="7155"/>
                  <a:pt x="15541" y="7155"/>
                  <a:pt x="15541" y="7155"/>
                </a:cubicBezTo>
                <a:cubicBezTo>
                  <a:pt x="15541" y="7222"/>
                  <a:pt x="15541" y="7222"/>
                  <a:pt x="15541" y="7222"/>
                </a:cubicBezTo>
                <a:cubicBezTo>
                  <a:pt x="15541" y="7222"/>
                  <a:pt x="15541" y="7222"/>
                  <a:pt x="15541" y="7222"/>
                </a:cubicBezTo>
                <a:cubicBezTo>
                  <a:pt x="15485" y="7356"/>
                  <a:pt x="15485" y="7356"/>
                  <a:pt x="15485" y="7356"/>
                </a:cubicBezTo>
                <a:cubicBezTo>
                  <a:pt x="15485" y="7356"/>
                  <a:pt x="15485" y="7356"/>
                  <a:pt x="15485" y="7356"/>
                </a:cubicBezTo>
                <a:cubicBezTo>
                  <a:pt x="15485" y="7423"/>
                  <a:pt x="15485" y="7423"/>
                  <a:pt x="15485" y="7423"/>
                </a:cubicBezTo>
                <a:cubicBezTo>
                  <a:pt x="15429" y="7490"/>
                  <a:pt x="15429" y="7490"/>
                  <a:pt x="15429" y="7490"/>
                </a:cubicBezTo>
                <a:cubicBezTo>
                  <a:pt x="15429" y="7490"/>
                  <a:pt x="15429" y="7490"/>
                  <a:pt x="15429" y="7490"/>
                </a:cubicBezTo>
                <a:cubicBezTo>
                  <a:pt x="15485" y="7557"/>
                  <a:pt x="15485" y="7557"/>
                  <a:pt x="15485" y="7557"/>
                </a:cubicBezTo>
                <a:cubicBezTo>
                  <a:pt x="15485" y="7557"/>
                  <a:pt x="15485" y="7557"/>
                  <a:pt x="15485" y="7557"/>
                </a:cubicBezTo>
                <a:cubicBezTo>
                  <a:pt x="15485" y="7624"/>
                  <a:pt x="15485" y="7624"/>
                  <a:pt x="15485" y="7624"/>
                </a:cubicBezTo>
                <a:cubicBezTo>
                  <a:pt x="15429" y="7690"/>
                  <a:pt x="15429" y="7690"/>
                  <a:pt x="15429" y="7690"/>
                </a:cubicBezTo>
                <a:cubicBezTo>
                  <a:pt x="15429" y="7690"/>
                  <a:pt x="15429" y="7690"/>
                  <a:pt x="15429" y="7690"/>
                </a:cubicBezTo>
                <a:cubicBezTo>
                  <a:pt x="15429" y="7757"/>
                  <a:pt x="15429" y="7757"/>
                  <a:pt x="15429" y="7757"/>
                </a:cubicBezTo>
                <a:cubicBezTo>
                  <a:pt x="15429" y="7824"/>
                  <a:pt x="15429" y="7824"/>
                  <a:pt x="15429" y="7824"/>
                </a:cubicBezTo>
                <a:cubicBezTo>
                  <a:pt x="15429" y="7824"/>
                  <a:pt x="15429" y="7824"/>
                  <a:pt x="15429" y="7824"/>
                </a:cubicBezTo>
                <a:cubicBezTo>
                  <a:pt x="15429" y="7891"/>
                  <a:pt x="15429" y="7891"/>
                  <a:pt x="15429" y="7891"/>
                </a:cubicBezTo>
                <a:cubicBezTo>
                  <a:pt x="15372" y="7891"/>
                  <a:pt x="15372" y="7891"/>
                  <a:pt x="15372" y="7891"/>
                </a:cubicBezTo>
                <a:cubicBezTo>
                  <a:pt x="15316" y="7958"/>
                  <a:pt x="15316" y="7958"/>
                  <a:pt x="15316" y="7958"/>
                </a:cubicBezTo>
                <a:cubicBezTo>
                  <a:pt x="15316" y="7958"/>
                  <a:pt x="15316" y="7958"/>
                  <a:pt x="15316" y="7958"/>
                </a:cubicBezTo>
                <a:cubicBezTo>
                  <a:pt x="15260" y="7958"/>
                  <a:pt x="15260" y="7958"/>
                  <a:pt x="15260" y="7958"/>
                </a:cubicBezTo>
                <a:cubicBezTo>
                  <a:pt x="15260" y="8025"/>
                  <a:pt x="15260" y="8025"/>
                  <a:pt x="15260" y="8025"/>
                </a:cubicBezTo>
                <a:cubicBezTo>
                  <a:pt x="15204" y="8092"/>
                  <a:pt x="15204" y="8092"/>
                  <a:pt x="15204" y="8092"/>
                </a:cubicBezTo>
                <a:cubicBezTo>
                  <a:pt x="15260" y="8092"/>
                  <a:pt x="15260" y="8092"/>
                  <a:pt x="15260" y="8092"/>
                </a:cubicBezTo>
                <a:cubicBezTo>
                  <a:pt x="15316" y="8025"/>
                  <a:pt x="15316" y="8025"/>
                  <a:pt x="15316" y="8025"/>
                </a:cubicBezTo>
                <a:cubicBezTo>
                  <a:pt x="15372" y="7958"/>
                  <a:pt x="15372" y="7958"/>
                  <a:pt x="15372" y="7958"/>
                </a:cubicBezTo>
                <a:cubicBezTo>
                  <a:pt x="15372" y="7958"/>
                  <a:pt x="15372" y="7958"/>
                  <a:pt x="15372" y="7958"/>
                </a:cubicBezTo>
                <a:cubicBezTo>
                  <a:pt x="15372" y="7958"/>
                  <a:pt x="15372" y="7958"/>
                  <a:pt x="15372" y="7958"/>
                </a:cubicBezTo>
                <a:cubicBezTo>
                  <a:pt x="15372" y="8025"/>
                  <a:pt x="15372" y="8025"/>
                  <a:pt x="15372" y="8025"/>
                </a:cubicBezTo>
                <a:cubicBezTo>
                  <a:pt x="15372" y="8025"/>
                  <a:pt x="15372" y="8025"/>
                  <a:pt x="15372" y="8025"/>
                </a:cubicBezTo>
                <a:cubicBezTo>
                  <a:pt x="15260" y="8092"/>
                  <a:pt x="15260" y="8092"/>
                  <a:pt x="15260" y="8092"/>
                </a:cubicBezTo>
                <a:cubicBezTo>
                  <a:pt x="15260" y="8159"/>
                  <a:pt x="15260" y="8159"/>
                  <a:pt x="15260" y="8159"/>
                </a:cubicBezTo>
                <a:cubicBezTo>
                  <a:pt x="15260" y="8159"/>
                  <a:pt x="15260" y="8159"/>
                  <a:pt x="15260" y="8159"/>
                </a:cubicBezTo>
                <a:cubicBezTo>
                  <a:pt x="15260" y="8159"/>
                  <a:pt x="15260" y="8159"/>
                  <a:pt x="15260" y="8159"/>
                </a:cubicBezTo>
                <a:cubicBezTo>
                  <a:pt x="15204" y="8225"/>
                  <a:pt x="15204" y="8225"/>
                  <a:pt x="15204" y="8225"/>
                </a:cubicBezTo>
                <a:cubicBezTo>
                  <a:pt x="15204" y="8159"/>
                  <a:pt x="15204" y="8159"/>
                  <a:pt x="15204" y="8159"/>
                </a:cubicBezTo>
                <a:cubicBezTo>
                  <a:pt x="15148" y="8159"/>
                  <a:pt x="15148" y="8159"/>
                  <a:pt x="15148" y="8159"/>
                </a:cubicBezTo>
                <a:cubicBezTo>
                  <a:pt x="15148" y="8225"/>
                  <a:pt x="15148" y="8225"/>
                  <a:pt x="15148" y="8225"/>
                </a:cubicBezTo>
                <a:cubicBezTo>
                  <a:pt x="15204" y="8225"/>
                  <a:pt x="15204" y="8225"/>
                  <a:pt x="15204" y="8225"/>
                </a:cubicBezTo>
                <a:cubicBezTo>
                  <a:pt x="15204" y="8225"/>
                  <a:pt x="15204" y="8225"/>
                  <a:pt x="15204" y="8225"/>
                </a:cubicBezTo>
                <a:cubicBezTo>
                  <a:pt x="15204" y="8292"/>
                  <a:pt x="15204" y="8292"/>
                  <a:pt x="15204" y="8292"/>
                </a:cubicBezTo>
                <a:cubicBezTo>
                  <a:pt x="15148" y="8292"/>
                  <a:pt x="15148" y="8292"/>
                  <a:pt x="15148" y="8292"/>
                </a:cubicBezTo>
                <a:cubicBezTo>
                  <a:pt x="15204" y="8292"/>
                  <a:pt x="15204" y="8292"/>
                  <a:pt x="15204" y="8292"/>
                </a:cubicBezTo>
                <a:cubicBezTo>
                  <a:pt x="15260" y="8292"/>
                  <a:pt x="15260" y="8292"/>
                  <a:pt x="15260" y="8292"/>
                </a:cubicBezTo>
                <a:cubicBezTo>
                  <a:pt x="15260" y="8292"/>
                  <a:pt x="15260" y="8292"/>
                  <a:pt x="15260" y="8292"/>
                </a:cubicBezTo>
                <a:cubicBezTo>
                  <a:pt x="15316" y="8225"/>
                  <a:pt x="15316" y="8225"/>
                  <a:pt x="15316" y="8225"/>
                </a:cubicBezTo>
                <a:cubicBezTo>
                  <a:pt x="15316" y="8159"/>
                  <a:pt x="15316" y="8159"/>
                  <a:pt x="15316" y="8159"/>
                </a:cubicBezTo>
                <a:cubicBezTo>
                  <a:pt x="15372" y="8159"/>
                  <a:pt x="15372" y="8159"/>
                  <a:pt x="15372" y="8159"/>
                </a:cubicBezTo>
                <a:cubicBezTo>
                  <a:pt x="15372" y="8092"/>
                  <a:pt x="15372" y="8092"/>
                  <a:pt x="15372" y="8092"/>
                </a:cubicBezTo>
                <a:cubicBezTo>
                  <a:pt x="15372" y="8159"/>
                  <a:pt x="15372" y="8159"/>
                  <a:pt x="15372" y="8159"/>
                </a:cubicBezTo>
                <a:cubicBezTo>
                  <a:pt x="15372" y="8225"/>
                  <a:pt x="15372" y="8225"/>
                  <a:pt x="15372" y="8225"/>
                </a:cubicBezTo>
                <a:cubicBezTo>
                  <a:pt x="15429" y="8225"/>
                  <a:pt x="15429" y="8225"/>
                  <a:pt x="15429" y="8225"/>
                </a:cubicBezTo>
                <a:cubicBezTo>
                  <a:pt x="15429" y="8159"/>
                  <a:pt x="15429" y="8159"/>
                  <a:pt x="15429" y="8159"/>
                </a:cubicBezTo>
                <a:cubicBezTo>
                  <a:pt x="15372" y="8092"/>
                  <a:pt x="15372" y="8092"/>
                  <a:pt x="15372" y="8092"/>
                </a:cubicBezTo>
                <a:cubicBezTo>
                  <a:pt x="15429" y="8092"/>
                  <a:pt x="15429" y="8092"/>
                  <a:pt x="15429" y="8092"/>
                </a:cubicBezTo>
                <a:cubicBezTo>
                  <a:pt x="15429" y="8025"/>
                  <a:pt x="15429" y="8025"/>
                  <a:pt x="15429" y="8025"/>
                </a:cubicBezTo>
                <a:cubicBezTo>
                  <a:pt x="15485" y="8092"/>
                  <a:pt x="15485" y="8092"/>
                  <a:pt x="15485" y="8092"/>
                </a:cubicBezTo>
                <a:cubicBezTo>
                  <a:pt x="15485" y="8092"/>
                  <a:pt x="15485" y="8092"/>
                  <a:pt x="15485" y="8092"/>
                </a:cubicBezTo>
                <a:cubicBezTo>
                  <a:pt x="15485" y="8159"/>
                  <a:pt x="15485" y="8159"/>
                  <a:pt x="15485" y="8159"/>
                </a:cubicBezTo>
                <a:cubicBezTo>
                  <a:pt x="15485" y="8092"/>
                  <a:pt x="15485" y="8092"/>
                  <a:pt x="15485" y="8092"/>
                </a:cubicBezTo>
                <a:cubicBezTo>
                  <a:pt x="15541" y="8092"/>
                  <a:pt x="15541" y="8092"/>
                  <a:pt x="15541" y="8092"/>
                </a:cubicBezTo>
                <a:cubicBezTo>
                  <a:pt x="15597" y="8092"/>
                  <a:pt x="15597" y="8092"/>
                  <a:pt x="15597" y="8092"/>
                </a:cubicBezTo>
                <a:cubicBezTo>
                  <a:pt x="15597" y="8159"/>
                  <a:pt x="15597" y="8159"/>
                  <a:pt x="15597" y="8159"/>
                </a:cubicBezTo>
                <a:cubicBezTo>
                  <a:pt x="15597" y="8225"/>
                  <a:pt x="15597" y="8225"/>
                  <a:pt x="15597" y="8225"/>
                </a:cubicBezTo>
                <a:cubicBezTo>
                  <a:pt x="15541" y="8292"/>
                  <a:pt x="15541" y="8292"/>
                  <a:pt x="15541" y="8292"/>
                </a:cubicBezTo>
                <a:cubicBezTo>
                  <a:pt x="15485" y="8359"/>
                  <a:pt x="15485" y="8359"/>
                  <a:pt x="15485" y="8359"/>
                </a:cubicBezTo>
                <a:cubicBezTo>
                  <a:pt x="15485" y="8359"/>
                  <a:pt x="15485" y="8359"/>
                  <a:pt x="15485" y="8359"/>
                </a:cubicBezTo>
                <a:cubicBezTo>
                  <a:pt x="15485" y="8359"/>
                  <a:pt x="15485" y="8359"/>
                  <a:pt x="15485" y="8359"/>
                </a:cubicBezTo>
                <a:cubicBezTo>
                  <a:pt x="15541" y="8426"/>
                  <a:pt x="15541" y="8426"/>
                  <a:pt x="15541" y="8426"/>
                </a:cubicBezTo>
                <a:cubicBezTo>
                  <a:pt x="15597" y="8359"/>
                  <a:pt x="15597" y="8359"/>
                  <a:pt x="15597" y="8359"/>
                </a:cubicBezTo>
                <a:cubicBezTo>
                  <a:pt x="15541" y="8359"/>
                  <a:pt x="15541" y="8359"/>
                  <a:pt x="15541" y="8359"/>
                </a:cubicBezTo>
                <a:cubicBezTo>
                  <a:pt x="15597" y="8292"/>
                  <a:pt x="15597" y="8292"/>
                  <a:pt x="15597" y="8292"/>
                </a:cubicBezTo>
                <a:cubicBezTo>
                  <a:pt x="15597" y="8225"/>
                  <a:pt x="15597" y="8225"/>
                  <a:pt x="15597" y="8225"/>
                </a:cubicBezTo>
                <a:cubicBezTo>
                  <a:pt x="15653" y="8292"/>
                  <a:pt x="15653" y="8292"/>
                  <a:pt x="15653" y="8292"/>
                </a:cubicBezTo>
                <a:cubicBezTo>
                  <a:pt x="15653" y="8359"/>
                  <a:pt x="15653" y="8359"/>
                  <a:pt x="15653" y="8359"/>
                </a:cubicBezTo>
                <a:cubicBezTo>
                  <a:pt x="15653" y="8292"/>
                  <a:pt x="15653" y="8292"/>
                  <a:pt x="15653" y="8292"/>
                </a:cubicBezTo>
                <a:cubicBezTo>
                  <a:pt x="15653" y="8225"/>
                  <a:pt x="15653" y="8225"/>
                  <a:pt x="15653" y="8225"/>
                </a:cubicBezTo>
                <a:cubicBezTo>
                  <a:pt x="15653" y="8225"/>
                  <a:pt x="15653" y="8225"/>
                  <a:pt x="15653" y="8225"/>
                </a:cubicBezTo>
                <a:cubicBezTo>
                  <a:pt x="15653" y="8092"/>
                  <a:pt x="15653" y="8092"/>
                  <a:pt x="15653" y="8092"/>
                </a:cubicBezTo>
                <a:cubicBezTo>
                  <a:pt x="15653" y="8092"/>
                  <a:pt x="15653" y="8092"/>
                  <a:pt x="15653" y="8092"/>
                </a:cubicBezTo>
                <a:cubicBezTo>
                  <a:pt x="15709" y="8092"/>
                  <a:pt x="15709" y="8092"/>
                  <a:pt x="15709" y="8092"/>
                </a:cubicBezTo>
                <a:cubicBezTo>
                  <a:pt x="15709" y="8159"/>
                  <a:pt x="15709" y="8159"/>
                  <a:pt x="15709" y="8159"/>
                </a:cubicBezTo>
                <a:cubicBezTo>
                  <a:pt x="15653" y="8225"/>
                  <a:pt x="15653" y="8225"/>
                  <a:pt x="15653" y="8225"/>
                </a:cubicBezTo>
                <a:cubicBezTo>
                  <a:pt x="15709" y="8225"/>
                  <a:pt x="15709" y="8225"/>
                  <a:pt x="15709" y="8225"/>
                </a:cubicBezTo>
                <a:cubicBezTo>
                  <a:pt x="15765" y="8159"/>
                  <a:pt x="15765" y="8159"/>
                  <a:pt x="15765" y="8159"/>
                </a:cubicBezTo>
                <a:cubicBezTo>
                  <a:pt x="15821" y="8292"/>
                  <a:pt x="15821" y="8292"/>
                  <a:pt x="15821" y="8292"/>
                </a:cubicBezTo>
                <a:cubicBezTo>
                  <a:pt x="15821" y="8292"/>
                  <a:pt x="15821" y="8292"/>
                  <a:pt x="15821" y="8292"/>
                </a:cubicBezTo>
                <a:cubicBezTo>
                  <a:pt x="15877" y="8292"/>
                  <a:pt x="15877" y="8292"/>
                  <a:pt x="15877" y="8292"/>
                </a:cubicBezTo>
                <a:cubicBezTo>
                  <a:pt x="15934" y="8359"/>
                  <a:pt x="15934" y="8359"/>
                  <a:pt x="15934" y="8359"/>
                </a:cubicBezTo>
                <a:cubicBezTo>
                  <a:pt x="15934" y="8359"/>
                  <a:pt x="15934" y="8359"/>
                  <a:pt x="15934" y="8359"/>
                </a:cubicBezTo>
                <a:cubicBezTo>
                  <a:pt x="15934" y="8292"/>
                  <a:pt x="15934" y="8292"/>
                  <a:pt x="15934" y="8292"/>
                </a:cubicBezTo>
                <a:cubicBezTo>
                  <a:pt x="15877" y="8292"/>
                  <a:pt x="15877" y="8292"/>
                  <a:pt x="15877" y="8292"/>
                </a:cubicBezTo>
                <a:cubicBezTo>
                  <a:pt x="15877" y="8225"/>
                  <a:pt x="15877" y="8225"/>
                  <a:pt x="15877" y="8225"/>
                </a:cubicBezTo>
                <a:cubicBezTo>
                  <a:pt x="15765" y="8159"/>
                  <a:pt x="15765" y="8159"/>
                  <a:pt x="15765" y="8159"/>
                </a:cubicBezTo>
                <a:cubicBezTo>
                  <a:pt x="15765" y="8159"/>
                  <a:pt x="15765" y="8159"/>
                  <a:pt x="15765" y="8159"/>
                </a:cubicBezTo>
                <a:cubicBezTo>
                  <a:pt x="15709" y="8092"/>
                  <a:pt x="15709" y="8092"/>
                  <a:pt x="15709" y="8092"/>
                </a:cubicBezTo>
                <a:cubicBezTo>
                  <a:pt x="15765" y="8025"/>
                  <a:pt x="15765" y="8025"/>
                  <a:pt x="15765" y="8025"/>
                </a:cubicBezTo>
                <a:cubicBezTo>
                  <a:pt x="15821" y="8025"/>
                  <a:pt x="15821" y="8025"/>
                  <a:pt x="15821" y="8025"/>
                </a:cubicBezTo>
                <a:cubicBezTo>
                  <a:pt x="15877" y="7958"/>
                  <a:pt x="15877" y="7958"/>
                  <a:pt x="15877" y="7958"/>
                </a:cubicBezTo>
                <a:cubicBezTo>
                  <a:pt x="15934" y="7958"/>
                  <a:pt x="15934" y="7958"/>
                  <a:pt x="15934" y="7958"/>
                </a:cubicBezTo>
                <a:cubicBezTo>
                  <a:pt x="15990" y="7958"/>
                  <a:pt x="15990" y="7958"/>
                  <a:pt x="15990" y="7958"/>
                </a:cubicBezTo>
                <a:cubicBezTo>
                  <a:pt x="16046" y="8025"/>
                  <a:pt x="16046" y="8025"/>
                  <a:pt x="16046" y="8025"/>
                </a:cubicBezTo>
                <a:cubicBezTo>
                  <a:pt x="16046" y="8025"/>
                  <a:pt x="16046" y="8025"/>
                  <a:pt x="16046" y="8025"/>
                </a:cubicBezTo>
                <a:cubicBezTo>
                  <a:pt x="16102" y="8025"/>
                  <a:pt x="16102" y="8025"/>
                  <a:pt x="16102" y="8025"/>
                </a:cubicBezTo>
                <a:cubicBezTo>
                  <a:pt x="16102" y="8092"/>
                  <a:pt x="16102" y="8092"/>
                  <a:pt x="16102" y="8092"/>
                </a:cubicBezTo>
                <a:cubicBezTo>
                  <a:pt x="16158" y="8092"/>
                  <a:pt x="16158" y="8092"/>
                  <a:pt x="16158" y="8092"/>
                </a:cubicBezTo>
                <a:cubicBezTo>
                  <a:pt x="16214" y="8092"/>
                  <a:pt x="16214" y="8092"/>
                  <a:pt x="16214" y="8092"/>
                </a:cubicBezTo>
                <a:cubicBezTo>
                  <a:pt x="16214" y="8159"/>
                  <a:pt x="16214" y="8159"/>
                  <a:pt x="16214" y="8159"/>
                </a:cubicBezTo>
                <a:cubicBezTo>
                  <a:pt x="16214" y="8159"/>
                  <a:pt x="16214" y="8159"/>
                  <a:pt x="16214" y="8159"/>
                </a:cubicBezTo>
                <a:cubicBezTo>
                  <a:pt x="16214" y="8159"/>
                  <a:pt x="16214" y="8159"/>
                  <a:pt x="16214" y="8159"/>
                </a:cubicBezTo>
                <a:cubicBezTo>
                  <a:pt x="16270" y="8159"/>
                  <a:pt x="16270" y="8159"/>
                  <a:pt x="16270" y="8159"/>
                </a:cubicBezTo>
                <a:cubicBezTo>
                  <a:pt x="16270" y="8159"/>
                  <a:pt x="16270" y="8159"/>
                  <a:pt x="16270" y="8159"/>
                </a:cubicBezTo>
                <a:cubicBezTo>
                  <a:pt x="16326" y="8225"/>
                  <a:pt x="16326" y="8225"/>
                  <a:pt x="16326" y="8225"/>
                </a:cubicBezTo>
                <a:cubicBezTo>
                  <a:pt x="16326" y="8225"/>
                  <a:pt x="16326" y="8225"/>
                  <a:pt x="16326" y="8225"/>
                </a:cubicBezTo>
                <a:cubicBezTo>
                  <a:pt x="16326" y="8292"/>
                  <a:pt x="16326" y="8292"/>
                  <a:pt x="16326" y="8292"/>
                </a:cubicBezTo>
                <a:cubicBezTo>
                  <a:pt x="16382" y="8292"/>
                  <a:pt x="16382" y="8292"/>
                  <a:pt x="16382" y="8292"/>
                </a:cubicBezTo>
                <a:cubicBezTo>
                  <a:pt x="16382" y="8359"/>
                  <a:pt x="16382" y="8359"/>
                  <a:pt x="16382" y="8359"/>
                </a:cubicBezTo>
                <a:cubicBezTo>
                  <a:pt x="16326" y="8426"/>
                  <a:pt x="16326" y="8426"/>
                  <a:pt x="16326" y="8426"/>
                </a:cubicBezTo>
                <a:cubicBezTo>
                  <a:pt x="16270" y="8426"/>
                  <a:pt x="16270" y="8426"/>
                  <a:pt x="16270" y="8426"/>
                </a:cubicBezTo>
                <a:cubicBezTo>
                  <a:pt x="16214" y="8359"/>
                  <a:pt x="16214" y="8359"/>
                  <a:pt x="16214" y="8359"/>
                </a:cubicBezTo>
                <a:cubicBezTo>
                  <a:pt x="16158" y="8426"/>
                  <a:pt x="16158" y="8426"/>
                  <a:pt x="16158" y="8426"/>
                </a:cubicBezTo>
                <a:cubicBezTo>
                  <a:pt x="16102" y="8493"/>
                  <a:pt x="16102" y="8493"/>
                  <a:pt x="16102" y="8493"/>
                </a:cubicBezTo>
                <a:cubicBezTo>
                  <a:pt x="16158" y="8426"/>
                  <a:pt x="16158" y="8426"/>
                  <a:pt x="16158" y="8426"/>
                </a:cubicBezTo>
                <a:cubicBezTo>
                  <a:pt x="16270" y="8426"/>
                  <a:pt x="16270" y="8426"/>
                  <a:pt x="16270" y="8426"/>
                </a:cubicBezTo>
                <a:cubicBezTo>
                  <a:pt x="16270" y="8426"/>
                  <a:pt x="16270" y="8426"/>
                  <a:pt x="16270" y="8426"/>
                </a:cubicBezTo>
                <a:cubicBezTo>
                  <a:pt x="16214" y="8493"/>
                  <a:pt x="16214" y="8493"/>
                  <a:pt x="16214" y="8493"/>
                </a:cubicBezTo>
                <a:cubicBezTo>
                  <a:pt x="16214" y="8493"/>
                  <a:pt x="16214" y="8493"/>
                  <a:pt x="16214" y="8493"/>
                </a:cubicBezTo>
                <a:cubicBezTo>
                  <a:pt x="16158" y="8627"/>
                  <a:pt x="16158" y="8627"/>
                  <a:pt x="16158" y="8627"/>
                </a:cubicBezTo>
                <a:cubicBezTo>
                  <a:pt x="16102" y="8627"/>
                  <a:pt x="16102" y="8627"/>
                  <a:pt x="16102" y="8627"/>
                </a:cubicBezTo>
                <a:cubicBezTo>
                  <a:pt x="16046" y="8627"/>
                  <a:pt x="16046" y="8627"/>
                  <a:pt x="16046" y="8627"/>
                </a:cubicBezTo>
                <a:cubicBezTo>
                  <a:pt x="16046" y="8693"/>
                  <a:pt x="16046" y="8693"/>
                  <a:pt x="16046" y="8693"/>
                </a:cubicBezTo>
                <a:cubicBezTo>
                  <a:pt x="16102" y="8693"/>
                  <a:pt x="16102" y="8693"/>
                  <a:pt x="16102" y="8693"/>
                </a:cubicBezTo>
                <a:cubicBezTo>
                  <a:pt x="16158" y="8560"/>
                  <a:pt x="16158" y="8560"/>
                  <a:pt x="16158" y="8560"/>
                </a:cubicBezTo>
                <a:cubicBezTo>
                  <a:pt x="16214" y="8493"/>
                  <a:pt x="16214" y="8493"/>
                  <a:pt x="16214" y="8493"/>
                </a:cubicBezTo>
                <a:cubicBezTo>
                  <a:pt x="16270" y="8493"/>
                  <a:pt x="16270" y="8493"/>
                  <a:pt x="16270" y="8493"/>
                </a:cubicBezTo>
                <a:cubicBezTo>
                  <a:pt x="16326" y="8426"/>
                  <a:pt x="16326" y="8426"/>
                  <a:pt x="16326" y="8426"/>
                </a:cubicBezTo>
                <a:cubicBezTo>
                  <a:pt x="16382" y="8493"/>
                  <a:pt x="16382" y="8493"/>
                  <a:pt x="16382" y="8493"/>
                </a:cubicBezTo>
                <a:cubicBezTo>
                  <a:pt x="16382" y="8493"/>
                  <a:pt x="16382" y="8493"/>
                  <a:pt x="16382" y="8493"/>
                </a:cubicBezTo>
                <a:cubicBezTo>
                  <a:pt x="16438" y="8493"/>
                  <a:pt x="16438" y="8493"/>
                  <a:pt x="16438" y="8493"/>
                </a:cubicBezTo>
                <a:cubicBezTo>
                  <a:pt x="16438" y="8560"/>
                  <a:pt x="16438" y="8560"/>
                  <a:pt x="16438" y="8560"/>
                </a:cubicBezTo>
                <a:cubicBezTo>
                  <a:pt x="16438" y="8560"/>
                  <a:pt x="16438" y="8560"/>
                  <a:pt x="16438" y="8560"/>
                </a:cubicBezTo>
                <a:cubicBezTo>
                  <a:pt x="16438" y="8627"/>
                  <a:pt x="16438" y="8627"/>
                  <a:pt x="16438" y="8627"/>
                </a:cubicBezTo>
                <a:cubicBezTo>
                  <a:pt x="16382" y="8627"/>
                  <a:pt x="16382" y="8627"/>
                  <a:pt x="16382" y="8627"/>
                </a:cubicBezTo>
                <a:cubicBezTo>
                  <a:pt x="16326" y="8693"/>
                  <a:pt x="16326" y="8693"/>
                  <a:pt x="16326" y="8693"/>
                </a:cubicBezTo>
                <a:cubicBezTo>
                  <a:pt x="16270" y="8693"/>
                  <a:pt x="16270" y="8693"/>
                  <a:pt x="16270" y="8693"/>
                </a:cubicBezTo>
                <a:cubicBezTo>
                  <a:pt x="16270" y="8693"/>
                  <a:pt x="16270" y="8693"/>
                  <a:pt x="16270" y="8693"/>
                </a:cubicBezTo>
                <a:cubicBezTo>
                  <a:pt x="16214" y="8693"/>
                  <a:pt x="16214" y="8693"/>
                  <a:pt x="16214" y="8693"/>
                </a:cubicBezTo>
                <a:cubicBezTo>
                  <a:pt x="16214" y="8693"/>
                  <a:pt x="16214" y="8693"/>
                  <a:pt x="16214" y="8693"/>
                </a:cubicBezTo>
                <a:cubicBezTo>
                  <a:pt x="16270" y="8693"/>
                  <a:pt x="16270" y="8693"/>
                  <a:pt x="16270" y="8693"/>
                </a:cubicBezTo>
                <a:cubicBezTo>
                  <a:pt x="16270" y="8760"/>
                  <a:pt x="16270" y="8760"/>
                  <a:pt x="16270" y="8760"/>
                </a:cubicBezTo>
                <a:cubicBezTo>
                  <a:pt x="16158" y="8760"/>
                  <a:pt x="16158" y="8760"/>
                  <a:pt x="16158" y="8760"/>
                </a:cubicBezTo>
                <a:cubicBezTo>
                  <a:pt x="16214" y="8760"/>
                  <a:pt x="16214" y="8760"/>
                  <a:pt x="16214" y="8760"/>
                </a:cubicBezTo>
                <a:cubicBezTo>
                  <a:pt x="16214" y="8760"/>
                  <a:pt x="16214" y="8760"/>
                  <a:pt x="16214" y="8760"/>
                </a:cubicBezTo>
                <a:cubicBezTo>
                  <a:pt x="16270" y="8760"/>
                  <a:pt x="16270" y="8760"/>
                  <a:pt x="16270" y="8760"/>
                </a:cubicBezTo>
                <a:cubicBezTo>
                  <a:pt x="16326" y="8693"/>
                  <a:pt x="16326" y="8693"/>
                  <a:pt x="16326" y="8693"/>
                </a:cubicBezTo>
                <a:cubicBezTo>
                  <a:pt x="16326" y="8760"/>
                  <a:pt x="16326" y="8760"/>
                  <a:pt x="16326" y="8760"/>
                </a:cubicBezTo>
                <a:cubicBezTo>
                  <a:pt x="16326" y="8760"/>
                  <a:pt x="16326" y="8760"/>
                  <a:pt x="16326" y="8760"/>
                </a:cubicBezTo>
                <a:cubicBezTo>
                  <a:pt x="16270" y="8760"/>
                  <a:pt x="16270" y="8760"/>
                  <a:pt x="16270" y="8760"/>
                </a:cubicBezTo>
                <a:cubicBezTo>
                  <a:pt x="16214" y="8827"/>
                  <a:pt x="16214" y="8827"/>
                  <a:pt x="16214" y="8827"/>
                </a:cubicBezTo>
                <a:cubicBezTo>
                  <a:pt x="16214" y="8827"/>
                  <a:pt x="16214" y="8827"/>
                  <a:pt x="16214" y="8827"/>
                </a:cubicBezTo>
                <a:cubicBezTo>
                  <a:pt x="16270" y="8827"/>
                  <a:pt x="16270" y="8827"/>
                  <a:pt x="16270" y="8827"/>
                </a:cubicBezTo>
                <a:cubicBezTo>
                  <a:pt x="16214" y="8894"/>
                  <a:pt x="16214" y="8894"/>
                  <a:pt x="16214" y="8894"/>
                </a:cubicBezTo>
                <a:cubicBezTo>
                  <a:pt x="16158" y="8961"/>
                  <a:pt x="16158" y="8961"/>
                  <a:pt x="16158" y="8961"/>
                </a:cubicBezTo>
                <a:cubicBezTo>
                  <a:pt x="16158" y="8961"/>
                  <a:pt x="16158" y="8961"/>
                  <a:pt x="16158" y="8961"/>
                </a:cubicBezTo>
                <a:cubicBezTo>
                  <a:pt x="16158" y="8961"/>
                  <a:pt x="16158" y="8961"/>
                  <a:pt x="16158" y="8961"/>
                </a:cubicBezTo>
                <a:cubicBezTo>
                  <a:pt x="16214" y="8894"/>
                  <a:pt x="16214" y="8894"/>
                  <a:pt x="16214" y="8894"/>
                </a:cubicBezTo>
                <a:cubicBezTo>
                  <a:pt x="16270" y="8827"/>
                  <a:pt x="16270" y="8827"/>
                  <a:pt x="16270" y="8827"/>
                </a:cubicBezTo>
                <a:cubicBezTo>
                  <a:pt x="16270" y="8827"/>
                  <a:pt x="16270" y="8827"/>
                  <a:pt x="16270" y="8827"/>
                </a:cubicBezTo>
                <a:cubicBezTo>
                  <a:pt x="16382" y="8760"/>
                  <a:pt x="16382" y="8760"/>
                  <a:pt x="16382" y="8760"/>
                </a:cubicBezTo>
                <a:cubicBezTo>
                  <a:pt x="16382" y="8760"/>
                  <a:pt x="16382" y="8760"/>
                  <a:pt x="16382" y="8760"/>
                </a:cubicBezTo>
                <a:cubicBezTo>
                  <a:pt x="16382" y="8760"/>
                  <a:pt x="16382" y="8760"/>
                  <a:pt x="16382" y="8760"/>
                </a:cubicBezTo>
                <a:cubicBezTo>
                  <a:pt x="16438" y="8760"/>
                  <a:pt x="16438" y="8760"/>
                  <a:pt x="16438" y="8760"/>
                </a:cubicBezTo>
                <a:cubicBezTo>
                  <a:pt x="16438" y="8760"/>
                  <a:pt x="16438" y="8760"/>
                  <a:pt x="16438" y="8760"/>
                </a:cubicBezTo>
                <a:cubicBezTo>
                  <a:pt x="16495" y="8693"/>
                  <a:pt x="16495" y="8693"/>
                  <a:pt x="16495" y="8693"/>
                </a:cubicBezTo>
                <a:cubicBezTo>
                  <a:pt x="16551" y="8693"/>
                  <a:pt x="16551" y="8693"/>
                  <a:pt x="16551" y="8693"/>
                </a:cubicBezTo>
                <a:cubicBezTo>
                  <a:pt x="16551" y="8693"/>
                  <a:pt x="16551" y="8693"/>
                  <a:pt x="16551" y="8693"/>
                </a:cubicBezTo>
                <a:cubicBezTo>
                  <a:pt x="16438" y="8827"/>
                  <a:pt x="16438" y="8827"/>
                  <a:pt x="16438" y="8827"/>
                </a:cubicBezTo>
                <a:cubicBezTo>
                  <a:pt x="16382" y="8827"/>
                  <a:pt x="16382" y="8827"/>
                  <a:pt x="16382" y="8827"/>
                </a:cubicBezTo>
                <a:cubicBezTo>
                  <a:pt x="16326" y="8894"/>
                  <a:pt x="16326" y="8894"/>
                  <a:pt x="16326" y="8894"/>
                </a:cubicBezTo>
                <a:cubicBezTo>
                  <a:pt x="16326" y="8894"/>
                  <a:pt x="16326" y="8894"/>
                  <a:pt x="16326" y="8894"/>
                </a:cubicBezTo>
                <a:cubicBezTo>
                  <a:pt x="16326" y="8894"/>
                  <a:pt x="16326" y="8894"/>
                  <a:pt x="16326" y="8894"/>
                </a:cubicBezTo>
                <a:cubicBezTo>
                  <a:pt x="16326" y="8961"/>
                  <a:pt x="16326" y="8961"/>
                  <a:pt x="16326" y="8961"/>
                </a:cubicBezTo>
                <a:cubicBezTo>
                  <a:pt x="16326" y="8961"/>
                  <a:pt x="16326" y="8961"/>
                  <a:pt x="16326" y="8961"/>
                </a:cubicBezTo>
                <a:cubicBezTo>
                  <a:pt x="16326" y="9028"/>
                  <a:pt x="16326" y="9028"/>
                  <a:pt x="16326" y="9028"/>
                </a:cubicBezTo>
                <a:cubicBezTo>
                  <a:pt x="16382" y="8961"/>
                  <a:pt x="16382" y="8961"/>
                  <a:pt x="16382" y="8961"/>
                </a:cubicBezTo>
                <a:cubicBezTo>
                  <a:pt x="16382" y="8894"/>
                  <a:pt x="16382" y="8894"/>
                  <a:pt x="16382" y="8894"/>
                </a:cubicBezTo>
                <a:cubicBezTo>
                  <a:pt x="16438" y="8827"/>
                  <a:pt x="16438" y="8827"/>
                  <a:pt x="16438" y="8827"/>
                </a:cubicBezTo>
                <a:cubicBezTo>
                  <a:pt x="16495" y="8827"/>
                  <a:pt x="16495" y="8827"/>
                  <a:pt x="16495" y="8827"/>
                </a:cubicBezTo>
                <a:cubicBezTo>
                  <a:pt x="16495" y="8827"/>
                  <a:pt x="16495" y="8827"/>
                  <a:pt x="16495" y="8827"/>
                </a:cubicBezTo>
                <a:cubicBezTo>
                  <a:pt x="16495" y="8894"/>
                  <a:pt x="16495" y="8894"/>
                  <a:pt x="16495" y="8894"/>
                </a:cubicBezTo>
                <a:cubicBezTo>
                  <a:pt x="16495" y="8894"/>
                  <a:pt x="16495" y="8894"/>
                  <a:pt x="16495" y="8894"/>
                </a:cubicBezTo>
                <a:cubicBezTo>
                  <a:pt x="16382" y="8961"/>
                  <a:pt x="16382" y="8961"/>
                  <a:pt x="16382" y="8961"/>
                </a:cubicBezTo>
                <a:cubicBezTo>
                  <a:pt x="16382" y="9028"/>
                  <a:pt x="16382" y="9028"/>
                  <a:pt x="16382" y="9028"/>
                </a:cubicBezTo>
                <a:cubicBezTo>
                  <a:pt x="16382" y="9095"/>
                  <a:pt x="16382" y="9095"/>
                  <a:pt x="16382" y="9095"/>
                </a:cubicBezTo>
                <a:cubicBezTo>
                  <a:pt x="16326" y="9095"/>
                  <a:pt x="16326" y="9095"/>
                  <a:pt x="16326" y="9095"/>
                </a:cubicBezTo>
                <a:cubicBezTo>
                  <a:pt x="16326" y="9095"/>
                  <a:pt x="16326" y="9095"/>
                  <a:pt x="16326" y="9095"/>
                </a:cubicBezTo>
                <a:cubicBezTo>
                  <a:pt x="16382" y="9095"/>
                  <a:pt x="16382" y="9095"/>
                  <a:pt x="16382" y="9095"/>
                </a:cubicBezTo>
                <a:cubicBezTo>
                  <a:pt x="16382" y="9095"/>
                  <a:pt x="16382" y="9095"/>
                  <a:pt x="16382" y="9095"/>
                </a:cubicBezTo>
                <a:cubicBezTo>
                  <a:pt x="16438" y="8961"/>
                  <a:pt x="16438" y="8961"/>
                  <a:pt x="16438" y="8961"/>
                </a:cubicBezTo>
                <a:cubicBezTo>
                  <a:pt x="16495" y="8961"/>
                  <a:pt x="16495" y="8961"/>
                  <a:pt x="16495" y="8961"/>
                </a:cubicBezTo>
                <a:cubicBezTo>
                  <a:pt x="16551" y="8961"/>
                  <a:pt x="16551" y="8961"/>
                  <a:pt x="16551" y="8961"/>
                </a:cubicBezTo>
                <a:cubicBezTo>
                  <a:pt x="16551" y="9028"/>
                  <a:pt x="16551" y="9028"/>
                  <a:pt x="16551" y="9028"/>
                </a:cubicBezTo>
                <a:cubicBezTo>
                  <a:pt x="16551" y="9028"/>
                  <a:pt x="16551" y="9028"/>
                  <a:pt x="16551" y="9028"/>
                </a:cubicBezTo>
                <a:cubicBezTo>
                  <a:pt x="16495" y="9028"/>
                  <a:pt x="16495" y="9028"/>
                  <a:pt x="16495" y="9028"/>
                </a:cubicBezTo>
                <a:cubicBezTo>
                  <a:pt x="16438" y="9095"/>
                  <a:pt x="16438" y="9095"/>
                  <a:pt x="16438" y="9095"/>
                </a:cubicBezTo>
                <a:cubicBezTo>
                  <a:pt x="16438" y="9162"/>
                  <a:pt x="16438" y="9162"/>
                  <a:pt x="16438" y="9162"/>
                </a:cubicBezTo>
                <a:cubicBezTo>
                  <a:pt x="16438" y="9162"/>
                  <a:pt x="16438" y="9162"/>
                  <a:pt x="16438" y="9162"/>
                </a:cubicBezTo>
                <a:cubicBezTo>
                  <a:pt x="16495" y="9162"/>
                  <a:pt x="16495" y="9162"/>
                  <a:pt x="16495" y="9162"/>
                </a:cubicBezTo>
                <a:cubicBezTo>
                  <a:pt x="16495" y="9095"/>
                  <a:pt x="16495" y="9095"/>
                  <a:pt x="16495" y="9095"/>
                </a:cubicBezTo>
                <a:cubicBezTo>
                  <a:pt x="16551" y="9028"/>
                  <a:pt x="16551" y="9028"/>
                  <a:pt x="16551" y="9028"/>
                </a:cubicBezTo>
                <a:cubicBezTo>
                  <a:pt x="16551" y="9028"/>
                  <a:pt x="16551" y="9028"/>
                  <a:pt x="16551" y="9028"/>
                </a:cubicBezTo>
                <a:cubicBezTo>
                  <a:pt x="16551" y="8961"/>
                  <a:pt x="16551" y="8961"/>
                  <a:pt x="16551" y="8961"/>
                </a:cubicBezTo>
                <a:cubicBezTo>
                  <a:pt x="16607" y="8961"/>
                  <a:pt x="16607" y="8961"/>
                  <a:pt x="16607" y="8961"/>
                </a:cubicBezTo>
                <a:cubicBezTo>
                  <a:pt x="16607" y="8894"/>
                  <a:pt x="16607" y="8894"/>
                  <a:pt x="16607" y="8894"/>
                </a:cubicBezTo>
                <a:cubicBezTo>
                  <a:pt x="16663" y="8894"/>
                  <a:pt x="16663" y="8894"/>
                  <a:pt x="16663" y="8894"/>
                </a:cubicBezTo>
                <a:cubicBezTo>
                  <a:pt x="16663" y="8827"/>
                  <a:pt x="16663" y="8827"/>
                  <a:pt x="16663" y="8827"/>
                </a:cubicBezTo>
                <a:cubicBezTo>
                  <a:pt x="16663" y="8827"/>
                  <a:pt x="16663" y="8827"/>
                  <a:pt x="16663" y="8827"/>
                </a:cubicBezTo>
                <a:cubicBezTo>
                  <a:pt x="16719" y="8827"/>
                  <a:pt x="16719" y="8827"/>
                  <a:pt x="16719" y="8827"/>
                </a:cubicBezTo>
                <a:cubicBezTo>
                  <a:pt x="16719" y="8760"/>
                  <a:pt x="16719" y="8760"/>
                  <a:pt x="16719" y="8760"/>
                </a:cubicBezTo>
                <a:cubicBezTo>
                  <a:pt x="16719" y="8760"/>
                  <a:pt x="16719" y="8760"/>
                  <a:pt x="16719" y="8760"/>
                </a:cubicBezTo>
                <a:cubicBezTo>
                  <a:pt x="16775" y="8827"/>
                  <a:pt x="16775" y="8827"/>
                  <a:pt x="16775" y="8827"/>
                </a:cubicBezTo>
                <a:cubicBezTo>
                  <a:pt x="16775" y="8894"/>
                  <a:pt x="16775" y="8894"/>
                  <a:pt x="16775" y="8894"/>
                </a:cubicBezTo>
                <a:cubicBezTo>
                  <a:pt x="16831" y="8894"/>
                  <a:pt x="16831" y="8894"/>
                  <a:pt x="16831" y="8894"/>
                </a:cubicBezTo>
                <a:cubicBezTo>
                  <a:pt x="16831" y="8961"/>
                  <a:pt x="16831" y="8961"/>
                  <a:pt x="16831" y="8961"/>
                </a:cubicBezTo>
                <a:cubicBezTo>
                  <a:pt x="16831" y="9028"/>
                  <a:pt x="16831" y="9028"/>
                  <a:pt x="16831" y="9028"/>
                </a:cubicBezTo>
                <a:cubicBezTo>
                  <a:pt x="16887" y="9095"/>
                  <a:pt x="16887" y="9095"/>
                  <a:pt x="16887" y="9095"/>
                </a:cubicBezTo>
                <a:cubicBezTo>
                  <a:pt x="16887" y="9095"/>
                  <a:pt x="16887" y="9095"/>
                  <a:pt x="16887" y="9095"/>
                </a:cubicBezTo>
                <a:cubicBezTo>
                  <a:pt x="16887" y="9095"/>
                  <a:pt x="16887" y="9095"/>
                  <a:pt x="16887" y="9095"/>
                </a:cubicBezTo>
                <a:cubicBezTo>
                  <a:pt x="16831" y="9162"/>
                  <a:pt x="16831" y="9162"/>
                  <a:pt x="16831" y="9162"/>
                </a:cubicBezTo>
                <a:cubicBezTo>
                  <a:pt x="16775" y="9162"/>
                  <a:pt x="16775" y="9162"/>
                  <a:pt x="16775" y="9162"/>
                </a:cubicBezTo>
                <a:cubicBezTo>
                  <a:pt x="16775" y="9162"/>
                  <a:pt x="16775" y="9162"/>
                  <a:pt x="16775" y="9162"/>
                </a:cubicBezTo>
                <a:cubicBezTo>
                  <a:pt x="16719" y="9095"/>
                  <a:pt x="16719" y="9095"/>
                  <a:pt x="16719" y="9095"/>
                </a:cubicBezTo>
                <a:cubicBezTo>
                  <a:pt x="16719" y="9095"/>
                  <a:pt x="16719" y="9095"/>
                  <a:pt x="16719" y="9095"/>
                </a:cubicBezTo>
                <a:cubicBezTo>
                  <a:pt x="16663" y="9162"/>
                  <a:pt x="16663" y="9162"/>
                  <a:pt x="16663" y="9162"/>
                </a:cubicBezTo>
                <a:cubicBezTo>
                  <a:pt x="16663" y="9162"/>
                  <a:pt x="16663" y="9162"/>
                  <a:pt x="16663" y="9162"/>
                </a:cubicBezTo>
                <a:cubicBezTo>
                  <a:pt x="16607" y="9228"/>
                  <a:pt x="16607" y="9228"/>
                  <a:pt x="16607" y="9228"/>
                </a:cubicBezTo>
                <a:cubicBezTo>
                  <a:pt x="16607" y="9228"/>
                  <a:pt x="16607" y="9228"/>
                  <a:pt x="16607" y="9228"/>
                </a:cubicBezTo>
                <a:cubicBezTo>
                  <a:pt x="16551" y="9228"/>
                  <a:pt x="16551" y="9228"/>
                  <a:pt x="16551" y="9228"/>
                </a:cubicBezTo>
                <a:cubicBezTo>
                  <a:pt x="16551" y="9228"/>
                  <a:pt x="16551" y="9228"/>
                  <a:pt x="16551" y="9228"/>
                </a:cubicBezTo>
                <a:cubicBezTo>
                  <a:pt x="16607" y="9228"/>
                  <a:pt x="16607" y="9228"/>
                  <a:pt x="16607" y="9228"/>
                </a:cubicBezTo>
                <a:cubicBezTo>
                  <a:pt x="16607" y="9228"/>
                  <a:pt x="16607" y="9228"/>
                  <a:pt x="16607" y="9228"/>
                </a:cubicBezTo>
                <a:cubicBezTo>
                  <a:pt x="16607" y="9295"/>
                  <a:pt x="16607" y="9295"/>
                  <a:pt x="16607" y="9295"/>
                </a:cubicBezTo>
                <a:cubicBezTo>
                  <a:pt x="16607" y="9295"/>
                  <a:pt x="16607" y="9295"/>
                  <a:pt x="16607" y="9295"/>
                </a:cubicBezTo>
                <a:cubicBezTo>
                  <a:pt x="16551" y="9362"/>
                  <a:pt x="16551" y="9362"/>
                  <a:pt x="16551" y="9362"/>
                </a:cubicBezTo>
                <a:cubicBezTo>
                  <a:pt x="16495" y="9362"/>
                  <a:pt x="16495" y="9362"/>
                  <a:pt x="16495" y="9362"/>
                </a:cubicBezTo>
                <a:cubicBezTo>
                  <a:pt x="16551" y="9362"/>
                  <a:pt x="16551" y="9362"/>
                  <a:pt x="16551" y="9362"/>
                </a:cubicBezTo>
                <a:cubicBezTo>
                  <a:pt x="16607" y="9362"/>
                  <a:pt x="16607" y="9362"/>
                  <a:pt x="16607" y="9362"/>
                </a:cubicBezTo>
                <a:cubicBezTo>
                  <a:pt x="16663" y="9362"/>
                  <a:pt x="16663" y="9362"/>
                  <a:pt x="16663" y="9362"/>
                </a:cubicBezTo>
                <a:cubicBezTo>
                  <a:pt x="16719" y="9362"/>
                  <a:pt x="16719" y="9362"/>
                  <a:pt x="16719" y="9362"/>
                </a:cubicBezTo>
                <a:cubicBezTo>
                  <a:pt x="16719" y="9295"/>
                  <a:pt x="16719" y="9295"/>
                  <a:pt x="16719" y="9295"/>
                </a:cubicBezTo>
                <a:cubicBezTo>
                  <a:pt x="16775" y="9295"/>
                  <a:pt x="16775" y="9295"/>
                  <a:pt x="16775" y="9295"/>
                </a:cubicBezTo>
                <a:cubicBezTo>
                  <a:pt x="16831" y="9362"/>
                  <a:pt x="16831" y="9362"/>
                  <a:pt x="16831" y="9362"/>
                </a:cubicBezTo>
                <a:cubicBezTo>
                  <a:pt x="16831" y="9362"/>
                  <a:pt x="16831" y="9362"/>
                  <a:pt x="16831" y="9362"/>
                </a:cubicBezTo>
                <a:cubicBezTo>
                  <a:pt x="16831" y="9362"/>
                  <a:pt x="16831" y="9362"/>
                  <a:pt x="16831" y="9362"/>
                </a:cubicBezTo>
                <a:cubicBezTo>
                  <a:pt x="16831" y="9362"/>
                  <a:pt x="16831" y="9362"/>
                  <a:pt x="16831" y="9362"/>
                </a:cubicBezTo>
                <a:cubicBezTo>
                  <a:pt x="16831" y="9295"/>
                  <a:pt x="16831" y="9295"/>
                  <a:pt x="16831" y="9295"/>
                </a:cubicBezTo>
                <a:cubicBezTo>
                  <a:pt x="16831" y="9228"/>
                  <a:pt x="16831" y="9228"/>
                  <a:pt x="16831" y="9228"/>
                </a:cubicBezTo>
                <a:cubicBezTo>
                  <a:pt x="16887" y="9228"/>
                  <a:pt x="16887" y="9228"/>
                  <a:pt x="16887" y="9228"/>
                </a:cubicBezTo>
                <a:cubicBezTo>
                  <a:pt x="16943" y="9162"/>
                  <a:pt x="16943" y="9162"/>
                  <a:pt x="16943" y="9162"/>
                </a:cubicBezTo>
                <a:cubicBezTo>
                  <a:pt x="16943" y="9228"/>
                  <a:pt x="16943" y="9228"/>
                  <a:pt x="16943" y="9228"/>
                </a:cubicBezTo>
                <a:cubicBezTo>
                  <a:pt x="16943" y="9228"/>
                  <a:pt x="16943" y="9228"/>
                  <a:pt x="16943" y="9228"/>
                </a:cubicBezTo>
                <a:cubicBezTo>
                  <a:pt x="16943" y="9295"/>
                  <a:pt x="16943" y="9295"/>
                  <a:pt x="16943" y="9295"/>
                </a:cubicBezTo>
                <a:cubicBezTo>
                  <a:pt x="16943" y="9295"/>
                  <a:pt x="16943" y="9295"/>
                  <a:pt x="16943" y="9295"/>
                </a:cubicBezTo>
                <a:cubicBezTo>
                  <a:pt x="16887" y="9362"/>
                  <a:pt x="16887" y="9362"/>
                  <a:pt x="16887" y="9362"/>
                </a:cubicBezTo>
                <a:cubicBezTo>
                  <a:pt x="16831" y="9429"/>
                  <a:pt x="16831" y="9429"/>
                  <a:pt x="16831" y="9429"/>
                </a:cubicBezTo>
                <a:cubicBezTo>
                  <a:pt x="16831" y="9429"/>
                  <a:pt x="16831" y="9429"/>
                  <a:pt x="16831" y="9429"/>
                </a:cubicBezTo>
                <a:cubicBezTo>
                  <a:pt x="16775" y="9429"/>
                  <a:pt x="16775" y="9429"/>
                  <a:pt x="16775" y="9429"/>
                </a:cubicBezTo>
                <a:cubicBezTo>
                  <a:pt x="16775" y="9429"/>
                  <a:pt x="16775" y="9429"/>
                  <a:pt x="16775" y="9429"/>
                </a:cubicBezTo>
                <a:cubicBezTo>
                  <a:pt x="16719" y="9429"/>
                  <a:pt x="16719" y="9429"/>
                  <a:pt x="16719" y="9429"/>
                </a:cubicBezTo>
                <a:cubicBezTo>
                  <a:pt x="16719" y="9429"/>
                  <a:pt x="16719" y="9429"/>
                  <a:pt x="16719" y="9429"/>
                </a:cubicBezTo>
                <a:cubicBezTo>
                  <a:pt x="16663" y="9496"/>
                  <a:pt x="16663" y="9496"/>
                  <a:pt x="16663" y="9496"/>
                </a:cubicBezTo>
                <a:cubicBezTo>
                  <a:pt x="16663" y="9496"/>
                  <a:pt x="16663" y="9496"/>
                  <a:pt x="16663" y="9496"/>
                </a:cubicBezTo>
                <a:cubicBezTo>
                  <a:pt x="16607" y="9563"/>
                  <a:pt x="16607" y="9563"/>
                  <a:pt x="16607" y="9563"/>
                </a:cubicBezTo>
                <a:cubicBezTo>
                  <a:pt x="16607" y="9630"/>
                  <a:pt x="16607" y="9630"/>
                  <a:pt x="16607" y="9630"/>
                </a:cubicBezTo>
                <a:cubicBezTo>
                  <a:pt x="16607" y="9630"/>
                  <a:pt x="16607" y="9630"/>
                  <a:pt x="16607" y="9630"/>
                </a:cubicBezTo>
                <a:cubicBezTo>
                  <a:pt x="16607" y="9630"/>
                  <a:pt x="16607" y="9630"/>
                  <a:pt x="16607" y="9630"/>
                </a:cubicBezTo>
                <a:cubicBezTo>
                  <a:pt x="16663" y="9563"/>
                  <a:pt x="16663" y="9563"/>
                  <a:pt x="16663" y="9563"/>
                </a:cubicBezTo>
                <a:cubicBezTo>
                  <a:pt x="16719" y="9496"/>
                  <a:pt x="16719" y="9496"/>
                  <a:pt x="16719" y="9496"/>
                </a:cubicBezTo>
                <a:cubicBezTo>
                  <a:pt x="16719" y="9496"/>
                  <a:pt x="16719" y="9496"/>
                  <a:pt x="16719" y="9496"/>
                </a:cubicBezTo>
                <a:cubicBezTo>
                  <a:pt x="16775" y="9496"/>
                  <a:pt x="16775" y="9496"/>
                  <a:pt x="16775" y="9496"/>
                </a:cubicBezTo>
                <a:cubicBezTo>
                  <a:pt x="16775" y="9496"/>
                  <a:pt x="16775" y="9496"/>
                  <a:pt x="16775" y="9496"/>
                </a:cubicBezTo>
                <a:cubicBezTo>
                  <a:pt x="16775" y="9496"/>
                  <a:pt x="16775" y="9496"/>
                  <a:pt x="16775" y="9496"/>
                </a:cubicBezTo>
                <a:cubicBezTo>
                  <a:pt x="16775" y="9563"/>
                  <a:pt x="16775" y="9563"/>
                  <a:pt x="16775" y="9563"/>
                </a:cubicBezTo>
                <a:cubicBezTo>
                  <a:pt x="16719" y="9630"/>
                  <a:pt x="16719" y="9630"/>
                  <a:pt x="16719" y="9630"/>
                </a:cubicBezTo>
                <a:cubicBezTo>
                  <a:pt x="16663" y="9697"/>
                  <a:pt x="16663" y="9697"/>
                  <a:pt x="16663" y="9697"/>
                </a:cubicBezTo>
                <a:cubicBezTo>
                  <a:pt x="16607" y="9697"/>
                  <a:pt x="16607" y="9697"/>
                  <a:pt x="16607" y="9697"/>
                </a:cubicBezTo>
                <a:cubicBezTo>
                  <a:pt x="16607" y="9697"/>
                  <a:pt x="16607" y="9697"/>
                  <a:pt x="16607" y="9697"/>
                </a:cubicBezTo>
                <a:cubicBezTo>
                  <a:pt x="16719" y="9697"/>
                  <a:pt x="16719" y="9697"/>
                  <a:pt x="16719" y="9697"/>
                </a:cubicBezTo>
                <a:cubicBezTo>
                  <a:pt x="16775" y="9563"/>
                  <a:pt x="16775" y="9563"/>
                  <a:pt x="16775" y="9563"/>
                </a:cubicBezTo>
                <a:cubicBezTo>
                  <a:pt x="16831" y="9496"/>
                  <a:pt x="16831" y="9496"/>
                  <a:pt x="16831" y="9496"/>
                </a:cubicBezTo>
                <a:cubicBezTo>
                  <a:pt x="16831" y="9429"/>
                  <a:pt x="16831" y="9429"/>
                  <a:pt x="16831" y="9429"/>
                </a:cubicBezTo>
                <a:cubicBezTo>
                  <a:pt x="16831" y="9429"/>
                  <a:pt x="16831" y="9429"/>
                  <a:pt x="16831" y="9429"/>
                </a:cubicBezTo>
                <a:cubicBezTo>
                  <a:pt x="16887" y="9429"/>
                  <a:pt x="16887" y="9429"/>
                  <a:pt x="16887" y="9429"/>
                </a:cubicBezTo>
                <a:cubicBezTo>
                  <a:pt x="16943" y="9362"/>
                  <a:pt x="16943" y="9362"/>
                  <a:pt x="16943" y="9362"/>
                </a:cubicBezTo>
                <a:cubicBezTo>
                  <a:pt x="16999" y="9362"/>
                  <a:pt x="16999" y="9362"/>
                  <a:pt x="16999" y="9362"/>
                </a:cubicBezTo>
                <a:cubicBezTo>
                  <a:pt x="17056" y="9362"/>
                  <a:pt x="17056" y="9362"/>
                  <a:pt x="17056" y="9362"/>
                </a:cubicBezTo>
                <a:cubicBezTo>
                  <a:pt x="17056" y="9362"/>
                  <a:pt x="17056" y="9362"/>
                  <a:pt x="17056" y="9362"/>
                </a:cubicBezTo>
                <a:cubicBezTo>
                  <a:pt x="17056" y="9362"/>
                  <a:pt x="17056" y="9362"/>
                  <a:pt x="17056" y="9362"/>
                </a:cubicBezTo>
                <a:cubicBezTo>
                  <a:pt x="16999" y="9429"/>
                  <a:pt x="16999" y="9429"/>
                  <a:pt x="16999" y="9429"/>
                </a:cubicBezTo>
                <a:cubicBezTo>
                  <a:pt x="16943" y="9429"/>
                  <a:pt x="16943" y="9429"/>
                  <a:pt x="16943" y="9429"/>
                </a:cubicBezTo>
                <a:cubicBezTo>
                  <a:pt x="16887" y="9496"/>
                  <a:pt x="16887" y="9496"/>
                  <a:pt x="16887" y="9496"/>
                </a:cubicBezTo>
                <a:cubicBezTo>
                  <a:pt x="16887" y="9496"/>
                  <a:pt x="16887" y="9496"/>
                  <a:pt x="16887" y="9496"/>
                </a:cubicBezTo>
                <a:cubicBezTo>
                  <a:pt x="16887" y="9496"/>
                  <a:pt x="16887" y="9496"/>
                  <a:pt x="16887" y="9496"/>
                </a:cubicBezTo>
                <a:cubicBezTo>
                  <a:pt x="16943" y="9496"/>
                  <a:pt x="16943" y="9496"/>
                  <a:pt x="16943" y="9496"/>
                </a:cubicBezTo>
                <a:cubicBezTo>
                  <a:pt x="16999" y="9496"/>
                  <a:pt x="16999" y="9496"/>
                  <a:pt x="16999" y="9496"/>
                </a:cubicBezTo>
                <a:cubicBezTo>
                  <a:pt x="17056" y="9429"/>
                  <a:pt x="17056" y="9429"/>
                  <a:pt x="17056" y="9429"/>
                </a:cubicBezTo>
                <a:cubicBezTo>
                  <a:pt x="17056" y="9429"/>
                  <a:pt x="17056" y="9429"/>
                  <a:pt x="17056" y="9429"/>
                </a:cubicBezTo>
                <a:cubicBezTo>
                  <a:pt x="17112" y="9429"/>
                  <a:pt x="17112" y="9429"/>
                  <a:pt x="17112" y="9429"/>
                </a:cubicBezTo>
                <a:cubicBezTo>
                  <a:pt x="17112" y="9362"/>
                  <a:pt x="17112" y="9362"/>
                  <a:pt x="17112" y="9362"/>
                </a:cubicBezTo>
                <a:cubicBezTo>
                  <a:pt x="17168" y="9362"/>
                  <a:pt x="17168" y="9362"/>
                  <a:pt x="17168" y="9362"/>
                </a:cubicBezTo>
                <a:cubicBezTo>
                  <a:pt x="17168" y="9429"/>
                  <a:pt x="17168" y="9429"/>
                  <a:pt x="17168" y="9429"/>
                </a:cubicBezTo>
                <a:cubicBezTo>
                  <a:pt x="17224" y="9496"/>
                  <a:pt x="17224" y="9496"/>
                  <a:pt x="17224" y="9496"/>
                </a:cubicBezTo>
                <a:cubicBezTo>
                  <a:pt x="17280" y="9563"/>
                  <a:pt x="17280" y="9563"/>
                  <a:pt x="17280" y="9563"/>
                </a:cubicBezTo>
                <a:cubicBezTo>
                  <a:pt x="17280" y="9563"/>
                  <a:pt x="17280" y="9563"/>
                  <a:pt x="17280" y="9563"/>
                </a:cubicBezTo>
                <a:cubicBezTo>
                  <a:pt x="17336" y="9630"/>
                  <a:pt x="17336" y="9630"/>
                  <a:pt x="17336" y="9630"/>
                </a:cubicBezTo>
                <a:cubicBezTo>
                  <a:pt x="17280" y="9630"/>
                  <a:pt x="17280" y="9630"/>
                  <a:pt x="17280" y="9630"/>
                </a:cubicBezTo>
                <a:cubicBezTo>
                  <a:pt x="17280" y="9697"/>
                  <a:pt x="17280" y="9697"/>
                  <a:pt x="17280" y="9697"/>
                </a:cubicBezTo>
                <a:cubicBezTo>
                  <a:pt x="17224" y="9697"/>
                  <a:pt x="17224" y="9697"/>
                  <a:pt x="17224" y="9697"/>
                </a:cubicBezTo>
                <a:cubicBezTo>
                  <a:pt x="17224" y="9630"/>
                  <a:pt x="17224" y="9630"/>
                  <a:pt x="17224" y="9630"/>
                </a:cubicBezTo>
                <a:cubicBezTo>
                  <a:pt x="17224" y="9630"/>
                  <a:pt x="17224" y="9630"/>
                  <a:pt x="17224" y="9630"/>
                </a:cubicBezTo>
                <a:cubicBezTo>
                  <a:pt x="17224" y="9630"/>
                  <a:pt x="17224" y="9630"/>
                  <a:pt x="17224" y="9630"/>
                </a:cubicBezTo>
                <a:cubicBezTo>
                  <a:pt x="17168" y="9697"/>
                  <a:pt x="17168" y="9697"/>
                  <a:pt x="17168" y="9697"/>
                </a:cubicBezTo>
                <a:cubicBezTo>
                  <a:pt x="17168" y="9697"/>
                  <a:pt x="17168" y="9697"/>
                  <a:pt x="17168" y="9697"/>
                </a:cubicBezTo>
                <a:cubicBezTo>
                  <a:pt x="17056" y="9697"/>
                  <a:pt x="17056" y="9697"/>
                  <a:pt x="17056" y="9697"/>
                </a:cubicBezTo>
                <a:cubicBezTo>
                  <a:pt x="17056" y="9763"/>
                  <a:pt x="17056" y="9763"/>
                  <a:pt x="17056" y="9763"/>
                </a:cubicBezTo>
                <a:cubicBezTo>
                  <a:pt x="16999" y="9763"/>
                  <a:pt x="16999" y="9763"/>
                  <a:pt x="16999" y="9763"/>
                </a:cubicBezTo>
                <a:cubicBezTo>
                  <a:pt x="16943" y="9763"/>
                  <a:pt x="16943" y="9763"/>
                  <a:pt x="16943" y="9763"/>
                </a:cubicBezTo>
                <a:cubicBezTo>
                  <a:pt x="16887" y="9763"/>
                  <a:pt x="16887" y="9763"/>
                  <a:pt x="16887" y="9763"/>
                </a:cubicBezTo>
                <a:cubicBezTo>
                  <a:pt x="16831" y="9830"/>
                  <a:pt x="16831" y="9830"/>
                  <a:pt x="16831" y="9830"/>
                </a:cubicBezTo>
                <a:cubicBezTo>
                  <a:pt x="16831" y="9830"/>
                  <a:pt x="16831" y="9830"/>
                  <a:pt x="16831" y="9830"/>
                </a:cubicBezTo>
                <a:cubicBezTo>
                  <a:pt x="16887" y="9830"/>
                  <a:pt x="16887" y="9830"/>
                  <a:pt x="16887" y="9830"/>
                </a:cubicBezTo>
                <a:cubicBezTo>
                  <a:pt x="16887" y="9897"/>
                  <a:pt x="16887" y="9897"/>
                  <a:pt x="16887" y="9897"/>
                </a:cubicBezTo>
                <a:cubicBezTo>
                  <a:pt x="16775" y="9897"/>
                  <a:pt x="16775" y="9897"/>
                  <a:pt x="16775" y="9897"/>
                </a:cubicBezTo>
                <a:cubicBezTo>
                  <a:pt x="16775" y="9897"/>
                  <a:pt x="16775" y="9897"/>
                  <a:pt x="16775" y="9897"/>
                </a:cubicBezTo>
                <a:cubicBezTo>
                  <a:pt x="16887" y="9897"/>
                  <a:pt x="16887" y="9897"/>
                  <a:pt x="16887" y="9897"/>
                </a:cubicBezTo>
                <a:cubicBezTo>
                  <a:pt x="16887" y="9830"/>
                  <a:pt x="16887" y="9830"/>
                  <a:pt x="16887" y="9830"/>
                </a:cubicBezTo>
                <a:cubicBezTo>
                  <a:pt x="16999" y="9763"/>
                  <a:pt x="16999" y="9763"/>
                  <a:pt x="16999" y="9763"/>
                </a:cubicBezTo>
                <a:cubicBezTo>
                  <a:pt x="17056" y="9763"/>
                  <a:pt x="17056" y="9763"/>
                  <a:pt x="17056" y="9763"/>
                </a:cubicBezTo>
                <a:cubicBezTo>
                  <a:pt x="17056" y="9763"/>
                  <a:pt x="17056" y="9763"/>
                  <a:pt x="17056" y="9763"/>
                </a:cubicBezTo>
                <a:cubicBezTo>
                  <a:pt x="17112" y="9763"/>
                  <a:pt x="17112" y="9763"/>
                  <a:pt x="17112" y="9763"/>
                </a:cubicBezTo>
                <a:cubicBezTo>
                  <a:pt x="17168" y="9763"/>
                  <a:pt x="17168" y="9763"/>
                  <a:pt x="17168" y="9763"/>
                </a:cubicBezTo>
                <a:cubicBezTo>
                  <a:pt x="17168" y="9763"/>
                  <a:pt x="17168" y="9763"/>
                  <a:pt x="17168" y="9763"/>
                </a:cubicBezTo>
                <a:cubicBezTo>
                  <a:pt x="17112" y="9830"/>
                  <a:pt x="17112" y="9830"/>
                  <a:pt x="17112" y="9830"/>
                </a:cubicBezTo>
                <a:cubicBezTo>
                  <a:pt x="17112" y="9897"/>
                  <a:pt x="17112" y="9897"/>
                  <a:pt x="17112" y="9897"/>
                </a:cubicBezTo>
                <a:cubicBezTo>
                  <a:pt x="17056" y="9897"/>
                  <a:pt x="17056" y="9897"/>
                  <a:pt x="17056" y="9897"/>
                </a:cubicBezTo>
                <a:cubicBezTo>
                  <a:pt x="17056" y="9897"/>
                  <a:pt x="17056" y="9897"/>
                  <a:pt x="17056" y="9897"/>
                </a:cubicBezTo>
                <a:cubicBezTo>
                  <a:pt x="16999" y="9897"/>
                  <a:pt x="16999" y="9897"/>
                  <a:pt x="16999" y="9897"/>
                </a:cubicBezTo>
                <a:cubicBezTo>
                  <a:pt x="16943" y="9964"/>
                  <a:pt x="16943" y="9964"/>
                  <a:pt x="16943" y="9964"/>
                </a:cubicBezTo>
                <a:cubicBezTo>
                  <a:pt x="16943" y="9964"/>
                  <a:pt x="16943" y="9964"/>
                  <a:pt x="16943" y="9964"/>
                </a:cubicBezTo>
                <a:cubicBezTo>
                  <a:pt x="16887" y="9964"/>
                  <a:pt x="16887" y="9964"/>
                  <a:pt x="16887" y="9964"/>
                </a:cubicBezTo>
                <a:cubicBezTo>
                  <a:pt x="16887" y="9964"/>
                  <a:pt x="16887" y="9964"/>
                  <a:pt x="16887" y="9964"/>
                </a:cubicBezTo>
                <a:cubicBezTo>
                  <a:pt x="16831" y="10031"/>
                  <a:pt x="16831" y="10031"/>
                  <a:pt x="16831" y="10031"/>
                </a:cubicBezTo>
                <a:cubicBezTo>
                  <a:pt x="16831" y="10031"/>
                  <a:pt x="16831" y="10031"/>
                  <a:pt x="16831" y="10031"/>
                </a:cubicBezTo>
                <a:cubicBezTo>
                  <a:pt x="16887" y="9964"/>
                  <a:pt x="16887" y="9964"/>
                  <a:pt x="16887" y="9964"/>
                </a:cubicBezTo>
                <a:cubicBezTo>
                  <a:pt x="16943" y="10031"/>
                  <a:pt x="16943" y="10031"/>
                  <a:pt x="16943" y="10031"/>
                </a:cubicBezTo>
                <a:cubicBezTo>
                  <a:pt x="16943" y="10031"/>
                  <a:pt x="16943" y="10031"/>
                  <a:pt x="16943" y="10031"/>
                </a:cubicBezTo>
                <a:cubicBezTo>
                  <a:pt x="16999" y="9964"/>
                  <a:pt x="16999" y="9964"/>
                  <a:pt x="16999" y="9964"/>
                </a:cubicBezTo>
                <a:cubicBezTo>
                  <a:pt x="17056" y="9897"/>
                  <a:pt x="17056" y="9897"/>
                  <a:pt x="17056" y="9897"/>
                </a:cubicBezTo>
                <a:cubicBezTo>
                  <a:pt x="17056" y="9897"/>
                  <a:pt x="17056" y="9897"/>
                  <a:pt x="17056" y="9897"/>
                </a:cubicBezTo>
                <a:cubicBezTo>
                  <a:pt x="17112" y="9897"/>
                  <a:pt x="17112" y="9897"/>
                  <a:pt x="17112" y="9897"/>
                </a:cubicBezTo>
                <a:cubicBezTo>
                  <a:pt x="17168" y="9964"/>
                  <a:pt x="17168" y="9964"/>
                  <a:pt x="17168" y="9964"/>
                </a:cubicBezTo>
                <a:cubicBezTo>
                  <a:pt x="17168" y="9897"/>
                  <a:pt x="17168" y="9897"/>
                  <a:pt x="17168" y="9897"/>
                </a:cubicBezTo>
                <a:cubicBezTo>
                  <a:pt x="17224" y="9897"/>
                  <a:pt x="17224" y="9897"/>
                  <a:pt x="17224" y="9897"/>
                </a:cubicBezTo>
                <a:cubicBezTo>
                  <a:pt x="17224" y="9830"/>
                  <a:pt x="17224" y="9830"/>
                  <a:pt x="17224" y="9830"/>
                </a:cubicBezTo>
                <a:cubicBezTo>
                  <a:pt x="17224" y="9830"/>
                  <a:pt x="17224" y="9830"/>
                  <a:pt x="17224" y="9830"/>
                </a:cubicBezTo>
                <a:cubicBezTo>
                  <a:pt x="17224" y="9830"/>
                  <a:pt x="17224" y="9830"/>
                  <a:pt x="17224" y="9830"/>
                </a:cubicBezTo>
                <a:cubicBezTo>
                  <a:pt x="17280" y="9763"/>
                  <a:pt x="17280" y="9763"/>
                  <a:pt x="17280" y="9763"/>
                </a:cubicBezTo>
                <a:cubicBezTo>
                  <a:pt x="17280" y="9763"/>
                  <a:pt x="17280" y="9763"/>
                  <a:pt x="17280" y="9763"/>
                </a:cubicBezTo>
                <a:cubicBezTo>
                  <a:pt x="17280" y="9697"/>
                  <a:pt x="17280" y="9697"/>
                  <a:pt x="17280" y="9697"/>
                </a:cubicBezTo>
                <a:cubicBezTo>
                  <a:pt x="17280" y="9763"/>
                  <a:pt x="17280" y="9763"/>
                  <a:pt x="17280" y="9763"/>
                </a:cubicBezTo>
                <a:cubicBezTo>
                  <a:pt x="17336" y="9763"/>
                  <a:pt x="17336" y="9763"/>
                  <a:pt x="17336" y="9763"/>
                </a:cubicBezTo>
                <a:cubicBezTo>
                  <a:pt x="17336" y="9763"/>
                  <a:pt x="17336" y="9763"/>
                  <a:pt x="17336" y="9763"/>
                </a:cubicBezTo>
                <a:cubicBezTo>
                  <a:pt x="17392" y="9897"/>
                  <a:pt x="17392" y="9897"/>
                  <a:pt x="17392" y="9897"/>
                </a:cubicBezTo>
                <a:cubicBezTo>
                  <a:pt x="17392" y="9964"/>
                  <a:pt x="17392" y="9964"/>
                  <a:pt x="17392" y="9964"/>
                </a:cubicBezTo>
                <a:cubicBezTo>
                  <a:pt x="17392" y="10031"/>
                  <a:pt x="17392" y="10031"/>
                  <a:pt x="17392" y="10031"/>
                </a:cubicBezTo>
                <a:cubicBezTo>
                  <a:pt x="17392" y="10031"/>
                  <a:pt x="17392" y="10031"/>
                  <a:pt x="17392" y="10031"/>
                </a:cubicBezTo>
                <a:cubicBezTo>
                  <a:pt x="17392" y="10098"/>
                  <a:pt x="17392" y="10098"/>
                  <a:pt x="17392" y="10098"/>
                </a:cubicBezTo>
                <a:cubicBezTo>
                  <a:pt x="17336" y="10098"/>
                  <a:pt x="17336" y="10098"/>
                  <a:pt x="17336" y="10098"/>
                </a:cubicBezTo>
                <a:cubicBezTo>
                  <a:pt x="17280" y="10031"/>
                  <a:pt x="17280" y="10031"/>
                  <a:pt x="17280" y="10031"/>
                </a:cubicBezTo>
                <a:cubicBezTo>
                  <a:pt x="17224" y="10031"/>
                  <a:pt x="17224" y="10031"/>
                  <a:pt x="17224" y="10031"/>
                </a:cubicBezTo>
                <a:cubicBezTo>
                  <a:pt x="17224" y="10031"/>
                  <a:pt x="17224" y="10031"/>
                  <a:pt x="17224" y="10031"/>
                </a:cubicBezTo>
                <a:cubicBezTo>
                  <a:pt x="17168" y="10098"/>
                  <a:pt x="17168" y="10098"/>
                  <a:pt x="17168" y="10098"/>
                </a:cubicBezTo>
                <a:cubicBezTo>
                  <a:pt x="17112" y="10098"/>
                  <a:pt x="17112" y="10098"/>
                  <a:pt x="17112" y="10098"/>
                </a:cubicBezTo>
                <a:cubicBezTo>
                  <a:pt x="17112" y="10098"/>
                  <a:pt x="17112" y="10098"/>
                  <a:pt x="17112" y="10098"/>
                </a:cubicBezTo>
                <a:cubicBezTo>
                  <a:pt x="17056" y="10098"/>
                  <a:pt x="17056" y="10098"/>
                  <a:pt x="17056" y="10098"/>
                </a:cubicBezTo>
                <a:cubicBezTo>
                  <a:pt x="17056" y="10098"/>
                  <a:pt x="17056" y="10098"/>
                  <a:pt x="17056" y="10098"/>
                </a:cubicBezTo>
                <a:cubicBezTo>
                  <a:pt x="16999" y="10098"/>
                  <a:pt x="16999" y="10098"/>
                  <a:pt x="16999" y="10098"/>
                </a:cubicBezTo>
                <a:cubicBezTo>
                  <a:pt x="16999" y="10165"/>
                  <a:pt x="16999" y="10165"/>
                  <a:pt x="16999" y="10165"/>
                </a:cubicBezTo>
                <a:cubicBezTo>
                  <a:pt x="17112" y="10098"/>
                  <a:pt x="17112" y="10098"/>
                  <a:pt x="17112" y="10098"/>
                </a:cubicBezTo>
                <a:cubicBezTo>
                  <a:pt x="17112" y="10165"/>
                  <a:pt x="17112" y="10165"/>
                  <a:pt x="17112" y="10165"/>
                </a:cubicBezTo>
                <a:cubicBezTo>
                  <a:pt x="17224" y="10232"/>
                  <a:pt x="17224" y="10232"/>
                  <a:pt x="17224" y="10232"/>
                </a:cubicBezTo>
                <a:cubicBezTo>
                  <a:pt x="17224" y="10232"/>
                  <a:pt x="17224" y="10232"/>
                  <a:pt x="17224" y="10232"/>
                </a:cubicBezTo>
                <a:cubicBezTo>
                  <a:pt x="17280" y="10232"/>
                  <a:pt x="17280" y="10232"/>
                  <a:pt x="17280" y="10232"/>
                </a:cubicBezTo>
                <a:cubicBezTo>
                  <a:pt x="17280" y="10232"/>
                  <a:pt x="17280" y="10232"/>
                  <a:pt x="17280" y="10232"/>
                </a:cubicBezTo>
                <a:cubicBezTo>
                  <a:pt x="17336" y="10232"/>
                  <a:pt x="17336" y="10232"/>
                  <a:pt x="17336" y="10232"/>
                </a:cubicBezTo>
                <a:cubicBezTo>
                  <a:pt x="17336" y="10232"/>
                  <a:pt x="17336" y="10232"/>
                  <a:pt x="17336" y="10232"/>
                </a:cubicBezTo>
                <a:cubicBezTo>
                  <a:pt x="17392" y="10298"/>
                  <a:pt x="17392" y="10298"/>
                  <a:pt x="17392" y="10298"/>
                </a:cubicBezTo>
                <a:cubicBezTo>
                  <a:pt x="17392" y="10298"/>
                  <a:pt x="17392" y="10298"/>
                  <a:pt x="17392" y="10298"/>
                </a:cubicBezTo>
                <a:cubicBezTo>
                  <a:pt x="17448" y="10365"/>
                  <a:pt x="17448" y="10365"/>
                  <a:pt x="17448" y="10365"/>
                </a:cubicBezTo>
                <a:cubicBezTo>
                  <a:pt x="17448" y="10432"/>
                  <a:pt x="17448" y="10432"/>
                  <a:pt x="17448" y="10432"/>
                </a:cubicBezTo>
                <a:cubicBezTo>
                  <a:pt x="17392" y="10432"/>
                  <a:pt x="17392" y="10432"/>
                  <a:pt x="17392" y="10432"/>
                </a:cubicBezTo>
                <a:cubicBezTo>
                  <a:pt x="17392" y="10432"/>
                  <a:pt x="17392" y="10432"/>
                  <a:pt x="17392" y="10432"/>
                </a:cubicBezTo>
                <a:cubicBezTo>
                  <a:pt x="17336" y="10365"/>
                  <a:pt x="17336" y="10365"/>
                  <a:pt x="17336" y="10365"/>
                </a:cubicBezTo>
                <a:cubicBezTo>
                  <a:pt x="17336" y="10365"/>
                  <a:pt x="17336" y="10365"/>
                  <a:pt x="17336" y="10365"/>
                </a:cubicBezTo>
                <a:cubicBezTo>
                  <a:pt x="17336" y="10432"/>
                  <a:pt x="17336" y="10432"/>
                  <a:pt x="17336" y="10432"/>
                </a:cubicBezTo>
                <a:cubicBezTo>
                  <a:pt x="17280" y="10432"/>
                  <a:pt x="17280" y="10432"/>
                  <a:pt x="17280" y="10432"/>
                </a:cubicBezTo>
                <a:cubicBezTo>
                  <a:pt x="17280" y="10365"/>
                  <a:pt x="17280" y="10365"/>
                  <a:pt x="17280" y="10365"/>
                </a:cubicBezTo>
                <a:cubicBezTo>
                  <a:pt x="17280" y="10365"/>
                  <a:pt x="17280" y="10365"/>
                  <a:pt x="17280" y="10365"/>
                </a:cubicBezTo>
                <a:cubicBezTo>
                  <a:pt x="17224" y="10365"/>
                  <a:pt x="17224" y="10365"/>
                  <a:pt x="17224" y="10365"/>
                </a:cubicBezTo>
                <a:cubicBezTo>
                  <a:pt x="17168" y="10298"/>
                  <a:pt x="17168" y="10298"/>
                  <a:pt x="17168" y="10298"/>
                </a:cubicBezTo>
                <a:cubicBezTo>
                  <a:pt x="17168" y="10298"/>
                  <a:pt x="17168" y="10298"/>
                  <a:pt x="17168" y="10298"/>
                </a:cubicBezTo>
                <a:cubicBezTo>
                  <a:pt x="17112" y="10298"/>
                  <a:pt x="17112" y="10298"/>
                  <a:pt x="17112" y="10298"/>
                </a:cubicBezTo>
                <a:cubicBezTo>
                  <a:pt x="17056" y="10298"/>
                  <a:pt x="17056" y="10298"/>
                  <a:pt x="17056" y="10298"/>
                </a:cubicBezTo>
                <a:cubicBezTo>
                  <a:pt x="17056" y="10298"/>
                  <a:pt x="17056" y="10298"/>
                  <a:pt x="17056" y="10298"/>
                </a:cubicBezTo>
                <a:cubicBezTo>
                  <a:pt x="17056" y="10298"/>
                  <a:pt x="17056" y="10298"/>
                  <a:pt x="17056" y="10298"/>
                </a:cubicBezTo>
                <a:cubicBezTo>
                  <a:pt x="17112" y="10298"/>
                  <a:pt x="17112" y="10298"/>
                  <a:pt x="17112" y="10298"/>
                </a:cubicBezTo>
                <a:cubicBezTo>
                  <a:pt x="17112" y="10365"/>
                  <a:pt x="17112" y="10365"/>
                  <a:pt x="17112" y="10365"/>
                </a:cubicBezTo>
                <a:cubicBezTo>
                  <a:pt x="17112" y="10365"/>
                  <a:pt x="17112" y="10365"/>
                  <a:pt x="17112" y="10365"/>
                </a:cubicBezTo>
                <a:cubicBezTo>
                  <a:pt x="17056" y="10365"/>
                  <a:pt x="17056" y="10365"/>
                  <a:pt x="17056" y="10365"/>
                </a:cubicBezTo>
                <a:cubicBezTo>
                  <a:pt x="17056" y="10365"/>
                  <a:pt x="17056" y="10365"/>
                  <a:pt x="17056" y="10365"/>
                </a:cubicBezTo>
                <a:cubicBezTo>
                  <a:pt x="16999" y="10365"/>
                  <a:pt x="16999" y="10365"/>
                  <a:pt x="16999" y="10365"/>
                </a:cubicBezTo>
                <a:cubicBezTo>
                  <a:pt x="16943" y="10432"/>
                  <a:pt x="16943" y="10432"/>
                  <a:pt x="16943" y="10432"/>
                </a:cubicBezTo>
                <a:cubicBezTo>
                  <a:pt x="16943" y="10432"/>
                  <a:pt x="16943" y="10432"/>
                  <a:pt x="16943" y="10432"/>
                </a:cubicBezTo>
                <a:cubicBezTo>
                  <a:pt x="16999" y="10432"/>
                  <a:pt x="16999" y="10432"/>
                  <a:pt x="16999" y="10432"/>
                </a:cubicBezTo>
                <a:cubicBezTo>
                  <a:pt x="16999" y="10432"/>
                  <a:pt x="16999" y="10432"/>
                  <a:pt x="16999" y="10432"/>
                </a:cubicBezTo>
                <a:cubicBezTo>
                  <a:pt x="17056" y="10432"/>
                  <a:pt x="17056" y="10432"/>
                  <a:pt x="17056" y="10432"/>
                </a:cubicBezTo>
                <a:cubicBezTo>
                  <a:pt x="17056" y="10365"/>
                  <a:pt x="17056" y="10365"/>
                  <a:pt x="17056" y="10365"/>
                </a:cubicBezTo>
                <a:cubicBezTo>
                  <a:pt x="17112" y="10365"/>
                  <a:pt x="17112" y="10365"/>
                  <a:pt x="17112" y="10365"/>
                </a:cubicBezTo>
                <a:cubicBezTo>
                  <a:pt x="17168" y="10432"/>
                  <a:pt x="17168" y="10432"/>
                  <a:pt x="17168" y="10432"/>
                </a:cubicBezTo>
                <a:cubicBezTo>
                  <a:pt x="17168" y="10432"/>
                  <a:pt x="17168" y="10432"/>
                  <a:pt x="17168" y="10432"/>
                </a:cubicBezTo>
                <a:cubicBezTo>
                  <a:pt x="17168" y="10432"/>
                  <a:pt x="17168" y="10432"/>
                  <a:pt x="17168" y="10432"/>
                </a:cubicBezTo>
                <a:cubicBezTo>
                  <a:pt x="17168" y="10499"/>
                  <a:pt x="17168" y="10499"/>
                  <a:pt x="17168" y="10499"/>
                </a:cubicBezTo>
                <a:cubicBezTo>
                  <a:pt x="17168" y="10499"/>
                  <a:pt x="17168" y="10499"/>
                  <a:pt x="17168" y="10499"/>
                </a:cubicBezTo>
                <a:cubicBezTo>
                  <a:pt x="17112" y="10499"/>
                  <a:pt x="17112" y="10499"/>
                  <a:pt x="17112" y="10499"/>
                </a:cubicBezTo>
                <a:cubicBezTo>
                  <a:pt x="17112" y="10499"/>
                  <a:pt x="17112" y="10499"/>
                  <a:pt x="17112" y="10499"/>
                </a:cubicBezTo>
                <a:cubicBezTo>
                  <a:pt x="17056" y="10499"/>
                  <a:pt x="17056" y="10499"/>
                  <a:pt x="17056" y="10499"/>
                </a:cubicBezTo>
                <a:cubicBezTo>
                  <a:pt x="17056" y="10432"/>
                  <a:pt x="17056" y="10432"/>
                  <a:pt x="17056" y="10432"/>
                </a:cubicBezTo>
                <a:cubicBezTo>
                  <a:pt x="17056" y="10499"/>
                  <a:pt x="17056" y="10499"/>
                  <a:pt x="17056" y="10499"/>
                </a:cubicBezTo>
                <a:cubicBezTo>
                  <a:pt x="17056" y="10499"/>
                  <a:pt x="17056" y="10499"/>
                  <a:pt x="17056" y="10499"/>
                </a:cubicBezTo>
                <a:cubicBezTo>
                  <a:pt x="17056" y="10499"/>
                  <a:pt x="17056" y="10499"/>
                  <a:pt x="17056" y="10499"/>
                </a:cubicBezTo>
                <a:cubicBezTo>
                  <a:pt x="17112" y="10499"/>
                  <a:pt x="17112" y="10499"/>
                  <a:pt x="17112" y="10499"/>
                </a:cubicBezTo>
                <a:cubicBezTo>
                  <a:pt x="17112" y="10566"/>
                  <a:pt x="17112" y="10566"/>
                  <a:pt x="17112" y="10566"/>
                </a:cubicBezTo>
                <a:cubicBezTo>
                  <a:pt x="17112" y="10566"/>
                  <a:pt x="17112" y="10566"/>
                  <a:pt x="17112" y="10566"/>
                </a:cubicBezTo>
                <a:cubicBezTo>
                  <a:pt x="17112" y="10633"/>
                  <a:pt x="17112" y="10633"/>
                  <a:pt x="17112" y="10633"/>
                </a:cubicBezTo>
                <a:cubicBezTo>
                  <a:pt x="17112" y="10633"/>
                  <a:pt x="17112" y="10633"/>
                  <a:pt x="17112" y="10633"/>
                </a:cubicBezTo>
                <a:cubicBezTo>
                  <a:pt x="16999" y="10566"/>
                  <a:pt x="16999" y="10566"/>
                  <a:pt x="16999" y="10566"/>
                </a:cubicBezTo>
                <a:cubicBezTo>
                  <a:pt x="16943" y="10566"/>
                  <a:pt x="16943" y="10566"/>
                  <a:pt x="16943" y="10566"/>
                </a:cubicBezTo>
                <a:cubicBezTo>
                  <a:pt x="16887" y="10566"/>
                  <a:pt x="16887" y="10566"/>
                  <a:pt x="16887" y="10566"/>
                </a:cubicBezTo>
                <a:cubicBezTo>
                  <a:pt x="16831" y="10566"/>
                  <a:pt x="16831" y="10566"/>
                  <a:pt x="16831" y="10566"/>
                </a:cubicBezTo>
                <a:cubicBezTo>
                  <a:pt x="16831" y="10566"/>
                  <a:pt x="16831" y="10566"/>
                  <a:pt x="16831" y="10566"/>
                </a:cubicBezTo>
                <a:cubicBezTo>
                  <a:pt x="16887" y="10566"/>
                  <a:pt x="16887" y="10566"/>
                  <a:pt x="16887" y="10566"/>
                </a:cubicBezTo>
                <a:cubicBezTo>
                  <a:pt x="16999" y="10633"/>
                  <a:pt x="16999" y="10633"/>
                  <a:pt x="16999" y="10633"/>
                </a:cubicBezTo>
                <a:cubicBezTo>
                  <a:pt x="16999" y="10700"/>
                  <a:pt x="16999" y="10700"/>
                  <a:pt x="16999" y="10700"/>
                </a:cubicBezTo>
                <a:cubicBezTo>
                  <a:pt x="16999" y="10700"/>
                  <a:pt x="16999" y="10700"/>
                  <a:pt x="16999" y="10700"/>
                </a:cubicBezTo>
                <a:cubicBezTo>
                  <a:pt x="16943" y="10633"/>
                  <a:pt x="16943" y="10633"/>
                  <a:pt x="16943" y="10633"/>
                </a:cubicBezTo>
                <a:cubicBezTo>
                  <a:pt x="16887" y="10633"/>
                  <a:pt x="16887" y="10633"/>
                  <a:pt x="16887" y="10633"/>
                </a:cubicBezTo>
                <a:cubicBezTo>
                  <a:pt x="16887" y="10700"/>
                  <a:pt x="16887" y="10700"/>
                  <a:pt x="16887" y="10700"/>
                </a:cubicBezTo>
                <a:cubicBezTo>
                  <a:pt x="16887" y="10700"/>
                  <a:pt x="16887" y="10700"/>
                  <a:pt x="16887" y="10700"/>
                </a:cubicBezTo>
                <a:cubicBezTo>
                  <a:pt x="16943" y="10700"/>
                  <a:pt x="16943" y="10700"/>
                  <a:pt x="16943" y="10700"/>
                </a:cubicBezTo>
                <a:cubicBezTo>
                  <a:pt x="16943" y="10700"/>
                  <a:pt x="16943" y="10700"/>
                  <a:pt x="16943" y="10700"/>
                </a:cubicBezTo>
                <a:cubicBezTo>
                  <a:pt x="16999" y="10700"/>
                  <a:pt x="16999" y="10700"/>
                  <a:pt x="16999" y="10700"/>
                </a:cubicBezTo>
                <a:cubicBezTo>
                  <a:pt x="16999" y="10700"/>
                  <a:pt x="16999" y="10700"/>
                  <a:pt x="16999" y="10700"/>
                </a:cubicBezTo>
                <a:cubicBezTo>
                  <a:pt x="16999" y="10767"/>
                  <a:pt x="16999" y="10767"/>
                  <a:pt x="16999" y="10767"/>
                </a:cubicBezTo>
                <a:cubicBezTo>
                  <a:pt x="16999" y="10767"/>
                  <a:pt x="16999" y="10767"/>
                  <a:pt x="16999" y="10767"/>
                </a:cubicBezTo>
                <a:cubicBezTo>
                  <a:pt x="17056" y="10767"/>
                  <a:pt x="17056" y="10767"/>
                  <a:pt x="17056" y="10767"/>
                </a:cubicBezTo>
                <a:cubicBezTo>
                  <a:pt x="17056" y="10767"/>
                  <a:pt x="17056" y="10767"/>
                  <a:pt x="17056" y="10767"/>
                </a:cubicBezTo>
                <a:cubicBezTo>
                  <a:pt x="17056" y="10767"/>
                  <a:pt x="17056" y="10767"/>
                  <a:pt x="17056" y="10767"/>
                </a:cubicBezTo>
                <a:cubicBezTo>
                  <a:pt x="17056" y="10767"/>
                  <a:pt x="17056" y="10767"/>
                  <a:pt x="17056" y="10767"/>
                </a:cubicBezTo>
                <a:cubicBezTo>
                  <a:pt x="17056" y="10767"/>
                  <a:pt x="17056" y="10767"/>
                  <a:pt x="17056" y="10767"/>
                </a:cubicBezTo>
                <a:cubicBezTo>
                  <a:pt x="17056" y="10833"/>
                  <a:pt x="17056" y="10833"/>
                  <a:pt x="17056" y="10833"/>
                </a:cubicBezTo>
                <a:cubicBezTo>
                  <a:pt x="17112" y="10833"/>
                  <a:pt x="17112" y="10833"/>
                  <a:pt x="17112" y="10833"/>
                </a:cubicBezTo>
                <a:cubicBezTo>
                  <a:pt x="17112" y="10767"/>
                  <a:pt x="17112" y="10767"/>
                  <a:pt x="17112" y="10767"/>
                </a:cubicBezTo>
                <a:cubicBezTo>
                  <a:pt x="17112" y="10767"/>
                  <a:pt x="17112" y="10767"/>
                  <a:pt x="17112" y="10767"/>
                </a:cubicBezTo>
                <a:cubicBezTo>
                  <a:pt x="17168" y="10767"/>
                  <a:pt x="17168" y="10767"/>
                  <a:pt x="17168" y="10767"/>
                </a:cubicBezTo>
                <a:cubicBezTo>
                  <a:pt x="17224" y="10767"/>
                  <a:pt x="17224" y="10767"/>
                  <a:pt x="17224" y="10767"/>
                </a:cubicBezTo>
                <a:cubicBezTo>
                  <a:pt x="17280" y="10767"/>
                  <a:pt x="17280" y="10767"/>
                  <a:pt x="17280" y="10767"/>
                </a:cubicBezTo>
                <a:cubicBezTo>
                  <a:pt x="17224" y="10833"/>
                  <a:pt x="17224" y="10833"/>
                  <a:pt x="17224" y="10833"/>
                </a:cubicBezTo>
                <a:cubicBezTo>
                  <a:pt x="17224" y="10833"/>
                  <a:pt x="17224" y="10833"/>
                  <a:pt x="17224" y="10833"/>
                </a:cubicBezTo>
                <a:cubicBezTo>
                  <a:pt x="17168" y="10833"/>
                  <a:pt x="17168" y="10833"/>
                  <a:pt x="17168" y="10833"/>
                </a:cubicBezTo>
                <a:cubicBezTo>
                  <a:pt x="17168" y="10833"/>
                  <a:pt x="17168" y="10833"/>
                  <a:pt x="17168" y="10833"/>
                </a:cubicBezTo>
                <a:cubicBezTo>
                  <a:pt x="17112" y="10833"/>
                  <a:pt x="17112" y="10833"/>
                  <a:pt x="17112" y="10833"/>
                </a:cubicBezTo>
                <a:cubicBezTo>
                  <a:pt x="17056" y="10900"/>
                  <a:pt x="17056" y="10900"/>
                  <a:pt x="17056" y="10900"/>
                </a:cubicBezTo>
                <a:cubicBezTo>
                  <a:pt x="17056" y="10900"/>
                  <a:pt x="17056" y="10900"/>
                  <a:pt x="17056" y="10900"/>
                </a:cubicBezTo>
                <a:cubicBezTo>
                  <a:pt x="17056" y="10900"/>
                  <a:pt x="17056" y="10900"/>
                  <a:pt x="17056" y="10900"/>
                </a:cubicBezTo>
                <a:cubicBezTo>
                  <a:pt x="17112" y="10900"/>
                  <a:pt x="17112" y="10900"/>
                  <a:pt x="17112" y="10900"/>
                </a:cubicBezTo>
                <a:cubicBezTo>
                  <a:pt x="17168" y="10900"/>
                  <a:pt x="17168" y="10900"/>
                  <a:pt x="17168" y="10900"/>
                </a:cubicBezTo>
                <a:cubicBezTo>
                  <a:pt x="17112" y="10900"/>
                  <a:pt x="17112" y="10900"/>
                  <a:pt x="17112" y="10900"/>
                </a:cubicBezTo>
                <a:cubicBezTo>
                  <a:pt x="17112" y="10900"/>
                  <a:pt x="17112" y="10900"/>
                  <a:pt x="17112" y="10900"/>
                </a:cubicBezTo>
                <a:cubicBezTo>
                  <a:pt x="17112" y="10900"/>
                  <a:pt x="17112" y="10900"/>
                  <a:pt x="17112" y="10900"/>
                </a:cubicBezTo>
                <a:cubicBezTo>
                  <a:pt x="17224" y="10900"/>
                  <a:pt x="17224" y="10900"/>
                  <a:pt x="17224" y="10900"/>
                </a:cubicBezTo>
                <a:cubicBezTo>
                  <a:pt x="17224" y="10967"/>
                  <a:pt x="17224" y="10967"/>
                  <a:pt x="17224" y="10967"/>
                </a:cubicBezTo>
                <a:cubicBezTo>
                  <a:pt x="17224" y="10967"/>
                  <a:pt x="17224" y="10967"/>
                  <a:pt x="17224" y="10967"/>
                </a:cubicBezTo>
                <a:cubicBezTo>
                  <a:pt x="17224" y="10967"/>
                  <a:pt x="17224" y="10967"/>
                  <a:pt x="17224" y="10967"/>
                </a:cubicBezTo>
                <a:cubicBezTo>
                  <a:pt x="17280" y="11034"/>
                  <a:pt x="17280" y="11034"/>
                  <a:pt x="17280" y="11034"/>
                </a:cubicBezTo>
                <a:cubicBezTo>
                  <a:pt x="17280" y="11034"/>
                  <a:pt x="17280" y="11034"/>
                  <a:pt x="17280" y="11034"/>
                </a:cubicBezTo>
                <a:cubicBezTo>
                  <a:pt x="17224" y="11101"/>
                  <a:pt x="17224" y="11101"/>
                  <a:pt x="17224" y="11101"/>
                </a:cubicBezTo>
                <a:cubicBezTo>
                  <a:pt x="17224" y="11101"/>
                  <a:pt x="17224" y="11101"/>
                  <a:pt x="17224" y="11101"/>
                </a:cubicBezTo>
                <a:cubicBezTo>
                  <a:pt x="17280" y="11101"/>
                  <a:pt x="17280" y="11101"/>
                  <a:pt x="17280" y="11101"/>
                </a:cubicBezTo>
                <a:cubicBezTo>
                  <a:pt x="17280" y="11101"/>
                  <a:pt x="17280" y="11101"/>
                  <a:pt x="17280" y="11101"/>
                </a:cubicBezTo>
                <a:cubicBezTo>
                  <a:pt x="17280" y="11034"/>
                  <a:pt x="17280" y="11034"/>
                  <a:pt x="17280" y="11034"/>
                </a:cubicBezTo>
                <a:cubicBezTo>
                  <a:pt x="17336" y="11034"/>
                  <a:pt x="17336" y="11034"/>
                  <a:pt x="17336" y="11034"/>
                </a:cubicBezTo>
                <a:cubicBezTo>
                  <a:pt x="17336" y="11101"/>
                  <a:pt x="17336" y="11101"/>
                  <a:pt x="17336" y="11101"/>
                </a:cubicBezTo>
                <a:cubicBezTo>
                  <a:pt x="17336" y="11101"/>
                  <a:pt x="17336" y="11101"/>
                  <a:pt x="17336" y="11101"/>
                </a:cubicBezTo>
                <a:cubicBezTo>
                  <a:pt x="17280" y="11168"/>
                  <a:pt x="17280" y="11168"/>
                  <a:pt x="17280" y="11168"/>
                </a:cubicBezTo>
                <a:cubicBezTo>
                  <a:pt x="17224" y="11235"/>
                  <a:pt x="17224" y="11235"/>
                  <a:pt x="17224" y="11235"/>
                </a:cubicBezTo>
                <a:cubicBezTo>
                  <a:pt x="17224" y="11302"/>
                  <a:pt x="17224" y="11302"/>
                  <a:pt x="17224" y="11302"/>
                </a:cubicBezTo>
                <a:cubicBezTo>
                  <a:pt x="17280" y="11235"/>
                  <a:pt x="17280" y="11235"/>
                  <a:pt x="17280" y="11235"/>
                </a:cubicBezTo>
                <a:cubicBezTo>
                  <a:pt x="17280" y="11168"/>
                  <a:pt x="17280" y="11168"/>
                  <a:pt x="17280" y="11168"/>
                </a:cubicBezTo>
                <a:cubicBezTo>
                  <a:pt x="17280" y="11168"/>
                  <a:pt x="17280" y="11168"/>
                  <a:pt x="17280" y="11168"/>
                </a:cubicBezTo>
                <a:cubicBezTo>
                  <a:pt x="17336" y="11101"/>
                  <a:pt x="17336" y="11101"/>
                  <a:pt x="17336" y="11101"/>
                </a:cubicBezTo>
                <a:cubicBezTo>
                  <a:pt x="17392" y="11101"/>
                  <a:pt x="17392" y="11101"/>
                  <a:pt x="17392" y="11101"/>
                </a:cubicBezTo>
                <a:cubicBezTo>
                  <a:pt x="17392" y="11101"/>
                  <a:pt x="17392" y="11101"/>
                  <a:pt x="17392" y="11101"/>
                </a:cubicBezTo>
                <a:cubicBezTo>
                  <a:pt x="17392" y="11034"/>
                  <a:pt x="17392" y="11034"/>
                  <a:pt x="17392" y="11034"/>
                </a:cubicBezTo>
                <a:cubicBezTo>
                  <a:pt x="17448" y="11034"/>
                  <a:pt x="17448" y="11034"/>
                  <a:pt x="17448" y="11034"/>
                </a:cubicBezTo>
                <a:cubicBezTo>
                  <a:pt x="17448" y="11034"/>
                  <a:pt x="17448" y="11034"/>
                  <a:pt x="17448" y="11034"/>
                </a:cubicBezTo>
                <a:cubicBezTo>
                  <a:pt x="17448" y="11101"/>
                  <a:pt x="17448" y="11101"/>
                  <a:pt x="17448" y="11101"/>
                </a:cubicBezTo>
                <a:cubicBezTo>
                  <a:pt x="17392" y="11168"/>
                  <a:pt x="17392" y="11168"/>
                  <a:pt x="17392" y="11168"/>
                </a:cubicBezTo>
                <a:cubicBezTo>
                  <a:pt x="17336" y="11168"/>
                  <a:pt x="17336" y="11168"/>
                  <a:pt x="17336" y="11168"/>
                </a:cubicBezTo>
                <a:cubicBezTo>
                  <a:pt x="17336" y="11235"/>
                  <a:pt x="17336" y="11235"/>
                  <a:pt x="17336" y="11235"/>
                </a:cubicBezTo>
                <a:cubicBezTo>
                  <a:pt x="17336" y="11302"/>
                  <a:pt x="17336" y="11302"/>
                  <a:pt x="17336" y="11302"/>
                </a:cubicBezTo>
                <a:cubicBezTo>
                  <a:pt x="17392" y="11235"/>
                  <a:pt x="17392" y="11235"/>
                  <a:pt x="17392" y="11235"/>
                </a:cubicBezTo>
                <a:cubicBezTo>
                  <a:pt x="17392" y="11235"/>
                  <a:pt x="17392" y="11235"/>
                  <a:pt x="17392" y="11235"/>
                </a:cubicBezTo>
                <a:cubicBezTo>
                  <a:pt x="17392" y="11168"/>
                  <a:pt x="17392" y="11168"/>
                  <a:pt x="17392" y="11168"/>
                </a:cubicBezTo>
                <a:cubicBezTo>
                  <a:pt x="17392" y="11168"/>
                  <a:pt x="17392" y="11168"/>
                  <a:pt x="17392" y="11168"/>
                </a:cubicBezTo>
                <a:cubicBezTo>
                  <a:pt x="17448" y="11101"/>
                  <a:pt x="17448" y="11101"/>
                  <a:pt x="17448" y="11101"/>
                </a:cubicBezTo>
                <a:cubicBezTo>
                  <a:pt x="17504" y="11101"/>
                  <a:pt x="17504" y="11101"/>
                  <a:pt x="17504" y="11101"/>
                </a:cubicBezTo>
                <a:cubicBezTo>
                  <a:pt x="17561" y="11034"/>
                  <a:pt x="17561" y="11034"/>
                  <a:pt x="17561" y="11034"/>
                </a:cubicBezTo>
                <a:cubicBezTo>
                  <a:pt x="17561" y="11034"/>
                  <a:pt x="17561" y="11034"/>
                  <a:pt x="17561" y="11034"/>
                </a:cubicBezTo>
                <a:cubicBezTo>
                  <a:pt x="17561" y="11101"/>
                  <a:pt x="17561" y="11101"/>
                  <a:pt x="17561" y="11101"/>
                </a:cubicBezTo>
                <a:cubicBezTo>
                  <a:pt x="17504" y="11168"/>
                  <a:pt x="17504" y="11168"/>
                  <a:pt x="17504" y="11168"/>
                </a:cubicBezTo>
                <a:cubicBezTo>
                  <a:pt x="17448" y="11168"/>
                  <a:pt x="17448" y="11168"/>
                  <a:pt x="17448" y="11168"/>
                </a:cubicBezTo>
                <a:cubicBezTo>
                  <a:pt x="17448" y="11168"/>
                  <a:pt x="17448" y="11168"/>
                  <a:pt x="17448" y="11168"/>
                </a:cubicBezTo>
                <a:cubicBezTo>
                  <a:pt x="17448" y="11235"/>
                  <a:pt x="17448" y="11235"/>
                  <a:pt x="17448" y="11235"/>
                </a:cubicBezTo>
                <a:cubicBezTo>
                  <a:pt x="17448" y="11235"/>
                  <a:pt x="17448" y="11235"/>
                  <a:pt x="17448" y="11235"/>
                </a:cubicBezTo>
                <a:cubicBezTo>
                  <a:pt x="17448" y="11235"/>
                  <a:pt x="17448" y="11235"/>
                  <a:pt x="17448" y="11235"/>
                </a:cubicBezTo>
                <a:cubicBezTo>
                  <a:pt x="17504" y="11235"/>
                  <a:pt x="17504" y="11235"/>
                  <a:pt x="17504" y="11235"/>
                </a:cubicBezTo>
                <a:cubicBezTo>
                  <a:pt x="17504" y="11235"/>
                  <a:pt x="17504" y="11235"/>
                  <a:pt x="17504" y="11235"/>
                </a:cubicBezTo>
                <a:cubicBezTo>
                  <a:pt x="17561" y="11235"/>
                  <a:pt x="17561" y="11235"/>
                  <a:pt x="17561" y="11235"/>
                </a:cubicBezTo>
                <a:cubicBezTo>
                  <a:pt x="17617" y="11235"/>
                  <a:pt x="17617" y="11235"/>
                  <a:pt x="17617" y="11235"/>
                </a:cubicBezTo>
                <a:cubicBezTo>
                  <a:pt x="17617" y="11302"/>
                  <a:pt x="17617" y="11302"/>
                  <a:pt x="17617" y="11302"/>
                </a:cubicBezTo>
                <a:cubicBezTo>
                  <a:pt x="17617" y="11302"/>
                  <a:pt x="17617" y="11302"/>
                  <a:pt x="17617" y="11302"/>
                </a:cubicBezTo>
                <a:cubicBezTo>
                  <a:pt x="17561" y="11368"/>
                  <a:pt x="17561" y="11368"/>
                  <a:pt x="17561" y="11368"/>
                </a:cubicBezTo>
                <a:cubicBezTo>
                  <a:pt x="17561" y="11368"/>
                  <a:pt x="17561" y="11368"/>
                  <a:pt x="17561" y="11368"/>
                </a:cubicBezTo>
                <a:cubicBezTo>
                  <a:pt x="17617" y="11368"/>
                  <a:pt x="17617" y="11368"/>
                  <a:pt x="17617" y="11368"/>
                </a:cubicBezTo>
                <a:cubicBezTo>
                  <a:pt x="17617" y="11435"/>
                  <a:pt x="17617" y="11435"/>
                  <a:pt x="17617" y="11435"/>
                </a:cubicBezTo>
                <a:cubicBezTo>
                  <a:pt x="17561" y="11435"/>
                  <a:pt x="17561" y="11435"/>
                  <a:pt x="17561" y="11435"/>
                </a:cubicBezTo>
                <a:cubicBezTo>
                  <a:pt x="17561" y="11435"/>
                  <a:pt x="17561" y="11435"/>
                  <a:pt x="17561" y="11435"/>
                </a:cubicBezTo>
                <a:cubicBezTo>
                  <a:pt x="17561" y="11435"/>
                  <a:pt x="17561" y="11435"/>
                  <a:pt x="17561" y="11435"/>
                </a:cubicBezTo>
                <a:cubicBezTo>
                  <a:pt x="17617" y="11435"/>
                  <a:pt x="17617" y="11435"/>
                  <a:pt x="17617" y="11435"/>
                </a:cubicBezTo>
                <a:cubicBezTo>
                  <a:pt x="17504" y="11502"/>
                  <a:pt x="17504" y="11502"/>
                  <a:pt x="17504" y="11502"/>
                </a:cubicBezTo>
                <a:cubicBezTo>
                  <a:pt x="17504" y="11502"/>
                  <a:pt x="17504" y="11502"/>
                  <a:pt x="17504" y="11502"/>
                </a:cubicBezTo>
                <a:cubicBezTo>
                  <a:pt x="17504" y="11502"/>
                  <a:pt x="17504" y="11502"/>
                  <a:pt x="17504" y="11502"/>
                </a:cubicBezTo>
                <a:cubicBezTo>
                  <a:pt x="17561" y="11502"/>
                  <a:pt x="17561" y="11502"/>
                  <a:pt x="17561" y="11502"/>
                </a:cubicBezTo>
                <a:cubicBezTo>
                  <a:pt x="17617" y="11502"/>
                  <a:pt x="17617" y="11502"/>
                  <a:pt x="17617" y="11502"/>
                </a:cubicBezTo>
                <a:cubicBezTo>
                  <a:pt x="17617" y="11502"/>
                  <a:pt x="17617" y="11502"/>
                  <a:pt x="17617" y="11502"/>
                </a:cubicBezTo>
                <a:cubicBezTo>
                  <a:pt x="17673" y="11502"/>
                  <a:pt x="17673" y="11502"/>
                  <a:pt x="17673" y="11502"/>
                </a:cubicBezTo>
                <a:cubicBezTo>
                  <a:pt x="17673" y="11502"/>
                  <a:pt x="17673" y="11502"/>
                  <a:pt x="17673" y="11502"/>
                </a:cubicBezTo>
                <a:cubicBezTo>
                  <a:pt x="17673" y="11569"/>
                  <a:pt x="17673" y="11569"/>
                  <a:pt x="17673" y="11569"/>
                </a:cubicBezTo>
                <a:cubicBezTo>
                  <a:pt x="17617" y="11569"/>
                  <a:pt x="17617" y="11569"/>
                  <a:pt x="17617" y="11569"/>
                </a:cubicBezTo>
                <a:cubicBezTo>
                  <a:pt x="17673" y="11569"/>
                  <a:pt x="17673" y="11569"/>
                  <a:pt x="17673" y="11569"/>
                </a:cubicBezTo>
                <a:cubicBezTo>
                  <a:pt x="17729" y="11502"/>
                  <a:pt x="17729" y="11502"/>
                  <a:pt x="17729" y="11502"/>
                </a:cubicBezTo>
                <a:cubicBezTo>
                  <a:pt x="17729" y="11502"/>
                  <a:pt x="17729" y="11502"/>
                  <a:pt x="17729" y="11502"/>
                </a:cubicBezTo>
                <a:cubicBezTo>
                  <a:pt x="17785" y="11435"/>
                  <a:pt x="17785" y="11435"/>
                  <a:pt x="17785" y="11435"/>
                </a:cubicBezTo>
                <a:cubicBezTo>
                  <a:pt x="17841" y="11502"/>
                  <a:pt x="17841" y="11502"/>
                  <a:pt x="17841" y="11502"/>
                </a:cubicBezTo>
                <a:cubicBezTo>
                  <a:pt x="17841" y="11502"/>
                  <a:pt x="17841" y="11502"/>
                  <a:pt x="17841" y="11502"/>
                </a:cubicBezTo>
                <a:cubicBezTo>
                  <a:pt x="17785" y="11502"/>
                  <a:pt x="17785" y="11502"/>
                  <a:pt x="17785" y="11502"/>
                </a:cubicBezTo>
                <a:cubicBezTo>
                  <a:pt x="17785" y="11502"/>
                  <a:pt x="17785" y="11502"/>
                  <a:pt x="17785" y="11502"/>
                </a:cubicBezTo>
                <a:cubicBezTo>
                  <a:pt x="17729" y="11569"/>
                  <a:pt x="17729" y="11569"/>
                  <a:pt x="17729" y="11569"/>
                </a:cubicBezTo>
                <a:cubicBezTo>
                  <a:pt x="17729" y="11636"/>
                  <a:pt x="17729" y="11636"/>
                  <a:pt x="17729" y="11636"/>
                </a:cubicBezTo>
                <a:cubicBezTo>
                  <a:pt x="17673" y="11636"/>
                  <a:pt x="17673" y="11636"/>
                  <a:pt x="17673" y="11636"/>
                </a:cubicBezTo>
                <a:cubicBezTo>
                  <a:pt x="17673" y="11703"/>
                  <a:pt x="17673" y="11703"/>
                  <a:pt x="17673" y="11703"/>
                </a:cubicBezTo>
                <a:cubicBezTo>
                  <a:pt x="17673" y="11703"/>
                  <a:pt x="17673" y="11703"/>
                  <a:pt x="17673" y="11703"/>
                </a:cubicBezTo>
                <a:cubicBezTo>
                  <a:pt x="17673" y="11703"/>
                  <a:pt x="17673" y="11703"/>
                  <a:pt x="17673" y="11703"/>
                </a:cubicBezTo>
                <a:cubicBezTo>
                  <a:pt x="17729" y="11703"/>
                  <a:pt x="17729" y="11703"/>
                  <a:pt x="17729" y="11703"/>
                </a:cubicBezTo>
                <a:cubicBezTo>
                  <a:pt x="17729" y="11703"/>
                  <a:pt x="17729" y="11703"/>
                  <a:pt x="17729" y="11703"/>
                </a:cubicBezTo>
                <a:cubicBezTo>
                  <a:pt x="17785" y="11636"/>
                  <a:pt x="17785" y="11636"/>
                  <a:pt x="17785" y="11636"/>
                </a:cubicBezTo>
                <a:cubicBezTo>
                  <a:pt x="17785" y="11569"/>
                  <a:pt x="17785" y="11569"/>
                  <a:pt x="17785" y="11569"/>
                </a:cubicBezTo>
                <a:cubicBezTo>
                  <a:pt x="17785" y="11636"/>
                  <a:pt x="17785" y="11636"/>
                  <a:pt x="17785" y="11636"/>
                </a:cubicBezTo>
                <a:cubicBezTo>
                  <a:pt x="17785" y="11703"/>
                  <a:pt x="17785" y="11703"/>
                  <a:pt x="17785" y="11703"/>
                </a:cubicBezTo>
                <a:cubicBezTo>
                  <a:pt x="17785" y="11770"/>
                  <a:pt x="17785" y="11770"/>
                  <a:pt x="17785" y="11770"/>
                </a:cubicBezTo>
                <a:cubicBezTo>
                  <a:pt x="17729" y="11770"/>
                  <a:pt x="17729" y="11770"/>
                  <a:pt x="17729" y="11770"/>
                </a:cubicBezTo>
                <a:cubicBezTo>
                  <a:pt x="17785" y="11770"/>
                  <a:pt x="17785" y="11770"/>
                  <a:pt x="17785" y="11770"/>
                </a:cubicBezTo>
                <a:cubicBezTo>
                  <a:pt x="17785" y="11703"/>
                  <a:pt x="17785" y="11703"/>
                  <a:pt x="17785" y="11703"/>
                </a:cubicBezTo>
                <a:cubicBezTo>
                  <a:pt x="17785" y="11636"/>
                  <a:pt x="17785" y="11636"/>
                  <a:pt x="17785" y="11636"/>
                </a:cubicBezTo>
                <a:cubicBezTo>
                  <a:pt x="17841" y="11636"/>
                  <a:pt x="17841" y="11636"/>
                  <a:pt x="17841" y="11636"/>
                </a:cubicBezTo>
                <a:cubicBezTo>
                  <a:pt x="17841" y="11636"/>
                  <a:pt x="17841" y="11636"/>
                  <a:pt x="17841" y="11636"/>
                </a:cubicBezTo>
                <a:cubicBezTo>
                  <a:pt x="17841" y="11703"/>
                  <a:pt x="17841" y="11703"/>
                  <a:pt x="17841" y="11703"/>
                </a:cubicBezTo>
                <a:cubicBezTo>
                  <a:pt x="17897" y="11770"/>
                  <a:pt x="17897" y="11770"/>
                  <a:pt x="17897" y="11770"/>
                </a:cubicBezTo>
                <a:cubicBezTo>
                  <a:pt x="17897" y="11770"/>
                  <a:pt x="17897" y="11770"/>
                  <a:pt x="17897" y="11770"/>
                </a:cubicBezTo>
                <a:cubicBezTo>
                  <a:pt x="17897" y="11703"/>
                  <a:pt x="17897" y="11703"/>
                  <a:pt x="17897" y="11703"/>
                </a:cubicBezTo>
                <a:cubicBezTo>
                  <a:pt x="17897" y="11636"/>
                  <a:pt x="17897" y="11636"/>
                  <a:pt x="17897" y="11636"/>
                </a:cubicBezTo>
                <a:cubicBezTo>
                  <a:pt x="17953" y="11636"/>
                  <a:pt x="17953" y="11636"/>
                  <a:pt x="17953" y="11636"/>
                </a:cubicBezTo>
                <a:cubicBezTo>
                  <a:pt x="17953" y="11636"/>
                  <a:pt x="17953" y="11636"/>
                  <a:pt x="17953" y="11636"/>
                </a:cubicBezTo>
                <a:cubicBezTo>
                  <a:pt x="17953" y="11703"/>
                  <a:pt x="17953" y="11703"/>
                  <a:pt x="17953" y="11703"/>
                </a:cubicBezTo>
                <a:cubicBezTo>
                  <a:pt x="17953" y="11703"/>
                  <a:pt x="17953" y="11703"/>
                  <a:pt x="17953" y="11703"/>
                </a:cubicBezTo>
                <a:cubicBezTo>
                  <a:pt x="18009" y="11703"/>
                  <a:pt x="18009" y="11703"/>
                  <a:pt x="18009" y="11703"/>
                </a:cubicBezTo>
                <a:cubicBezTo>
                  <a:pt x="18009" y="11703"/>
                  <a:pt x="18009" y="11703"/>
                  <a:pt x="18009" y="11703"/>
                </a:cubicBezTo>
                <a:cubicBezTo>
                  <a:pt x="18009" y="11770"/>
                  <a:pt x="18009" y="11770"/>
                  <a:pt x="18009" y="11770"/>
                </a:cubicBezTo>
                <a:cubicBezTo>
                  <a:pt x="18065" y="11770"/>
                  <a:pt x="18065" y="11770"/>
                  <a:pt x="18065" y="11770"/>
                </a:cubicBezTo>
                <a:cubicBezTo>
                  <a:pt x="18065" y="11770"/>
                  <a:pt x="18065" y="11770"/>
                  <a:pt x="18065" y="11770"/>
                </a:cubicBezTo>
                <a:cubicBezTo>
                  <a:pt x="18065" y="11837"/>
                  <a:pt x="18065" y="11837"/>
                  <a:pt x="18065" y="11837"/>
                </a:cubicBezTo>
                <a:cubicBezTo>
                  <a:pt x="18122" y="11837"/>
                  <a:pt x="18122" y="11837"/>
                  <a:pt x="18122" y="11837"/>
                </a:cubicBezTo>
                <a:cubicBezTo>
                  <a:pt x="18122" y="11903"/>
                  <a:pt x="18122" y="11903"/>
                  <a:pt x="18122" y="11903"/>
                </a:cubicBezTo>
                <a:cubicBezTo>
                  <a:pt x="18122" y="11903"/>
                  <a:pt x="18122" y="11903"/>
                  <a:pt x="18122" y="11903"/>
                </a:cubicBezTo>
                <a:cubicBezTo>
                  <a:pt x="18065" y="11903"/>
                  <a:pt x="18065" y="11903"/>
                  <a:pt x="18065" y="11903"/>
                </a:cubicBezTo>
                <a:cubicBezTo>
                  <a:pt x="18009" y="11903"/>
                  <a:pt x="18009" y="11903"/>
                  <a:pt x="18009" y="11903"/>
                </a:cubicBezTo>
                <a:cubicBezTo>
                  <a:pt x="18009" y="11903"/>
                  <a:pt x="18009" y="11903"/>
                  <a:pt x="18009" y="11903"/>
                </a:cubicBezTo>
                <a:cubicBezTo>
                  <a:pt x="18009" y="11837"/>
                  <a:pt x="18009" y="11837"/>
                  <a:pt x="18009" y="11837"/>
                </a:cubicBezTo>
                <a:cubicBezTo>
                  <a:pt x="17953" y="11837"/>
                  <a:pt x="17953" y="11837"/>
                  <a:pt x="17953" y="11837"/>
                </a:cubicBezTo>
                <a:cubicBezTo>
                  <a:pt x="17953" y="11837"/>
                  <a:pt x="17953" y="11837"/>
                  <a:pt x="17953" y="11837"/>
                </a:cubicBezTo>
                <a:cubicBezTo>
                  <a:pt x="17953" y="11837"/>
                  <a:pt x="17953" y="11837"/>
                  <a:pt x="17953" y="11837"/>
                </a:cubicBezTo>
                <a:cubicBezTo>
                  <a:pt x="17897" y="11903"/>
                  <a:pt x="17897" y="11903"/>
                  <a:pt x="17897" y="11903"/>
                </a:cubicBezTo>
                <a:cubicBezTo>
                  <a:pt x="17953" y="11837"/>
                  <a:pt x="17953" y="11837"/>
                  <a:pt x="17953" y="11837"/>
                </a:cubicBezTo>
                <a:cubicBezTo>
                  <a:pt x="17953" y="11837"/>
                  <a:pt x="17953" y="11837"/>
                  <a:pt x="17953" y="11837"/>
                </a:cubicBezTo>
                <a:cubicBezTo>
                  <a:pt x="18009" y="11903"/>
                  <a:pt x="18009" y="11903"/>
                  <a:pt x="18009" y="11903"/>
                </a:cubicBezTo>
                <a:cubicBezTo>
                  <a:pt x="17953" y="11903"/>
                  <a:pt x="17953" y="11903"/>
                  <a:pt x="17953" y="11903"/>
                </a:cubicBezTo>
                <a:cubicBezTo>
                  <a:pt x="18009" y="11903"/>
                  <a:pt x="18009" y="11903"/>
                  <a:pt x="18009" y="11903"/>
                </a:cubicBezTo>
                <a:cubicBezTo>
                  <a:pt x="18009" y="11970"/>
                  <a:pt x="18009" y="11970"/>
                  <a:pt x="18009" y="11970"/>
                </a:cubicBezTo>
                <a:cubicBezTo>
                  <a:pt x="18009" y="11970"/>
                  <a:pt x="18009" y="11970"/>
                  <a:pt x="18009" y="11970"/>
                </a:cubicBezTo>
                <a:cubicBezTo>
                  <a:pt x="17953" y="11970"/>
                  <a:pt x="17953" y="11970"/>
                  <a:pt x="17953" y="11970"/>
                </a:cubicBezTo>
                <a:cubicBezTo>
                  <a:pt x="17897" y="11970"/>
                  <a:pt x="17897" y="11970"/>
                  <a:pt x="17897" y="11970"/>
                </a:cubicBezTo>
                <a:cubicBezTo>
                  <a:pt x="17953" y="11970"/>
                  <a:pt x="17953" y="11970"/>
                  <a:pt x="17953" y="11970"/>
                </a:cubicBezTo>
                <a:cubicBezTo>
                  <a:pt x="18009" y="11970"/>
                  <a:pt x="18009" y="11970"/>
                  <a:pt x="18009" y="11970"/>
                </a:cubicBezTo>
                <a:cubicBezTo>
                  <a:pt x="18009" y="11970"/>
                  <a:pt x="18009" y="11970"/>
                  <a:pt x="18009" y="11970"/>
                </a:cubicBezTo>
                <a:cubicBezTo>
                  <a:pt x="18009" y="11970"/>
                  <a:pt x="18009" y="11970"/>
                  <a:pt x="18009" y="11970"/>
                </a:cubicBezTo>
                <a:cubicBezTo>
                  <a:pt x="18009" y="12037"/>
                  <a:pt x="18009" y="12037"/>
                  <a:pt x="18009" y="12037"/>
                </a:cubicBezTo>
                <a:cubicBezTo>
                  <a:pt x="17953" y="12037"/>
                  <a:pt x="17953" y="12037"/>
                  <a:pt x="17953" y="12037"/>
                </a:cubicBezTo>
                <a:cubicBezTo>
                  <a:pt x="17953" y="12037"/>
                  <a:pt x="17953" y="12037"/>
                  <a:pt x="17953" y="12037"/>
                </a:cubicBezTo>
                <a:cubicBezTo>
                  <a:pt x="17897" y="12037"/>
                  <a:pt x="17897" y="12037"/>
                  <a:pt x="17897" y="12037"/>
                </a:cubicBezTo>
                <a:cubicBezTo>
                  <a:pt x="17841" y="12037"/>
                  <a:pt x="17841" y="12037"/>
                  <a:pt x="17841" y="12037"/>
                </a:cubicBezTo>
                <a:cubicBezTo>
                  <a:pt x="17841" y="11970"/>
                  <a:pt x="17841" y="11970"/>
                  <a:pt x="17841" y="11970"/>
                </a:cubicBezTo>
                <a:cubicBezTo>
                  <a:pt x="17841" y="11970"/>
                  <a:pt x="17841" y="11970"/>
                  <a:pt x="17841" y="11970"/>
                </a:cubicBezTo>
                <a:cubicBezTo>
                  <a:pt x="17841" y="11903"/>
                  <a:pt x="17841" y="11903"/>
                  <a:pt x="17841" y="11903"/>
                </a:cubicBezTo>
                <a:cubicBezTo>
                  <a:pt x="17785" y="11903"/>
                  <a:pt x="17785" y="11903"/>
                  <a:pt x="17785" y="11903"/>
                </a:cubicBezTo>
                <a:cubicBezTo>
                  <a:pt x="17785" y="11903"/>
                  <a:pt x="17785" y="11903"/>
                  <a:pt x="17785" y="11903"/>
                </a:cubicBezTo>
                <a:cubicBezTo>
                  <a:pt x="17785" y="11970"/>
                  <a:pt x="17785" y="11970"/>
                  <a:pt x="17785" y="11970"/>
                </a:cubicBezTo>
                <a:cubicBezTo>
                  <a:pt x="17785" y="11970"/>
                  <a:pt x="17785" y="11970"/>
                  <a:pt x="17785" y="11970"/>
                </a:cubicBezTo>
                <a:cubicBezTo>
                  <a:pt x="17841" y="12037"/>
                  <a:pt x="17841" y="12037"/>
                  <a:pt x="17841" y="12037"/>
                </a:cubicBezTo>
                <a:cubicBezTo>
                  <a:pt x="17841" y="12037"/>
                  <a:pt x="17841" y="12037"/>
                  <a:pt x="17841" y="12037"/>
                </a:cubicBezTo>
                <a:cubicBezTo>
                  <a:pt x="17785" y="12037"/>
                  <a:pt x="17785" y="12037"/>
                  <a:pt x="17785" y="12037"/>
                </a:cubicBezTo>
                <a:cubicBezTo>
                  <a:pt x="17729" y="12037"/>
                  <a:pt x="17729" y="12037"/>
                  <a:pt x="17729" y="12037"/>
                </a:cubicBezTo>
                <a:cubicBezTo>
                  <a:pt x="17729" y="11970"/>
                  <a:pt x="17729" y="11970"/>
                  <a:pt x="17729" y="11970"/>
                </a:cubicBezTo>
                <a:cubicBezTo>
                  <a:pt x="17729" y="12037"/>
                  <a:pt x="17729" y="12037"/>
                  <a:pt x="17729" y="12037"/>
                </a:cubicBezTo>
                <a:cubicBezTo>
                  <a:pt x="17729" y="12037"/>
                  <a:pt x="17729" y="12037"/>
                  <a:pt x="17729" y="12037"/>
                </a:cubicBezTo>
                <a:cubicBezTo>
                  <a:pt x="17785" y="12037"/>
                  <a:pt x="17785" y="12037"/>
                  <a:pt x="17785" y="12037"/>
                </a:cubicBezTo>
                <a:cubicBezTo>
                  <a:pt x="17841" y="12104"/>
                  <a:pt x="17841" y="12104"/>
                  <a:pt x="17841" y="12104"/>
                </a:cubicBezTo>
                <a:cubicBezTo>
                  <a:pt x="17841" y="12104"/>
                  <a:pt x="17841" y="12104"/>
                  <a:pt x="17841" y="12104"/>
                </a:cubicBezTo>
                <a:cubicBezTo>
                  <a:pt x="17841" y="12104"/>
                  <a:pt x="17841" y="12104"/>
                  <a:pt x="17841" y="12104"/>
                </a:cubicBezTo>
                <a:cubicBezTo>
                  <a:pt x="17841" y="12171"/>
                  <a:pt x="17841" y="12171"/>
                  <a:pt x="17841" y="12171"/>
                </a:cubicBezTo>
                <a:cubicBezTo>
                  <a:pt x="17785" y="12171"/>
                  <a:pt x="17785" y="12171"/>
                  <a:pt x="17785" y="12171"/>
                </a:cubicBezTo>
                <a:cubicBezTo>
                  <a:pt x="17785" y="12104"/>
                  <a:pt x="17785" y="12104"/>
                  <a:pt x="17785" y="12104"/>
                </a:cubicBezTo>
                <a:cubicBezTo>
                  <a:pt x="17729" y="12104"/>
                  <a:pt x="17729" y="12104"/>
                  <a:pt x="17729" y="12104"/>
                </a:cubicBezTo>
                <a:cubicBezTo>
                  <a:pt x="17673" y="12104"/>
                  <a:pt x="17673" y="12104"/>
                  <a:pt x="17673" y="12104"/>
                </a:cubicBezTo>
                <a:cubicBezTo>
                  <a:pt x="17673" y="12104"/>
                  <a:pt x="17673" y="12104"/>
                  <a:pt x="17673" y="12104"/>
                </a:cubicBezTo>
                <a:cubicBezTo>
                  <a:pt x="17673" y="12104"/>
                  <a:pt x="17673" y="12104"/>
                  <a:pt x="17673" y="12104"/>
                </a:cubicBezTo>
                <a:cubicBezTo>
                  <a:pt x="17729" y="12104"/>
                  <a:pt x="17729" y="12104"/>
                  <a:pt x="17729" y="12104"/>
                </a:cubicBezTo>
                <a:cubicBezTo>
                  <a:pt x="17785" y="12171"/>
                  <a:pt x="17785" y="12171"/>
                  <a:pt x="17785" y="12171"/>
                </a:cubicBezTo>
                <a:cubicBezTo>
                  <a:pt x="17785" y="12238"/>
                  <a:pt x="17785" y="12238"/>
                  <a:pt x="17785" y="12238"/>
                </a:cubicBezTo>
                <a:cubicBezTo>
                  <a:pt x="17729" y="12238"/>
                  <a:pt x="17729" y="12238"/>
                  <a:pt x="17729" y="12238"/>
                </a:cubicBezTo>
                <a:cubicBezTo>
                  <a:pt x="17729" y="12238"/>
                  <a:pt x="17729" y="12238"/>
                  <a:pt x="17729" y="12238"/>
                </a:cubicBezTo>
                <a:cubicBezTo>
                  <a:pt x="17729" y="12238"/>
                  <a:pt x="17729" y="12238"/>
                  <a:pt x="17729" y="12238"/>
                </a:cubicBezTo>
                <a:cubicBezTo>
                  <a:pt x="17673" y="12171"/>
                  <a:pt x="17673" y="12171"/>
                  <a:pt x="17673" y="12171"/>
                </a:cubicBezTo>
                <a:cubicBezTo>
                  <a:pt x="17673" y="12171"/>
                  <a:pt x="17673" y="12171"/>
                  <a:pt x="17673" y="12171"/>
                </a:cubicBezTo>
                <a:cubicBezTo>
                  <a:pt x="17673" y="12171"/>
                  <a:pt x="17673" y="12171"/>
                  <a:pt x="17673" y="12171"/>
                </a:cubicBezTo>
                <a:cubicBezTo>
                  <a:pt x="17673" y="12238"/>
                  <a:pt x="17673" y="12238"/>
                  <a:pt x="17673" y="12238"/>
                </a:cubicBezTo>
                <a:cubicBezTo>
                  <a:pt x="17673" y="12238"/>
                  <a:pt x="17673" y="12238"/>
                  <a:pt x="17673" y="12238"/>
                </a:cubicBezTo>
                <a:cubicBezTo>
                  <a:pt x="17673" y="12305"/>
                  <a:pt x="17673" y="12305"/>
                  <a:pt x="17673" y="12305"/>
                </a:cubicBezTo>
                <a:cubicBezTo>
                  <a:pt x="17673" y="12305"/>
                  <a:pt x="17673" y="12305"/>
                  <a:pt x="17673" y="12305"/>
                </a:cubicBezTo>
                <a:cubicBezTo>
                  <a:pt x="17617" y="12305"/>
                  <a:pt x="17617" y="12305"/>
                  <a:pt x="17617" y="12305"/>
                </a:cubicBezTo>
                <a:cubicBezTo>
                  <a:pt x="17617" y="12305"/>
                  <a:pt x="17617" y="12305"/>
                  <a:pt x="17617" y="12305"/>
                </a:cubicBezTo>
                <a:cubicBezTo>
                  <a:pt x="17617" y="12305"/>
                  <a:pt x="17617" y="12305"/>
                  <a:pt x="17617" y="12305"/>
                </a:cubicBezTo>
                <a:cubicBezTo>
                  <a:pt x="17617" y="12305"/>
                  <a:pt x="17617" y="12305"/>
                  <a:pt x="17617" y="12305"/>
                </a:cubicBezTo>
                <a:cubicBezTo>
                  <a:pt x="17617" y="12305"/>
                  <a:pt x="17617" y="12305"/>
                  <a:pt x="17617" y="12305"/>
                </a:cubicBezTo>
                <a:cubicBezTo>
                  <a:pt x="17561" y="12305"/>
                  <a:pt x="17561" y="12305"/>
                  <a:pt x="17561" y="12305"/>
                </a:cubicBezTo>
                <a:cubicBezTo>
                  <a:pt x="17561" y="12305"/>
                  <a:pt x="17561" y="12305"/>
                  <a:pt x="17561" y="12305"/>
                </a:cubicBezTo>
                <a:cubicBezTo>
                  <a:pt x="17561" y="12305"/>
                  <a:pt x="17561" y="12305"/>
                  <a:pt x="17561" y="12305"/>
                </a:cubicBezTo>
                <a:cubicBezTo>
                  <a:pt x="17561" y="12238"/>
                  <a:pt x="17561" y="12238"/>
                  <a:pt x="17561" y="12238"/>
                </a:cubicBezTo>
                <a:cubicBezTo>
                  <a:pt x="17504" y="12171"/>
                  <a:pt x="17504" y="12171"/>
                  <a:pt x="17504" y="12171"/>
                </a:cubicBezTo>
                <a:cubicBezTo>
                  <a:pt x="17504" y="12171"/>
                  <a:pt x="17504" y="12171"/>
                  <a:pt x="17504" y="12171"/>
                </a:cubicBezTo>
                <a:cubicBezTo>
                  <a:pt x="17504" y="12171"/>
                  <a:pt x="17504" y="12171"/>
                  <a:pt x="17504" y="12171"/>
                </a:cubicBezTo>
                <a:cubicBezTo>
                  <a:pt x="17504" y="12305"/>
                  <a:pt x="17504" y="12305"/>
                  <a:pt x="17504" y="12305"/>
                </a:cubicBezTo>
                <a:cubicBezTo>
                  <a:pt x="17504" y="12305"/>
                  <a:pt x="17504" y="12305"/>
                  <a:pt x="17504" y="12305"/>
                </a:cubicBezTo>
                <a:cubicBezTo>
                  <a:pt x="17448" y="12305"/>
                  <a:pt x="17448" y="12305"/>
                  <a:pt x="17448" y="12305"/>
                </a:cubicBezTo>
                <a:cubicBezTo>
                  <a:pt x="17448" y="12305"/>
                  <a:pt x="17448" y="12305"/>
                  <a:pt x="17448" y="12305"/>
                </a:cubicBezTo>
                <a:cubicBezTo>
                  <a:pt x="17504" y="12305"/>
                  <a:pt x="17504" y="12305"/>
                  <a:pt x="17504" y="12305"/>
                </a:cubicBezTo>
                <a:cubicBezTo>
                  <a:pt x="17504" y="12305"/>
                  <a:pt x="17504" y="12305"/>
                  <a:pt x="17504" y="12305"/>
                </a:cubicBezTo>
                <a:cubicBezTo>
                  <a:pt x="17504" y="12372"/>
                  <a:pt x="17504" y="12372"/>
                  <a:pt x="17504" y="12372"/>
                </a:cubicBezTo>
                <a:cubicBezTo>
                  <a:pt x="17448" y="12372"/>
                  <a:pt x="17448" y="12372"/>
                  <a:pt x="17448" y="12372"/>
                </a:cubicBezTo>
                <a:cubicBezTo>
                  <a:pt x="17448" y="12372"/>
                  <a:pt x="17448" y="12372"/>
                  <a:pt x="17448" y="12372"/>
                </a:cubicBezTo>
                <a:cubicBezTo>
                  <a:pt x="17448" y="12372"/>
                  <a:pt x="17448" y="12372"/>
                  <a:pt x="17448" y="12372"/>
                </a:cubicBezTo>
                <a:cubicBezTo>
                  <a:pt x="17448" y="12372"/>
                  <a:pt x="17448" y="12372"/>
                  <a:pt x="17448" y="12372"/>
                </a:cubicBezTo>
                <a:cubicBezTo>
                  <a:pt x="17504" y="12372"/>
                  <a:pt x="17504" y="12372"/>
                  <a:pt x="17504" y="12372"/>
                </a:cubicBezTo>
                <a:cubicBezTo>
                  <a:pt x="17504" y="12438"/>
                  <a:pt x="17504" y="12438"/>
                  <a:pt x="17504" y="12438"/>
                </a:cubicBezTo>
                <a:cubicBezTo>
                  <a:pt x="17504" y="12438"/>
                  <a:pt x="17504" y="12438"/>
                  <a:pt x="17504" y="12438"/>
                </a:cubicBezTo>
                <a:cubicBezTo>
                  <a:pt x="17448" y="12438"/>
                  <a:pt x="17448" y="12438"/>
                  <a:pt x="17448" y="12438"/>
                </a:cubicBezTo>
                <a:cubicBezTo>
                  <a:pt x="17448" y="12438"/>
                  <a:pt x="17448" y="12438"/>
                  <a:pt x="17448" y="12438"/>
                </a:cubicBezTo>
                <a:cubicBezTo>
                  <a:pt x="17448" y="12505"/>
                  <a:pt x="17448" y="12505"/>
                  <a:pt x="17448" y="12505"/>
                </a:cubicBezTo>
                <a:cubicBezTo>
                  <a:pt x="17448" y="12505"/>
                  <a:pt x="17448" y="12505"/>
                  <a:pt x="17448" y="12505"/>
                </a:cubicBezTo>
                <a:cubicBezTo>
                  <a:pt x="17448" y="12505"/>
                  <a:pt x="17448" y="12505"/>
                  <a:pt x="17448" y="12505"/>
                </a:cubicBezTo>
                <a:cubicBezTo>
                  <a:pt x="17448" y="12505"/>
                  <a:pt x="17448" y="12505"/>
                  <a:pt x="17448" y="12505"/>
                </a:cubicBezTo>
                <a:cubicBezTo>
                  <a:pt x="17448" y="12505"/>
                  <a:pt x="17448" y="12505"/>
                  <a:pt x="17448" y="12505"/>
                </a:cubicBezTo>
                <a:cubicBezTo>
                  <a:pt x="17448" y="12572"/>
                  <a:pt x="17448" y="12572"/>
                  <a:pt x="17448" y="12572"/>
                </a:cubicBezTo>
                <a:cubicBezTo>
                  <a:pt x="17448" y="12572"/>
                  <a:pt x="17448" y="12572"/>
                  <a:pt x="17448" y="12572"/>
                </a:cubicBezTo>
                <a:cubicBezTo>
                  <a:pt x="17448" y="12639"/>
                  <a:pt x="17448" y="12639"/>
                  <a:pt x="17448" y="12639"/>
                </a:cubicBezTo>
                <a:cubicBezTo>
                  <a:pt x="17392" y="12639"/>
                  <a:pt x="17392" y="12639"/>
                  <a:pt x="17392" y="12639"/>
                </a:cubicBezTo>
                <a:cubicBezTo>
                  <a:pt x="17392" y="12639"/>
                  <a:pt x="17392" y="12639"/>
                  <a:pt x="17392" y="12639"/>
                </a:cubicBezTo>
                <a:cubicBezTo>
                  <a:pt x="17392" y="12639"/>
                  <a:pt x="17392" y="12639"/>
                  <a:pt x="17392" y="12639"/>
                </a:cubicBezTo>
                <a:cubicBezTo>
                  <a:pt x="17392" y="12639"/>
                  <a:pt x="17392" y="12639"/>
                  <a:pt x="17392" y="12639"/>
                </a:cubicBezTo>
                <a:cubicBezTo>
                  <a:pt x="17392" y="12639"/>
                  <a:pt x="17392" y="12639"/>
                  <a:pt x="17392" y="12639"/>
                </a:cubicBezTo>
                <a:cubicBezTo>
                  <a:pt x="17392" y="12639"/>
                  <a:pt x="17392" y="12639"/>
                  <a:pt x="17392" y="12639"/>
                </a:cubicBezTo>
                <a:cubicBezTo>
                  <a:pt x="17336" y="12572"/>
                  <a:pt x="17336" y="12572"/>
                  <a:pt x="17336" y="12572"/>
                </a:cubicBezTo>
                <a:cubicBezTo>
                  <a:pt x="17336" y="12572"/>
                  <a:pt x="17336" y="12572"/>
                  <a:pt x="17336" y="12572"/>
                </a:cubicBezTo>
                <a:cubicBezTo>
                  <a:pt x="17336" y="12572"/>
                  <a:pt x="17336" y="12572"/>
                  <a:pt x="17336" y="12572"/>
                </a:cubicBezTo>
                <a:cubicBezTo>
                  <a:pt x="17336" y="12505"/>
                  <a:pt x="17336" y="12505"/>
                  <a:pt x="17336" y="12505"/>
                </a:cubicBezTo>
                <a:cubicBezTo>
                  <a:pt x="17336" y="12505"/>
                  <a:pt x="17336" y="12505"/>
                  <a:pt x="17336" y="12505"/>
                </a:cubicBezTo>
                <a:cubicBezTo>
                  <a:pt x="17280" y="12572"/>
                  <a:pt x="17280" y="12572"/>
                  <a:pt x="17280" y="12572"/>
                </a:cubicBezTo>
                <a:cubicBezTo>
                  <a:pt x="17280" y="12572"/>
                  <a:pt x="17280" y="12572"/>
                  <a:pt x="17280" y="12572"/>
                </a:cubicBezTo>
                <a:cubicBezTo>
                  <a:pt x="17280" y="12572"/>
                  <a:pt x="17280" y="12572"/>
                  <a:pt x="17280" y="12572"/>
                </a:cubicBezTo>
                <a:cubicBezTo>
                  <a:pt x="17280" y="12572"/>
                  <a:pt x="17280" y="12572"/>
                  <a:pt x="17280" y="12572"/>
                </a:cubicBezTo>
                <a:cubicBezTo>
                  <a:pt x="17280" y="12505"/>
                  <a:pt x="17280" y="12505"/>
                  <a:pt x="17280" y="12505"/>
                </a:cubicBezTo>
                <a:cubicBezTo>
                  <a:pt x="17280" y="12505"/>
                  <a:pt x="17280" y="12505"/>
                  <a:pt x="17280" y="12505"/>
                </a:cubicBezTo>
                <a:cubicBezTo>
                  <a:pt x="17280" y="12505"/>
                  <a:pt x="17280" y="12505"/>
                  <a:pt x="17280" y="12505"/>
                </a:cubicBezTo>
                <a:cubicBezTo>
                  <a:pt x="17280" y="12438"/>
                  <a:pt x="17280" y="12438"/>
                  <a:pt x="17280" y="12438"/>
                </a:cubicBezTo>
                <a:cubicBezTo>
                  <a:pt x="17280" y="12438"/>
                  <a:pt x="17280" y="12438"/>
                  <a:pt x="17280" y="12438"/>
                </a:cubicBezTo>
                <a:cubicBezTo>
                  <a:pt x="17280" y="12438"/>
                  <a:pt x="17280" y="12438"/>
                  <a:pt x="17280" y="12438"/>
                </a:cubicBezTo>
                <a:cubicBezTo>
                  <a:pt x="17280" y="12438"/>
                  <a:pt x="17280" y="12438"/>
                  <a:pt x="17280" y="12438"/>
                </a:cubicBezTo>
                <a:cubicBezTo>
                  <a:pt x="17224" y="12438"/>
                  <a:pt x="17224" y="12438"/>
                  <a:pt x="17224" y="12438"/>
                </a:cubicBezTo>
                <a:cubicBezTo>
                  <a:pt x="17224" y="12505"/>
                  <a:pt x="17224" y="12505"/>
                  <a:pt x="17224" y="12505"/>
                </a:cubicBezTo>
                <a:cubicBezTo>
                  <a:pt x="17224" y="12505"/>
                  <a:pt x="17224" y="12505"/>
                  <a:pt x="17224" y="12505"/>
                </a:cubicBezTo>
                <a:cubicBezTo>
                  <a:pt x="17168" y="12505"/>
                  <a:pt x="17168" y="12505"/>
                  <a:pt x="17168" y="12505"/>
                </a:cubicBezTo>
                <a:cubicBezTo>
                  <a:pt x="17168" y="12505"/>
                  <a:pt x="17168" y="12505"/>
                  <a:pt x="17168" y="12505"/>
                </a:cubicBezTo>
                <a:cubicBezTo>
                  <a:pt x="17168" y="12438"/>
                  <a:pt x="17168" y="12438"/>
                  <a:pt x="17168" y="12438"/>
                </a:cubicBezTo>
                <a:cubicBezTo>
                  <a:pt x="17168" y="12438"/>
                  <a:pt x="17168" y="12438"/>
                  <a:pt x="17168" y="12438"/>
                </a:cubicBezTo>
                <a:cubicBezTo>
                  <a:pt x="17168" y="12372"/>
                  <a:pt x="17168" y="12372"/>
                  <a:pt x="17168" y="12372"/>
                </a:cubicBezTo>
                <a:cubicBezTo>
                  <a:pt x="17224" y="12372"/>
                  <a:pt x="17224" y="12372"/>
                  <a:pt x="17224" y="12372"/>
                </a:cubicBezTo>
                <a:cubicBezTo>
                  <a:pt x="17224" y="12372"/>
                  <a:pt x="17224" y="12372"/>
                  <a:pt x="17224" y="12372"/>
                </a:cubicBezTo>
                <a:cubicBezTo>
                  <a:pt x="17224" y="12372"/>
                  <a:pt x="17224" y="12372"/>
                  <a:pt x="17224" y="12372"/>
                </a:cubicBezTo>
                <a:cubicBezTo>
                  <a:pt x="17224" y="12372"/>
                  <a:pt x="17224" y="12372"/>
                  <a:pt x="17224" y="12372"/>
                </a:cubicBezTo>
                <a:cubicBezTo>
                  <a:pt x="17224" y="12372"/>
                  <a:pt x="17224" y="12372"/>
                  <a:pt x="17224" y="12372"/>
                </a:cubicBezTo>
                <a:cubicBezTo>
                  <a:pt x="17168" y="12372"/>
                  <a:pt x="17168" y="12372"/>
                  <a:pt x="17168" y="12372"/>
                </a:cubicBezTo>
                <a:cubicBezTo>
                  <a:pt x="17168" y="12372"/>
                  <a:pt x="17168" y="12372"/>
                  <a:pt x="17168" y="12372"/>
                </a:cubicBezTo>
                <a:cubicBezTo>
                  <a:pt x="17112" y="12305"/>
                  <a:pt x="17112" y="12305"/>
                  <a:pt x="17112" y="12305"/>
                </a:cubicBezTo>
                <a:cubicBezTo>
                  <a:pt x="17168" y="12305"/>
                  <a:pt x="17168" y="12305"/>
                  <a:pt x="17168" y="12305"/>
                </a:cubicBezTo>
                <a:cubicBezTo>
                  <a:pt x="17168" y="12305"/>
                  <a:pt x="17168" y="12305"/>
                  <a:pt x="17168" y="12305"/>
                </a:cubicBezTo>
                <a:cubicBezTo>
                  <a:pt x="17224" y="12238"/>
                  <a:pt x="17224" y="12238"/>
                  <a:pt x="17224" y="12238"/>
                </a:cubicBezTo>
                <a:cubicBezTo>
                  <a:pt x="17168" y="12238"/>
                  <a:pt x="17168" y="12238"/>
                  <a:pt x="17168" y="12238"/>
                </a:cubicBezTo>
                <a:cubicBezTo>
                  <a:pt x="17168" y="12238"/>
                  <a:pt x="17168" y="12238"/>
                  <a:pt x="17168" y="12238"/>
                </a:cubicBezTo>
                <a:cubicBezTo>
                  <a:pt x="17168" y="12238"/>
                  <a:pt x="17168" y="12238"/>
                  <a:pt x="17168" y="12238"/>
                </a:cubicBezTo>
                <a:cubicBezTo>
                  <a:pt x="17112" y="12238"/>
                  <a:pt x="17112" y="12238"/>
                  <a:pt x="17112" y="12238"/>
                </a:cubicBezTo>
                <a:cubicBezTo>
                  <a:pt x="17168" y="12238"/>
                  <a:pt x="17168" y="12238"/>
                  <a:pt x="17168" y="12238"/>
                </a:cubicBezTo>
                <a:cubicBezTo>
                  <a:pt x="17168" y="12171"/>
                  <a:pt x="17168" y="12171"/>
                  <a:pt x="17168" y="12171"/>
                </a:cubicBezTo>
                <a:cubicBezTo>
                  <a:pt x="17224" y="12171"/>
                  <a:pt x="17224" y="12171"/>
                  <a:pt x="17224" y="12171"/>
                </a:cubicBezTo>
                <a:cubicBezTo>
                  <a:pt x="17224" y="12171"/>
                  <a:pt x="17224" y="12171"/>
                  <a:pt x="17224" y="12171"/>
                </a:cubicBezTo>
                <a:cubicBezTo>
                  <a:pt x="17168" y="12171"/>
                  <a:pt x="17168" y="12171"/>
                  <a:pt x="17168" y="12171"/>
                </a:cubicBezTo>
                <a:cubicBezTo>
                  <a:pt x="17112" y="12171"/>
                  <a:pt x="17112" y="12171"/>
                  <a:pt x="17112" y="12171"/>
                </a:cubicBezTo>
                <a:cubicBezTo>
                  <a:pt x="17112" y="12171"/>
                  <a:pt x="17112" y="12171"/>
                  <a:pt x="17112" y="12171"/>
                </a:cubicBezTo>
                <a:cubicBezTo>
                  <a:pt x="17112" y="12171"/>
                  <a:pt x="17112" y="12171"/>
                  <a:pt x="17112" y="12171"/>
                </a:cubicBezTo>
                <a:cubicBezTo>
                  <a:pt x="17168" y="12104"/>
                  <a:pt x="17168" y="12104"/>
                  <a:pt x="17168" y="12104"/>
                </a:cubicBezTo>
                <a:cubicBezTo>
                  <a:pt x="17168" y="12104"/>
                  <a:pt x="17168" y="12104"/>
                  <a:pt x="17168" y="12104"/>
                </a:cubicBezTo>
                <a:cubicBezTo>
                  <a:pt x="17224" y="12104"/>
                  <a:pt x="17224" y="12104"/>
                  <a:pt x="17224" y="12104"/>
                </a:cubicBezTo>
                <a:cubicBezTo>
                  <a:pt x="17280" y="12037"/>
                  <a:pt x="17280" y="12037"/>
                  <a:pt x="17280" y="12037"/>
                </a:cubicBezTo>
                <a:cubicBezTo>
                  <a:pt x="17280" y="12037"/>
                  <a:pt x="17280" y="12037"/>
                  <a:pt x="17280" y="12037"/>
                </a:cubicBezTo>
                <a:cubicBezTo>
                  <a:pt x="17336" y="11970"/>
                  <a:pt x="17336" y="11970"/>
                  <a:pt x="17336" y="11970"/>
                </a:cubicBezTo>
                <a:cubicBezTo>
                  <a:pt x="17336" y="11970"/>
                  <a:pt x="17336" y="11970"/>
                  <a:pt x="17336" y="11970"/>
                </a:cubicBezTo>
                <a:cubicBezTo>
                  <a:pt x="17392" y="11903"/>
                  <a:pt x="17392" y="11903"/>
                  <a:pt x="17392" y="11903"/>
                </a:cubicBezTo>
                <a:cubicBezTo>
                  <a:pt x="17392" y="11903"/>
                  <a:pt x="17392" y="11903"/>
                  <a:pt x="17392" y="11903"/>
                </a:cubicBezTo>
                <a:cubicBezTo>
                  <a:pt x="17336" y="11903"/>
                  <a:pt x="17336" y="11903"/>
                  <a:pt x="17336" y="11903"/>
                </a:cubicBezTo>
                <a:cubicBezTo>
                  <a:pt x="17336" y="11970"/>
                  <a:pt x="17336" y="11970"/>
                  <a:pt x="17336" y="11970"/>
                </a:cubicBezTo>
                <a:cubicBezTo>
                  <a:pt x="17280" y="11970"/>
                  <a:pt x="17280" y="11970"/>
                  <a:pt x="17280" y="11970"/>
                </a:cubicBezTo>
                <a:cubicBezTo>
                  <a:pt x="17280" y="12037"/>
                  <a:pt x="17280" y="12037"/>
                  <a:pt x="17280" y="12037"/>
                </a:cubicBezTo>
                <a:cubicBezTo>
                  <a:pt x="17224" y="12037"/>
                  <a:pt x="17224" y="12037"/>
                  <a:pt x="17224" y="12037"/>
                </a:cubicBezTo>
                <a:cubicBezTo>
                  <a:pt x="17168" y="12037"/>
                  <a:pt x="17168" y="12037"/>
                  <a:pt x="17168" y="12037"/>
                </a:cubicBezTo>
                <a:cubicBezTo>
                  <a:pt x="17112" y="12104"/>
                  <a:pt x="17112" y="12104"/>
                  <a:pt x="17112" y="12104"/>
                </a:cubicBezTo>
                <a:cubicBezTo>
                  <a:pt x="17056" y="12104"/>
                  <a:pt x="17056" y="12104"/>
                  <a:pt x="17056" y="12104"/>
                </a:cubicBezTo>
                <a:cubicBezTo>
                  <a:pt x="17056" y="12104"/>
                  <a:pt x="17056" y="12104"/>
                  <a:pt x="17056" y="12104"/>
                </a:cubicBezTo>
                <a:cubicBezTo>
                  <a:pt x="17056" y="12037"/>
                  <a:pt x="17056" y="12037"/>
                  <a:pt x="17056" y="12037"/>
                </a:cubicBezTo>
                <a:cubicBezTo>
                  <a:pt x="17112" y="11970"/>
                  <a:pt x="17112" y="11970"/>
                  <a:pt x="17112" y="11970"/>
                </a:cubicBezTo>
                <a:cubicBezTo>
                  <a:pt x="17168" y="11970"/>
                  <a:pt x="17168" y="11970"/>
                  <a:pt x="17168" y="11970"/>
                </a:cubicBezTo>
                <a:cubicBezTo>
                  <a:pt x="17168" y="11903"/>
                  <a:pt x="17168" y="11903"/>
                  <a:pt x="17168" y="11903"/>
                </a:cubicBezTo>
                <a:cubicBezTo>
                  <a:pt x="17168" y="11903"/>
                  <a:pt x="17168" y="11903"/>
                  <a:pt x="17168" y="11903"/>
                </a:cubicBezTo>
                <a:cubicBezTo>
                  <a:pt x="17168" y="11903"/>
                  <a:pt x="17168" y="11903"/>
                  <a:pt x="17168" y="11903"/>
                </a:cubicBezTo>
                <a:cubicBezTo>
                  <a:pt x="17168" y="11903"/>
                  <a:pt x="17168" y="11903"/>
                  <a:pt x="17168" y="11903"/>
                </a:cubicBezTo>
                <a:cubicBezTo>
                  <a:pt x="17056" y="11970"/>
                  <a:pt x="17056" y="11970"/>
                  <a:pt x="17056" y="11970"/>
                </a:cubicBezTo>
                <a:cubicBezTo>
                  <a:pt x="16999" y="12037"/>
                  <a:pt x="16999" y="12037"/>
                  <a:pt x="16999" y="12037"/>
                </a:cubicBezTo>
                <a:cubicBezTo>
                  <a:pt x="16999" y="11970"/>
                  <a:pt x="16999" y="11970"/>
                  <a:pt x="16999" y="11970"/>
                </a:cubicBezTo>
                <a:cubicBezTo>
                  <a:pt x="16999" y="11970"/>
                  <a:pt x="16999" y="11970"/>
                  <a:pt x="16999" y="11970"/>
                </a:cubicBezTo>
                <a:cubicBezTo>
                  <a:pt x="16999" y="11970"/>
                  <a:pt x="16999" y="11970"/>
                  <a:pt x="16999" y="11970"/>
                </a:cubicBezTo>
                <a:cubicBezTo>
                  <a:pt x="16999" y="11903"/>
                  <a:pt x="16999" y="11903"/>
                  <a:pt x="16999" y="11903"/>
                </a:cubicBezTo>
                <a:cubicBezTo>
                  <a:pt x="16943" y="11903"/>
                  <a:pt x="16943" y="11903"/>
                  <a:pt x="16943" y="11903"/>
                </a:cubicBezTo>
                <a:cubicBezTo>
                  <a:pt x="16943" y="11903"/>
                  <a:pt x="16943" y="11903"/>
                  <a:pt x="16943" y="11903"/>
                </a:cubicBezTo>
                <a:cubicBezTo>
                  <a:pt x="16943" y="11903"/>
                  <a:pt x="16943" y="11903"/>
                  <a:pt x="16943" y="11903"/>
                </a:cubicBezTo>
                <a:cubicBezTo>
                  <a:pt x="16943" y="11903"/>
                  <a:pt x="16943" y="11903"/>
                  <a:pt x="16943" y="11903"/>
                </a:cubicBezTo>
                <a:cubicBezTo>
                  <a:pt x="16943" y="11837"/>
                  <a:pt x="16943" y="11837"/>
                  <a:pt x="16943" y="11837"/>
                </a:cubicBezTo>
                <a:cubicBezTo>
                  <a:pt x="16943" y="11837"/>
                  <a:pt x="16943" y="11837"/>
                  <a:pt x="16943" y="11837"/>
                </a:cubicBezTo>
                <a:cubicBezTo>
                  <a:pt x="16943" y="11837"/>
                  <a:pt x="16943" y="11837"/>
                  <a:pt x="16943" y="11837"/>
                </a:cubicBezTo>
                <a:cubicBezTo>
                  <a:pt x="16943" y="11837"/>
                  <a:pt x="16943" y="11837"/>
                  <a:pt x="16943" y="11837"/>
                </a:cubicBezTo>
                <a:cubicBezTo>
                  <a:pt x="16943" y="11770"/>
                  <a:pt x="16943" y="11770"/>
                  <a:pt x="16943" y="11770"/>
                </a:cubicBezTo>
                <a:cubicBezTo>
                  <a:pt x="16943" y="11770"/>
                  <a:pt x="16943" y="11770"/>
                  <a:pt x="16943" y="11770"/>
                </a:cubicBezTo>
                <a:cubicBezTo>
                  <a:pt x="16943" y="11770"/>
                  <a:pt x="16943" y="11770"/>
                  <a:pt x="16943" y="11770"/>
                </a:cubicBezTo>
                <a:cubicBezTo>
                  <a:pt x="16943" y="11703"/>
                  <a:pt x="16943" y="11703"/>
                  <a:pt x="16943" y="11703"/>
                </a:cubicBezTo>
                <a:cubicBezTo>
                  <a:pt x="16887" y="11703"/>
                  <a:pt x="16887" y="11703"/>
                  <a:pt x="16887" y="11703"/>
                </a:cubicBezTo>
                <a:cubicBezTo>
                  <a:pt x="16887" y="11703"/>
                  <a:pt x="16887" y="11703"/>
                  <a:pt x="16887" y="11703"/>
                </a:cubicBezTo>
                <a:cubicBezTo>
                  <a:pt x="16887" y="11770"/>
                  <a:pt x="16887" y="11770"/>
                  <a:pt x="16887" y="11770"/>
                </a:cubicBezTo>
                <a:cubicBezTo>
                  <a:pt x="16887" y="11770"/>
                  <a:pt x="16887" y="11770"/>
                  <a:pt x="16887" y="11770"/>
                </a:cubicBezTo>
                <a:cubicBezTo>
                  <a:pt x="16887" y="11770"/>
                  <a:pt x="16887" y="11770"/>
                  <a:pt x="16887" y="11770"/>
                </a:cubicBezTo>
                <a:cubicBezTo>
                  <a:pt x="16831" y="11770"/>
                  <a:pt x="16831" y="11770"/>
                  <a:pt x="16831" y="11770"/>
                </a:cubicBezTo>
                <a:cubicBezTo>
                  <a:pt x="16831" y="11703"/>
                  <a:pt x="16831" y="11703"/>
                  <a:pt x="16831" y="11703"/>
                </a:cubicBezTo>
                <a:cubicBezTo>
                  <a:pt x="16775" y="11703"/>
                  <a:pt x="16775" y="11703"/>
                  <a:pt x="16775" y="11703"/>
                </a:cubicBezTo>
                <a:cubicBezTo>
                  <a:pt x="16831" y="11770"/>
                  <a:pt x="16831" y="11770"/>
                  <a:pt x="16831" y="11770"/>
                </a:cubicBezTo>
                <a:cubicBezTo>
                  <a:pt x="16831" y="11837"/>
                  <a:pt x="16831" y="11837"/>
                  <a:pt x="16831" y="11837"/>
                </a:cubicBezTo>
                <a:cubicBezTo>
                  <a:pt x="16831" y="11837"/>
                  <a:pt x="16831" y="11837"/>
                  <a:pt x="16831" y="11837"/>
                </a:cubicBezTo>
                <a:cubicBezTo>
                  <a:pt x="16831" y="11837"/>
                  <a:pt x="16831" y="11837"/>
                  <a:pt x="16831" y="11837"/>
                </a:cubicBezTo>
                <a:cubicBezTo>
                  <a:pt x="16831" y="11837"/>
                  <a:pt x="16831" y="11837"/>
                  <a:pt x="16831" y="11837"/>
                </a:cubicBezTo>
                <a:cubicBezTo>
                  <a:pt x="16831" y="11903"/>
                  <a:pt x="16831" y="11903"/>
                  <a:pt x="16831" y="11903"/>
                </a:cubicBezTo>
                <a:cubicBezTo>
                  <a:pt x="16775" y="11903"/>
                  <a:pt x="16775" y="11903"/>
                  <a:pt x="16775" y="11903"/>
                </a:cubicBezTo>
                <a:cubicBezTo>
                  <a:pt x="16775" y="11837"/>
                  <a:pt x="16775" y="11837"/>
                  <a:pt x="16775" y="11837"/>
                </a:cubicBezTo>
                <a:cubicBezTo>
                  <a:pt x="16775" y="11837"/>
                  <a:pt x="16775" y="11837"/>
                  <a:pt x="16775" y="11837"/>
                </a:cubicBezTo>
                <a:cubicBezTo>
                  <a:pt x="16719" y="11770"/>
                  <a:pt x="16719" y="11770"/>
                  <a:pt x="16719" y="11770"/>
                </a:cubicBezTo>
                <a:cubicBezTo>
                  <a:pt x="16719" y="11837"/>
                  <a:pt x="16719" y="11837"/>
                  <a:pt x="16719" y="11837"/>
                </a:cubicBezTo>
                <a:cubicBezTo>
                  <a:pt x="16719" y="11837"/>
                  <a:pt x="16719" y="11837"/>
                  <a:pt x="16719" y="11837"/>
                </a:cubicBezTo>
                <a:cubicBezTo>
                  <a:pt x="16719" y="11837"/>
                  <a:pt x="16719" y="11837"/>
                  <a:pt x="16719" y="11837"/>
                </a:cubicBezTo>
                <a:cubicBezTo>
                  <a:pt x="16719" y="11903"/>
                  <a:pt x="16719" y="11903"/>
                  <a:pt x="16719" y="11903"/>
                </a:cubicBezTo>
                <a:cubicBezTo>
                  <a:pt x="16775" y="11903"/>
                  <a:pt x="16775" y="11903"/>
                  <a:pt x="16775" y="11903"/>
                </a:cubicBezTo>
                <a:cubicBezTo>
                  <a:pt x="16775" y="11970"/>
                  <a:pt x="16775" y="11970"/>
                  <a:pt x="16775" y="11970"/>
                </a:cubicBezTo>
                <a:cubicBezTo>
                  <a:pt x="16831" y="11970"/>
                  <a:pt x="16831" y="11970"/>
                  <a:pt x="16831" y="11970"/>
                </a:cubicBezTo>
                <a:cubicBezTo>
                  <a:pt x="16775" y="12037"/>
                  <a:pt x="16775" y="12037"/>
                  <a:pt x="16775" y="12037"/>
                </a:cubicBezTo>
                <a:cubicBezTo>
                  <a:pt x="16831" y="12037"/>
                  <a:pt x="16831" y="12037"/>
                  <a:pt x="16831" y="12037"/>
                </a:cubicBezTo>
                <a:cubicBezTo>
                  <a:pt x="16831" y="12037"/>
                  <a:pt x="16831" y="12037"/>
                  <a:pt x="16831" y="12037"/>
                </a:cubicBezTo>
                <a:cubicBezTo>
                  <a:pt x="16775" y="12104"/>
                  <a:pt x="16775" y="12104"/>
                  <a:pt x="16775" y="12104"/>
                </a:cubicBezTo>
                <a:cubicBezTo>
                  <a:pt x="16719" y="12037"/>
                  <a:pt x="16719" y="12037"/>
                  <a:pt x="16719" y="12037"/>
                </a:cubicBezTo>
                <a:cubicBezTo>
                  <a:pt x="16719" y="12037"/>
                  <a:pt x="16719" y="12037"/>
                  <a:pt x="16719" y="12037"/>
                </a:cubicBezTo>
                <a:cubicBezTo>
                  <a:pt x="16719" y="12104"/>
                  <a:pt x="16719" y="12104"/>
                  <a:pt x="16719" y="12104"/>
                </a:cubicBezTo>
                <a:cubicBezTo>
                  <a:pt x="16663" y="12104"/>
                  <a:pt x="16663" y="12104"/>
                  <a:pt x="16663" y="12104"/>
                </a:cubicBezTo>
                <a:cubicBezTo>
                  <a:pt x="16663" y="12037"/>
                  <a:pt x="16663" y="12037"/>
                  <a:pt x="16663" y="12037"/>
                </a:cubicBezTo>
                <a:cubicBezTo>
                  <a:pt x="16663" y="11970"/>
                  <a:pt x="16663" y="11970"/>
                  <a:pt x="16663" y="11970"/>
                </a:cubicBezTo>
                <a:cubicBezTo>
                  <a:pt x="16663" y="11970"/>
                  <a:pt x="16663" y="11970"/>
                  <a:pt x="16663" y="11970"/>
                </a:cubicBezTo>
                <a:cubicBezTo>
                  <a:pt x="16663" y="11903"/>
                  <a:pt x="16663" y="11903"/>
                  <a:pt x="16663" y="11903"/>
                </a:cubicBezTo>
                <a:cubicBezTo>
                  <a:pt x="16607" y="11903"/>
                  <a:pt x="16607" y="11903"/>
                  <a:pt x="16607" y="11903"/>
                </a:cubicBezTo>
                <a:cubicBezTo>
                  <a:pt x="16551" y="11903"/>
                  <a:pt x="16551" y="11903"/>
                  <a:pt x="16551" y="11903"/>
                </a:cubicBezTo>
                <a:cubicBezTo>
                  <a:pt x="16551" y="11903"/>
                  <a:pt x="16551" y="11903"/>
                  <a:pt x="16551" y="11903"/>
                </a:cubicBezTo>
                <a:cubicBezTo>
                  <a:pt x="16551" y="11837"/>
                  <a:pt x="16551" y="11837"/>
                  <a:pt x="16551" y="11837"/>
                </a:cubicBezTo>
                <a:cubicBezTo>
                  <a:pt x="16495" y="11837"/>
                  <a:pt x="16495" y="11837"/>
                  <a:pt x="16495" y="11837"/>
                </a:cubicBezTo>
                <a:cubicBezTo>
                  <a:pt x="16495" y="11837"/>
                  <a:pt x="16495" y="11837"/>
                  <a:pt x="16495" y="11837"/>
                </a:cubicBezTo>
                <a:cubicBezTo>
                  <a:pt x="16438" y="11837"/>
                  <a:pt x="16438" y="11837"/>
                  <a:pt x="16438" y="11837"/>
                </a:cubicBezTo>
                <a:cubicBezTo>
                  <a:pt x="16438" y="11903"/>
                  <a:pt x="16438" y="11903"/>
                  <a:pt x="16438" y="11903"/>
                </a:cubicBezTo>
                <a:cubicBezTo>
                  <a:pt x="16495" y="11903"/>
                  <a:pt x="16495" y="11903"/>
                  <a:pt x="16495" y="11903"/>
                </a:cubicBezTo>
                <a:cubicBezTo>
                  <a:pt x="16551" y="11903"/>
                  <a:pt x="16551" y="11903"/>
                  <a:pt x="16551" y="11903"/>
                </a:cubicBezTo>
                <a:cubicBezTo>
                  <a:pt x="16607" y="11903"/>
                  <a:pt x="16607" y="11903"/>
                  <a:pt x="16607" y="11903"/>
                </a:cubicBezTo>
                <a:cubicBezTo>
                  <a:pt x="16607" y="11970"/>
                  <a:pt x="16607" y="11970"/>
                  <a:pt x="16607" y="11970"/>
                </a:cubicBezTo>
                <a:cubicBezTo>
                  <a:pt x="16551" y="12037"/>
                  <a:pt x="16551" y="12037"/>
                  <a:pt x="16551" y="12037"/>
                </a:cubicBezTo>
                <a:cubicBezTo>
                  <a:pt x="16551" y="12037"/>
                  <a:pt x="16551" y="12037"/>
                  <a:pt x="16551" y="12037"/>
                </a:cubicBezTo>
                <a:cubicBezTo>
                  <a:pt x="16607" y="12037"/>
                  <a:pt x="16607" y="12037"/>
                  <a:pt x="16607" y="12037"/>
                </a:cubicBezTo>
                <a:cubicBezTo>
                  <a:pt x="16607" y="12037"/>
                  <a:pt x="16607" y="12037"/>
                  <a:pt x="16607" y="12037"/>
                </a:cubicBezTo>
                <a:cubicBezTo>
                  <a:pt x="16607" y="12104"/>
                  <a:pt x="16607" y="12104"/>
                  <a:pt x="16607" y="12104"/>
                </a:cubicBezTo>
                <a:cubicBezTo>
                  <a:pt x="16607" y="12104"/>
                  <a:pt x="16607" y="12104"/>
                  <a:pt x="16607" y="12104"/>
                </a:cubicBezTo>
                <a:cubicBezTo>
                  <a:pt x="16663" y="12104"/>
                  <a:pt x="16663" y="12104"/>
                  <a:pt x="16663" y="12104"/>
                </a:cubicBezTo>
                <a:cubicBezTo>
                  <a:pt x="16663" y="12104"/>
                  <a:pt x="16663" y="12104"/>
                  <a:pt x="16663" y="12104"/>
                </a:cubicBezTo>
                <a:cubicBezTo>
                  <a:pt x="16607" y="12171"/>
                  <a:pt x="16607" y="12171"/>
                  <a:pt x="16607" y="12171"/>
                </a:cubicBezTo>
                <a:cubicBezTo>
                  <a:pt x="16551" y="12238"/>
                  <a:pt x="16551" y="12238"/>
                  <a:pt x="16551" y="12238"/>
                </a:cubicBezTo>
                <a:cubicBezTo>
                  <a:pt x="16495" y="12305"/>
                  <a:pt x="16495" y="12305"/>
                  <a:pt x="16495" y="12305"/>
                </a:cubicBezTo>
                <a:cubicBezTo>
                  <a:pt x="16607" y="12238"/>
                  <a:pt x="16607" y="12238"/>
                  <a:pt x="16607" y="12238"/>
                </a:cubicBezTo>
                <a:cubicBezTo>
                  <a:pt x="16607" y="12238"/>
                  <a:pt x="16607" y="12238"/>
                  <a:pt x="16607" y="12238"/>
                </a:cubicBezTo>
                <a:cubicBezTo>
                  <a:pt x="16663" y="12171"/>
                  <a:pt x="16663" y="12171"/>
                  <a:pt x="16663" y="12171"/>
                </a:cubicBezTo>
                <a:cubicBezTo>
                  <a:pt x="16719" y="12171"/>
                  <a:pt x="16719" y="12171"/>
                  <a:pt x="16719" y="12171"/>
                </a:cubicBezTo>
                <a:cubicBezTo>
                  <a:pt x="16719" y="12238"/>
                  <a:pt x="16719" y="12238"/>
                  <a:pt x="16719" y="12238"/>
                </a:cubicBezTo>
                <a:cubicBezTo>
                  <a:pt x="16719" y="12238"/>
                  <a:pt x="16719" y="12238"/>
                  <a:pt x="16719" y="12238"/>
                </a:cubicBezTo>
                <a:cubicBezTo>
                  <a:pt x="16663" y="12238"/>
                  <a:pt x="16663" y="12238"/>
                  <a:pt x="16663" y="12238"/>
                </a:cubicBezTo>
                <a:cubicBezTo>
                  <a:pt x="16663" y="12305"/>
                  <a:pt x="16663" y="12305"/>
                  <a:pt x="16663" y="12305"/>
                </a:cubicBezTo>
                <a:cubicBezTo>
                  <a:pt x="16663" y="12305"/>
                  <a:pt x="16663" y="12305"/>
                  <a:pt x="16663" y="12305"/>
                </a:cubicBezTo>
                <a:cubicBezTo>
                  <a:pt x="16719" y="12305"/>
                  <a:pt x="16719" y="12305"/>
                  <a:pt x="16719" y="12305"/>
                </a:cubicBezTo>
                <a:cubicBezTo>
                  <a:pt x="16775" y="12372"/>
                  <a:pt x="16775" y="12372"/>
                  <a:pt x="16775" y="12372"/>
                </a:cubicBezTo>
                <a:cubicBezTo>
                  <a:pt x="16719" y="12372"/>
                  <a:pt x="16719" y="12372"/>
                  <a:pt x="16719" y="12372"/>
                </a:cubicBezTo>
                <a:cubicBezTo>
                  <a:pt x="16663" y="12372"/>
                  <a:pt x="16663" y="12372"/>
                  <a:pt x="16663" y="12372"/>
                </a:cubicBezTo>
                <a:cubicBezTo>
                  <a:pt x="16663" y="12372"/>
                  <a:pt x="16663" y="12372"/>
                  <a:pt x="16663" y="12372"/>
                </a:cubicBezTo>
                <a:cubicBezTo>
                  <a:pt x="16719" y="12372"/>
                  <a:pt x="16719" y="12372"/>
                  <a:pt x="16719" y="12372"/>
                </a:cubicBezTo>
                <a:cubicBezTo>
                  <a:pt x="16719" y="12438"/>
                  <a:pt x="16719" y="12438"/>
                  <a:pt x="16719" y="12438"/>
                </a:cubicBezTo>
                <a:cubicBezTo>
                  <a:pt x="16719" y="12438"/>
                  <a:pt x="16719" y="12438"/>
                  <a:pt x="16719" y="12438"/>
                </a:cubicBezTo>
                <a:cubicBezTo>
                  <a:pt x="16719" y="12438"/>
                  <a:pt x="16719" y="12438"/>
                  <a:pt x="16719" y="12438"/>
                </a:cubicBezTo>
                <a:cubicBezTo>
                  <a:pt x="16719" y="12438"/>
                  <a:pt x="16719" y="12438"/>
                  <a:pt x="16719" y="12438"/>
                </a:cubicBezTo>
                <a:cubicBezTo>
                  <a:pt x="16719" y="12505"/>
                  <a:pt x="16719" y="12505"/>
                  <a:pt x="16719" y="12505"/>
                </a:cubicBezTo>
                <a:cubicBezTo>
                  <a:pt x="16719" y="12505"/>
                  <a:pt x="16719" y="12505"/>
                  <a:pt x="16719" y="12505"/>
                </a:cubicBezTo>
                <a:cubicBezTo>
                  <a:pt x="16719" y="12505"/>
                  <a:pt x="16719" y="12505"/>
                  <a:pt x="16719" y="12505"/>
                </a:cubicBezTo>
                <a:cubicBezTo>
                  <a:pt x="16719" y="12572"/>
                  <a:pt x="16719" y="12572"/>
                  <a:pt x="16719" y="12572"/>
                </a:cubicBezTo>
                <a:cubicBezTo>
                  <a:pt x="16775" y="12639"/>
                  <a:pt x="16775" y="12639"/>
                  <a:pt x="16775" y="12639"/>
                </a:cubicBezTo>
                <a:cubicBezTo>
                  <a:pt x="16775" y="12572"/>
                  <a:pt x="16775" y="12572"/>
                  <a:pt x="16775" y="12572"/>
                </a:cubicBezTo>
                <a:cubicBezTo>
                  <a:pt x="16775" y="12505"/>
                  <a:pt x="16775" y="12505"/>
                  <a:pt x="16775" y="12505"/>
                </a:cubicBezTo>
                <a:cubicBezTo>
                  <a:pt x="16775" y="12505"/>
                  <a:pt x="16775" y="12505"/>
                  <a:pt x="16775" y="12505"/>
                </a:cubicBezTo>
                <a:cubicBezTo>
                  <a:pt x="16831" y="12572"/>
                  <a:pt x="16831" y="12572"/>
                  <a:pt x="16831" y="12572"/>
                </a:cubicBezTo>
                <a:cubicBezTo>
                  <a:pt x="16831" y="12572"/>
                  <a:pt x="16831" y="12572"/>
                  <a:pt x="16831" y="12572"/>
                </a:cubicBezTo>
                <a:cubicBezTo>
                  <a:pt x="16831" y="12639"/>
                  <a:pt x="16831" y="12639"/>
                  <a:pt x="16831" y="12639"/>
                </a:cubicBezTo>
                <a:cubicBezTo>
                  <a:pt x="16831" y="12639"/>
                  <a:pt x="16831" y="12639"/>
                  <a:pt x="16831" y="12639"/>
                </a:cubicBezTo>
                <a:cubicBezTo>
                  <a:pt x="16831" y="12639"/>
                  <a:pt x="16831" y="12639"/>
                  <a:pt x="16831" y="12639"/>
                </a:cubicBezTo>
                <a:cubicBezTo>
                  <a:pt x="16831" y="12706"/>
                  <a:pt x="16831" y="12706"/>
                  <a:pt x="16831" y="12706"/>
                </a:cubicBezTo>
                <a:cubicBezTo>
                  <a:pt x="16887" y="12706"/>
                  <a:pt x="16887" y="12706"/>
                  <a:pt x="16887" y="12706"/>
                </a:cubicBezTo>
                <a:cubicBezTo>
                  <a:pt x="16887" y="12639"/>
                  <a:pt x="16887" y="12639"/>
                  <a:pt x="16887" y="12639"/>
                </a:cubicBezTo>
                <a:cubicBezTo>
                  <a:pt x="16887" y="12706"/>
                  <a:pt x="16887" y="12706"/>
                  <a:pt x="16887" y="12706"/>
                </a:cubicBezTo>
                <a:cubicBezTo>
                  <a:pt x="16887" y="12639"/>
                  <a:pt x="16887" y="12639"/>
                  <a:pt x="16887" y="12639"/>
                </a:cubicBezTo>
                <a:cubicBezTo>
                  <a:pt x="16887" y="12639"/>
                  <a:pt x="16887" y="12639"/>
                  <a:pt x="16887" y="12639"/>
                </a:cubicBezTo>
                <a:cubicBezTo>
                  <a:pt x="16943" y="12639"/>
                  <a:pt x="16943" y="12639"/>
                  <a:pt x="16943" y="12639"/>
                </a:cubicBezTo>
                <a:cubicBezTo>
                  <a:pt x="16943" y="12706"/>
                  <a:pt x="16943" y="12706"/>
                  <a:pt x="16943" y="12706"/>
                </a:cubicBezTo>
                <a:cubicBezTo>
                  <a:pt x="16943" y="12706"/>
                  <a:pt x="16943" y="12706"/>
                  <a:pt x="16943" y="12706"/>
                </a:cubicBezTo>
                <a:cubicBezTo>
                  <a:pt x="16943" y="12773"/>
                  <a:pt x="16943" y="12773"/>
                  <a:pt x="16943" y="12773"/>
                </a:cubicBezTo>
                <a:cubicBezTo>
                  <a:pt x="16887" y="12773"/>
                  <a:pt x="16887" y="12773"/>
                  <a:pt x="16887" y="12773"/>
                </a:cubicBezTo>
                <a:cubicBezTo>
                  <a:pt x="16887" y="12773"/>
                  <a:pt x="16887" y="12773"/>
                  <a:pt x="16887" y="12773"/>
                </a:cubicBezTo>
                <a:cubicBezTo>
                  <a:pt x="16943" y="12840"/>
                  <a:pt x="16943" y="12840"/>
                  <a:pt x="16943" y="12840"/>
                </a:cubicBezTo>
                <a:cubicBezTo>
                  <a:pt x="16999" y="12840"/>
                  <a:pt x="16999" y="12840"/>
                  <a:pt x="16999" y="12840"/>
                </a:cubicBezTo>
                <a:cubicBezTo>
                  <a:pt x="16999" y="12773"/>
                  <a:pt x="16999" y="12773"/>
                  <a:pt x="16999" y="12773"/>
                </a:cubicBezTo>
                <a:cubicBezTo>
                  <a:pt x="17056" y="12840"/>
                  <a:pt x="17056" y="12840"/>
                  <a:pt x="17056" y="12840"/>
                </a:cubicBezTo>
                <a:cubicBezTo>
                  <a:pt x="16999" y="12840"/>
                  <a:pt x="16999" y="12840"/>
                  <a:pt x="16999" y="12840"/>
                </a:cubicBezTo>
                <a:cubicBezTo>
                  <a:pt x="16999" y="12840"/>
                  <a:pt x="16999" y="12840"/>
                  <a:pt x="16999" y="12840"/>
                </a:cubicBezTo>
                <a:cubicBezTo>
                  <a:pt x="16943" y="12907"/>
                  <a:pt x="16943" y="12907"/>
                  <a:pt x="16943" y="12907"/>
                </a:cubicBezTo>
                <a:cubicBezTo>
                  <a:pt x="16943" y="12907"/>
                  <a:pt x="16943" y="12907"/>
                  <a:pt x="16943" y="12907"/>
                </a:cubicBezTo>
                <a:cubicBezTo>
                  <a:pt x="16999" y="12973"/>
                  <a:pt x="16999" y="12973"/>
                  <a:pt x="16999" y="12973"/>
                </a:cubicBezTo>
                <a:cubicBezTo>
                  <a:pt x="16999" y="13040"/>
                  <a:pt x="16999" y="13040"/>
                  <a:pt x="16999" y="13040"/>
                </a:cubicBezTo>
                <a:cubicBezTo>
                  <a:pt x="16999" y="13040"/>
                  <a:pt x="16999" y="13040"/>
                  <a:pt x="16999" y="13040"/>
                </a:cubicBezTo>
                <a:cubicBezTo>
                  <a:pt x="16999" y="13107"/>
                  <a:pt x="16999" y="13107"/>
                  <a:pt x="16999" y="13107"/>
                </a:cubicBezTo>
                <a:cubicBezTo>
                  <a:pt x="17056" y="13174"/>
                  <a:pt x="17056" y="13174"/>
                  <a:pt x="17056" y="13174"/>
                </a:cubicBezTo>
                <a:cubicBezTo>
                  <a:pt x="17056" y="13174"/>
                  <a:pt x="17056" y="13174"/>
                  <a:pt x="17056" y="13174"/>
                </a:cubicBezTo>
                <a:cubicBezTo>
                  <a:pt x="17056" y="13241"/>
                  <a:pt x="17056" y="13241"/>
                  <a:pt x="17056" y="13241"/>
                </a:cubicBezTo>
                <a:cubicBezTo>
                  <a:pt x="17056" y="13308"/>
                  <a:pt x="17056" y="13308"/>
                  <a:pt x="17056" y="13308"/>
                </a:cubicBezTo>
                <a:cubicBezTo>
                  <a:pt x="16999" y="13308"/>
                  <a:pt x="16999" y="13308"/>
                  <a:pt x="16999" y="13308"/>
                </a:cubicBezTo>
                <a:cubicBezTo>
                  <a:pt x="17056" y="13375"/>
                  <a:pt x="17056" y="13375"/>
                  <a:pt x="17056" y="13375"/>
                </a:cubicBezTo>
                <a:cubicBezTo>
                  <a:pt x="16999" y="13441"/>
                  <a:pt x="16999" y="13441"/>
                  <a:pt x="16999" y="13441"/>
                </a:cubicBezTo>
                <a:cubicBezTo>
                  <a:pt x="16943" y="13308"/>
                  <a:pt x="16943" y="13308"/>
                  <a:pt x="16943" y="13308"/>
                </a:cubicBezTo>
                <a:cubicBezTo>
                  <a:pt x="16943" y="13308"/>
                  <a:pt x="16943" y="13308"/>
                  <a:pt x="16943" y="13308"/>
                </a:cubicBezTo>
                <a:cubicBezTo>
                  <a:pt x="16943" y="13241"/>
                  <a:pt x="16943" y="13241"/>
                  <a:pt x="16943" y="13241"/>
                </a:cubicBezTo>
                <a:cubicBezTo>
                  <a:pt x="16943" y="13174"/>
                  <a:pt x="16943" y="13174"/>
                  <a:pt x="16943" y="13174"/>
                </a:cubicBezTo>
                <a:cubicBezTo>
                  <a:pt x="16943" y="13241"/>
                  <a:pt x="16943" y="13241"/>
                  <a:pt x="16943" y="13241"/>
                </a:cubicBezTo>
                <a:cubicBezTo>
                  <a:pt x="16943" y="13308"/>
                  <a:pt x="16943" y="13308"/>
                  <a:pt x="16943" y="13308"/>
                </a:cubicBezTo>
                <a:cubicBezTo>
                  <a:pt x="16943" y="13375"/>
                  <a:pt x="16943" y="13375"/>
                  <a:pt x="16943" y="13375"/>
                </a:cubicBezTo>
                <a:cubicBezTo>
                  <a:pt x="16943" y="13441"/>
                  <a:pt x="16943" y="13441"/>
                  <a:pt x="16943" y="13441"/>
                </a:cubicBezTo>
                <a:cubicBezTo>
                  <a:pt x="16943" y="13508"/>
                  <a:pt x="16943" y="13508"/>
                  <a:pt x="16943" y="13508"/>
                </a:cubicBezTo>
                <a:cubicBezTo>
                  <a:pt x="16943" y="13575"/>
                  <a:pt x="16943" y="13575"/>
                  <a:pt x="16943" y="13575"/>
                </a:cubicBezTo>
                <a:cubicBezTo>
                  <a:pt x="16943" y="13575"/>
                  <a:pt x="16943" y="13575"/>
                  <a:pt x="16943" y="13575"/>
                </a:cubicBezTo>
                <a:cubicBezTo>
                  <a:pt x="16887" y="13575"/>
                  <a:pt x="16887" y="13575"/>
                  <a:pt x="16887" y="13575"/>
                </a:cubicBezTo>
                <a:cubicBezTo>
                  <a:pt x="16887" y="13508"/>
                  <a:pt x="16887" y="13508"/>
                  <a:pt x="16887" y="13508"/>
                </a:cubicBezTo>
                <a:cubicBezTo>
                  <a:pt x="16831" y="13508"/>
                  <a:pt x="16831" y="13508"/>
                  <a:pt x="16831" y="13508"/>
                </a:cubicBezTo>
                <a:cubicBezTo>
                  <a:pt x="16887" y="13642"/>
                  <a:pt x="16887" y="13642"/>
                  <a:pt x="16887" y="13642"/>
                </a:cubicBezTo>
                <a:cubicBezTo>
                  <a:pt x="16831" y="13709"/>
                  <a:pt x="16831" y="13709"/>
                  <a:pt x="16831" y="13709"/>
                </a:cubicBezTo>
                <a:cubicBezTo>
                  <a:pt x="16887" y="13709"/>
                  <a:pt x="16887" y="13709"/>
                  <a:pt x="16887" y="13709"/>
                </a:cubicBezTo>
                <a:cubicBezTo>
                  <a:pt x="16887" y="13709"/>
                  <a:pt x="16887" y="13709"/>
                  <a:pt x="16887" y="13709"/>
                </a:cubicBezTo>
                <a:cubicBezTo>
                  <a:pt x="16831" y="13709"/>
                  <a:pt x="16831" y="13709"/>
                  <a:pt x="16831" y="13709"/>
                </a:cubicBezTo>
                <a:cubicBezTo>
                  <a:pt x="16775" y="13709"/>
                  <a:pt x="16775" y="13709"/>
                  <a:pt x="16775" y="13709"/>
                </a:cubicBezTo>
                <a:cubicBezTo>
                  <a:pt x="16775" y="13642"/>
                  <a:pt x="16775" y="13642"/>
                  <a:pt x="16775" y="13642"/>
                </a:cubicBezTo>
                <a:cubicBezTo>
                  <a:pt x="16775" y="13575"/>
                  <a:pt x="16775" y="13575"/>
                  <a:pt x="16775" y="13575"/>
                </a:cubicBezTo>
                <a:cubicBezTo>
                  <a:pt x="16775" y="13508"/>
                  <a:pt x="16775" y="13508"/>
                  <a:pt x="16775" y="13508"/>
                </a:cubicBezTo>
                <a:cubicBezTo>
                  <a:pt x="16775" y="13575"/>
                  <a:pt x="16775" y="13575"/>
                  <a:pt x="16775" y="13575"/>
                </a:cubicBezTo>
                <a:cubicBezTo>
                  <a:pt x="16719" y="13575"/>
                  <a:pt x="16719" y="13575"/>
                  <a:pt x="16719" y="13575"/>
                </a:cubicBezTo>
                <a:cubicBezTo>
                  <a:pt x="16719" y="13508"/>
                  <a:pt x="16719" y="13508"/>
                  <a:pt x="16719" y="13508"/>
                </a:cubicBezTo>
                <a:cubicBezTo>
                  <a:pt x="16719" y="13441"/>
                  <a:pt x="16719" y="13441"/>
                  <a:pt x="16719" y="13441"/>
                </a:cubicBezTo>
                <a:cubicBezTo>
                  <a:pt x="16719" y="13508"/>
                  <a:pt x="16719" y="13508"/>
                  <a:pt x="16719" y="13508"/>
                </a:cubicBezTo>
                <a:cubicBezTo>
                  <a:pt x="16719" y="13508"/>
                  <a:pt x="16719" y="13508"/>
                  <a:pt x="16719" y="13508"/>
                </a:cubicBezTo>
                <a:cubicBezTo>
                  <a:pt x="16663" y="13508"/>
                  <a:pt x="16663" y="13508"/>
                  <a:pt x="16663" y="13508"/>
                </a:cubicBezTo>
                <a:cubicBezTo>
                  <a:pt x="16663" y="13441"/>
                  <a:pt x="16663" y="13441"/>
                  <a:pt x="16663" y="13441"/>
                </a:cubicBezTo>
                <a:cubicBezTo>
                  <a:pt x="16663" y="13441"/>
                  <a:pt x="16663" y="13441"/>
                  <a:pt x="16663" y="13441"/>
                </a:cubicBezTo>
                <a:cubicBezTo>
                  <a:pt x="16663" y="13441"/>
                  <a:pt x="16663" y="13441"/>
                  <a:pt x="16663" y="13441"/>
                </a:cubicBezTo>
                <a:cubicBezTo>
                  <a:pt x="16663" y="13441"/>
                  <a:pt x="16663" y="13441"/>
                  <a:pt x="16663" y="13441"/>
                </a:cubicBezTo>
                <a:cubicBezTo>
                  <a:pt x="16663" y="13441"/>
                  <a:pt x="16663" y="13441"/>
                  <a:pt x="16663" y="13441"/>
                </a:cubicBezTo>
                <a:cubicBezTo>
                  <a:pt x="16663" y="13508"/>
                  <a:pt x="16663" y="13508"/>
                  <a:pt x="16663" y="13508"/>
                </a:cubicBezTo>
                <a:cubicBezTo>
                  <a:pt x="16607" y="13441"/>
                  <a:pt x="16607" y="13441"/>
                  <a:pt x="16607" y="13441"/>
                </a:cubicBezTo>
                <a:cubicBezTo>
                  <a:pt x="16607" y="13441"/>
                  <a:pt x="16607" y="13441"/>
                  <a:pt x="16607" y="13441"/>
                </a:cubicBezTo>
                <a:cubicBezTo>
                  <a:pt x="16607" y="13441"/>
                  <a:pt x="16607" y="13441"/>
                  <a:pt x="16607" y="13441"/>
                </a:cubicBezTo>
                <a:cubicBezTo>
                  <a:pt x="16607" y="13375"/>
                  <a:pt x="16607" y="13375"/>
                  <a:pt x="16607" y="13375"/>
                </a:cubicBezTo>
                <a:cubicBezTo>
                  <a:pt x="16551" y="13308"/>
                  <a:pt x="16551" y="13308"/>
                  <a:pt x="16551" y="13308"/>
                </a:cubicBezTo>
                <a:cubicBezTo>
                  <a:pt x="16551" y="13241"/>
                  <a:pt x="16551" y="13241"/>
                  <a:pt x="16551" y="13241"/>
                </a:cubicBezTo>
                <a:cubicBezTo>
                  <a:pt x="16551" y="13308"/>
                  <a:pt x="16551" y="13308"/>
                  <a:pt x="16551" y="13308"/>
                </a:cubicBezTo>
                <a:cubicBezTo>
                  <a:pt x="16551" y="13375"/>
                  <a:pt x="16551" y="13375"/>
                  <a:pt x="16551" y="13375"/>
                </a:cubicBezTo>
                <a:cubicBezTo>
                  <a:pt x="16551" y="13441"/>
                  <a:pt x="16551" y="13441"/>
                  <a:pt x="16551" y="13441"/>
                </a:cubicBezTo>
                <a:cubicBezTo>
                  <a:pt x="16551" y="13441"/>
                  <a:pt x="16551" y="13441"/>
                  <a:pt x="16551" y="13441"/>
                </a:cubicBezTo>
                <a:cubicBezTo>
                  <a:pt x="16495" y="13375"/>
                  <a:pt x="16495" y="13375"/>
                  <a:pt x="16495" y="13375"/>
                </a:cubicBezTo>
                <a:cubicBezTo>
                  <a:pt x="16495" y="13308"/>
                  <a:pt x="16495" y="13308"/>
                  <a:pt x="16495" y="13308"/>
                </a:cubicBezTo>
                <a:cubicBezTo>
                  <a:pt x="16495" y="13308"/>
                  <a:pt x="16495" y="13308"/>
                  <a:pt x="16495" y="13308"/>
                </a:cubicBezTo>
                <a:cubicBezTo>
                  <a:pt x="16438" y="13308"/>
                  <a:pt x="16438" y="13308"/>
                  <a:pt x="16438" y="13308"/>
                </a:cubicBezTo>
                <a:cubicBezTo>
                  <a:pt x="16438" y="13241"/>
                  <a:pt x="16438" y="13241"/>
                  <a:pt x="16438" y="13241"/>
                </a:cubicBezTo>
                <a:cubicBezTo>
                  <a:pt x="16382" y="13174"/>
                  <a:pt x="16382" y="13174"/>
                  <a:pt x="16382" y="13174"/>
                </a:cubicBezTo>
                <a:cubicBezTo>
                  <a:pt x="16382" y="13174"/>
                  <a:pt x="16382" y="13174"/>
                  <a:pt x="16382" y="13174"/>
                </a:cubicBezTo>
                <a:cubicBezTo>
                  <a:pt x="16382" y="13107"/>
                  <a:pt x="16382" y="13107"/>
                  <a:pt x="16382" y="13107"/>
                </a:cubicBezTo>
                <a:cubicBezTo>
                  <a:pt x="16326" y="13174"/>
                  <a:pt x="16326" y="13174"/>
                  <a:pt x="16326" y="13174"/>
                </a:cubicBezTo>
                <a:cubicBezTo>
                  <a:pt x="16326" y="13174"/>
                  <a:pt x="16326" y="13174"/>
                  <a:pt x="16326" y="13174"/>
                </a:cubicBezTo>
                <a:cubicBezTo>
                  <a:pt x="16382" y="13241"/>
                  <a:pt x="16382" y="13241"/>
                  <a:pt x="16382" y="13241"/>
                </a:cubicBezTo>
                <a:cubicBezTo>
                  <a:pt x="16382" y="13308"/>
                  <a:pt x="16382" y="13308"/>
                  <a:pt x="16382" y="13308"/>
                </a:cubicBezTo>
                <a:cubicBezTo>
                  <a:pt x="16326" y="13241"/>
                  <a:pt x="16326" y="13241"/>
                  <a:pt x="16326" y="13241"/>
                </a:cubicBezTo>
                <a:cubicBezTo>
                  <a:pt x="16326" y="13241"/>
                  <a:pt x="16326" y="13241"/>
                  <a:pt x="16326" y="13241"/>
                </a:cubicBezTo>
                <a:cubicBezTo>
                  <a:pt x="16326" y="13174"/>
                  <a:pt x="16326" y="13174"/>
                  <a:pt x="16326" y="13174"/>
                </a:cubicBezTo>
                <a:cubicBezTo>
                  <a:pt x="16270" y="13174"/>
                  <a:pt x="16270" y="13174"/>
                  <a:pt x="16270" y="13174"/>
                </a:cubicBezTo>
                <a:cubicBezTo>
                  <a:pt x="16214" y="13107"/>
                  <a:pt x="16214" y="13107"/>
                  <a:pt x="16214" y="13107"/>
                </a:cubicBezTo>
                <a:cubicBezTo>
                  <a:pt x="16214" y="13040"/>
                  <a:pt x="16214" y="13040"/>
                  <a:pt x="16214" y="13040"/>
                </a:cubicBezTo>
                <a:cubicBezTo>
                  <a:pt x="16158" y="13040"/>
                  <a:pt x="16158" y="13040"/>
                  <a:pt x="16158" y="13040"/>
                </a:cubicBezTo>
                <a:cubicBezTo>
                  <a:pt x="16158" y="13107"/>
                  <a:pt x="16158" y="13107"/>
                  <a:pt x="16158" y="13107"/>
                </a:cubicBezTo>
                <a:cubicBezTo>
                  <a:pt x="16102" y="13040"/>
                  <a:pt x="16102" y="13040"/>
                  <a:pt x="16102" y="13040"/>
                </a:cubicBezTo>
                <a:cubicBezTo>
                  <a:pt x="16102" y="13107"/>
                  <a:pt x="16102" y="13107"/>
                  <a:pt x="16102" y="13107"/>
                </a:cubicBezTo>
                <a:cubicBezTo>
                  <a:pt x="16158" y="13174"/>
                  <a:pt x="16158" y="13174"/>
                  <a:pt x="16158" y="13174"/>
                </a:cubicBezTo>
                <a:cubicBezTo>
                  <a:pt x="16214" y="13241"/>
                  <a:pt x="16214" y="13241"/>
                  <a:pt x="16214" y="13241"/>
                </a:cubicBezTo>
                <a:cubicBezTo>
                  <a:pt x="16214" y="13241"/>
                  <a:pt x="16214" y="13241"/>
                  <a:pt x="16214" y="13241"/>
                </a:cubicBezTo>
                <a:cubicBezTo>
                  <a:pt x="16214" y="13308"/>
                  <a:pt x="16214" y="13308"/>
                  <a:pt x="16214" y="13308"/>
                </a:cubicBezTo>
                <a:cubicBezTo>
                  <a:pt x="16214" y="13375"/>
                  <a:pt x="16214" y="13375"/>
                  <a:pt x="16214" y="13375"/>
                </a:cubicBezTo>
                <a:cubicBezTo>
                  <a:pt x="16214" y="13375"/>
                  <a:pt x="16214" y="13375"/>
                  <a:pt x="16214" y="13375"/>
                </a:cubicBezTo>
                <a:cubicBezTo>
                  <a:pt x="16270" y="13375"/>
                  <a:pt x="16270" y="13375"/>
                  <a:pt x="16270" y="13375"/>
                </a:cubicBezTo>
                <a:cubicBezTo>
                  <a:pt x="16326" y="13375"/>
                  <a:pt x="16326" y="13375"/>
                  <a:pt x="16326" y="13375"/>
                </a:cubicBezTo>
                <a:cubicBezTo>
                  <a:pt x="16326" y="13441"/>
                  <a:pt x="16326" y="13441"/>
                  <a:pt x="16326" y="13441"/>
                </a:cubicBezTo>
                <a:cubicBezTo>
                  <a:pt x="16326" y="13441"/>
                  <a:pt x="16326" y="13441"/>
                  <a:pt x="16326" y="13441"/>
                </a:cubicBezTo>
                <a:cubicBezTo>
                  <a:pt x="16382" y="13441"/>
                  <a:pt x="16382" y="13441"/>
                  <a:pt x="16382" y="13441"/>
                </a:cubicBezTo>
                <a:cubicBezTo>
                  <a:pt x="16326" y="13508"/>
                  <a:pt x="16326" y="13508"/>
                  <a:pt x="16326" y="13508"/>
                </a:cubicBezTo>
                <a:cubicBezTo>
                  <a:pt x="16382" y="13508"/>
                  <a:pt x="16382" y="13508"/>
                  <a:pt x="16382" y="13508"/>
                </a:cubicBezTo>
                <a:cubicBezTo>
                  <a:pt x="16382" y="13508"/>
                  <a:pt x="16382" y="13508"/>
                  <a:pt x="16382" y="13508"/>
                </a:cubicBezTo>
                <a:cubicBezTo>
                  <a:pt x="16438" y="13575"/>
                  <a:pt x="16438" y="13575"/>
                  <a:pt x="16438" y="13575"/>
                </a:cubicBezTo>
                <a:cubicBezTo>
                  <a:pt x="16438" y="13575"/>
                  <a:pt x="16438" y="13575"/>
                  <a:pt x="16438" y="13575"/>
                </a:cubicBezTo>
                <a:cubicBezTo>
                  <a:pt x="16438" y="13575"/>
                  <a:pt x="16438" y="13575"/>
                  <a:pt x="16438" y="13575"/>
                </a:cubicBezTo>
                <a:cubicBezTo>
                  <a:pt x="16495" y="13642"/>
                  <a:pt x="16495" y="13642"/>
                  <a:pt x="16495" y="13642"/>
                </a:cubicBezTo>
                <a:cubicBezTo>
                  <a:pt x="16495" y="13642"/>
                  <a:pt x="16495" y="13642"/>
                  <a:pt x="16495" y="13642"/>
                </a:cubicBezTo>
                <a:cubicBezTo>
                  <a:pt x="16438" y="13709"/>
                  <a:pt x="16438" y="13709"/>
                  <a:pt x="16438" y="13709"/>
                </a:cubicBezTo>
                <a:cubicBezTo>
                  <a:pt x="16495" y="13709"/>
                  <a:pt x="16495" y="13709"/>
                  <a:pt x="16495" y="13709"/>
                </a:cubicBezTo>
                <a:cubicBezTo>
                  <a:pt x="16495" y="13776"/>
                  <a:pt x="16495" y="13776"/>
                  <a:pt x="16495" y="13776"/>
                </a:cubicBezTo>
                <a:cubicBezTo>
                  <a:pt x="16495" y="13776"/>
                  <a:pt x="16495" y="13776"/>
                  <a:pt x="16495" y="13776"/>
                </a:cubicBezTo>
                <a:cubicBezTo>
                  <a:pt x="16551" y="13709"/>
                  <a:pt x="16551" y="13709"/>
                  <a:pt x="16551" y="13709"/>
                </a:cubicBezTo>
                <a:cubicBezTo>
                  <a:pt x="16551" y="13776"/>
                  <a:pt x="16551" y="13776"/>
                  <a:pt x="16551" y="13776"/>
                </a:cubicBezTo>
                <a:cubicBezTo>
                  <a:pt x="16551" y="13776"/>
                  <a:pt x="16551" y="13776"/>
                  <a:pt x="16551" y="13776"/>
                </a:cubicBezTo>
                <a:cubicBezTo>
                  <a:pt x="16551" y="13843"/>
                  <a:pt x="16551" y="13843"/>
                  <a:pt x="16551" y="13843"/>
                </a:cubicBezTo>
                <a:cubicBezTo>
                  <a:pt x="16551" y="13843"/>
                  <a:pt x="16551" y="13843"/>
                  <a:pt x="16551" y="13843"/>
                </a:cubicBezTo>
                <a:cubicBezTo>
                  <a:pt x="16607" y="13843"/>
                  <a:pt x="16607" y="13843"/>
                  <a:pt x="16607" y="13843"/>
                </a:cubicBezTo>
                <a:cubicBezTo>
                  <a:pt x="16551" y="13910"/>
                  <a:pt x="16551" y="13910"/>
                  <a:pt x="16551" y="13910"/>
                </a:cubicBezTo>
                <a:cubicBezTo>
                  <a:pt x="16551" y="13843"/>
                  <a:pt x="16551" y="13843"/>
                  <a:pt x="16551" y="13843"/>
                </a:cubicBezTo>
                <a:cubicBezTo>
                  <a:pt x="16495" y="13910"/>
                  <a:pt x="16495" y="13910"/>
                  <a:pt x="16495" y="13910"/>
                </a:cubicBezTo>
                <a:cubicBezTo>
                  <a:pt x="16551" y="13910"/>
                  <a:pt x="16551" y="13910"/>
                  <a:pt x="16551" y="13910"/>
                </a:cubicBezTo>
                <a:cubicBezTo>
                  <a:pt x="16551" y="13976"/>
                  <a:pt x="16551" y="13976"/>
                  <a:pt x="16551" y="13976"/>
                </a:cubicBezTo>
                <a:cubicBezTo>
                  <a:pt x="16551" y="13976"/>
                  <a:pt x="16551" y="13976"/>
                  <a:pt x="16551" y="13976"/>
                </a:cubicBezTo>
                <a:cubicBezTo>
                  <a:pt x="16551" y="13976"/>
                  <a:pt x="16551" y="13976"/>
                  <a:pt x="16551" y="13976"/>
                </a:cubicBezTo>
                <a:close/>
                <a:moveTo>
                  <a:pt x="12399" y="12706"/>
                </a:moveTo>
                <a:cubicBezTo>
                  <a:pt x="12399" y="12706"/>
                  <a:pt x="12399" y="12706"/>
                  <a:pt x="12399" y="12706"/>
                </a:cubicBezTo>
                <a:cubicBezTo>
                  <a:pt x="12455" y="12639"/>
                  <a:pt x="12455" y="12639"/>
                  <a:pt x="12455" y="12639"/>
                </a:cubicBezTo>
                <a:cubicBezTo>
                  <a:pt x="12455" y="12639"/>
                  <a:pt x="12455" y="12639"/>
                  <a:pt x="12455" y="12639"/>
                </a:cubicBezTo>
                <a:cubicBezTo>
                  <a:pt x="12455" y="12639"/>
                  <a:pt x="12455" y="12639"/>
                  <a:pt x="12455" y="12639"/>
                </a:cubicBezTo>
                <a:cubicBezTo>
                  <a:pt x="12511" y="12639"/>
                  <a:pt x="12511" y="12639"/>
                  <a:pt x="12511" y="12639"/>
                </a:cubicBezTo>
                <a:cubicBezTo>
                  <a:pt x="12511" y="12639"/>
                  <a:pt x="12511" y="12639"/>
                  <a:pt x="12511" y="12639"/>
                </a:cubicBezTo>
                <a:cubicBezTo>
                  <a:pt x="12567" y="12639"/>
                  <a:pt x="12567" y="12639"/>
                  <a:pt x="12567" y="12639"/>
                </a:cubicBezTo>
                <a:cubicBezTo>
                  <a:pt x="12567" y="12639"/>
                  <a:pt x="12567" y="12639"/>
                  <a:pt x="12567" y="12639"/>
                </a:cubicBezTo>
                <a:cubicBezTo>
                  <a:pt x="12623" y="12639"/>
                  <a:pt x="12623" y="12639"/>
                  <a:pt x="12623" y="12639"/>
                </a:cubicBezTo>
                <a:cubicBezTo>
                  <a:pt x="12623" y="12706"/>
                  <a:pt x="12623" y="12706"/>
                  <a:pt x="12623" y="12706"/>
                </a:cubicBezTo>
                <a:cubicBezTo>
                  <a:pt x="12567" y="12773"/>
                  <a:pt x="12567" y="12773"/>
                  <a:pt x="12567" y="12773"/>
                </a:cubicBezTo>
                <a:cubicBezTo>
                  <a:pt x="12567" y="12773"/>
                  <a:pt x="12567" y="12773"/>
                  <a:pt x="12567" y="12773"/>
                </a:cubicBezTo>
                <a:cubicBezTo>
                  <a:pt x="12567" y="12840"/>
                  <a:pt x="12567" y="12840"/>
                  <a:pt x="12567" y="12840"/>
                </a:cubicBezTo>
                <a:cubicBezTo>
                  <a:pt x="12567" y="12907"/>
                  <a:pt x="12567" y="12907"/>
                  <a:pt x="12567" y="12907"/>
                </a:cubicBezTo>
                <a:cubicBezTo>
                  <a:pt x="12567" y="12907"/>
                  <a:pt x="12567" y="12907"/>
                  <a:pt x="12567" y="12907"/>
                </a:cubicBezTo>
                <a:cubicBezTo>
                  <a:pt x="12623" y="12907"/>
                  <a:pt x="12623" y="12907"/>
                  <a:pt x="12623" y="12907"/>
                </a:cubicBezTo>
                <a:cubicBezTo>
                  <a:pt x="12623" y="12907"/>
                  <a:pt x="12623" y="12907"/>
                  <a:pt x="12623" y="12907"/>
                </a:cubicBezTo>
                <a:cubicBezTo>
                  <a:pt x="12623" y="12907"/>
                  <a:pt x="12623" y="12907"/>
                  <a:pt x="12623" y="12907"/>
                </a:cubicBezTo>
                <a:cubicBezTo>
                  <a:pt x="12679" y="12907"/>
                  <a:pt x="12679" y="12907"/>
                  <a:pt x="12679" y="12907"/>
                </a:cubicBezTo>
                <a:cubicBezTo>
                  <a:pt x="12736" y="12907"/>
                  <a:pt x="12736" y="12907"/>
                  <a:pt x="12736" y="12907"/>
                </a:cubicBezTo>
                <a:cubicBezTo>
                  <a:pt x="12736" y="12907"/>
                  <a:pt x="12736" y="12907"/>
                  <a:pt x="12736" y="12907"/>
                </a:cubicBezTo>
                <a:cubicBezTo>
                  <a:pt x="12792" y="12840"/>
                  <a:pt x="12792" y="12840"/>
                  <a:pt x="12792" y="12840"/>
                </a:cubicBezTo>
                <a:cubicBezTo>
                  <a:pt x="12792" y="12840"/>
                  <a:pt x="12792" y="12840"/>
                  <a:pt x="12792" y="12840"/>
                </a:cubicBezTo>
                <a:cubicBezTo>
                  <a:pt x="12848" y="12840"/>
                  <a:pt x="12848" y="12840"/>
                  <a:pt x="12848" y="12840"/>
                </a:cubicBezTo>
                <a:cubicBezTo>
                  <a:pt x="12848" y="12773"/>
                  <a:pt x="12848" y="12773"/>
                  <a:pt x="12848" y="12773"/>
                </a:cubicBezTo>
                <a:cubicBezTo>
                  <a:pt x="12904" y="12706"/>
                  <a:pt x="12904" y="12706"/>
                  <a:pt x="12904" y="12706"/>
                </a:cubicBezTo>
                <a:cubicBezTo>
                  <a:pt x="12904" y="12706"/>
                  <a:pt x="12904" y="12706"/>
                  <a:pt x="12904" y="12706"/>
                </a:cubicBezTo>
                <a:cubicBezTo>
                  <a:pt x="12904" y="12706"/>
                  <a:pt x="12904" y="12706"/>
                  <a:pt x="12904" y="12706"/>
                </a:cubicBezTo>
                <a:cubicBezTo>
                  <a:pt x="12960" y="12706"/>
                  <a:pt x="12960" y="12706"/>
                  <a:pt x="12960" y="12706"/>
                </a:cubicBezTo>
                <a:cubicBezTo>
                  <a:pt x="13016" y="12706"/>
                  <a:pt x="13016" y="12706"/>
                  <a:pt x="13016" y="12706"/>
                </a:cubicBezTo>
                <a:cubicBezTo>
                  <a:pt x="13016" y="12706"/>
                  <a:pt x="13016" y="12706"/>
                  <a:pt x="13016" y="12706"/>
                </a:cubicBezTo>
                <a:cubicBezTo>
                  <a:pt x="13016" y="12706"/>
                  <a:pt x="13016" y="12706"/>
                  <a:pt x="13016" y="12706"/>
                </a:cubicBezTo>
                <a:cubicBezTo>
                  <a:pt x="13072" y="12639"/>
                  <a:pt x="13072" y="12639"/>
                  <a:pt x="13072" y="12639"/>
                </a:cubicBezTo>
                <a:cubicBezTo>
                  <a:pt x="13072" y="12572"/>
                  <a:pt x="13072" y="12572"/>
                  <a:pt x="13072" y="12572"/>
                </a:cubicBezTo>
                <a:cubicBezTo>
                  <a:pt x="13072" y="12505"/>
                  <a:pt x="13072" y="12505"/>
                  <a:pt x="13072" y="12505"/>
                </a:cubicBezTo>
                <a:cubicBezTo>
                  <a:pt x="13128" y="12505"/>
                  <a:pt x="13128" y="12505"/>
                  <a:pt x="13128" y="12505"/>
                </a:cubicBezTo>
                <a:cubicBezTo>
                  <a:pt x="13128" y="12505"/>
                  <a:pt x="13128" y="12505"/>
                  <a:pt x="13128" y="12505"/>
                </a:cubicBezTo>
                <a:cubicBezTo>
                  <a:pt x="13184" y="12505"/>
                  <a:pt x="13184" y="12505"/>
                  <a:pt x="13184" y="12505"/>
                </a:cubicBezTo>
                <a:cubicBezTo>
                  <a:pt x="13184" y="12505"/>
                  <a:pt x="13184" y="12505"/>
                  <a:pt x="13184" y="12505"/>
                </a:cubicBezTo>
                <a:cubicBezTo>
                  <a:pt x="13241" y="12438"/>
                  <a:pt x="13241" y="12438"/>
                  <a:pt x="13241" y="12438"/>
                </a:cubicBezTo>
                <a:cubicBezTo>
                  <a:pt x="13241" y="12505"/>
                  <a:pt x="13241" y="12505"/>
                  <a:pt x="13241" y="12505"/>
                </a:cubicBezTo>
                <a:cubicBezTo>
                  <a:pt x="13241" y="12505"/>
                  <a:pt x="13241" y="12505"/>
                  <a:pt x="13241" y="12505"/>
                </a:cubicBezTo>
                <a:cubicBezTo>
                  <a:pt x="13241" y="12572"/>
                  <a:pt x="13241" y="12572"/>
                  <a:pt x="13241" y="12572"/>
                </a:cubicBezTo>
                <a:cubicBezTo>
                  <a:pt x="13184" y="12572"/>
                  <a:pt x="13184" y="12572"/>
                  <a:pt x="13184" y="12572"/>
                </a:cubicBezTo>
                <a:cubicBezTo>
                  <a:pt x="13241" y="12572"/>
                  <a:pt x="13241" y="12572"/>
                  <a:pt x="13241" y="12572"/>
                </a:cubicBezTo>
                <a:cubicBezTo>
                  <a:pt x="13297" y="12572"/>
                  <a:pt x="13297" y="12572"/>
                  <a:pt x="13297" y="12572"/>
                </a:cubicBezTo>
                <a:cubicBezTo>
                  <a:pt x="13353" y="12639"/>
                  <a:pt x="13353" y="12639"/>
                  <a:pt x="13353" y="12639"/>
                </a:cubicBezTo>
                <a:cubicBezTo>
                  <a:pt x="13353" y="12639"/>
                  <a:pt x="13353" y="12639"/>
                  <a:pt x="13353" y="12639"/>
                </a:cubicBezTo>
                <a:cubicBezTo>
                  <a:pt x="13297" y="12706"/>
                  <a:pt x="13297" y="12706"/>
                  <a:pt x="13297" y="12706"/>
                </a:cubicBezTo>
                <a:cubicBezTo>
                  <a:pt x="13297" y="12706"/>
                  <a:pt x="13297" y="12706"/>
                  <a:pt x="13297" y="12706"/>
                </a:cubicBezTo>
                <a:cubicBezTo>
                  <a:pt x="13297" y="12773"/>
                  <a:pt x="13297" y="12773"/>
                  <a:pt x="13297" y="12773"/>
                </a:cubicBezTo>
                <a:cubicBezTo>
                  <a:pt x="13297" y="12773"/>
                  <a:pt x="13297" y="12773"/>
                  <a:pt x="13297" y="12773"/>
                </a:cubicBezTo>
                <a:cubicBezTo>
                  <a:pt x="13353" y="12773"/>
                  <a:pt x="13353" y="12773"/>
                  <a:pt x="13353" y="12773"/>
                </a:cubicBezTo>
                <a:cubicBezTo>
                  <a:pt x="13353" y="12773"/>
                  <a:pt x="13353" y="12773"/>
                  <a:pt x="13353" y="12773"/>
                </a:cubicBezTo>
                <a:cubicBezTo>
                  <a:pt x="13409" y="12773"/>
                  <a:pt x="13409" y="12773"/>
                  <a:pt x="13409" y="12773"/>
                </a:cubicBezTo>
                <a:cubicBezTo>
                  <a:pt x="13409" y="12773"/>
                  <a:pt x="13409" y="12773"/>
                  <a:pt x="13409" y="12773"/>
                </a:cubicBezTo>
                <a:cubicBezTo>
                  <a:pt x="13409" y="12840"/>
                  <a:pt x="13409" y="12840"/>
                  <a:pt x="13409" y="12840"/>
                </a:cubicBezTo>
                <a:cubicBezTo>
                  <a:pt x="13465" y="12840"/>
                  <a:pt x="13465" y="12840"/>
                  <a:pt x="13465" y="12840"/>
                </a:cubicBezTo>
                <a:cubicBezTo>
                  <a:pt x="13521" y="12840"/>
                  <a:pt x="13521" y="12840"/>
                  <a:pt x="13521" y="12840"/>
                </a:cubicBezTo>
                <a:cubicBezTo>
                  <a:pt x="13521" y="12840"/>
                  <a:pt x="13521" y="12840"/>
                  <a:pt x="13521" y="12840"/>
                </a:cubicBezTo>
                <a:cubicBezTo>
                  <a:pt x="13577" y="12907"/>
                  <a:pt x="13577" y="12907"/>
                  <a:pt x="13577" y="12907"/>
                </a:cubicBezTo>
                <a:cubicBezTo>
                  <a:pt x="13633" y="12907"/>
                  <a:pt x="13633" y="12907"/>
                  <a:pt x="13633" y="12907"/>
                </a:cubicBezTo>
                <a:cubicBezTo>
                  <a:pt x="13633" y="12840"/>
                  <a:pt x="13633" y="12840"/>
                  <a:pt x="13633" y="12840"/>
                </a:cubicBezTo>
                <a:cubicBezTo>
                  <a:pt x="13689" y="12773"/>
                  <a:pt x="13689" y="12773"/>
                  <a:pt x="13689" y="12773"/>
                </a:cubicBezTo>
                <a:cubicBezTo>
                  <a:pt x="13689" y="12773"/>
                  <a:pt x="13689" y="12773"/>
                  <a:pt x="13689" y="12773"/>
                </a:cubicBezTo>
                <a:cubicBezTo>
                  <a:pt x="13745" y="12773"/>
                  <a:pt x="13745" y="12773"/>
                  <a:pt x="13745" y="12773"/>
                </a:cubicBezTo>
                <a:cubicBezTo>
                  <a:pt x="13745" y="12706"/>
                  <a:pt x="13745" y="12706"/>
                  <a:pt x="13745" y="12706"/>
                </a:cubicBezTo>
                <a:cubicBezTo>
                  <a:pt x="13745" y="12706"/>
                  <a:pt x="13745" y="12706"/>
                  <a:pt x="13745" y="12706"/>
                </a:cubicBezTo>
                <a:cubicBezTo>
                  <a:pt x="13689" y="12706"/>
                  <a:pt x="13689" y="12706"/>
                  <a:pt x="13689" y="12706"/>
                </a:cubicBezTo>
                <a:cubicBezTo>
                  <a:pt x="13745" y="12706"/>
                  <a:pt x="13745" y="12706"/>
                  <a:pt x="13745" y="12706"/>
                </a:cubicBezTo>
                <a:cubicBezTo>
                  <a:pt x="13745" y="12639"/>
                  <a:pt x="13745" y="12639"/>
                  <a:pt x="13745" y="12639"/>
                </a:cubicBezTo>
                <a:cubicBezTo>
                  <a:pt x="13689" y="12639"/>
                  <a:pt x="13689" y="12639"/>
                  <a:pt x="13689" y="12639"/>
                </a:cubicBezTo>
                <a:cubicBezTo>
                  <a:pt x="13689" y="12572"/>
                  <a:pt x="13689" y="12572"/>
                  <a:pt x="13689" y="12572"/>
                </a:cubicBezTo>
                <a:cubicBezTo>
                  <a:pt x="13689" y="12572"/>
                  <a:pt x="13689" y="12572"/>
                  <a:pt x="13689" y="12572"/>
                </a:cubicBezTo>
                <a:cubicBezTo>
                  <a:pt x="13689" y="12639"/>
                  <a:pt x="13689" y="12639"/>
                  <a:pt x="13689" y="12639"/>
                </a:cubicBezTo>
                <a:cubicBezTo>
                  <a:pt x="13689" y="12639"/>
                  <a:pt x="13689" y="12639"/>
                  <a:pt x="13689" y="12639"/>
                </a:cubicBezTo>
                <a:cubicBezTo>
                  <a:pt x="13633" y="12639"/>
                  <a:pt x="13633" y="12639"/>
                  <a:pt x="13633" y="12639"/>
                </a:cubicBezTo>
                <a:cubicBezTo>
                  <a:pt x="13577" y="12639"/>
                  <a:pt x="13577" y="12639"/>
                  <a:pt x="13577" y="12639"/>
                </a:cubicBezTo>
                <a:cubicBezTo>
                  <a:pt x="13577" y="12572"/>
                  <a:pt x="13577" y="12572"/>
                  <a:pt x="13577" y="12572"/>
                </a:cubicBezTo>
                <a:cubicBezTo>
                  <a:pt x="13577" y="12572"/>
                  <a:pt x="13577" y="12572"/>
                  <a:pt x="13577" y="12572"/>
                </a:cubicBezTo>
                <a:cubicBezTo>
                  <a:pt x="13521" y="12639"/>
                  <a:pt x="13521" y="12639"/>
                  <a:pt x="13521" y="12639"/>
                </a:cubicBezTo>
                <a:cubicBezTo>
                  <a:pt x="13465" y="12639"/>
                  <a:pt x="13465" y="12639"/>
                  <a:pt x="13465" y="12639"/>
                </a:cubicBezTo>
                <a:cubicBezTo>
                  <a:pt x="13465" y="12572"/>
                  <a:pt x="13465" y="12572"/>
                  <a:pt x="13465" y="12572"/>
                </a:cubicBezTo>
                <a:cubicBezTo>
                  <a:pt x="13465" y="12572"/>
                  <a:pt x="13465" y="12572"/>
                  <a:pt x="13465" y="12572"/>
                </a:cubicBezTo>
                <a:cubicBezTo>
                  <a:pt x="13521" y="12572"/>
                  <a:pt x="13521" y="12572"/>
                  <a:pt x="13521" y="12572"/>
                </a:cubicBezTo>
                <a:cubicBezTo>
                  <a:pt x="13577" y="12505"/>
                  <a:pt x="13577" y="12505"/>
                  <a:pt x="13577" y="12505"/>
                </a:cubicBezTo>
                <a:cubicBezTo>
                  <a:pt x="13577" y="12505"/>
                  <a:pt x="13577" y="12505"/>
                  <a:pt x="13577" y="12505"/>
                </a:cubicBezTo>
                <a:cubicBezTo>
                  <a:pt x="13521" y="12505"/>
                  <a:pt x="13521" y="12505"/>
                  <a:pt x="13521" y="12505"/>
                </a:cubicBezTo>
                <a:cubicBezTo>
                  <a:pt x="13521" y="12438"/>
                  <a:pt x="13521" y="12438"/>
                  <a:pt x="13521" y="12438"/>
                </a:cubicBezTo>
                <a:cubicBezTo>
                  <a:pt x="13521" y="12372"/>
                  <a:pt x="13521" y="12372"/>
                  <a:pt x="13521" y="12372"/>
                </a:cubicBezTo>
                <a:cubicBezTo>
                  <a:pt x="13521" y="12372"/>
                  <a:pt x="13521" y="12372"/>
                  <a:pt x="13521" y="12372"/>
                </a:cubicBezTo>
                <a:cubicBezTo>
                  <a:pt x="13521" y="12305"/>
                  <a:pt x="13521" y="12305"/>
                  <a:pt x="13521" y="12305"/>
                </a:cubicBezTo>
                <a:cubicBezTo>
                  <a:pt x="13521" y="12305"/>
                  <a:pt x="13521" y="12305"/>
                  <a:pt x="13521" y="12305"/>
                </a:cubicBezTo>
                <a:cubicBezTo>
                  <a:pt x="13465" y="12238"/>
                  <a:pt x="13465" y="12238"/>
                  <a:pt x="13465" y="12238"/>
                </a:cubicBezTo>
                <a:cubicBezTo>
                  <a:pt x="13409" y="12171"/>
                  <a:pt x="13409" y="12171"/>
                  <a:pt x="13409" y="12171"/>
                </a:cubicBezTo>
                <a:cubicBezTo>
                  <a:pt x="13409" y="12171"/>
                  <a:pt x="13409" y="12171"/>
                  <a:pt x="13409" y="12171"/>
                </a:cubicBezTo>
                <a:cubicBezTo>
                  <a:pt x="13353" y="12104"/>
                  <a:pt x="13353" y="12104"/>
                  <a:pt x="13353" y="12104"/>
                </a:cubicBezTo>
                <a:cubicBezTo>
                  <a:pt x="13353" y="12104"/>
                  <a:pt x="13353" y="12104"/>
                  <a:pt x="13353" y="12104"/>
                </a:cubicBezTo>
                <a:cubicBezTo>
                  <a:pt x="13353" y="12104"/>
                  <a:pt x="13353" y="12104"/>
                  <a:pt x="13353" y="12104"/>
                </a:cubicBezTo>
                <a:cubicBezTo>
                  <a:pt x="13353" y="12037"/>
                  <a:pt x="13353" y="12037"/>
                  <a:pt x="13353" y="12037"/>
                </a:cubicBezTo>
                <a:cubicBezTo>
                  <a:pt x="13297" y="11970"/>
                  <a:pt x="13297" y="11970"/>
                  <a:pt x="13297" y="11970"/>
                </a:cubicBezTo>
                <a:cubicBezTo>
                  <a:pt x="13241" y="11970"/>
                  <a:pt x="13241" y="11970"/>
                  <a:pt x="13241" y="11970"/>
                </a:cubicBezTo>
                <a:cubicBezTo>
                  <a:pt x="13184" y="11970"/>
                  <a:pt x="13184" y="11970"/>
                  <a:pt x="13184" y="11970"/>
                </a:cubicBezTo>
                <a:cubicBezTo>
                  <a:pt x="13128" y="11903"/>
                  <a:pt x="13128" y="11903"/>
                  <a:pt x="13128" y="11903"/>
                </a:cubicBezTo>
                <a:cubicBezTo>
                  <a:pt x="13184" y="11837"/>
                  <a:pt x="13184" y="11837"/>
                  <a:pt x="13184" y="11837"/>
                </a:cubicBezTo>
                <a:cubicBezTo>
                  <a:pt x="13184" y="11837"/>
                  <a:pt x="13184" y="11837"/>
                  <a:pt x="13184" y="11837"/>
                </a:cubicBezTo>
                <a:cubicBezTo>
                  <a:pt x="13128" y="11837"/>
                  <a:pt x="13128" y="11837"/>
                  <a:pt x="13128" y="11837"/>
                </a:cubicBezTo>
                <a:cubicBezTo>
                  <a:pt x="13128" y="11770"/>
                  <a:pt x="13128" y="11770"/>
                  <a:pt x="13128" y="11770"/>
                </a:cubicBezTo>
                <a:cubicBezTo>
                  <a:pt x="13128" y="11770"/>
                  <a:pt x="13128" y="11770"/>
                  <a:pt x="13128" y="11770"/>
                </a:cubicBezTo>
                <a:cubicBezTo>
                  <a:pt x="13072" y="11837"/>
                  <a:pt x="13072" y="11837"/>
                  <a:pt x="13072" y="11837"/>
                </a:cubicBezTo>
                <a:cubicBezTo>
                  <a:pt x="13072" y="11903"/>
                  <a:pt x="13072" y="11903"/>
                  <a:pt x="13072" y="11903"/>
                </a:cubicBezTo>
                <a:cubicBezTo>
                  <a:pt x="13016" y="11903"/>
                  <a:pt x="13016" y="11903"/>
                  <a:pt x="13016" y="11903"/>
                </a:cubicBezTo>
                <a:cubicBezTo>
                  <a:pt x="13016" y="11903"/>
                  <a:pt x="13016" y="11903"/>
                  <a:pt x="13016" y="11903"/>
                </a:cubicBezTo>
                <a:cubicBezTo>
                  <a:pt x="13016" y="11837"/>
                  <a:pt x="13016" y="11837"/>
                  <a:pt x="13016" y="11837"/>
                </a:cubicBezTo>
                <a:cubicBezTo>
                  <a:pt x="13016" y="11770"/>
                  <a:pt x="13016" y="11770"/>
                  <a:pt x="13016" y="11770"/>
                </a:cubicBezTo>
                <a:cubicBezTo>
                  <a:pt x="13016" y="11703"/>
                  <a:pt x="13016" y="11703"/>
                  <a:pt x="13016" y="11703"/>
                </a:cubicBezTo>
                <a:cubicBezTo>
                  <a:pt x="13016" y="11703"/>
                  <a:pt x="13016" y="11703"/>
                  <a:pt x="13016" y="11703"/>
                </a:cubicBezTo>
                <a:cubicBezTo>
                  <a:pt x="13072" y="11703"/>
                  <a:pt x="13072" y="11703"/>
                  <a:pt x="13072" y="11703"/>
                </a:cubicBezTo>
                <a:cubicBezTo>
                  <a:pt x="13072" y="11703"/>
                  <a:pt x="13072" y="11703"/>
                  <a:pt x="13072" y="11703"/>
                </a:cubicBezTo>
                <a:cubicBezTo>
                  <a:pt x="13072" y="11636"/>
                  <a:pt x="13072" y="11636"/>
                  <a:pt x="13072" y="11636"/>
                </a:cubicBezTo>
                <a:cubicBezTo>
                  <a:pt x="13016" y="11636"/>
                  <a:pt x="13016" y="11636"/>
                  <a:pt x="13016" y="11636"/>
                </a:cubicBezTo>
                <a:cubicBezTo>
                  <a:pt x="13016" y="11636"/>
                  <a:pt x="13016" y="11636"/>
                  <a:pt x="13016" y="11636"/>
                </a:cubicBezTo>
                <a:cubicBezTo>
                  <a:pt x="13016" y="11569"/>
                  <a:pt x="13016" y="11569"/>
                  <a:pt x="13016" y="11569"/>
                </a:cubicBezTo>
                <a:cubicBezTo>
                  <a:pt x="13016" y="11502"/>
                  <a:pt x="13016" y="11502"/>
                  <a:pt x="13016" y="11502"/>
                </a:cubicBezTo>
                <a:cubicBezTo>
                  <a:pt x="13016" y="11502"/>
                  <a:pt x="13016" y="11502"/>
                  <a:pt x="13016" y="11502"/>
                </a:cubicBezTo>
                <a:cubicBezTo>
                  <a:pt x="12904" y="11569"/>
                  <a:pt x="12904" y="11569"/>
                  <a:pt x="12904" y="11569"/>
                </a:cubicBezTo>
                <a:cubicBezTo>
                  <a:pt x="12848" y="11636"/>
                  <a:pt x="12848" y="11636"/>
                  <a:pt x="12848" y="11636"/>
                </a:cubicBezTo>
                <a:cubicBezTo>
                  <a:pt x="12848" y="11703"/>
                  <a:pt x="12848" y="11703"/>
                  <a:pt x="12848" y="11703"/>
                </a:cubicBezTo>
                <a:cubicBezTo>
                  <a:pt x="12792" y="11770"/>
                  <a:pt x="12792" y="11770"/>
                  <a:pt x="12792" y="11770"/>
                </a:cubicBezTo>
                <a:cubicBezTo>
                  <a:pt x="12792" y="11837"/>
                  <a:pt x="12792" y="11837"/>
                  <a:pt x="12792" y="11837"/>
                </a:cubicBezTo>
                <a:cubicBezTo>
                  <a:pt x="12736" y="11837"/>
                  <a:pt x="12736" y="11837"/>
                  <a:pt x="12736" y="11837"/>
                </a:cubicBezTo>
                <a:cubicBezTo>
                  <a:pt x="12736" y="11903"/>
                  <a:pt x="12736" y="11903"/>
                  <a:pt x="12736" y="11903"/>
                </a:cubicBezTo>
                <a:cubicBezTo>
                  <a:pt x="12679" y="11970"/>
                  <a:pt x="12679" y="11970"/>
                  <a:pt x="12679" y="11970"/>
                </a:cubicBezTo>
                <a:cubicBezTo>
                  <a:pt x="12736" y="12037"/>
                  <a:pt x="12736" y="12037"/>
                  <a:pt x="12736" y="12037"/>
                </a:cubicBezTo>
                <a:cubicBezTo>
                  <a:pt x="12679" y="12037"/>
                  <a:pt x="12679" y="12037"/>
                  <a:pt x="12679" y="12037"/>
                </a:cubicBezTo>
                <a:cubicBezTo>
                  <a:pt x="12679" y="12104"/>
                  <a:pt x="12679" y="12104"/>
                  <a:pt x="12679" y="12104"/>
                </a:cubicBezTo>
                <a:cubicBezTo>
                  <a:pt x="12679" y="12104"/>
                  <a:pt x="12679" y="12104"/>
                  <a:pt x="12679" y="12104"/>
                </a:cubicBezTo>
                <a:cubicBezTo>
                  <a:pt x="12623" y="12171"/>
                  <a:pt x="12623" y="12171"/>
                  <a:pt x="12623" y="12171"/>
                </a:cubicBezTo>
                <a:cubicBezTo>
                  <a:pt x="12567" y="12238"/>
                  <a:pt x="12567" y="12238"/>
                  <a:pt x="12567" y="12238"/>
                </a:cubicBezTo>
                <a:cubicBezTo>
                  <a:pt x="12567" y="12305"/>
                  <a:pt x="12567" y="12305"/>
                  <a:pt x="12567" y="12305"/>
                </a:cubicBezTo>
                <a:cubicBezTo>
                  <a:pt x="12567" y="12305"/>
                  <a:pt x="12567" y="12305"/>
                  <a:pt x="12567" y="12305"/>
                </a:cubicBezTo>
                <a:cubicBezTo>
                  <a:pt x="12567" y="12438"/>
                  <a:pt x="12567" y="12438"/>
                  <a:pt x="12567" y="12438"/>
                </a:cubicBezTo>
                <a:cubicBezTo>
                  <a:pt x="12567" y="12438"/>
                  <a:pt x="12567" y="12438"/>
                  <a:pt x="12567" y="12438"/>
                </a:cubicBezTo>
                <a:cubicBezTo>
                  <a:pt x="12511" y="12438"/>
                  <a:pt x="12511" y="12438"/>
                  <a:pt x="12511" y="12438"/>
                </a:cubicBezTo>
                <a:cubicBezTo>
                  <a:pt x="12399" y="12505"/>
                  <a:pt x="12399" y="12505"/>
                  <a:pt x="12399" y="12505"/>
                </a:cubicBezTo>
                <a:cubicBezTo>
                  <a:pt x="12399" y="12505"/>
                  <a:pt x="12399" y="12505"/>
                  <a:pt x="12399" y="12505"/>
                </a:cubicBezTo>
                <a:cubicBezTo>
                  <a:pt x="12399" y="12639"/>
                  <a:pt x="12399" y="12639"/>
                  <a:pt x="12399" y="12639"/>
                </a:cubicBezTo>
                <a:cubicBezTo>
                  <a:pt x="12399" y="12706"/>
                  <a:pt x="12399" y="12706"/>
                  <a:pt x="12399" y="12706"/>
                </a:cubicBezTo>
                <a:close/>
                <a:moveTo>
                  <a:pt x="12792" y="13441"/>
                </a:moveTo>
                <a:cubicBezTo>
                  <a:pt x="12792" y="13441"/>
                  <a:pt x="12792" y="13441"/>
                  <a:pt x="12792" y="13441"/>
                </a:cubicBezTo>
                <a:cubicBezTo>
                  <a:pt x="12848" y="13441"/>
                  <a:pt x="12848" y="13441"/>
                  <a:pt x="12848" y="13441"/>
                </a:cubicBezTo>
                <a:cubicBezTo>
                  <a:pt x="12848" y="13375"/>
                  <a:pt x="12848" y="13375"/>
                  <a:pt x="12848" y="13375"/>
                </a:cubicBezTo>
                <a:cubicBezTo>
                  <a:pt x="12904" y="13375"/>
                  <a:pt x="12904" y="13375"/>
                  <a:pt x="12904" y="13375"/>
                </a:cubicBezTo>
                <a:cubicBezTo>
                  <a:pt x="12904" y="13441"/>
                  <a:pt x="12904" y="13441"/>
                  <a:pt x="12904" y="13441"/>
                </a:cubicBezTo>
                <a:cubicBezTo>
                  <a:pt x="12960" y="13441"/>
                  <a:pt x="12960" y="13441"/>
                  <a:pt x="12960" y="13441"/>
                </a:cubicBezTo>
                <a:cubicBezTo>
                  <a:pt x="12960" y="13441"/>
                  <a:pt x="12960" y="13441"/>
                  <a:pt x="12960" y="13441"/>
                </a:cubicBezTo>
                <a:cubicBezTo>
                  <a:pt x="13016" y="13375"/>
                  <a:pt x="13016" y="13375"/>
                  <a:pt x="13016" y="13375"/>
                </a:cubicBezTo>
                <a:cubicBezTo>
                  <a:pt x="13072" y="13375"/>
                  <a:pt x="13072" y="13375"/>
                  <a:pt x="13072" y="13375"/>
                </a:cubicBezTo>
                <a:cubicBezTo>
                  <a:pt x="13128" y="13308"/>
                  <a:pt x="13128" y="13308"/>
                  <a:pt x="13128" y="13308"/>
                </a:cubicBezTo>
                <a:cubicBezTo>
                  <a:pt x="13184" y="13241"/>
                  <a:pt x="13184" y="13241"/>
                  <a:pt x="13184" y="13241"/>
                </a:cubicBezTo>
                <a:cubicBezTo>
                  <a:pt x="13184" y="13241"/>
                  <a:pt x="13184" y="13241"/>
                  <a:pt x="13184" y="13241"/>
                </a:cubicBezTo>
                <a:cubicBezTo>
                  <a:pt x="13241" y="13241"/>
                  <a:pt x="13241" y="13241"/>
                  <a:pt x="13241" y="13241"/>
                </a:cubicBezTo>
                <a:cubicBezTo>
                  <a:pt x="13241" y="13174"/>
                  <a:pt x="13241" y="13174"/>
                  <a:pt x="13241" y="13174"/>
                </a:cubicBezTo>
                <a:cubicBezTo>
                  <a:pt x="13297" y="13174"/>
                  <a:pt x="13297" y="13174"/>
                  <a:pt x="13297" y="13174"/>
                </a:cubicBezTo>
                <a:cubicBezTo>
                  <a:pt x="13297" y="13107"/>
                  <a:pt x="13297" y="13107"/>
                  <a:pt x="13297" y="13107"/>
                </a:cubicBezTo>
                <a:cubicBezTo>
                  <a:pt x="13241" y="13107"/>
                  <a:pt x="13241" y="13107"/>
                  <a:pt x="13241" y="13107"/>
                </a:cubicBezTo>
                <a:cubicBezTo>
                  <a:pt x="13241" y="13107"/>
                  <a:pt x="13241" y="13107"/>
                  <a:pt x="13241" y="13107"/>
                </a:cubicBezTo>
                <a:cubicBezTo>
                  <a:pt x="13184" y="13107"/>
                  <a:pt x="13184" y="13107"/>
                  <a:pt x="13184" y="13107"/>
                </a:cubicBezTo>
                <a:cubicBezTo>
                  <a:pt x="13128" y="13107"/>
                  <a:pt x="13128" y="13107"/>
                  <a:pt x="13128" y="13107"/>
                </a:cubicBezTo>
                <a:cubicBezTo>
                  <a:pt x="13128" y="13107"/>
                  <a:pt x="13128" y="13107"/>
                  <a:pt x="13128" y="13107"/>
                </a:cubicBezTo>
                <a:cubicBezTo>
                  <a:pt x="13072" y="13107"/>
                  <a:pt x="13072" y="13107"/>
                  <a:pt x="13072" y="13107"/>
                </a:cubicBezTo>
                <a:cubicBezTo>
                  <a:pt x="13072" y="13174"/>
                  <a:pt x="13072" y="13174"/>
                  <a:pt x="13072" y="13174"/>
                </a:cubicBezTo>
                <a:cubicBezTo>
                  <a:pt x="13016" y="13174"/>
                  <a:pt x="13016" y="13174"/>
                  <a:pt x="13016" y="13174"/>
                </a:cubicBezTo>
                <a:cubicBezTo>
                  <a:pt x="13016" y="13107"/>
                  <a:pt x="13016" y="13107"/>
                  <a:pt x="13016" y="13107"/>
                </a:cubicBezTo>
                <a:cubicBezTo>
                  <a:pt x="13016" y="13107"/>
                  <a:pt x="13016" y="13107"/>
                  <a:pt x="13016" y="13107"/>
                </a:cubicBezTo>
                <a:cubicBezTo>
                  <a:pt x="12960" y="13107"/>
                  <a:pt x="12960" y="13107"/>
                  <a:pt x="12960" y="13107"/>
                </a:cubicBezTo>
                <a:cubicBezTo>
                  <a:pt x="12904" y="13174"/>
                  <a:pt x="12904" y="13174"/>
                  <a:pt x="12904" y="13174"/>
                </a:cubicBezTo>
                <a:cubicBezTo>
                  <a:pt x="12904" y="13241"/>
                  <a:pt x="12904" y="13241"/>
                  <a:pt x="12904" y="13241"/>
                </a:cubicBezTo>
                <a:cubicBezTo>
                  <a:pt x="12848" y="13241"/>
                  <a:pt x="12848" y="13241"/>
                  <a:pt x="12848" y="13241"/>
                </a:cubicBezTo>
                <a:cubicBezTo>
                  <a:pt x="12792" y="13241"/>
                  <a:pt x="12792" y="13241"/>
                  <a:pt x="12792" y="13241"/>
                </a:cubicBezTo>
                <a:cubicBezTo>
                  <a:pt x="12792" y="13308"/>
                  <a:pt x="12792" y="13308"/>
                  <a:pt x="12792" y="13308"/>
                </a:cubicBezTo>
                <a:cubicBezTo>
                  <a:pt x="12792" y="13308"/>
                  <a:pt x="12792" y="13308"/>
                  <a:pt x="12792" y="13308"/>
                </a:cubicBezTo>
                <a:cubicBezTo>
                  <a:pt x="12792" y="13375"/>
                  <a:pt x="12792" y="13375"/>
                  <a:pt x="12792" y="13375"/>
                </a:cubicBezTo>
                <a:cubicBezTo>
                  <a:pt x="12792" y="13441"/>
                  <a:pt x="12792" y="13441"/>
                  <a:pt x="12792" y="13441"/>
                </a:cubicBezTo>
                <a:cubicBezTo>
                  <a:pt x="12792" y="13441"/>
                  <a:pt x="12792" y="13441"/>
                  <a:pt x="12792" y="13441"/>
                </a:cubicBezTo>
                <a:close/>
                <a:moveTo>
                  <a:pt x="16831" y="13776"/>
                </a:moveTo>
                <a:cubicBezTo>
                  <a:pt x="16831" y="13843"/>
                  <a:pt x="16831" y="13843"/>
                  <a:pt x="16831" y="13843"/>
                </a:cubicBezTo>
                <a:cubicBezTo>
                  <a:pt x="16887" y="13843"/>
                  <a:pt x="16887" y="13843"/>
                  <a:pt x="16887" y="13843"/>
                </a:cubicBezTo>
                <a:cubicBezTo>
                  <a:pt x="16887" y="13843"/>
                  <a:pt x="16887" y="13843"/>
                  <a:pt x="16887" y="13843"/>
                </a:cubicBezTo>
                <a:cubicBezTo>
                  <a:pt x="16943" y="13843"/>
                  <a:pt x="16943" y="13843"/>
                  <a:pt x="16943" y="13843"/>
                </a:cubicBezTo>
                <a:cubicBezTo>
                  <a:pt x="16943" y="13843"/>
                  <a:pt x="16943" y="13843"/>
                  <a:pt x="16943" y="13843"/>
                </a:cubicBezTo>
                <a:cubicBezTo>
                  <a:pt x="16943" y="13776"/>
                  <a:pt x="16943" y="13776"/>
                  <a:pt x="16943" y="13776"/>
                </a:cubicBezTo>
                <a:cubicBezTo>
                  <a:pt x="16943" y="13776"/>
                  <a:pt x="16943" y="13776"/>
                  <a:pt x="16943" y="13776"/>
                </a:cubicBezTo>
                <a:cubicBezTo>
                  <a:pt x="16943" y="13776"/>
                  <a:pt x="16943" y="13776"/>
                  <a:pt x="16943" y="13776"/>
                </a:cubicBezTo>
                <a:cubicBezTo>
                  <a:pt x="16887" y="13776"/>
                  <a:pt x="16887" y="13776"/>
                  <a:pt x="16887" y="13776"/>
                </a:cubicBezTo>
                <a:cubicBezTo>
                  <a:pt x="16831" y="13776"/>
                  <a:pt x="16831" y="13776"/>
                  <a:pt x="16831" y="13776"/>
                </a:cubicBezTo>
                <a:cubicBezTo>
                  <a:pt x="16831" y="13776"/>
                  <a:pt x="16831" y="13776"/>
                  <a:pt x="16831" y="13776"/>
                </a:cubicBezTo>
                <a:close/>
                <a:moveTo>
                  <a:pt x="15541" y="13441"/>
                </a:moveTo>
                <a:cubicBezTo>
                  <a:pt x="15597" y="13441"/>
                  <a:pt x="15597" y="13441"/>
                  <a:pt x="15597" y="13441"/>
                </a:cubicBezTo>
                <a:cubicBezTo>
                  <a:pt x="15597" y="13508"/>
                  <a:pt x="15597" y="13508"/>
                  <a:pt x="15597" y="13508"/>
                </a:cubicBezTo>
                <a:cubicBezTo>
                  <a:pt x="15653" y="13508"/>
                  <a:pt x="15653" y="13508"/>
                  <a:pt x="15653" y="13508"/>
                </a:cubicBezTo>
                <a:cubicBezTo>
                  <a:pt x="15597" y="13508"/>
                  <a:pt x="15597" y="13508"/>
                  <a:pt x="15597" y="13508"/>
                </a:cubicBezTo>
                <a:cubicBezTo>
                  <a:pt x="15653" y="13575"/>
                  <a:pt x="15653" y="13575"/>
                  <a:pt x="15653" y="13575"/>
                </a:cubicBezTo>
                <a:cubicBezTo>
                  <a:pt x="15653" y="13575"/>
                  <a:pt x="15653" y="13575"/>
                  <a:pt x="15653" y="13575"/>
                </a:cubicBezTo>
                <a:cubicBezTo>
                  <a:pt x="15653" y="13575"/>
                  <a:pt x="15653" y="13575"/>
                  <a:pt x="15653" y="13575"/>
                </a:cubicBezTo>
                <a:cubicBezTo>
                  <a:pt x="15709" y="13575"/>
                  <a:pt x="15709" y="13575"/>
                  <a:pt x="15709" y="13575"/>
                </a:cubicBezTo>
                <a:cubicBezTo>
                  <a:pt x="15709" y="13575"/>
                  <a:pt x="15709" y="13575"/>
                  <a:pt x="15709" y="13575"/>
                </a:cubicBezTo>
                <a:cubicBezTo>
                  <a:pt x="15709" y="13575"/>
                  <a:pt x="15709" y="13575"/>
                  <a:pt x="15709" y="13575"/>
                </a:cubicBezTo>
                <a:cubicBezTo>
                  <a:pt x="15709" y="13508"/>
                  <a:pt x="15709" y="13508"/>
                  <a:pt x="15709" y="13508"/>
                </a:cubicBezTo>
                <a:cubicBezTo>
                  <a:pt x="15709" y="13508"/>
                  <a:pt x="15709" y="13508"/>
                  <a:pt x="15709" y="13508"/>
                </a:cubicBezTo>
                <a:cubicBezTo>
                  <a:pt x="15653" y="13508"/>
                  <a:pt x="15653" y="13508"/>
                  <a:pt x="15653" y="13508"/>
                </a:cubicBezTo>
                <a:cubicBezTo>
                  <a:pt x="15653" y="13441"/>
                  <a:pt x="15653" y="13441"/>
                  <a:pt x="15653" y="13441"/>
                </a:cubicBezTo>
                <a:cubicBezTo>
                  <a:pt x="15597" y="13441"/>
                  <a:pt x="15597" y="13441"/>
                  <a:pt x="15597" y="13441"/>
                </a:cubicBezTo>
                <a:cubicBezTo>
                  <a:pt x="15597" y="13441"/>
                  <a:pt x="15597" y="13441"/>
                  <a:pt x="15597" y="13441"/>
                </a:cubicBezTo>
                <a:cubicBezTo>
                  <a:pt x="15541" y="13441"/>
                  <a:pt x="15541" y="13441"/>
                  <a:pt x="15541" y="13441"/>
                </a:cubicBezTo>
                <a:close/>
                <a:moveTo>
                  <a:pt x="16775" y="14177"/>
                </a:moveTo>
                <a:cubicBezTo>
                  <a:pt x="16719" y="14110"/>
                  <a:pt x="16719" y="14110"/>
                  <a:pt x="16719" y="14110"/>
                </a:cubicBezTo>
                <a:cubicBezTo>
                  <a:pt x="16719" y="14110"/>
                  <a:pt x="16719" y="14110"/>
                  <a:pt x="16719" y="14110"/>
                </a:cubicBezTo>
                <a:cubicBezTo>
                  <a:pt x="16719" y="14043"/>
                  <a:pt x="16719" y="14043"/>
                  <a:pt x="16719" y="14043"/>
                </a:cubicBezTo>
                <a:cubicBezTo>
                  <a:pt x="16719" y="14043"/>
                  <a:pt x="16719" y="14043"/>
                  <a:pt x="16719" y="14043"/>
                </a:cubicBezTo>
                <a:cubicBezTo>
                  <a:pt x="16719" y="14043"/>
                  <a:pt x="16719" y="14043"/>
                  <a:pt x="16719" y="14043"/>
                </a:cubicBezTo>
                <a:cubicBezTo>
                  <a:pt x="16719" y="14043"/>
                  <a:pt x="16719" y="14043"/>
                  <a:pt x="16719" y="14043"/>
                </a:cubicBezTo>
                <a:cubicBezTo>
                  <a:pt x="16719" y="14043"/>
                  <a:pt x="16719" y="14043"/>
                  <a:pt x="16719" y="14043"/>
                </a:cubicBezTo>
                <a:cubicBezTo>
                  <a:pt x="16775" y="14110"/>
                  <a:pt x="16775" y="14110"/>
                  <a:pt x="16775" y="14110"/>
                </a:cubicBezTo>
                <a:cubicBezTo>
                  <a:pt x="16775" y="14110"/>
                  <a:pt x="16775" y="14110"/>
                  <a:pt x="16775" y="14110"/>
                </a:cubicBezTo>
                <a:cubicBezTo>
                  <a:pt x="16775" y="14177"/>
                  <a:pt x="16775" y="14177"/>
                  <a:pt x="16775" y="14177"/>
                </a:cubicBezTo>
                <a:close/>
                <a:moveTo>
                  <a:pt x="16719" y="14311"/>
                </a:moveTo>
                <a:cubicBezTo>
                  <a:pt x="16719" y="14311"/>
                  <a:pt x="16719" y="14311"/>
                  <a:pt x="16719" y="14311"/>
                </a:cubicBezTo>
                <a:cubicBezTo>
                  <a:pt x="16719" y="14244"/>
                  <a:pt x="16719" y="14244"/>
                  <a:pt x="16719" y="14244"/>
                </a:cubicBezTo>
                <a:cubicBezTo>
                  <a:pt x="16663" y="14244"/>
                  <a:pt x="16663" y="14244"/>
                  <a:pt x="16663" y="14244"/>
                </a:cubicBezTo>
                <a:cubicBezTo>
                  <a:pt x="16663" y="14244"/>
                  <a:pt x="16663" y="14244"/>
                  <a:pt x="16663" y="14244"/>
                </a:cubicBezTo>
                <a:cubicBezTo>
                  <a:pt x="16607" y="14177"/>
                  <a:pt x="16607" y="14177"/>
                  <a:pt x="16607" y="14177"/>
                </a:cubicBezTo>
                <a:cubicBezTo>
                  <a:pt x="16607" y="14177"/>
                  <a:pt x="16607" y="14177"/>
                  <a:pt x="16607" y="14177"/>
                </a:cubicBezTo>
                <a:cubicBezTo>
                  <a:pt x="16663" y="14177"/>
                  <a:pt x="16663" y="14177"/>
                  <a:pt x="16663" y="14177"/>
                </a:cubicBezTo>
                <a:cubicBezTo>
                  <a:pt x="16663" y="14177"/>
                  <a:pt x="16663" y="14177"/>
                  <a:pt x="16663" y="14177"/>
                </a:cubicBezTo>
                <a:cubicBezTo>
                  <a:pt x="16719" y="14177"/>
                  <a:pt x="16719" y="14177"/>
                  <a:pt x="16719" y="14177"/>
                </a:cubicBezTo>
                <a:cubicBezTo>
                  <a:pt x="16775" y="14177"/>
                  <a:pt x="16775" y="14177"/>
                  <a:pt x="16775" y="14177"/>
                </a:cubicBezTo>
                <a:cubicBezTo>
                  <a:pt x="16775" y="14244"/>
                  <a:pt x="16775" y="14244"/>
                  <a:pt x="16775" y="14244"/>
                </a:cubicBezTo>
                <a:cubicBezTo>
                  <a:pt x="16775" y="14244"/>
                  <a:pt x="16775" y="14244"/>
                  <a:pt x="16775" y="14244"/>
                </a:cubicBezTo>
                <a:cubicBezTo>
                  <a:pt x="16775" y="14244"/>
                  <a:pt x="16775" y="14244"/>
                  <a:pt x="16775" y="14244"/>
                </a:cubicBezTo>
                <a:cubicBezTo>
                  <a:pt x="16719" y="14311"/>
                  <a:pt x="16719" y="14311"/>
                  <a:pt x="16719" y="14311"/>
                </a:cubicBezTo>
                <a:cubicBezTo>
                  <a:pt x="16719" y="14311"/>
                  <a:pt x="16719" y="14311"/>
                  <a:pt x="16719" y="14311"/>
                </a:cubicBezTo>
                <a:cubicBezTo>
                  <a:pt x="16719" y="14311"/>
                  <a:pt x="16719" y="14311"/>
                  <a:pt x="16719" y="14311"/>
                </a:cubicBezTo>
                <a:close/>
                <a:moveTo>
                  <a:pt x="15485" y="15113"/>
                </a:moveTo>
                <a:cubicBezTo>
                  <a:pt x="15485" y="15180"/>
                  <a:pt x="15485" y="15180"/>
                  <a:pt x="15485" y="15180"/>
                </a:cubicBezTo>
                <a:cubicBezTo>
                  <a:pt x="15485" y="15113"/>
                  <a:pt x="15485" y="15113"/>
                  <a:pt x="15485" y="15113"/>
                </a:cubicBezTo>
                <a:cubicBezTo>
                  <a:pt x="15485" y="15113"/>
                  <a:pt x="15485" y="15113"/>
                  <a:pt x="15485" y="15113"/>
                </a:cubicBezTo>
                <a:close/>
                <a:moveTo>
                  <a:pt x="15485" y="15113"/>
                </a:moveTo>
                <a:cubicBezTo>
                  <a:pt x="15485" y="15180"/>
                  <a:pt x="15485" y="15180"/>
                  <a:pt x="15485" y="15180"/>
                </a:cubicBezTo>
                <a:cubicBezTo>
                  <a:pt x="15485" y="15180"/>
                  <a:pt x="15485" y="15180"/>
                  <a:pt x="15485" y="15180"/>
                </a:cubicBezTo>
                <a:cubicBezTo>
                  <a:pt x="15485" y="15113"/>
                  <a:pt x="15485" y="15113"/>
                  <a:pt x="15485" y="15113"/>
                </a:cubicBezTo>
                <a:close/>
                <a:moveTo>
                  <a:pt x="15541" y="15113"/>
                </a:moveTo>
                <a:cubicBezTo>
                  <a:pt x="15541" y="15180"/>
                  <a:pt x="15541" y="15180"/>
                  <a:pt x="15541" y="15180"/>
                </a:cubicBezTo>
                <a:cubicBezTo>
                  <a:pt x="15541" y="15180"/>
                  <a:pt x="15541" y="15180"/>
                  <a:pt x="15541" y="15180"/>
                </a:cubicBezTo>
                <a:cubicBezTo>
                  <a:pt x="15541" y="15247"/>
                  <a:pt x="15541" y="15247"/>
                  <a:pt x="15541" y="15247"/>
                </a:cubicBezTo>
                <a:cubicBezTo>
                  <a:pt x="15541" y="15180"/>
                  <a:pt x="15541" y="15180"/>
                  <a:pt x="15541" y="15180"/>
                </a:cubicBezTo>
                <a:cubicBezTo>
                  <a:pt x="15541" y="15180"/>
                  <a:pt x="15541" y="15180"/>
                  <a:pt x="15541" y="15180"/>
                </a:cubicBezTo>
                <a:cubicBezTo>
                  <a:pt x="15541" y="15113"/>
                  <a:pt x="15541" y="15113"/>
                  <a:pt x="15541" y="15113"/>
                </a:cubicBezTo>
                <a:close/>
                <a:moveTo>
                  <a:pt x="15877" y="14712"/>
                </a:moveTo>
                <a:cubicBezTo>
                  <a:pt x="15877" y="14712"/>
                  <a:pt x="15877" y="14712"/>
                  <a:pt x="15877" y="14712"/>
                </a:cubicBezTo>
                <a:cubicBezTo>
                  <a:pt x="15877" y="14645"/>
                  <a:pt x="15877" y="14645"/>
                  <a:pt x="15877" y="14645"/>
                </a:cubicBezTo>
                <a:cubicBezTo>
                  <a:pt x="15877" y="14645"/>
                  <a:pt x="15877" y="14645"/>
                  <a:pt x="15877" y="14645"/>
                </a:cubicBezTo>
                <a:cubicBezTo>
                  <a:pt x="15877" y="14578"/>
                  <a:pt x="15877" y="14578"/>
                  <a:pt x="15877" y="14578"/>
                </a:cubicBezTo>
                <a:cubicBezTo>
                  <a:pt x="15934" y="14578"/>
                  <a:pt x="15934" y="14578"/>
                  <a:pt x="15934" y="14578"/>
                </a:cubicBezTo>
                <a:cubicBezTo>
                  <a:pt x="15990" y="14511"/>
                  <a:pt x="15990" y="14511"/>
                  <a:pt x="15990" y="14511"/>
                </a:cubicBezTo>
                <a:cubicBezTo>
                  <a:pt x="15990" y="14578"/>
                  <a:pt x="15990" y="14578"/>
                  <a:pt x="15990" y="14578"/>
                </a:cubicBezTo>
                <a:cubicBezTo>
                  <a:pt x="15990" y="14578"/>
                  <a:pt x="15990" y="14578"/>
                  <a:pt x="15990" y="14578"/>
                </a:cubicBezTo>
                <a:cubicBezTo>
                  <a:pt x="15990" y="14578"/>
                  <a:pt x="15990" y="14578"/>
                  <a:pt x="15990" y="14578"/>
                </a:cubicBezTo>
                <a:cubicBezTo>
                  <a:pt x="15990" y="14645"/>
                  <a:pt x="15990" y="14645"/>
                  <a:pt x="15990" y="14645"/>
                </a:cubicBezTo>
                <a:cubicBezTo>
                  <a:pt x="15990" y="14645"/>
                  <a:pt x="15990" y="14645"/>
                  <a:pt x="15990" y="14645"/>
                </a:cubicBezTo>
                <a:cubicBezTo>
                  <a:pt x="15934" y="14712"/>
                  <a:pt x="15934" y="14712"/>
                  <a:pt x="15934" y="14712"/>
                </a:cubicBezTo>
                <a:cubicBezTo>
                  <a:pt x="15934" y="14712"/>
                  <a:pt x="15934" y="14712"/>
                  <a:pt x="15934" y="14712"/>
                </a:cubicBezTo>
                <a:cubicBezTo>
                  <a:pt x="15877" y="14712"/>
                  <a:pt x="15877" y="14712"/>
                  <a:pt x="15877" y="14712"/>
                </a:cubicBezTo>
                <a:cubicBezTo>
                  <a:pt x="15877" y="14712"/>
                  <a:pt x="15877" y="14712"/>
                  <a:pt x="15877" y="14712"/>
                </a:cubicBezTo>
                <a:close/>
                <a:moveTo>
                  <a:pt x="14755" y="13375"/>
                </a:moveTo>
                <a:cubicBezTo>
                  <a:pt x="14811" y="13441"/>
                  <a:pt x="14811" y="13441"/>
                  <a:pt x="14811" y="13441"/>
                </a:cubicBezTo>
                <a:cubicBezTo>
                  <a:pt x="14868" y="13441"/>
                  <a:pt x="14868" y="13441"/>
                  <a:pt x="14868" y="13441"/>
                </a:cubicBezTo>
                <a:cubicBezTo>
                  <a:pt x="14868" y="13441"/>
                  <a:pt x="14868" y="13441"/>
                  <a:pt x="14868" y="13441"/>
                </a:cubicBezTo>
                <a:cubicBezTo>
                  <a:pt x="14924" y="13508"/>
                  <a:pt x="14924" y="13508"/>
                  <a:pt x="14924" y="13508"/>
                </a:cubicBezTo>
                <a:cubicBezTo>
                  <a:pt x="14924" y="13441"/>
                  <a:pt x="14924" y="13441"/>
                  <a:pt x="14924" y="13441"/>
                </a:cubicBezTo>
                <a:cubicBezTo>
                  <a:pt x="14868" y="13441"/>
                  <a:pt x="14868" y="13441"/>
                  <a:pt x="14868" y="13441"/>
                </a:cubicBezTo>
                <a:cubicBezTo>
                  <a:pt x="14811" y="13375"/>
                  <a:pt x="14811" y="13375"/>
                  <a:pt x="14811" y="13375"/>
                </a:cubicBezTo>
                <a:cubicBezTo>
                  <a:pt x="14811" y="13375"/>
                  <a:pt x="14811" y="13375"/>
                  <a:pt x="14811" y="13375"/>
                </a:cubicBezTo>
                <a:cubicBezTo>
                  <a:pt x="14755" y="13375"/>
                  <a:pt x="14755" y="13375"/>
                  <a:pt x="14755" y="13375"/>
                </a:cubicBezTo>
                <a:close/>
                <a:moveTo>
                  <a:pt x="14419" y="13040"/>
                </a:moveTo>
                <a:cubicBezTo>
                  <a:pt x="14419" y="13040"/>
                  <a:pt x="14419" y="13040"/>
                  <a:pt x="14419" y="13040"/>
                </a:cubicBezTo>
                <a:cubicBezTo>
                  <a:pt x="14419" y="13040"/>
                  <a:pt x="14419" y="13040"/>
                  <a:pt x="14419" y="13040"/>
                </a:cubicBezTo>
                <a:cubicBezTo>
                  <a:pt x="14475" y="13040"/>
                  <a:pt x="14475" y="13040"/>
                  <a:pt x="14475" y="13040"/>
                </a:cubicBezTo>
                <a:cubicBezTo>
                  <a:pt x="14475" y="13040"/>
                  <a:pt x="14475" y="13040"/>
                  <a:pt x="14475" y="13040"/>
                </a:cubicBezTo>
                <a:cubicBezTo>
                  <a:pt x="14475" y="13040"/>
                  <a:pt x="14475" y="13040"/>
                  <a:pt x="14475" y="13040"/>
                </a:cubicBezTo>
                <a:cubicBezTo>
                  <a:pt x="14531" y="13040"/>
                  <a:pt x="14531" y="13040"/>
                  <a:pt x="14531" y="13040"/>
                </a:cubicBezTo>
                <a:cubicBezTo>
                  <a:pt x="14531" y="12973"/>
                  <a:pt x="14531" y="12973"/>
                  <a:pt x="14531" y="12973"/>
                </a:cubicBezTo>
                <a:cubicBezTo>
                  <a:pt x="14475" y="12973"/>
                  <a:pt x="14475" y="12973"/>
                  <a:pt x="14475" y="12973"/>
                </a:cubicBezTo>
                <a:cubicBezTo>
                  <a:pt x="14531" y="12973"/>
                  <a:pt x="14531" y="12973"/>
                  <a:pt x="14531" y="12973"/>
                </a:cubicBezTo>
                <a:cubicBezTo>
                  <a:pt x="14531" y="12973"/>
                  <a:pt x="14531" y="12973"/>
                  <a:pt x="14531" y="12973"/>
                </a:cubicBezTo>
                <a:cubicBezTo>
                  <a:pt x="14475" y="12907"/>
                  <a:pt x="14475" y="12907"/>
                  <a:pt x="14475" y="12907"/>
                </a:cubicBezTo>
                <a:cubicBezTo>
                  <a:pt x="14419" y="12907"/>
                  <a:pt x="14419" y="12907"/>
                  <a:pt x="14419" y="12907"/>
                </a:cubicBezTo>
                <a:cubicBezTo>
                  <a:pt x="14419" y="12907"/>
                  <a:pt x="14419" y="12907"/>
                  <a:pt x="14419" y="12907"/>
                </a:cubicBezTo>
                <a:cubicBezTo>
                  <a:pt x="14419" y="12907"/>
                  <a:pt x="14419" y="12907"/>
                  <a:pt x="14419" y="12907"/>
                </a:cubicBezTo>
                <a:cubicBezTo>
                  <a:pt x="14363" y="12907"/>
                  <a:pt x="14363" y="12907"/>
                  <a:pt x="14363" y="12907"/>
                </a:cubicBezTo>
                <a:cubicBezTo>
                  <a:pt x="14363" y="12840"/>
                  <a:pt x="14363" y="12840"/>
                  <a:pt x="14363" y="12840"/>
                </a:cubicBezTo>
                <a:cubicBezTo>
                  <a:pt x="14306" y="12907"/>
                  <a:pt x="14306" y="12907"/>
                  <a:pt x="14306" y="12907"/>
                </a:cubicBezTo>
                <a:cubicBezTo>
                  <a:pt x="14306" y="12907"/>
                  <a:pt x="14306" y="12907"/>
                  <a:pt x="14306" y="12907"/>
                </a:cubicBezTo>
                <a:cubicBezTo>
                  <a:pt x="14306" y="12907"/>
                  <a:pt x="14306" y="12907"/>
                  <a:pt x="14306" y="12907"/>
                </a:cubicBezTo>
                <a:cubicBezTo>
                  <a:pt x="14363" y="12907"/>
                  <a:pt x="14363" y="12907"/>
                  <a:pt x="14363" y="12907"/>
                </a:cubicBezTo>
                <a:cubicBezTo>
                  <a:pt x="14363" y="12973"/>
                  <a:pt x="14363" y="12973"/>
                  <a:pt x="14363" y="12973"/>
                </a:cubicBezTo>
                <a:cubicBezTo>
                  <a:pt x="14363" y="12973"/>
                  <a:pt x="14363" y="12973"/>
                  <a:pt x="14363" y="12973"/>
                </a:cubicBezTo>
                <a:cubicBezTo>
                  <a:pt x="14419" y="12973"/>
                  <a:pt x="14419" y="12973"/>
                  <a:pt x="14419" y="12973"/>
                </a:cubicBezTo>
                <a:cubicBezTo>
                  <a:pt x="14419" y="13040"/>
                  <a:pt x="14419" y="13040"/>
                  <a:pt x="14419" y="13040"/>
                </a:cubicBezTo>
                <a:close/>
                <a:moveTo>
                  <a:pt x="14138" y="13174"/>
                </a:moveTo>
                <a:cubicBezTo>
                  <a:pt x="14194" y="13174"/>
                  <a:pt x="14194" y="13174"/>
                  <a:pt x="14194" y="13174"/>
                </a:cubicBezTo>
                <a:cubicBezTo>
                  <a:pt x="14194" y="13174"/>
                  <a:pt x="14194" y="13174"/>
                  <a:pt x="14194" y="13174"/>
                </a:cubicBezTo>
                <a:cubicBezTo>
                  <a:pt x="14250" y="13107"/>
                  <a:pt x="14250" y="13107"/>
                  <a:pt x="14250" y="13107"/>
                </a:cubicBezTo>
                <a:cubicBezTo>
                  <a:pt x="14250" y="13107"/>
                  <a:pt x="14250" y="13107"/>
                  <a:pt x="14250" y="13107"/>
                </a:cubicBezTo>
                <a:cubicBezTo>
                  <a:pt x="14250" y="13107"/>
                  <a:pt x="14250" y="13107"/>
                  <a:pt x="14250" y="13107"/>
                </a:cubicBezTo>
                <a:cubicBezTo>
                  <a:pt x="14250" y="13107"/>
                  <a:pt x="14250" y="13107"/>
                  <a:pt x="14250" y="13107"/>
                </a:cubicBezTo>
                <a:cubicBezTo>
                  <a:pt x="14250" y="12973"/>
                  <a:pt x="14250" y="12973"/>
                  <a:pt x="14250" y="12973"/>
                </a:cubicBezTo>
                <a:cubicBezTo>
                  <a:pt x="14250" y="12973"/>
                  <a:pt x="14250" y="12973"/>
                  <a:pt x="14250" y="12973"/>
                </a:cubicBezTo>
                <a:cubicBezTo>
                  <a:pt x="14194" y="12973"/>
                  <a:pt x="14194" y="12973"/>
                  <a:pt x="14194" y="12973"/>
                </a:cubicBezTo>
                <a:cubicBezTo>
                  <a:pt x="14138" y="12973"/>
                  <a:pt x="14138" y="12973"/>
                  <a:pt x="14138" y="12973"/>
                </a:cubicBezTo>
                <a:cubicBezTo>
                  <a:pt x="14138" y="12907"/>
                  <a:pt x="14138" y="12907"/>
                  <a:pt x="14138" y="12907"/>
                </a:cubicBezTo>
                <a:cubicBezTo>
                  <a:pt x="14138" y="12973"/>
                  <a:pt x="14138" y="12973"/>
                  <a:pt x="14138" y="12973"/>
                </a:cubicBezTo>
                <a:cubicBezTo>
                  <a:pt x="14082" y="12973"/>
                  <a:pt x="14082" y="12973"/>
                  <a:pt x="14082" y="12973"/>
                </a:cubicBezTo>
                <a:cubicBezTo>
                  <a:pt x="14026" y="12907"/>
                  <a:pt x="14026" y="12907"/>
                  <a:pt x="14026" y="12907"/>
                </a:cubicBezTo>
                <a:cubicBezTo>
                  <a:pt x="14026" y="12973"/>
                  <a:pt x="14026" y="12973"/>
                  <a:pt x="14026" y="12973"/>
                </a:cubicBezTo>
                <a:cubicBezTo>
                  <a:pt x="14026" y="12973"/>
                  <a:pt x="14026" y="12973"/>
                  <a:pt x="14026" y="12973"/>
                </a:cubicBezTo>
                <a:cubicBezTo>
                  <a:pt x="14082" y="13040"/>
                  <a:pt x="14082" y="13040"/>
                  <a:pt x="14082" y="13040"/>
                </a:cubicBezTo>
                <a:cubicBezTo>
                  <a:pt x="14082" y="13107"/>
                  <a:pt x="14082" y="13107"/>
                  <a:pt x="14082" y="13107"/>
                </a:cubicBezTo>
                <a:cubicBezTo>
                  <a:pt x="14138" y="13107"/>
                  <a:pt x="14138" y="13107"/>
                  <a:pt x="14138" y="13107"/>
                </a:cubicBezTo>
                <a:cubicBezTo>
                  <a:pt x="14138" y="13174"/>
                  <a:pt x="14138" y="13174"/>
                  <a:pt x="14138" y="13174"/>
                </a:cubicBezTo>
                <a:cubicBezTo>
                  <a:pt x="14138" y="13174"/>
                  <a:pt x="14138" y="13174"/>
                  <a:pt x="14138" y="13174"/>
                </a:cubicBezTo>
                <a:close/>
                <a:moveTo>
                  <a:pt x="14082" y="13375"/>
                </a:moveTo>
                <a:cubicBezTo>
                  <a:pt x="14082" y="13375"/>
                  <a:pt x="14138" y="13375"/>
                  <a:pt x="14138" y="13375"/>
                </a:cubicBezTo>
                <a:cubicBezTo>
                  <a:pt x="14082" y="13375"/>
                  <a:pt x="14082" y="13375"/>
                  <a:pt x="14082" y="13375"/>
                </a:cubicBezTo>
                <a:cubicBezTo>
                  <a:pt x="14026" y="13375"/>
                  <a:pt x="14026" y="13375"/>
                  <a:pt x="14026" y="13375"/>
                </a:cubicBezTo>
                <a:cubicBezTo>
                  <a:pt x="14082" y="13375"/>
                  <a:pt x="14082" y="13375"/>
                  <a:pt x="14082" y="13375"/>
                </a:cubicBezTo>
                <a:cubicBezTo>
                  <a:pt x="14082" y="13375"/>
                  <a:pt x="14082" y="13375"/>
                  <a:pt x="14082" y="13375"/>
                </a:cubicBezTo>
                <a:close/>
                <a:moveTo>
                  <a:pt x="13577" y="13843"/>
                </a:moveTo>
                <a:cubicBezTo>
                  <a:pt x="13577" y="13843"/>
                  <a:pt x="13577" y="13843"/>
                  <a:pt x="13577" y="13843"/>
                </a:cubicBezTo>
                <a:cubicBezTo>
                  <a:pt x="13577" y="13776"/>
                  <a:pt x="13577" y="13776"/>
                  <a:pt x="13577" y="13776"/>
                </a:cubicBezTo>
                <a:cubicBezTo>
                  <a:pt x="13577" y="13776"/>
                  <a:pt x="13577" y="13776"/>
                  <a:pt x="13577" y="13776"/>
                </a:cubicBezTo>
                <a:cubicBezTo>
                  <a:pt x="13577" y="13776"/>
                  <a:pt x="13577" y="13776"/>
                  <a:pt x="13577" y="13776"/>
                </a:cubicBezTo>
                <a:cubicBezTo>
                  <a:pt x="13633" y="13709"/>
                  <a:pt x="13633" y="13709"/>
                  <a:pt x="13633" y="13709"/>
                </a:cubicBezTo>
                <a:cubicBezTo>
                  <a:pt x="13577" y="13709"/>
                  <a:pt x="13577" y="13709"/>
                  <a:pt x="13577" y="13709"/>
                </a:cubicBezTo>
                <a:cubicBezTo>
                  <a:pt x="13577" y="13709"/>
                  <a:pt x="13577" y="13709"/>
                  <a:pt x="13577" y="13709"/>
                </a:cubicBezTo>
                <a:cubicBezTo>
                  <a:pt x="13633" y="13642"/>
                  <a:pt x="13633" y="13642"/>
                  <a:pt x="13633" y="13642"/>
                </a:cubicBezTo>
                <a:cubicBezTo>
                  <a:pt x="13689" y="13575"/>
                  <a:pt x="13689" y="13575"/>
                  <a:pt x="13689" y="13575"/>
                </a:cubicBezTo>
                <a:cubicBezTo>
                  <a:pt x="13689" y="13575"/>
                  <a:pt x="13689" y="13575"/>
                  <a:pt x="13689" y="13575"/>
                </a:cubicBezTo>
                <a:cubicBezTo>
                  <a:pt x="13689" y="13575"/>
                  <a:pt x="13689" y="13575"/>
                  <a:pt x="13689" y="13575"/>
                </a:cubicBezTo>
                <a:cubicBezTo>
                  <a:pt x="13689" y="13575"/>
                  <a:pt x="13689" y="13575"/>
                  <a:pt x="13689" y="13575"/>
                </a:cubicBezTo>
                <a:cubicBezTo>
                  <a:pt x="13689" y="13508"/>
                  <a:pt x="13689" y="13508"/>
                  <a:pt x="13689" y="13508"/>
                </a:cubicBezTo>
                <a:cubicBezTo>
                  <a:pt x="13745" y="13508"/>
                  <a:pt x="13745" y="13508"/>
                  <a:pt x="13745" y="13508"/>
                </a:cubicBezTo>
                <a:cubicBezTo>
                  <a:pt x="13745" y="13441"/>
                  <a:pt x="13745" y="13441"/>
                  <a:pt x="13745" y="13441"/>
                </a:cubicBezTo>
                <a:cubicBezTo>
                  <a:pt x="13745" y="13441"/>
                  <a:pt x="13745" y="13441"/>
                  <a:pt x="13745" y="13441"/>
                </a:cubicBezTo>
                <a:cubicBezTo>
                  <a:pt x="13745" y="13441"/>
                  <a:pt x="13745" y="13441"/>
                  <a:pt x="13745" y="13441"/>
                </a:cubicBezTo>
                <a:cubicBezTo>
                  <a:pt x="13745" y="13375"/>
                  <a:pt x="13745" y="13375"/>
                  <a:pt x="13745" y="13375"/>
                </a:cubicBezTo>
                <a:cubicBezTo>
                  <a:pt x="13689" y="13441"/>
                  <a:pt x="13689" y="13441"/>
                  <a:pt x="13689" y="13441"/>
                </a:cubicBezTo>
                <a:cubicBezTo>
                  <a:pt x="13689" y="13441"/>
                  <a:pt x="13689" y="13441"/>
                  <a:pt x="13689" y="13441"/>
                </a:cubicBezTo>
                <a:cubicBezTo>
                  <a:pt x="13633" y="13375"/>
                  <a:pt x="13633" y="13375"/>
                  <a:pt x="13633" y="13375"/>
                </a:cubicBezTo>
                <a:cubicBezTo>
                  <a:pt x="13633" y="13375"/>
                  <a:pt x="13633" y="13375"/>
                  <a:pt x="13633" y="13375"/>
                </a:cubicBezTo>
                <a:cubicBezTo>
                  <a:pt x="13633" y="13375"/>
                  <a:pt x="13633" y="13375"/>
                  <a:pt x="13633" y="13375"/>
                </a:cubicBezTo>
                <a:cubicBezTo>
                  <a:pt x="13577" y="13441"/>
                  <a:pt x="13577" y="13441"/>
                  <a:pt x="13577" y="13441"/>
                </a:cubicBezTo>
                <a:cubicBezTo>
                  <a:pt x="13521" y="13441"/>
                  <a:pt x="13521" y="13441"/>
                  <a:pt x="13521" y="13441"/>
                </a:cubicBezTo>
                <a:cubicBezTo>
                  <a:pt x="13521" y="13508"/>
                  <a:pt x="13521" y="13508"/>
                  <a:pt x="13521" y="13508"/>
                </a:cubicBezTo>
                <a:cubicBezTo>
                  <a:pt x="13521" y="13508"/>
                  <a:pt x="13521" y="13508"/>
                  <a:pt x="13521" y="13508"/>
                </a:cubicBezTo>
                <a:cubicBezTo>
                  <a:pt x="13521" y="13575"/>
                  <a:pt x="13521" y="13575"/>
                  <a:pt x="13521" y="13575"/>
                </a:cubicBezTo>
                <a:cubicBezTo>
                  <a:pt x="13465" y="13575"/>
                  <a:pt x="13465" y="13575"/>
                  <a:pt x="13465" y="13575"/>
                </a:cubicBezTo>
                <a:cubicBezTo>
                  <a:pt x="13465" y="13642"/>
                  <a:pt x="13465" y="13642"/>
                  <a:pt x="13465" y="13642"/>
                </a:cubicBezTo>
                <a:cubicBezTo>
                  <a:pt x="13465" y="13642"/>
                  <a:pt x="13465" y="13642"/>
                  <a:pt x="13465" y="13642"/>
                </a:cubicBezTo>
                <a:cubicBezTo>
                  <a:pt x="13465" y="13709"/>
                  <a:pt x="13465" y="13709"/>
                  <a:pt x="13465" y="13709"/>
                </a:cubicBezTo>
                <a:cubicBezTo>
                  <a:pt x="13465" y="13709"/>
                  <a:pt x="13465" y="13709"/>
                  <a:pt x="13465" y="13709"/>
                </a:cubicBezTo>
                <a:cubicBezTo>
                  <a:pt x="13521" y="13709"/>
                  <a:pt x="13521" y="13709"/>
                  <a:pt x="13521" y="13709"/>
                </a:cubicBezTo>
                <a:cubicBezTo>
                  <a:pt x="13521" y="13776"/>
                  <a:pt x="13521" y="13776"/>
                  <a:pt x="13521" y="13776"/>
                </a:cubicBezTo>
                <a:cubicBezTo>
                  <a:pt x="13521" y="13776"/>
                  <a:pt x="13521" y="13776"/>
                  <a:pt x="13521" y="13776"/>
                </a:cubicBezTo>
                <a:cubicBezTo>
                  <a:pt x="13577" y="13843"/>
                  <a:pt x="13577" y="13843"/>
                  <a:pt x="13577" y="13843"/>
                </a:cubicBezTo>
                <a:close/>
                <a:moveTo>
                  <a:pt x="13072" y="16050"/>
                </a:moveTo>
                <a:cubicBezTo>
                  <a:pt x="13072" y="16050"/>
                  <a:pt x="13072" y="16050"/>
                  <a:pt x="13072" y="16050"/>
                </a:cubicBezTo>
                <a:cubicBezTo>
                  <a:pt x="13072" y="16050"/>
                  <a:pt x="13072" y="16050"/>
                  <a:pt x="13072" y="16050"/>
                </a:cubicBezTo>
                <a:cubicBezTo>
                  <a:pt x="13072" y="16050"/>
                  <a:pt x="13072" y="16050"/>
                  <a:pt x="13072" y="16050"/>
                </a:cubicBezTo>
                <a:cubicBezTo>
                  <a:pt x="13072" y="16050"/>
                  <a:pt x="13072" y="16050"/>
                  <a:pt x="13072" y="16050"/>
                </a:cubicBezTo>
                <a:close/>
                <a:moveTo>
                  <a:pt x="13072" y="16250"/>
                </a:moveTo>
                <a:cubicBezTo>
                  <a:pt x="13128" y="16250"/>
                  <a:pt x="13128" y="16250"/>
                  <a:pt x="13128" y="16250"/>
                </a:cubicBezTo>
                <a:cubicBezTo>
                  <a:pt x="13128" y="16183"/>
                  <a:pt x="13128" y="16183"/>
                  <a:pt x="13128" y="16183"/>
                </a:cubicBezTo>
                <a:cubicBezTo>
                  <a:pt x="13128" y="16183"/>
                  <a:pt x="13128" y="16183"/>
                  <a:pt x="13128" y="16183"/>
                </a:cubicBezTo>
                <a:cubicBezTo>
                  <a:pt x="13128" y="16250"/>
                  <a:pt x="13128" y="16250"/>
                  <a:pt x="13128" y="16250"/>
                </a:cubicBezTo>
                <a:cubicBezTo>
                  <a:pt x="13128" y="16250"/>
                  <a:pt x="13128" y="16250"/>
                  <a:pt x="13128" y="16250"/>
                </a:cubicBezTo>
                <a:cubicBezTo>
                  <a:pt x="13128" y="16250"/>
                  <a:pt x="13072" y="16250"/>
                  <a:pt x="13072" y="16250"/>
                </a:cubicBezTo>
                <a:close/>
                <a:moveTo>
                  <a:pt x="12792" y="16183"/>
                </a:moveTo>
                <a:cubicBezTo>
                  <a:pt x="12792" y="16183"/>
                  <a:pt x="12792" y="16183"/>
                  <a:pt x="12792" y="16183"/>
                </a:cubicBezTo>
                <a:cubicBezTo>
                  <a:pt x="12848" y="16183"/>
                  <a:pt x="12848" y="16183"/>
                  <a:pt x="12848" y="16183"/>
                </a:cubicBezTo>
                <a:cubicBezTo>
                  <a:pt x="12848" y="16116"/>
                  <a:pt x="12848" y="16116"/>
                  <a:pt x="12848" y="16116"/>
                </a:cubicBezTo>
                <a:cubicBezTo>
                  <a:pt x="12904" y="16116"/>
                  <a:pt x="12904" y="16116"/>
                  <a:pt x="12904" y="16116"/>
                </a:cubicBezTo>
                <a:cubicBezTo>
                  <a:pt x="12904" y="16116"/>
                  <a:pt x="12904" y="16116"/>
                  <a:pt x="12904" y="16116"/>
                </a:cubicBezTo>
                <a:cubicBezTo>
                  <a:pt x="12960" y="16116"/>
                  <a:pt x="12960" y="16116"/>
                  <a:pt x="12960" y="16116"/>
                </a:cubicBezTo>
                <a:cubicBezTo>
                  <a:pt x="12904" y="16183"/>
                  <a:pt x="12904" y="16183"/>
                  <a:pt x="12904" y="16183"/>
                </a:cubicBezTo>
                <a:cubicBezTo>
                  <a:pt x="12848" y="16183"/>
                  <a:pt x="12848" y="16183"/>
                  <a:pt x="12848" y="16183"/>
                </a:cubicBezTo>
                <a:cubicBezTo>
                  <a:pt x="12792" y="16250"/>
                  <a:pt x="12792" y="16250"/>
                  <a:pt x="12792" y="16250"/>
                </a:cubicBezTo>
                <a:cubicBezTo>
                  <a:pt x="12792" y="16183"/>
                  <a:pt x="12792" y="16183"/>
                  <a:pt x="12792" y="16183"/>
                </a:cubicBezTo>
                <a:close/>
                <a:moveTo>
                  <a:pt x="13016" y="16317"/>
                </a:moveTo>
                <a:cubicBezTo>
                  <a:pt x="13072" y="16250"/>
                  <a:pt x="13072" y="16250"/>
                  <a:pt x="13072" y="16250"/>
                </a:cubicBezTo>
                <a:cubicBezTo>
                  <a:pt x="13072" y="16183"/>
                  <a:pt x="13072" y="16183"/>
                  <a:pt x="13072" y="16183"/>
                </a:cubicBezTo>
                <a:cubicBezTo>
                  <a:pt x="13072" y="16183"/>
                  <a:pt x="13072" y="16183"/>
                  <a:pt x="13072" y="16183"/>
                </a:cubicBezTo>
                <a:cubicBezTo>
                  <a:pt x="13072" y="16250"/>
                  <a:pt x="13072" y="16250"/>
                  <a:pt x="13072" y="16250"/>
                </a:cubicBezTo>
                <a:cubicBezTo>
                  <a:pt x="13016" y="16317"/>
                  <a:pt x="13016" y="16317"/>
                  <a:pt x="13016" y="16317"/>
                </a:cubicBezTo>
                <a:cubicBezTo>
                  <a:pt x="13016" y="16317"/>
                  <a:pt x="13016" y="16317"/>
                  <a:pt x="13016" y="16317"/>
                </a:cubicBezTo>
                <a:cubicBezTo>
                  <a:pt x="13016" y="16317"/>
                  <a:pt x="13016" y="16317"/>
                  <a:pt x="13016" y="16317"/>
                </a:cubicBezTo>
                <a:cubicBezTo>
                  <a:pt x="13072" y="16250"/>
                  <a:pt x="13072" y="16250"/>
                  <a:pt x="13072" y="16250"/>
                </a:cubicBezTo>
                <a:cubicBezTo>
                  <a:pt x="13128" y="16250"/>
                  <a:pt x="13128" y="16250"/>
                  <a:pt x="13128" y="16250"/>
                </a:cubicBezTo>
                <a:cubicBezTo>
                  <a:pt x="13128" y="16183"/>
                  <a:pt x="13128" y="16183"/>
                  <a:pt x="13128" y="16183"/>
                </a:cubicBezTo>
                <a:cubicBezTo>
                  <a:pt x="13072" y="16116"/>
                  <a:pt x="13072" y="16116"/>
                  <a:pt x="13072" y="16116"/>
                </a:cubicBezTo>
                <a:cubicBezTo>
                  <a:pt x="13072" y="16116"/>
                  <a:pt x="13072" y="16116"/>
                  <a:pt x="13072" y="16116"/>
                </a:cubicBezTo>
                <a:cubicBezTo>
                  <a:pt x="13072" y="16116"/>
                  <a:pt x="13072" y="16116"/>
                  <a:pt x="13072" y="16116"/>
                </a:cubicBezTo>
                <a:cubicBezTo>
                  <a:pt x="13016" y="16116"/>
                  <a:pt x="13016" y="16116"/>
                  <a:pt x="13016" y="16116"/>
                </a:cubicBezTo>
                <a:cubicBezTo>
                  <a:pt x="13016" y="16116"/>
                  <a:pt x="13016" y="16116"/>
                  <a:pt x="13016" y="16116"/>
                </a:cubicBezTo>
                <a:cubicBezTo>
                  <a:pt x="13016" y="16183"/>
                  <a:pt x="13016" y="16183"/>
                  <a:pt x="13016" y="16183"/>
                </a:cubicBezTo>
                <a:cubicBezTo>
                  <a:pt x="12960" y="16250"/>
                  <a:pt x="12960" y="16250"/>
                  <a:pt x="12960" y="16250"/>
                </a:cubicBezTo>
                <a:cubicBezTo>
                  <a:pt x="12904" y="16250"/>
                  <a:pt x="12904" y="16250"/>
                  <a:pt x="12904" y="16250"/>
                </a:cubicBezTo>
                <a:cubicBezTo>
                  <a:pt x="12960" y="16183"/>
                  <a:pt x="12960" y="16183"/>
                  <a:pt x="12960" y="16183"/>
                </a:cubicBezTo>
                <a:cubicBezTo>
                  <a:pt x="12960" y="16183"/>
                  <a:pt x="12960" y="16183"/>
                  <a:pt x="12960" y="16183"/>
                </a:cubicBezTo>
                <a:cubicBezTo>
                  <a:pt x="13016" y="16116"/>
                  <a:pt x="13016" y="16116"/>
                  <a:pt x="13016" y="16116"/>
                </a:cubicBezTo>
                <a:cubicBezTo>
                  <a:pt x="12960" y="16116"/>
                  <a:pt x="12960" y="16116"/>
                  <a:pt x="12960" y="16116"/>
                </a:cubicBezTo>
                <a:cubicBezTo>
                  <a:pt x="12960" y="16116"/>
                  <a:pt x="12960" y="16116"/>
                  <a:pt x="12960" y="16116"/>
                </a:cubicBezTo>
                <a:cubicBezTo>
                  <a:pt x="12904" y="16183"/>
                  <a:pt x="12904" y="16183"/>
                  <a:pt x="12904" y="16183"/>
                </a:cubicBezTo>
                <a:cubicBezTo>
                  <a:pt x="12848" y="16250"/>
                  <a:pt x="12848" y="16250"/>
                  <a:pt x="12848" y="16250"/>
                </a:cubicBezTo>
                <a:cubicBezTo>
                  <a:pt x="12848" y="16317"/>
                  <a:pt x="12848" y="16317"/>
                  <a:pt x="12848" y="16317"/>
                </a:cubicBezTo>
                <a:cubicBezTo>
                  <a:pt x="12848" y="16317"/>
                  <a:pt x="12848" y="16317"/>
                  <a:pt x="12848" y="16317"/>
                </a:cubicBezTo>
                <a:cubicBezTo>
                  <a:pt x="12848" y="16384"/>
                  <a:pt x="12848" y="16384"/>
                  <a:pt x="12848" y="16384"/>
                </a:cubicBezTo>
                <a:cubicBezTo>
                  <a:pt x="12848" y="16384"/>
                  <a:pt x="12848" y="16384"/>
                  <a:pt x="12848" y="16384"/>
                </a:cubicBezTo>
                <a:cubicBezTo>
                  <a:pt x="12904" y="16317"/>
                  <a:pt x="12904" y="16317"/>
                  <a:pt x="12904" y="16317"/>
                </a:cubicBezTo>
                <a:cubicBezTo>
                  <a:pt x="12904" y="16317"/>
                  <a:pt x="12904" y="16317"/>
                  <a:pt x="12904" y="16317"/>
                </a:cubicBezTo>
                <a:cubicBezTo>
                  <a:pt x="12904" y="16317"/>
                  <a:pt x="12904" y="16317"/>
                  <a:pt x="12904" y="16317"/>
                </a:cubicBezTo>
                <a:cubicBezTo>
                  <a:pt x="12904" y="16384"/>
                  <a:pt x="12904" y="16384"/>
                  <a:pt x="12904" y="16384"/>
                </a:cubicBezTo>
                <a:cubicBezTo>
                  <a:pt x="12904" y="16384"/>
                  <a:pt x="12904" y="16384"/>
                  <a:pt x="12904" y="16384"/>
                </a:cubicBezTo>
                <a:cubicBezTo>
                  <a:pt x="12904" y="16384"/>
                  <a:pt x="12904" y="16384"/>
                  <a:pt x="12904" y="16384"/>
                </a:cubicBezTo>
                <a:cubicBezTo>
                  <a:pt x="12960" y="16384"/>
                  <a:pt x="12960" y="16384"/>
                  <a:pt x="12960" y="16384"/>
                </a:cubicBezTo>
                <a:cubicBezTo>
                  <a:pt x="12960" y="16384"/>
                  <a:pt x="13016" y="16317"/>
                  <a:pt x="13016" y="16317"/>
                </a:cubicBezTo>
                <a:close/>
                <a:moveTo>
                  <a:pt x="12960" y="16317"/>
                </a:moveTo>
                <a:cubicBezTo>
                  <a:pt x="12960" y="16250"/>
                  <a:pt x="12960" y="16250"/>
                  <a:pt x="12960" y="16250"/>
                </a:cubicBezTo>
                <a:cubicBezTo>
                  <a:pt x="13016" y="16183"/>
                  <a:pt x="13016" y="16183"/>
                  <a:pt x="13016" y="16183"/>
                </a:cubicBezTo>
                <a:cubicBezTo>
                  <a:pt x="13016" y="16250"/>
                  <a:pt x="13016" y="16250"/>
                  <a:pt x="13016" y="16250"/>
                </a:cubicBezTo>
                <a:cubicBezTo>
                  <a:pt x="12960" y="16317"/>
                  <a:pt x="12960" y="16317"/>
                  <a:pt x="12960" y="16317"/>
                </a:cubicBezTo>
                <a:cubicBezTo>
                  <a:pt x="12960" y="16317"/>
                  <a:pt x="12960" y="16317"/>
                  <a:pt x="12960" y="16317"/>
                </a:cubicBezTo>
                <a:close/>
                <a:moveTo>
                  <a:pt x="16326" y="19995"/>
                </a:moveTo>
                <a:cubicBezTo>
                  <a:pt x="16270" y="19995"/>
                  <a:pt x="16270" y="19995"/>
                  <a:pt x="16270" y="19995"/>
                </a:cubicBezTo>
                <a:cubicBezTo>
                  <a:pt x="16270" y="19928"/>
                  <a:pt x="16270" y="19928"/>
                  <a:pt x="16270" y="19928"/>
                </a:cubicBezTo>
                <a:cubicBezTo>
                  <a:pt x="16270" y="19928"/>
                  <a:pt x="16270" y="19928"/>
                  <a:pt x="16270" y="19928"/>
                </a:cubicBezTo>
                <a:cubicBezTo>
                  <a:pt x="16326" y="19928"/>
                  <a:pt x="16326" y="19928"/>
                  <a:pt x="16326" y="19928"/>
                </a:cubicBezTo>
                <a:cubicBezTo>
                  <a:pt x="16326" y="19861"/>
                  <a:pt x="16326" y="19861"/>
                  <a:pt x="16326" y="19861"/>
                </a:cubicBezTo>
                <a:cubicBezTo>
                  <a:pt x="16326" y="19861"/>
                  <a:pt x="16326" y="19861"/>
                  <a:pt x="16326" y="19861"/>
                </a:cubicBezTo>
                <a:cubicBezTo>
                  <a:pt x="16326" y="19861"/>
                  <a:pt x="16326" y="19861"/>
                  <a:pt x="16326" y="19861"/>
                </a:cubicBezTo>
                <a:cubicBezTo>
                  <a:pt x="16326" y="19861"/>
                  <a:pt x="16326" y="19861"/>
                  <a:pt x="16326" y="19861"/>
                </a:cubicBezTo>
                <a:cubicBezTo>
                  <a:pt x="16270" y="19928"/>
                  <a:pt x="16270" y="19928"/>
                  <a:pt x="16270" y="19928"/>
                </a:cubicBezTo>
                <a:cubicBezTo>
                  <a:pt x="16270" y="19928"/>
                  <a:pt x="16270" y="19928"/>
                  <a:pt x="16270" y="19928"/>
                </a:cubicBezTo>
                <a:cubicBezTo>
                  <a:pt x="16270" y="19995"/>
                  <a:pt x="16270" y="19995"/>
                  <a:pt x="16270" y="19995"/>
                </a:cubicBezTo>
                <a:cubicBezTo>
                  <a:pt x="16270" y="19995"/>
                  <a:pt x="16270" y="19995"/>
                  <a:pt x="16270" y="19995"/>
                </a:cubicBezTo>
                <a:cubicBezTo>
                  <a:pt x="16326" y="19995"/>
                  <a:pt x="16326" y="19995"/>
                  <a:pt x="16326" y="19995"/>
                </a:cubicBezTo>
                <a:close/>
                <a:moveTo>
                  <a:pt x="17504" y="20196"/>
                </a:moveTo>
                <a:cubicBezTo>
                  <a:pt x="17504" y="20196"/>
                  <a:pt x="17504" y="20196"/>
                  <a:pt x="17504" y="20196"/>
                </a:cubicBezTo>
                <a:cubicBezTo>
                  <a:pt x="17504" y="20129"/>
                  <a:pt x="17504" y="20129"/>
                  <a:pt x="17504" y="20129"/>
                </a:cubicBezTo>
                <a:cubicBezTo>
                  <a:pt x="17504" y="20129"/>
                  <a:pt x="17504" y="20129"/>
                  <a:pt x="17504" y="20129"/>
                </a:cubicBezTo>
                <a:cubicBezTo>
                  <a:pt x="17504" y="20062"/>
                  <a:pt x="17504" y="20062"/>
                  <a:pt x="17504" y="20062"/>
                </a:cubicBezTo>
                <a:cubicBezTo>
                  <a:pt x="17504" y="20062"/>
                  <a:pt x="17504" y="20062"/>
                  <a:pt x="17504" y="20062"/>
                </a:cubicBezTo>
                <a:cubicBezTo>
                  <a:pt x="17561" y="20062"/>
                  <a:pt x="17561" y="20062"/>
                  <a:pt x="17561" y="20062"/>
                </a:cubicBezTo>
                <a:cubicBezTo>
                  <a:pt x="17561" y="20062"/>
                  <a:pt x="17561" y="20062"/>
                  <a:pt x="17561" y="20062"/>
                </a:cubicBezTo>
                <a:cubicBezTo>
                  <a:pt x="17561" y="20062"/>
                  <a:pt x="17561" y="20062"/>
                  <a:pt x="17561" y="20062"/>
                </a:cubicBezTo>
                <a:cubicBezTo>
                  <a:pt x="17561" y="20129"/>
                  <a:pt x="17561" y="20129"/>
                  <a:pt x="17561" y="20129"/>
                </a:cubicBezTo>
                <a:cubicBezTo>
                  <a:pt x="17504" y="20129"/>
                  <a:pt x="17504" y="20129"/>
                  <a:pt x="17504" y="20129"/>
                </a:cubicBezTo>
                <a:cubicBezTo>
                  <a:pt x="17504" y="20129"/>
                  <a:pt x="17504" y="20129"/>
                  <a:pt x="17504" y="20129"/>
                </a:cubicBezTo>
                <a:cubicBezTo>
                  <a:pt x="17561" y="20196"/>
                  <a:pt x="17561" y="20196"/>
                  <a:pt x="17561" y="20196"/>
                </a:cubicBezTo>
                <a:cubicBezTo>
                  <a:pt x="17561" y="20196"/>
                  <a:pt x="17561" y="20196"/>
                  <a:pt x="17561" y="20196"/>
                </a:cubicBezTo>
                <a:cubicBezTo>
                  <a:pt x="17561" y="20196"/>
                  <a:pt x="17561" y="20196"/>
                  <a:pt x="17561" y="20196"/>
                </a:cubicBezTo>
                <a:cubicBezTo>
                  <a:pt x="17504" y="20196"/>
                  <a:pt x="17504" y="20196"/>
                  <a:pt x="17504" y="20196"/>
                </a:cubicBezTo>
                <a:close/>
                <a:moveTo>
                  <a:pt x="17561" y="20263"/>
                </a:moveTo>
                <a:cubicBezTo>
                  <a:pt x="17561" y="20196"/>
                  <a:pt x="17561" y="20196"/>
                  <a:pt x="17561" y="20196"/>
                </a:cubicBezTo>
                <a:cubicBezTo>
                  <a:pt x="17617" y="20196"/>
                  <a:pt x="17617" y="20196"/>
                  <a:pt x="17617" y="20196"/>
                </a:cubicBezTo>
                <a:cubicBezTo>
                  <a:pt x="17617" y="20263"/>
                  <a:pt x="17617" y="20263"/>
                  <a:pt x="17617" y="20263"/>
                </a:cubicBezTo>
                <a:cubicBezTo>
                  <a:pt x="17561" y="20263"/>
                  <a:pt x="17561" y="20263"/>
                  <a:pt x="17561" y="20263"/>
                </a:cubicBezTo>
                <a:cubicBezTo>
                  <a:pt x="17561" y="20263"/>
                  <a:pt x="17561" y="20263"/>
                  <a:pt x="17561" y="20263"/>
                </a:cubicBezTo>
                <a:close/>
                <a:moveTo>
                  <a:pt x="18065" y="18390"/>
                </a:moveTo>
                <a:cubicBezTo>
                  <a:pt x="18065" y="18323"/>
                  <a:pt x="18065" y="18323"/>
                  <a:pt x="18065" y="18323"/>
                </a:cubicBezTo>
                <a:cubicBezTo>
                  <a:pt x="18122" y="18256"/>
                  <a:pt x="18122" y="18256"/>
                  <a:pt x="18122" y="18256"/>
                </a:cubicBezTo>
                <a:cubicBezTo>
                  <a:pt x="18122" y="18323"/>
                  <a:pt x="18122" y="18323"/>
                  <a:pt x="18122" y="18323"/>
                </a:cubicBezTo>
                <a:cubicBezTo>
                  <a:pt x="18065" y="18390"/>
                  <a:pt x="18065" y="18390"/>
                  <a:pt x="18065" y="18390"/>
                </a:cubicBezTo>
                <a:cubicBezTo>
                  <a:pt x="18065" y="18390"/>
                  <a:pt x="18065" y="18390"/>
                  <a:pt x="18065" y="18390"/>
                </a:cubicBezTo>
                <a:cubicBezTo>
                  <a:pt x="18065" y="18390"/>
                  <a:pt x="18065" y="18390"/>
                  <a:pt x="18065" y="18390"/>
                </a:cubicBezTo>
                <a:close/>
                <a:moveTo>
                  <a:pt x="17897" y="18724"/>
                </a:moveTo>
                <a:cubicBezTo>
                  <a:pt x="17897" y="18791"/>
                  <a:pt x="17897" y="18791"/>
                  <a:pt x="17897" y="18791"/>
                </a:cubicBezTo>
                <a:cubicBezTo>
                  <a:pt x="17897" y="18791"/>
                  <a:pt x="17897" y="18791"/>
                  <a:pt x="17897" y="18791"/>
                </a:cubicBezTo>
                <a:cubicBezTo>
                  <a:pt x="17953" y="18791"/>
                  <a:pt x="17953" y="18791"/>
                  <a:pt x="17953" y="18791"/>
                </a:cubicBezTo>
                <a:cubicBezTo>
                  <a:pt x="17953" y="18791"/>
                  <a:pt x="17953" y="18791"/>
                  <a:pt x="17953" y="18791"/>
                </a:cubicBezTo>
                <a:cubicBezTo>
                  <a:pt x="17953" y="18724"/>
                  <a:pt x="17953" y="18724"/>
                  <a:pt x="17953" y="18724"/>
                </a:cubicBezTo>
                <a:cubicBezTo>
                  <a:pt x="17953" y="18724"/>
                  <a:pt x="17953" y="18724"/>
                  <a:pt x="17953" y="18724"/>
                </a:cubicBezTo>
                <a:cubicBezTo>
                  <a:pt x="17897" y="18724"/>
                  <a:pt x="17897" y="18724"/>
                  <a:pt x="17897" y="18724"/>
                </a:cubicBezTo>
                <a:close/>
                <a:moveTo>
                  <a:pt x="18178" y="19193"/>
                </a:moveTo>
                <a:cubicBezTo>
                  <a:pt x="18178" y="19126"/>
                  <a:pt x="18178" y="19126"/>
                  <a:pt x="18178" y="19126"/>
                </a:cubicBezTo>
                <a:cubicBezTo>
                  <a:pt x="18178" y="19126"/>
                  <a:pt x="18178" y="19126"/>
                  <a:pt x="18178" y="19126"/>
                </a:cubicBezTo>
                <a:cubicBezTo>
                  <a:pt x="18178" y="19126"/>
                  <a:pt x="18178" y="19126"/>
                  <a:pt x="18178" y="19126"/>
                </a:cubicBezTo>
                <a:cubicBezTo>
                  <a:pt x="18178" y="19126"/>
                  <a:pt x="18178" y="19126"/>
                  <a:pt x="18178" y="19126"/>
                </a:cubicBezTo>
                <a:cubicBezTo>
                  <a:pt x="18178" y="19126"/>
                  <a:pt x="18178" y="19126"/>
                  <a:pt x="18178" y="19126"/>
                </a:cubicBezTo>
                <a:cubicBezTo>
                  <a:pt x="18234" y="19193"/>
                  <a:pt x="18234" y="19193"/>
                  <a:pt x="18234" y="19193"/>
                </a:cubicBezTo>
                <a:cubicBezTo>
                  <a:pt x="18234" y="19193"/>
                  <a:pt x="18234" y="19193"/>
                  <a:pt x="18234" y="19193"/>
                </a:cubicBezTo>
                <a:cubicBezTo>
                  <a:pt x="18178" y="19193"/>
                  <a:pt x="18178" y="19193"/>
                  <a:pt x="18178" y="19193"/>
                </a:cubicBezTo>
                <a:cubicBezTo>
                  <a:pt x="18178" y="19193"/>
                  <a:pt x="18178" y="19193"/>
                  <a:pt x="18178" y="19193"/>
                </a:cubicBezTo>
                <a:close/>
                <a:moveTo>
                  <a:pt x="18065" y="19193"/>
                </a:moveTo>
                <a:cubicBezTo>
                  <a:pt x="18065" y="19193"/>
                  <a:pt x="18065" y="19193"/>
                  <a:pt x="18065" y="19193"/>
                </a:cubicBezTo>
                <a:cubicBezTo>
                  <a:pt x="18065" y="19193"/>
                  <a:pt x="18065" y="19193"/>
                  <a:pt x="18065" y="19193"/>
                </a:cubicBezTo>
                <a:cubicBezTo>
                  <a:pt x="18122" y="19193"/>
                  <a:pt x="18122" y="19193"/>
                  <a:pt x="18122" y="19193"/>
                </a:cubicBezTo>
                <a:cubicBezTo>
                  <a:pt x="18065" y="19126"/>
                  <a:pt x="18065" y="19126"/>
                  <a:pt x="18065" y="19126"/>
                </a:cubicBezTo>
                <a:cubicBezTo>
                  <a:pt x="18122" y="19126"/>
                  <a:pt x="18122" y="19126"/>
                  <a:pt x="18122" y="19126"/>
                </a:cubicBezTo>
                <a:cubicBezTo>
                  <a:pt x="18122" y="19193"/>
                  <a:pt x="18122" y="19193"/>
                  <a:pt x="18122" y="19193"/>
                </a:cubicBezTo>
                <a:cubicBezTo>
                  <a:pt x="18065" y="19193"/>
                  <a:pt x="18065" y="19193"/>
                  <a:pt x="18065" y="19193"/>
                </a:cubicBezTo>
                <a:cubicBezTo>
                  <a:pt x="18065" y="19259"/>
                  <a:pt x="18065" y="19259"/>
                  <a:pt x="18065" y="19259"/>
                </a:cubicBezTo>
                <a:cubicBezTo>
                  <a:pt x="18009" y="19259"/>
                  <a:pt x="18009" y="19259"/>
                  <a:pt x="18009" y="19259"/>
                </a:cubicBezTo>
                <a:cubicBezTo>
                  <a:pt x="18009" y="19193"/>
                  <a:pt x="18009" y="19193"/>
                  <a:pt x="18009" y="19193"/>
                </a:cubicBezTo>
                <a:cubicBezTo>
                  <a:pt x="18065" y="19193"/>
                  <a:pt x="18065" y="19193"/>
                  <a:pt x="18065" y="19193"/>
                </a:cubicBezTo>
                <a:close/>
                <a:moveTo>
                  <a:pt x="17673" y="19861"/>
                </a:moveTo>
                <a:cubicBezTo>
                  <a:pt x="17673" y="19861"/>
                  <a:pt x="17673" y="19861"/>
                  <a:pt x="17673" y="19861"/>
                </a:cubicBezTo>
                <a:cubicBezTo>
                  <a:pt x="17673" y="19861"/>
                  <a:pt x="17673" y="19861"/>
                  <a:pt x="17673" y="19861"/>
                </a:cubicBezTo>
                <a:cubicBezTo>
                  <a:pt x="17673" y="19861"/>
                  <a:pt x="17673" y="19861"/>
                  <a:pt x="17673" y="19861"/>
                </a:cubicBezTo>
                <a:cubicBezTo>
                  <a:pt x="17673" y="19861"/>
                  <a:pt x="17673" y="19861"/>
                  <a:pt x="17673" y="19861"/>
                </a:cubicBezTo>
                <a:close/>
                <a:moveTo>
                  <a:pt x="18178" y="19728"/>
                </a:moveTo>
                <a:cubicBezTo>
                  <a:pt x="18178" y="19728"/>
                  <a:pt x="18178" y="19728"/>
                  <a:pt x="18178" y="19728"/>
                </a:cubicBezTo>
                <a:cubicBezTo>
                  <a:pt x="18178" y="19728"/>
                  <a:pt x="18178" y="19728"/>
                  <a:pt x="18178" y="19728"/>
                </a:cubicBezTo>
                <a:cubicBezTo>
                  <a:pt x="18234" y="19728"/>
                  <a:pt x="18234" y="19728"/>
                  <a:pt x="18234" y="19728"/>
                </a:cubicBezTo>
                <a:cubicBezTo>
                  <a:pt x="18234" y="19728"/>
                  <a:pt x="18234" y="19728"/>
                  <a:pt x="18234" y="19728"/>
                </a:cubicBezTo>
                <a:cubicBezTo>
                  <a:pt x="18178" y="19728"/>
                  <a:pt x="18178" y="19728"/>
                  <a:pt x="18178" y="19728"/>
                </a:cubicBezTo>
                <a:cubicBezTo>
                  <a:pt x="18178" y="19728"/>
                  <a:pt x="18178" y="19728"/>
                  <a:pt x="18178" y="19728"/>
                </a:cubicBezTo>
                <a:close/>
                <a:moveTo>
                  <a:pt x="17617" y="18724"/>
                </a:moveTo>
                <a:cubicBezTo>
                  <a:pt x="17561" y="18724"/>
                  <a:pt x="17561" y="18724"/>
                  <a:pt x="17561" y="18724"/>
                </a:cubicBezTo>
                <a:cubicBezTo>
                  <a:pt x="17561" y="18791"/>
                  <a:pt x="17561" y="18791"/>
                  <a:pt x="17561" y="18791"/>
                </a:cubicBezTo>
                <a:cubicBezTo>
                  <a:pt x="17504" y="18791"/>
                  <a:pt x="17504" y="18791"/>
                  <a:pt x="17504" y="18791"/>
                </a:cubicBezTo>
                <a:cubicBezTo>
                  <a:pt x="17504" y="18791"/>
                  <a:pt x="17504" y="18791"/>
                  <a:pt x="17504" y="18791"/>
                </a:cubicBezTo>
                <a:cubicBezTo>
                  <a:pt x="17504" y="18791"/>
                  <a:pt x="17504" y="18791"/>
                  <a:pt x="17504" y="18791"/>
                </a:cubicBezTo>
                <a:cubicBezTo>
                  <a:pt x="17504" y="18791"/>
                  <a:pt x="17504" y="18791"/>
                  <a:pt x="17504" y="18791"/>
                </a:cubicBezTo>
                <a:cubicBezTo>
                  <a:pt x="17504" y="18858"/>
                  <a:pt x="17504" y="18858"/>
                  <a:pt x="17504" y="18858"/>
                </a:cubicBezTo>
                <a:cubicBezTo>
                  <a:pt x="17504" y="18858"/>
                  <a:pt x="17504" y="18858"/>
                  <a:pt x="17504" y="18858"/>
                </a:cubicBezTo>
                <a:cubicBezTo>
                  <a:pt x="17504" y="18858"/>
                  <a:pt x="17504" y="18858"/>
                  <a:pt x="17504" y="18858"/>
                </a:cubicBezTo>
                <a:cubicBezTo>
                  <a:pt x="17448" y="18858"/>
                  <a:pt x="17448" y="18858"/>
                  <a:pt x="17448" y="18858"/>
                </a:cubicBezTo>
                <a:cubicBezTo>
                  <a:pt x="17448" y="18925"/>
                  <a:pt x="17448" y="18925"/>
                  <a:pt x="17448" y="18925"/>
                </a:cubicBezTo>
                <a:cubicBezTo>
                  <a:pt x="17448" y="18925"/>
                  <a:pt x="17448" y="18925"/>
                  <a:pt x="17448" y="18925"/>
                </a:cubicBezTo>
                <a:cubicBezTo>
                  <a:pt x="17448" y="18925"/>
                  <a:pt x="17448" y="18925"/>
                  <a:pt x="17448" y="18925"/>
                </a:cubicBezTo>
                <a:cubicBezTo>
                  <a:pt x="17448" y="18925"/>
                  <a:pt x="17448" y="18925"/>
                  <a:pt x="17448" y="18925"/>
                </a:cubicBezTo>
                <a:cubicBezTo>
                  <a:pt x="17448" y="18992"/>
                  <a:pt x="17448" y="18992"/>
                  <a:pt x="17448" y="18992"/>
                </a:cubicBezTo>
                <a:cubicBezTo>
                  <a:pt x="17392" y="18992"/>
                  <a:pt x="17392" y="18992"/>
                  <a:pt x="17392" y="18992"/>
                </a:cubicBezTo>
                <a:cubicBezTo>
                  <a:pt x="17392" y="18992"/>
                  <a:pt x="17392" y="18992"/>
                  <a:pt x="17392" y="18992"/>
                </a:cubicBezTo>
                <a:cubicBezTo>
                  <a:pt x="17392" y="19059"/>
                  <a:pt x="17392" y="19059"/>
                  <a:pt x="17392" y="19059"/>
                </a:cubicBezTo>
                <a:cubicBezTo>
                  <a:pt x="17336" y="19126"/>
                  <a:pt x="17336" y="19126"/>
                  <a:pt x="17336" y="19126"/>
                </a:cubicBezTo>
                <a:cubicBezTo>
                  <a:pt x="17336" y="19126"/>
                  <a:pt x="17336" y="19126"/>
                  <a:pt x="17336" y="19126"/>
                </a:cubicBezTo>
                <a:cubicBezTo>
                  <a:pt x="17336" y="19193"/>
                  <a:pt x="17336" y="19193"/>
                  <a:pt x="17336" y="19193"/>
                </a:cubicBezTo>
                <a:cubicBezTo>
                  <a:pt x="17336" y="19193"/>
                  <a:pt x="17336" y="19193"/>
                  <a:pt x="17336" y="19193"/>
                </a:cubicBezTo>
                <a:cubicBezTo>
                  <a:pt x="17336" y="19193"/>
                  <a:pt x="17336" y="19193"/>
                  <a:pt x="17336" y="19193"/>
                </a:cubicBezTo>
                <a:cubicBezTo>
                  <a:pt x="17336" y="19193"/>
                  <a:pt x="17336" y="19193"/>
                  <a:pt x="17336" y="19193"/>
                </a:cubicBezTo>
                <a:cubicBezTo>
                  <a:pt x="17280" y="19193"/>
                  <a:pt x="17280" y="19193"/>
                  <a:pt x="17280" y="19193"/>
                </a:cubicBezTo>
                <a:cubicBezTo>
                  <a:pt x="17280" y="19193"/>
                  <a:pt x="17280" y="19193"/>
                  <a:pt x="17280" y="19193"/>
                </a:cubicBezTo>
                <a:cubicBezTo>
                  <a:pt x="17224" y="19259"/>
                  <a:pt x="17224" y="19259"/>
                  <a:pt x="17224" y="19259"/>
                </a:cubicBezTo>
                <a:cubicBezTo>
                  <a:pt x="17224" y="19259"/>
                  <a:pt x="17224" y="19259"/>
                  <a:pt x="17224" y="19259"/>
                </a:cubicBezTo>
                <a:cubicBezTo>
                  <a:pt x="17280" y="19259"/>
                  <a:pt x="17280" y="19259"/>
                  <a:pt x="17280" y="19259"/>
                </a:cubicBezTo>
                <a:cubicBezTo>
                  <a:pt x="17280" y="19326"/>
                  <a:pt x="17280" y="19326"/>
                  <a:pt x="17280" y="19326"/>
                </a:cubicBezTo>
                <a:cubicBezTo>
                  <a:pt x="17280" y="19326"/>
                  <a:pt x="17280" y="19326"/>
                  <a:pt x="17280" y="19326"/>
                </a:cubicBezTo>
                <a:cubicBezTo>
                  <a:pt x="17280" y="19326"/>
                  <a:pt x="17280" y="19326"/>
                  <a:pt x="17280" y="19326"/>
                </a:cubicBezTo>
                <a:cubicBezTo>
                  <a:pt x="17224" y="19393"/>
                  <a:pt x="17224" y="19393"/>
                  <a:pt x="17224" y="19393"/>
                </a:cubicBezTo>
                <a:cubicBezTo>
                  <a:pt x="17168" y="19326"/>
                  <a:pt x="17168" y="19326"/>
                  <a:pt x="17168" y="19326"/>
                </a:cubicBezTo>
                <a:cubicBezTo>
                  <a:pt x="17168" y="19393"/>
                  <a:pt x="17168" y="19393"/>
                  <a:pt x="17168" y="19393"/>
                </a:cubicBezTo>
                <a:cubicBezTo>
                  <a:pt x="17168" y="19393"/>
                  <a:pt x="17168" y="19393"/>
                  <a:pt x="17168" y="19393"/>
                </a:cubicBezTo>
                <a:cubicBezTo>
                  <a:pt x="17168" y="19393"/>
                  <a:pt x="17168" y="19393"/>
                  <a:pt x="17168" y="19393"/>
                </a:cubicBezTo>
                <a:cubicBezTo>
                  <a:pt x="17112" y="19460"/>
                  <a:pt x="17112" y="19460"/>
                  <a:pt x="17112" y="19460"/>
                </a:cubicBezTo>
                <a:cubicBezTo>
                  <a:pt x="17112" y="19527"/>
                  <a:pt x="17112" y="19527"/>
                  <a:pt x="17112" y="19527"/>
                </a:cubicBezTo>
                <a:cubicBezTo>
                  <a:pt x="17056" y="19527"/>
                  <a:pt x="17056" y="19527"/>
                  <a:pt x="17056" y="19527"/>
                </a:cubicBezTo>
                <a:cubicBezTo>
                  <a:pt x="17056" y="19460"/>
                  <a:pt x="17056" y="19460"/>
                  <a:pt x="17056" y="19460"/>
                </a:cubicBezTo>
                <a:cubicBezTo>
                  <a:pt x="17056" y="19527"/>
                  <a:pt x="17056" y="19527"/>
                  <a:pt x="17056" y="19527"/>
                </a:cubicBezTo>
                <a:cubicBezTo>
                  <a:pt x="17056" y="19460"/>
                  <a:pt x="17056" y="19460"/>
                  <a:pt x="17056" y="19460"/>
                </a:cubicBezTo>
                <a:cubicBezTo>
                  <a:pt x="17056" y="19460"/>
                  <a:pt x="17056" y="19460"/>
                  <a:pt x="17056" y="19460"/>
                </a:cubicBezTo>
                <a:cubicBezTo>
                  <a:pt x="17056" y="19393"/>
                  <a:pt x="17056" y="19393"/>
                  <a:pt x="17056" y="19393"/>
                </a:cubicBezTo>
                <a:cubicBezTo>
                  <a:pt x="17112" y="19393"/>
                  <a:pt x="17112" y="19393"/>
                  <a:pt x="17112" y="19393"/>
                </a:cubicBezTo>
                <a:cubicBezTo>
                  <a:pt x="17056" y="19393"/>
                  <a:pt x="17056" y="19393"/>
                  <a:pt x="17056" y="19393"/>
                </a:cubicBezTo>
                <a:cubicBezTo>
                  <a:pt x="17056" y="19460"/>
                  <a:pt x="17056" y="19460"/>
                  <a:pt x="17056" y="19460"/>
                </a:cubicBezTo>
                <a:cubicBezTo>
                  <a:pt x="16999" y="19460"/>
                  <a:pt x="16999" y="19460"/>
                  <a:pt x="16999" y="19460"/>
                </a:cubicBezTo>
                <a:cubicBezTo>
                  <a:pt x="16943" y="19527"/>
                  <a:pt x="16943" y="19527"/>
                  <a:pt x="16943" y="19527"/>
                </a:cubicBezTo>
                <a:cubicBezTo>
                  <a:pt x="16999" y="19527"/>
                  <a:pt x="16999" y="19527"/>
                  <a:pt x="16999" y="19527"/>
                </a:cubicBezTo>
                <a:cubicBezTo>
                  <a:pt x="16999" y="19527"/>
                  <a:pt x="16999" y="19527"/>
                  <a:pt x="16999" y="19527"/>
                </a:cubicBezTo>
                <a:cubicBezTo>
                  <a:pt x="17056" y="19527"/>
                  <a:pt x="17056" y="19527"/>
                  <a:pt x="17056" y="19527"/>
                </a:cubicBezTo>
                <a:cubicBezTo>
                  <a:pt x="17112" y="19527"/>
                  <a:pt x="17112" y="19527"/>
                  <a:pt x="17112" y="19527"/>
                </a:cubicBezTo>
                <a:cubicBezTo>
                  <a:pt x="17112" y="19527"/>
                  <a:pt x="17112" y="19527"/>
                  <a:pt x="17112" y="19527"/>
                </a:cubicBezTo>
                <a:cubicBezTo>
                  <a:pt x="17056" y="19594"/>
                  <a:pt x="17056" y="19594"/>
                  <a:pt x="17056" y="19594"/>
                </a:cubicBezTo>
                <a:cubicBezTo>
                  <a:pt x="16999" y="19661"/>
                  <a:pt x="16999" y="19661"/>
                  <a:pt x="16999" y="19661"/>
                </a:cubicBezTo>
                <a:cubicBezTo>
                  <a:pt x="16943" y="19728"/>
                  <a:pt x="16943" y="19728"/>
                  <a:pt x="16943" y="19728"/>
                </a:cubicBezTo>
                <a:cubicBezTo>
                  <a:pt x="16943" y="19728"/>
                  <a:pt x="16943" y="19728"/>
                  <a:pt x="16943" y="19728"/>
                </a:cubicBezTo>
                <a:cubicBezTo>
                  <a:pt x="16887" y="19728"/>
                  <a:pt x="16887" y="19728"/>
                  <a:pt x="16887" y="19728"/>
                </a:cubicBezTo>
                <a:cubicBezTo>
                  <a:pt x="16887" y="19794"/>
                  <a:pt x="16887" y="19794"/>
                  <a:pt x="16887" y="19794"/>
                </a:cubicBezTo>
                <a:cubicBezTo>
                  <a:pt x="16887" y="19794"/>
                  <a:pt x="16887" y="19794"/>
                  <a:pt x="16887" y="19794"/>
                </a:cubicBezTo>
                <a:cubicBezTo>
                  <a:pt x="16887" y="19861"/>
                  <a:pt x="16887" y="19861"/>
                  <a:pt x="16887" y="19861"/>
                </a:cubicBezTo>
                <a:cubicBezTo>
                  <a:pt x="16887" y="19861"/>
                  <a:pt x="16887" y="19861"/>
                  <a:pt x="16887" y="19861"/>
                </a:cubicBezTo>
                <a:cubicBezTo>
                  <a:pt x="16943" y="19861"/>
                  <a:pt x="16943" y="19861"/>
                  <a:pt x="16943" y="19861"/>
                </a:cubicBezTo>
                <a:cubicBezTo>
                  <a:pt x="16943" y="19861"/>
                  <a:pt x="16943" y="19861"/>
                  <a:pt x="16943" y="19861"/>
                </a:cubicBezTo>
                <a:cubicBezTo>
                  <a:pt x="16999" y="19861"/>
                  <a:pt x="16999" y="19861"/>
                  <a:pt x="16999" y="19861"/>
                </a:cubicBezTo>
                <a:cubicBezTo>
                  <a:pt x="17056" y="19861"/>
                  <a:pt x="17056" y="19861"/>
                  <a:pt x="17056" y="19861"/>
                </a:cubicBezTo>
                <a:cubicBezTo>
                  <a:pt x="17112" y="19861"/>
                  <a:pt x="17112" y="19861"/>
                  <a:pt x="17112" y="19861"/>
                </a:cubicBezTo>
                <a:cubicBezTo>
                  <a:pt x="17112" y="19794"/>
                  <a:pt x="17112" y="19794"/>
                  <a:pt x="17112" y="19794"/>
                </a:cubicBezTo>
                <a:cubicBezTo>
                  <a:pt x="17112" y="19794"/>
                  <a:pt x="17112" y="19794"/>
                  <a:pt x="17112" y="19794"/>
                </a:cubicBezTo>
                <a:cubicBezTo>
                  <a:pt x="17168" y="19794"/>
                  <a:pt x="17168" y="19794"/>
                  <a:pt x="17168" y="19794"/>
                </a:cubicBezTo>
                <a:cubicBezTo>
                  <a:pt x="17112" y="19861"/>
                  <a:pt x="17112" y="19861"/>
                  <a:pt x="17112" y="19861"/>
                </a:cubicBezTo>
                <a:cubicBezTo>
                  <a:pt x="17168" y="19861"/>
                  <a:pt x="17168" y="19861"/>
                  <a:pt x="17168" y="19861"/>
                </a:cubicBezTo>
                <a:cubicBezTo>
                  <a:pt x="17224" y="19861"/>
                  <a:pt x="17224" y="19861"/>
                  <a:pt x="17224" y="19861"/>
                </a:cubicBezTo>
                <a:cubicBezTo>
                  <a:pt x="17224" y="19861"/>
                  <a:pt x="17224" y="19861"/>
                  <a:pt x="17224" y="19861"/>
                </a:cubicBezTo>
                <a:cubicBezTo>
                  <a:pt x="17280" y="19861"/>
                  <a:pt x="17280" y="19861"/>
                  <a:pt x="17280" y="19861"/>
                </a:cubicBezTo>
                <a:cubicBezTo>
                  <a:pt x="17336" y="19861"/>
                  <a:pt x="17336" y="19861"/>
                  <a:pt x="17336" y="19861"/>
                </a:cubicBezTo>
                <a:cubicBezTo>
                  <a:pt x="17336" y="19861"/>
                  <a:pt x="17336" y="19861"/>
                  <a:pt x="17336" y="19861"/>
                </a:cubicBezTo>
                <a:cubicBezTo>
                  <a:pt x="17336" y="19861"/>
                  <a:pt x="17336" y="19861"/>
                  <a:pt x="17336" y="19861"/>
                </a:cubicBezTo>
                <a:cubicBezTo>
                  <a:pt x="17392" y="19928"/>
                  <a:pt x="17392" y="19928"/>
                  <a:pt x="17392" y="19928"/>
                </a:cubicBezTo>
                <a:cubicBezTo>
                  <a:pt x="17392" y="19861"/>
                  <a:pt x="17392" y="19861"/>
                  <a:pt x="17392" y="19861"/>
                </a:cubicBezTo>
                <a:cubicBezTo>
                  <a:pt x="17448" y="19928"/>
                  <a:pt x="17448" y="19928"/>
                  <a:pt x="17448" y="19928"/>
                </a:cubicBezTo>
                <a:cubicBezTo>
                  <a:pt x="17448" y="19928"/>
                  <a:pt x="17448" y="19928"/>
                  <a:pt x="17448" y="19928"/>
                </a:cubicBezTo>
                <a:cubicBezTo>
                  <a:pt x="17448" y="19861"/>
                  <a:pt x="17448" y="19861"/>
                  <a:pt x="17448" y="19861"/>
                </a:cubicBezTo>
                <a:cubicBezTo>
                  <a:pt x="17448" y="19861"/>
                  <a:pt x="17448" y="19861"/>
                  <a:pt x="17448" y="19861"/>
                </a:cubicBezTo>
                <a:cubicBezTo>
                  <a:pt x="17504" y="19861"/>
                  <a:pt x="17504" y="19861"/>
                  <a:pt x="17504" y="19861"/>
                </a:cubicBezTo>
                <a:cubicBezTo>
                  <a:pt x="17504" y="19861"/>
                  <a:pt x="17504" y="19861"/>
                  <a:pt x="17504" y="19861"/>
                </a:cubicBezTo>
                <a:cubicBezTo>
                  <a:pt x="17561" y="19861"/>
                  <a:pt x="17561" y="19861"/>
                  <a:pt x="17561" y="19861"/>
                </a:cubicBezTo>
                <a:cubicBezTo>
                  <a:pt x="17561" y="19861"/>
                  <a:pt x="17561" y="19861"/>
                  <a:pt x="17561" y="19861"/>
                </a:cubicBezTo>
                <a:cubicBezTo>
                  <a:pt x="17561" y="19861"/>
                  <a:pt x="17561" y="19861"/>
                  <a:pt x="17561" y="19861"/>
                </a:cubicBezTo>
                <a:cubicBezTo>
                  <a:pt x="17617" y="19861"/>
                  <a:pt x="17617" y="19861"/>
                  <a:pt x="17617" y="19861"/>
                </a:cubicBezTo>
                <a:cubicBezTo>
                  <a:pt x="17617" y="19861"/>
                  <a:pt x="17617" y="19861"/>
                  <a:pt x="17617" y="19861"/>
                </a:cubicBezTo>
                <a:cubicBezTo>
                  <a:pt x="17617" y="19861"/>
                  <a:pt x="17617" y="19861"/>
                  <a:pt x="17617" y="19861"/>
                </a:cubicBezTo>
                <a:cubicBezTo>
                  <a:pt x="17617" y="19794"/>
                  <a:pt x="17617" y="19794"/>
                  <a:pt x="17617" y="19794"/>
                </a:cubicBezTo>
                <a:cubicBezTo>
                  <a:pt x="17617" y="19794"/>
                  <a:pt x="17617" y="19794"/>
                  <a:pt x="17617" y="19794"/>
                </a:cubicBezTo>
                <a:cubicBezTo>
                  <a:pt x="17673" y="19794"/>
                  <a:pt x="17673" y="19794"/>
                  <a:pt x="17673" y="19794"/>
                </a:cubicBezTo>
                <a:cubicBezTo>
                  <a:pt x="17673" y="19794"/>
                  <a:pt x="17673" y="19794"/>
                  <a:pt x="17673" y="19794"/>
                </a:cubicBezTo>
                <a:cubicBezTo>
                  <a:pt x="17673" y="19794"/>
                  <a:pt x="17673" y="19794"/>
                  <a:pt x="17673" y="19794"/>
                </a:cubicBezTo>
                <a:cubicBezTo>
                  <a:pt x="17617" y="19861"/>
                  <a:pt x="17617" y="19861"/>
                  <a:pt x="17617" y="19861"/>
                </a:cubicBezTo>
                <a:cubicBezTo>
                  <a:pt x="17673" y="19861"/>
                  <a:pt x="17673" y="19861"/>
                  <a:pt x="17673" y="19861"/>
                </a:cubicBezTo>
                <a:cubicBezTo>
                  <a:pt x="17673" y="19794"/>
                  <a:pt x="17673" y="19794"/>
                  <a:pt x="17673" y="19794"/>
                </a:cubicBezTo>
                <a:cubicBezTo>
                  <a:pt x="17673" y="19794"/>
                  <a:pt x="17673" y="19794"/>
                  <a:pt x="17673" y="19794"/>
                </a:cubicBezTo>
                <a:cubicBezTo>
                  <a:pt x="17673" y="19794"/>
                  <a:pt x="17673" y="19794"/>
                  <a:pt x="17673" y="19794"/>
                </a:cubicBezTo>
                <a:cubicBezTo>
                  <a:pt x="17673" y="19794"/>
                  <a:pt x="17673" y="19794"/>
                  <a:pt x="17673" y="19794"/>
                </a:cubicBezTo>
                <a:cubicBezTo>
                  <a:pt x="17673" y="19861"/>
                  <a:pt x="17673" y="19861"/>
                  <a:pt x="17673" y="19861"/>
                </a:cubicBezTo>
                <a:cubicBezTo>
                  <a:pt x="17673" y="19861"/>
                  <a:pt x="17673" y="19861"/>
                  <a:pt x="17673" y="19861"/>
                </a:cubicBezTo>
                <a:cubicBezTo>
                  <a:pt x="17729" y="19861"/>
                  <a:pt x="17729" y="19861"/>
                  <a:pt x="17729" y="19861"/>
                </a:cubicBezTo>
                <a:cubicBezTo>
                  <a:pt x="17729" y="19861"/>
                  <a:pt x="17729" y="19861"/>
                  <a:pt x="17729" y="19861"/>
                </a:cubicBezTo>
                <a:cubicBezTo>
                  <a:pt x="17729" y="19861"/>
                  <a:pt x="17729" y="19861"/>
                  <a:pt x="17729" y="19861"/>
                </a:cubicBezTo>
                <a:cubicBezTo>
                  <a:pt x="17673" y="19928"/>
                  <a:pt x="17673" y="19928"/>
                  <a:pt x="17673" y="19928"/>
                </a:cubicBezTo>
                <a:cubicBezTo>
                  <a:pt x="17617" y="19928"/>
                  <a:pt x="17617" y="19928"/>
                  <a:pt x="17617" y="19928"/>
                </a:cubicBezTo>
                <a:cubicBezTo>
                  <a:pt x="17617" y="19928"/>
                  <a:pt x="17617" y="19928"/>
                  <a:pt x="17617" y="19928"/>
                </a:cubicBezTo>
                <a:cubicBezTo>
                  <a:pt x="17673" y="19928"/>
                  <a:pt x="17673" y="19928"/>
                  <a:pt x="17673" y="19928"/>
                </a:cubicBezTo>
                <a:cubicBezTo>
                  <a:pt x="17673" y="19928"/>
                  <a:pt x="17673" y="19928"/>
                  <a:pt x="17673" y="19928"/>
                </a:cubicBezTo>
                <a:cubicBezTo>
                  <a:pt x="17673" y="19928"/>
                  <a:pt x="17673" y="19928"/>
                  <a:pt x="17673" y="19928"/>
                </a:cubicBezTo>
                <a:cubicBezTo>
                  <a:pt x="17729" y="19928"/>
                  <a:pt x="17729" y="19928"/>
                  <a:pt x="17729" y="19928"/>
                </a:cubicBezTo>
                <a:cubicBezTo>
                  <a:pt x="17729" y="19928"/>
                  <a:pt x="17729" y="19928"/>
                  <a:pt x="17729" y="19928"/>
                </a:cubicBezTo>
                <a:cubicBezTo>
                  <a:pt x="17729" y="19928"/>
                  <a:pt x="17729" y="19928"/>
                  <a:pt x="17729" y="19928"/>
                </a:cubicBezTo>
                <a:cubicBezTo>
                  <a:pt x="17785" y="19928"/>
                  <a:pt x="17785" y="19928"/>
                  <a:pt x="17785" y="19928"/>
                </a:cubicBezTo>
                <a:cubicBezTo>
                  <a:pt x="17785" y="19928"/>
                  <a:pt x="17785" y="19928"/>
                  <a:pt x="17785" y="19928"/>
                </a:cubicBezTo>
                <a:cubicBezTo>
                  <a:pt x="17785" y="19861"/>
                  <a:pt x="17785" y="19861"/>
                  <a:pt x="17785" y="19861"/>
                </a:cubicBezTo>
                <a:cubicBezTo>
                  <a:pt x="17785" y="19861"/>
                  <a:pt x="17785" y="19861"/>
                  <a:pt x="17785" y="19861"/>
                </a:cubicBezTo>
                <a:cubicBezTo>
                  <a:pt x="17841" y="19861"/>
                  <a:pt x="17841" y="19861"/>
                  <a:pt x="17841" y="19861"/>
                </a:cubicBezTo>
                <a:cubicBezTo>
                  <a:pt x="17841" y="19928"/>
                  <a:pt x="17841" y="19928"/>
                  <a:pt x="17841" y="19928"/>
                </a:cubicBezTo>
                <a:cubicBezTo>
                  <a:pt x="17897" y="19928"/>
                  <a:pt x="17897" y="19928"/>
                  <a:pt x="17897" y="19928"/>
                </a:cubicBezTo>
                <a:cubicBezTo>
                  <a:pt x="17897" y="19861"/>
                  <a:pt x="17897" y="19861"/>
                  <a:pt x="17897" y="19861"/>
                </a:cubicBezTo>
                <a:cubicBezTo>
                  <a:pt x="17953" y="19861"/>
                  <a:pt x="17953" y="19861"/>
                  <a:pt x="17953" y="19861"/>
                </a:cubicBezTo>
                <a:cubicBezTo>
                  <a:pt x="17897" y="19928"/>
                  <a:pt x="17897" y="19928"/>
                  <a:pt x="17897" y="19928"/>
                </a:cubicBezTo>
                <a:cubicBezTo>
                  <a:pt x="17897" y="19928"/>
                  <a:pt x="17897" y="19928"/>
                  <a:pt x="17897" y="19928"/>
                </a:cubicBezTo>
                <a:cubicBezTo>
                  <a:pt x="17897" y="19928"/>
                  <a:pt x="17897" y="19928"/>
                  <a:pt x="17897" y="19928"/>
                </a:cubicBezTo>
                <a:cubicBezTo>
                  <a:pt x="17841" y="19928"/>
                  <a:pt x="17841" y="19928"/>
                  <a:pt x="17841" y="19928"/>
                </a:cubicBezTo>
                <a:cubicBezTo>
                  <a:pt x="17785" y="19995"/>
                  <a:pt x="17785" y="19995"/>
                  <a:pt x="17785" y="19995"/>
                </a:cubicBezTo>
                <a:cubicBezTo>
                  <a:pt x="17785" y="19995"/>
                  <a:pt x="17785" y="19995"/>
                  <a:pt x="17785" y="19995"/>
                </a:cubicBezTo>
                <a:cubicBezTo>
                  <a:pt x="17785" y="19995"/>
                  <a:pt x="17785" y="19995"/>
                  <a:pt x="17785" y="19995"/>
                </a:cubicBezTo>
                <a:cubicBezTo>
                  <a:pt x="17785" y="20062"/>
                  <a:pt x="17785" y="20062"/>
                  <a:pt x="17785" y="20062"/>
                </a:cubicBezTo>
                <a:cubicBezTo>
                  <a:pt x="17785" y="20062"/>
                  <a:pt x="17785" y="20062"/>
                  <a:pt x="17785" y="20062"/>
                </a:cubicBezTo>
                <a:cubicBezTo>
                  <a:pt x="17729" y="20062"/>
                  <a:pt x="17729" y="20062"/>
                  <a:pt x="17729" y="20062"/>
                </a:cubicBezTo>
                <a:cubicBezTo>
                  <a:pt x="17729" y="20062"/>
                  <a:pt x="17729" y="20062"/>
                  <a:pt x="17729" y="20062"/>
                </a:cubicBezTo>
                <a:cubicBezTo>
                  <a:pt x="17729" y="20062"/>
                  <a:pt x="17729" y="20062"/>
                  <a:pt x="17729" y="20062"/>
                </a:cubicBezTo>
                <a:cubicBezTo>
                  <a:pt x="17673" y="20062"/>
                  <a:pt x="17673" y="20062"/>
                  <a:pt x="17673" y="20062"/>
                </a:cubicBezTo>
                <a:cubicBezTo>
                  <a:pt x="17617" y="20129"/>
                  <a:pt x="17617" y="20129"/>
                  <a:pt x="17617" y="20129"/>
                </a:cubicBezTo>
                <a:cubicBezTo>
                  <a:pt x="17617" y="20129"/>
                  <a:pt x="17617" y="20129"/>
                  <a:pt x="17617" y="20129"/>
                </a:cubicBezTo>
                <a:cubicBezTo>
                  <a:pt x="17617" y="20129"/>
                  <a:pt x="17617" y="20129"/>
                  <a:pt x="17617" y="20129"/>
                </a:cubicBezTo>
                <a:cubicBezTo>
                  <a:pt x="17673" y="20196"/>
                  <a:pt x="17673" y="20196"/>
                  <a:pt x="17673" y="20196"/>
                </a:cubicBezTo>
                <a:cubicBezTo>
                  <a:pt x="17673" y="20196"/>
                  <a:pt x="17673" y="20196"/>
                  <a:pt x="17673" y="20196"/>
                </a:cubicBezTo>
                <a:cubicBezTo>
                  <a:pt x="17673" y="20129"/>
                  <a:pt x="17673" y="20129"/>
                  <a:pt x="17673" y="20129"/>
                </a:cubicBezTo>
                <a:cubicBezTo>
                  <a:pt x="17729" y="20129"/>
                  <a:pt x="17729" y="20129"/>
                  <a:pt x="17729" y="20129"/>
                </a:cubicBezTo>
                <a:cubicBezTo>
                  <a:pt x="17729" y="20129"/>
                  <a:pt x="17729" y="20129"/>
                  <a:pt x="17729" y="20129"/>
                </a:cubicBezTo>
                <a:cubicBezTo>
                  <a:pt x="17729" y="20129"/>
                  <a:pt x="17729" y="20129"/>
                  <a:pt x="17729" y="20129"/>
                </a:cubicBezTo>
                <a:cubicBezTo>
                  <a:pt x="17729" y="20196"/>
                  <a:pt x="17729" y="20196"/>
                  <a:pt x="17729" y="20196"/>
                </a:cubicBezTo>
                <a:cubicBezTo>
                  <a:pt x="17785" y="20129"/>
                  <a:pt x="17785" y="20129"/>
                  <a:pt x="17785" y="20129"/>
                </a:cubicBezTo>
                <a:cubicBezTo>
                  <a:pt x="17785" y="20129"/>
                  <a:pt x="17785" y="20129"/>
                  <a:pt x="17785" y="20129"/>
                </a:cubicBezTo>
                <a:cubicBezTo>
                  <a:pt x="17841" y="20129"/>
                  <a:pt x="17841" y="20129"/>
                  <a:pt x="17841" y="20129"/>
                </a:cubicBezTo>
                <a:cubicBezTo>
                  <a:pt x="17841" y="20129"/>
                  <a:pt x="17841" y="20129"/>
                  <a:pt x="17841" y="20129"/>
                </a:cubicBezTo>
                <a:cubicBezTo>
                  <a:pt x="17841" y="20062"/>
                  <a:pt x="17841" y="20062"/>
                  <a:pt x="17841" y="20062"/>
                </a:cubicBezTo>
                <a:cubicBezTo>
                  <a:pt x="17841" y="20062"/>
                  <a:pt x="17841" y="20062"/>
                  <a:pt x="17841" y="20062"/>
                </a:cubicBezTo>
                <a:cubicBezTo>
                  <a:pt x="17841" y="20062"/>
                  <a:pt x="17841" y="20062"/>
                  <a:pt x="17841" y="20062"/>
                </a:cubicBezTo>
                <a:cubicBezTo>
                  <a:pt x="17897" y="19995"/>
                  <a:pt x="17897" y="19995"/>
                  <a:pt x="17897" y="19995"/>
                </a:cubicBezTo>
                <a:cubicBezTo>
                  <a:pt x="17897" y="19995"/>
                  <a:pt x="17897" y="19995"/>
                  <a:pt x="17897" y="19995"/>
                </a:cubicBezTo>
                <a:cubicBezTo>
                  <a:pt x="17953" y="19995"/>
                  <a:pt x="17953" y="19995"/>
                  <a:pt x="17953" y="19995"/>
                </a:cubicBezTo>
                <a:cubicBezTo>
                  <a:pt x="17953" y="19995"/>
                  <a:pt x="17953" y="19995"/>
                  <a:pt x="17953" y="19995"/>
                </a:cubicBezTo>
                <a:cubicBezTo>
                  <a:pt x="17953" y="19995"/>
                  <a:pt x="17953" y="19995"/>
                  <a:pt x="17953" y="19995"/>
                </a:cubicBezTo>
                <a:cubicBezTo>
                  <a:pt x="17953" y="19995"/>
                  <a:pt x="17953" y="19995"/>
                  <a:pt x="17953" y="19995"/>
                </a:cubicBezTo>
                <a:cubicBezTo>
                  <a:pt x="18009" y="19995"/>
                  <a:pt x="18009" y="19995"/>
                  <a:pt x="18009" y="19995"/>
                </a:cubicBezTo>
                <a:cubicBezTo>
                  <a:pt x="18009" y="19928"/>
                  <a:pt x="18009" y="19928"/>
                  <a:pt x="18009" y="19928"/>
                </a:cubicBezTo>
                <a:cubicBezTo>
                  <a:pt x="18065" y="19861"/>
                  <a:pt x="18065" y="19861"/>
                  <a:pt x="18065" y="19861"/>
                </a:cubicBezTo>
                <a:cubicBezTo>
                  <a:pt x="18065" y="19794"/>
                  <a:pt x="18065" y="19794"/>
                  <a:pt x="18065" y="19794"/>
                </a:cubicBezTo>
                <a:cubicBezTo>
                  <a:pt x="18065" y="19794"/>
                  <a:pt x="18065" y="19794"/>
                  <a:pt x="18065" y="19794"/>
                </a:cubicBezTo>
                <a:cubicBezTo>
                  <a:pt x="18065" y="19794"/>
                  <a:pt x="18065" y="19794"/>
                  <a:pt x="18065" y="19794"/>
                </a:cubicBezTo>
                <a:cubicBezTo>
                  <a:pt x="18065" y="19794"/>
                  <a:pt x="18065" y="19794"/>
                  <a:pt x="18065" y="19794"/>
                </a:cubicBezTo>
                <a:cubicBezTo>
                  <a:pt x="18122" y="19794"/>
                  <a:pt x="18122" y="19794"/>
                  <a:pt x="18122" y="19794"/>
                </a:cubicBezTo>
                <a:cubicBezTo>
                  <a:pt x="18122" y="19861"/>
                  <a:pt x="18122" y="19861"/>
                  <a:pt x="18122" y="19861"/>
                </a:cubicBezTo>
                <a:cubicBezTo>
                  <a:pt x="18122" y="19928"/>
                  <a:pt x="18122" y="19928"/>
                  <a:pt x="18122" y="19928"/>
                </a:cubicBezTo>
                <a:cubicBezTo>
                  <a:pt x="18122" y="19928"/>
                  <a:pt x="18122" y="19928"/>
                  <a:pt x="18122" y="19928"/>
                </a:cubicBezTo>
                <a:cubicBezTo>
                  <a:pt x="18122" y="19995"/>
                  <a:pt x="18122" y="19995"/>
                  <a:pt x="18122" y="19995"/>
                </a:cubicBezTo>
                <a:cubicBezTo>
                  <a:pt x="18122" y="19995"/>
                  <a:pt x="18122" y="19995"/>
                  <a:pt x="18122" y="19995"/>
                </a:cubicBezTo>
                <a:cubicBezTo>
                  <a:pt x="18122" y="19995"/>
                  <a:pt x="18122" y="19995"/>
                  <a:pt x="18122" y="19995"/>
                </a:cubicBezTo>
                <a:cubicBezTo>
                  <a:pt x="18065" y="20062"/>
                  <a:pt x="18065" y="20062"/>
                  <a:pt x="18065" y="20062"/>
                </a:cubicBezTo>
                <a:cubicBezTo>
                  <a:pt x="18065" y="20129"/>
                  <a:pt x="18065" y="20129"/>
                  <a:pt x="18065" y="20129"/>
                </a:cubicBezTo>
                <a:cubicBezTo>
                  <a:pt x="18065" y="20196"/>
                  <a:pt x="18065" y="20196"/>
                  <a:pt x="18065" y="20196"/>
                </a:cubicBezTo>
                <a:cubicBezTo>
                  <a:pt x="18009" y="20196"/>
                  <a:pt x="18009" y="20196"/>
                  <a:pt x="18009" y="20196"/>
                </a:cubicBezTo>
                <a:cubicBezTo>
                  <a:pt x="18009" y="20196"/>
                  <a:pt x="18009" y="20196"/>
                  <a:pt x="18009" y="20196"/>
                </a:cubicBezTo>
                <a:cubicBezTo>
                  <a:pt x="18065" y="20196"/>
                  <a:pt x="18065" y="20196"/>
                  <a:pt x="18065" y="20196"/>
                </a:cubicBezTo>
                <a:cubicBezTo>
                  <a:pt x="18065" y="20196"/>
                  <a:pt x="18065" y="20196"/>
                  <a:pt x="18065" y="20196"/>
                </a:cubicBezTo>
                <a:cubicBezTo>
                  <a:pt x="18122" y="20129"/>
                  <a:pt x="18122" y="20129"/>
                  <a:pt x="18122" y="20129"/>
                </a:cubicBezTo>
                <a:cubicBezTo>
                  <a:pt x="18122" y="20129"/>
                  <a:pt x="18122" y="20129"/>
                  <a:pt x="18122" y="20129"/>
                </a:cubicBezTo>
                <a:cubicBezTo>
                  <a:pt x="18178" y="20062"/>
                  <a:pt x="18178" y="20062"/>
                  <a:pt x="18178" y="20062"/>
                </a:cubicBezTo>
                <a:cubicBezTo>
                  <a:pt x="18178" y="20062"/>
                  <a:pt x="18178" y="20062"/>
                  <a:pt x="18178" y="20062"/>
                </a:cubicBezTo>
                <a:cubicBezTo>
                  <a:pt x="18178" y="20062"/>
                  <a:pt x="18178" y="20062"/>
                  <a:pt x="18178" y="20062"/>
                </a:cubicBezTo>
                <a:cubicBezTo>
                  <a:pt x="18234" y="20062"/>
                  <a:pt x="18234" y="20062"/>
                  <a:pt x="18234" y="20062"/>
                </a:cubicBezTo>
                <a:cubicBezTo>
                  <a:pt x="18234" y="20062"/>
                  <a:pt x="18234" y="20062"/>
                  <a:pt x="18234" y="20062"/>
                </a:cubicBezTo>
                <a:cubicBezTo>
                  <a:pt x="18234" y="20062"/>
                  <a:pt x="18234" y="20062"/>
                  <a:pt x="18234" y="20062"/>
                </a:cubicBezTo>
                <a:cubicBezTo>
                  <a:pt x="18178" y="20129"/>
                  <a:pt x="18178" y="20129"/>
                  <a:pt x="18178" y="20129"/>
                </a:cubicBezTo>
                <a:cubicBezTo>
                  <a:pt x="18178" y="20196"/>
                  <a:pt x="18178" y="20196"/>
                  <a:pt x="18178" y="20196"/>
                </a:cubicBezTo>
                <a:cubicBezTo>
                  <a:pt x="18178" y="20196"/>
                  <a:pt x="18178" y="20196"/>
                  <a:pt x="18178" y="20196"/>
                </a:cubicBezTo>
                <a:cubicBezTo>
                  <a:pt x="18178" y="20196"/>
                  <a:pt x="18178" y="20196"/>
                  <a:pt x="18178" y="20196"/>
                </a:cubicBezTo>
                <a:cubicBezTo>
                  <a:pt x="18178" y="20263"/>
                  <a:pt x="18178" y="20263"/>
                  <a:pt x="18178" y="20263"/>
                </a:cubicBezTo>
                <a:cubicBezTo>
                  <a:pt x="18178" y="20329"/>
                  <a:pt x="18178" y="20329"/>
                  <a:pt x="18178" y="20329"/>
                </a:cubicBezTo>
                <a:cubicBezTo>
                  <a:pt x="18178" y="20263"/>
                  <a:pt x="18178" y="20263"/>
                  <a:pt x="18178" y="20263"/>
                </a:cubicBezTo>
                <a:cubicBezTo>
                  <a:pt x="18234" y="20263"/>
                  <a:pt x="18234" y="20263"/>
                  <a:pt x="18234" y="20263"/>
                </a:cubicBezTo>
                <a:cubicBezTo>
                  <a:pt x="18234" y="20263"/>
                  <a:pt x="18234" y="20263"/>
                  <a:pt x="18234" y="20263"/>
                </a:cubicBezTo>
                <a:cubicBezTo>
                  <a:pt x="18234" y="20263"/>
                  <a:pt x="18290" y="20263"/>
                  <a:pt x="18290" y="20263"/>
                </a:cubicBezTo>
                <a:cubicBezTo>
                  <a:pt x="18290" y="20263"/>
                  <a:pt x="18290" y="20263"/>
                  <a:pt x="18290" y="20263"/>
                </a:cubicBezTo>
                <a:cubicBezTo>
                  <a:pt x="18346" y="20263"/>
                  <a:pt x="18346" y="20263"/>
                  <a:pt x="18346" y="20263"/>
                </a:cubicBezTo>
                <a:cubicBezTo>
                  <a:pt x="18346" y="20196"/>
                  <a:pt x="18346" y="20196"/>
                  <a:pt x="18346" y="20196"/>
                </a:cubicBezTo>
                <a:cubicBezTo>
                  <a:pt x="18346" y="20196"/>
                  <a:pt x="18346" y="20196"/>
                  <a:pt x="18346" y="20196"/>
                </a:cubicBezTo>
                <a:cubicBezTo>
                  <a:pt x="18346" y="20196"/>
                  <a:pt x="18346" y="20196"/>
                  <a:pt x="18346" y="20196"/>
                </a:cubicBezTo>
                <a:cubicBezTo>
                  <a:pt x="18346" y="20196"/>
                  <a:pt x="18346" y="20196"/>
                  <a:pt x="18346" y="20196"/>
                </a:cubicBezTo>
                <a:cubicBezTo>
                  <a:pt x="18346" y="20129"/>
                  <a:pt x="18346" y="20129"/>
                  <a:pt x="18346" y="20129"/>
                </a:cubicBezTo>
                <a:cubicBezTo>
                  <a:pt x="18346" y="20129"/>
                  <a:pt x="18346" y="20129"/>
                  <a:pt x="18346" y="20129"/>
                </a:cubicBezTo>
                <a:cubicBezTo>
                  <a:pt x="18346" y="20129"/>
                  <a:pt x="18346" y="20129"/>
                  <a:pt x="18346" y="20129"/>
                </a:cubicBezTo>
                <a:cubicBezTo>
                  <a:pt x="18346" y="20062"/>
                  <a:pt x="18346" y="20062"/>
                  <a:pt x="18346" y="20062"/>
                </a:cubicBezTo>
                <a:cubicBezTo>
                  <a:pt x="18402" y="19995"/>
                  <a:pt x="18402" y="19995"/>
                  <a:pt x="18402" y="19995"/>
                </a:cubicBezTo>
                <a:cubicBezTo>
                  <a:pt x="18458" y="19995"/>
                  <a:pt x="18458" y="19995"/>
                  <a:pt x="18458" y="19995"/>
                </a:cubicBezTo>
                <a:cubicBezTo>
                  <a:pt x="18402" y="19861"/>
                  <a:pt x="18402" y="19861"/>
                  <a:pt x="18402" y="19861"/>
                </a:cubicBezTo>
                <a:cubicBezTo>
                  <a:pt x="18402" y="19861"/>
                  <a:pt x="18402" y="19861"/>
                  <a:pt x="18402" y="19861"/>
                </a:cubicBezTo>
                <a:cubicBezTo>
                  <a:pt x="18402" y="19861"/>
                  <a:pt x="18402" y="19861"/>
                  <a:pt x="18402" y="19861"/>
                </a:cubicBezTo>
                <a:cubicBezTo>
                  <a:pt x="18402" y="19861"/>
                  <a:pt x="18402" y="19861"/>
                  <a:pt x="18402" y="19861"/>
                </a:cubicBezTo>
                <a:cubicBezTo>
                  <a:pt x="18402" y="19928"/>
                  <a:pt x="18402" y="19928"/>
                  <a:pt x="18402" y="19928"/>
                </a:cubicBezTo>
                <a:cubicBezTo>
                  <a:pt x="18346" y="19928"/>
                  <a:pt x="18346" y="19928"/>
                  <a:pt x="18346" y="19928"/>
                </a:cubicBezTo>
                <a:cubicBezTo>
                  <a:pt x="18346" y="19995"/>
                  <a:pt x="18346" y="19995"/>
                  <a:pt x="18346" y="19995"/>
                </a:cubicBezTo>
                <a:cubicBezTo>
                  <a:pt x="18290" y="19995"/>
                  <a:pt x="18290" y="19995"/>
                  <a:pt x="18290" y="19995"/>
                </a:cubicBezTo>
                <a:cubicBezTo>
                  <a:pt x="18290" y="19928"/>
                  <a:pt x="18290" y="19928"/>
                  <a:pt x="18290" y="19928"/>
                </a:cubicBezTo>
                <a:cubicBezTo>
                  <a:pt x="18290" y="19928"/>
                  <a:pt x="18290" y="19928"/>
                  <a:pt x="18290" y="19928"/>
                </a:cubicBezTo>
                <a:cubicBezTo>
                  <a:pt x="18290" y="19861"/>
                  <a:pt x="18290" y="19861"/>
                  <a:pt x="18290" y="19861"/>
                </a:cubicBezTo>
                <a:cubicBezTo>
                  <a:pt x="18346" y="19861"/>
                  <a:pt x="18346" y="19861"/>
                  <a:pt x="18346" y="19861"/>
                </a:cubicBezTo>
                <a:cubicBezTo>
                  <a:pt x="18346" y="19794"/>
                  <a:pt x="18346" y="19794"/>
                  <a:pt x="18346" y="19794"/>
                </a:cubicBezTo>
                <a:cubicBezTo>
                  <a:pt x="18402" y="19794"/>
                  <a:pt x="18402" y="19794"/>
                  <a:pt x="18402" y="19794"/>
                </a:cubicBezTo>
                <a:cubicBezTo>
                  <a:pt x="18402" y="19794"/>
                  <a:pt x="18402" y="19794"/>
                  <a:pt x="18402" y="19794"/>
                </a:cubicBezTo>
                <a:cubicBezTo>
                  <a:pt x="18402" y="19794"/>
                  <a:pt x="18402" y="19794"/>
                  <a:pt x="18402" y="19794"/>
                </a:cubicBezTo>
                <a:cubicBezTo>
                  <a:pt x="18402" y="19728"/>
                  <a:pt x="18402" y="19728"/>
                  <a:pt x="18402" y="19728"/>
                </a:cubicBezTo>
                <a:cubicBezTo>
                  <a:pt x="18402" y="19794"/>
                  <a:pt x="18402" y="19794"/>
                  <a:pt x="18402" y="19794"/>
                </a:cubicBezTo>
                <a:cubicBezTo>
                  <a:pt x="18346" y="19794"/>
                  <a:pt x="18346" y="19794"/>
                  <a:pt x="18346" y="19794"/>
                </a:cubicBezTo>
                <a:cubicBezTo>
                  <a:pt x="18346" y="19794"/>
                  <a:pt x="18346" y="19794"/>
                  <a:pt x="18346" y="19794"/>
                </a:cubicBezTo>
                <a:cubicBezTo>
                  <a:pt x="18290" y="19794"/>
                  <a:pt x="18290" y="19794"/>
                  <a:pt x="18290" y="19794"/>
                </a:cubicBezTo>
                <a:cubicBezTo>
                  <a:pt x="18290" y="19794"/>
                  <a:pt x="18290" y="19794"/>
                  <a:pt x="18290" y="19794"/>
                </a:cubicBezTo>
                <a:cubicBezTo>
                  <a:pt x="18290" y="19861"/>
                  <a:pt x="18290" y="19861"/>
                  <a:pt x="18290" y="19861"/>
                </a:cubicBezTo>
                <a:cubicBezTo>
                  <a:pt x="18234" y="19861"/>
                  <a:pt x="18234" y="19861"/>
                  <a:pt x="18234" y="19861"/>
                </a:cubicBezTo>
                <a:cubicBezTo>
                  <a:pt x="18234" y="19928"/>
                  <a:pt x="18234" y="19928"/>
                  <a:pt x="18234" y="19928"/>
                </a:cubicBezTo>
                <a:cubicBezTo>
                  <a:pt x="18178" y="19928"/>
                  <a:pt x="18178" y="19928"/>
                  <a:pt x="18178" y="19928"/>
                </a:cubicBezTo>
                <a:cubicBezTo>
                  <a:pt x="18178" y="19928"/>
                  <a:pt x="18178" y="19928"/>
                  <a:pt x="18178" y="19928"/>
                </a:cubicBezTo>
                <a:cubicBezTo>
                  <a:pt x="18178" y="19861"/>
                  <a:pt x="18178" y="19861"/>
                  <a:pt x="18178" y="19861"/>
                </a:cubicBezTo>
                <a:cubicBezTo>
                  <a:pt x="18122" y="19861"/>
                  <a:pt x="18122" y="19861"/>
                  <a:pt x="18122" y="19861"/>
                </a:cubicBezTo>
                <a:cubicBezTo>
                  <a:pt x="18122" y="19794"/>
                  <a:pt x="18122" y="19794"/>
                  <a:pt x="18122" y="19794"/>
                </a:cubicBezTo>
                <a:cubicBezTo>
                  <a:pt x="18178" y="19861"/>
                  <a:pt x="18178" y="19861"/>
                  <a:pt x="18178" y="19861"/>
                </a:cubicBezTo>
                <a:cubicBezTo>
                  <a:pt x="18178" y="19861"/>
                  <a:pt x="18178" y="19861"/>
                  <a:pt x="18178" y="19861"/>
                </a:cubicBezTo>
                <a:cubicBezTo>
                  <a:pt x="18178" y="19794"/>
                  <a:pt x="18178" y="19794"/>
                  <a:pt x="18178" y="19794"/>
                </a:cubicBezTo>
                <a:cubicBezTo>
                  <a:pt x="18178" y="19794"/>
                  <a:pt x="18178" y="19794"/>
                  <a:pt x="18178" y="19794"/>
                </a:cubicBezTo>
                <a:cubicBezTo>
                  <a:pt x="18178" y="19794"/>
                  <a:pt x="18178" y="19794"/>
                  <a:pt x="18178" y="19794"/>
                </a:cubicBezTo>
                <a:cubicBezTo>
                  <a:pt x="18178" y="19794"/>
                  <a:pt x="18178" y="19794"/>
                  <a:pt x="18178" y="19794"/>
                </a:cubicBezTo>
                <a:cubicBezTo>
                  <a:pt x="18234" y="19794"/>
                  <a:pt x="18234" y="19794"/>
                  <a:pt x="18234" y="19794"/>
                </a:cubicBezTo>
                <a:cubicBezTo>
                  <a:pt x="18178" y="19794"/>
                  <a:pt x="18178" y="19794"/>
                  <a:pt x="18178" y="19794"/>
                </a:cubicBezTo>
                <a:cubicBezTo>
                  <a:pt x="18178" y="19728"/>
                  <a:pt x="18178" y="19728"/>
                  <a:pt x="18178" y="19728"/>
                </a:cubicBezTo>
                <a:cubicBezTo>
                  <a:pt x="18178" y="19728"/>
                  <a:pt x="18178" y="19728"/>
                  <a:pt x="18178" y="19728"/>
                </a:cubicBezTo>
                <a:cubicBezTo>
                  <a:pt x="18178" y="19728"/>
                  <a:pt x="18178" y="19728"/>
                  <a:pt x="18178" y="19728"/>
                </a:cubicBezTo>
                <a:cubicBezTo>
                  <a:pt x="18234" y="19728"/>
                  <a:pt x="18234" y="19728"/>
                  <a:pt x="18234" y="19728"/>
                </a:cubicBezTo>
                <a:cubicBezTo>
                  <a:pt x="18234" y="19728"/>
                  <a:pt x="18234" y="19728"/>
                  <a:pt x="18234" y="19728"/>
                </a:cubicBezTo>
                <a:cubicBezTo>
                  <a:pt x="18234" y="19661"/>
                  <a:pt x="18234" y="19661"/>
                  <a:pt x="18234" y="19661"/>
                </a:cubicBezTo>
                <a:cubicBezTo>
                  <a:pt x="18290" y="19594"/>
                  <a:pt x="18290" y="19594"/>
                  <a:pt x="18290" y="19594"/>
                </a:cubicBezTo>
                <a:cubicBezTo>
                  <a:pt x="18290" y="19594"/>
                  <a:pt x="18290" y="19594"/>
                  <a:pt x="18290" y="19594"/>
                </a:cubicBezTo>
                <a:cubicBezTo>
                  <a:pt x="18346" y="19661"/>
                  <a:pt x="18346" y="19661"/>
                  <a:pt x="18346" y="19661"/>
                </a:cubicBezTo>
                <a:cubicBezTo>
                  <a:pt x="18346" y="19594"/>
                  <a:pt x="18346" y="19594"/>
                  <a:pt x="18346" y="19594"/>
                </a:cubicBezTo>
                <a:cubicBezTo>
                  <a:pt x="18402" y="19594"/>
                  <a:pt x="18402" y="19594"/>
                  <a:pt x="18402" y="19594"/>
                </a:cubicBezTo>
                <a:cubicBezTo>
                  <a:pt x="18402" y="19527"/>
                  <a:pt x="18402" y="19527"/>
                  <a:pt x="18402" y="19527"/>
                </a:cubicBezTo>
                <a:cubicBezTo>
                  <a:pt x="18346" y="19527"/>
                  <a:pt x="18346" y="19527"/>
                  <a:pt x="18346" y="19527"/>
                </a:cubicBezTo>
                <a:cubicBezTo>
                  <a:pt x="18346" y="19527"/>
                  <a:pt x="18346" y="19527"/>
                  <a:pt x="18346" y="19527"/>
                </a:cubicBezTo>
                <a:cubicBezTo>
                  <a:pt x="18290" y="19594"/>
                  <a:pt x="18290" y="19594"/>
                  <a:pt x="18290" y="19594"/>
                </a:cubicBezTo>
                <a:cubicBezTo>
                  <a:pt x="18290" y="19527"/>
                  <a:pt x="18290" y="19527"/>
                  <a:pt x="18290" y="19527"/>
                </a:cubicBezTo>
                <a:cubicBezTo>
                  <a:pt x="18290" y="19527"/>
                  <a:pt x="18290" y="19527"/>
                  <a:pt x="18290" y="19527"/>
                </a:cubicBezTo>
                <a:cubicBezTo>
                  <a:pt x="18290" y="19594"/>
                  <a:pt x="18290" y="19594"/>
                  <a:pt x="18290" y="19594"/>
                </a:cubicBezTo>
                <a:cubicBezTo>
                  <a:pt x="18290" y="19594"/>
                  <a:pt x="18290" y="19594"/>
                  <a:pt x="18290" y="19594"/>
                </a:cubicBezTo>
                <a:cubicBezTo>
                  <a:pt x="18234" y="19594"/>
                  <a:pt x="18234" y="19594"/>
                  <a:pt x="18234" y="19594"/>
                </a:cubicBezTo>
                <a:cubicBezTo>
                  <a:pt x="18234" y="19594"/>
                  <a:pt x="18234" y="19594"/>
                  <a:pt x="18234" y="19594"/>
                </a:cubicBezTo>
                <a:cubicBezTo>
                  <a:pt x="18178" y="19661"/>
                  <a:pt x="18178" y="19661"/>
                  <a:pt x="18178" y="19661"/>
                </a:cubicBezTo>
                <a:cubicBezTo>
                  <a:pt x="18178" y="19661"/>
                  <a:pt x="18178" y="19661"/>
                  <a:pt x="18178" y="19661"/>
                </a:cubicBezTo>
                <a:cubicBezTo>
                  <a:pt x="18178" y="19661"/>
                  <a:pt x="18178" y="19661"/>
                  <a:pt x="18178" y="19661"/>
                </a:cubicBezTo>
                <a:cubicBezTo>
                  <a:pt x="18178" y="19661"/>
                  <a:pt x="18178" y="19661"/>
                  <a:pt x="18178" y="19661"/>
                </a:cubicBezTo>
                <a:cubicBezTo>
                  <a:pt x="18178" y="19661"/>
                  <a:pt x="18178" y="19661"/>
                  <a:pt x="18178" y="19661"/>
                </a:cubicBezTo>
                <a:cubicBezTo>
                  <a:pt x="18178" y="19661"/>
                  <a:pt x="18178" y="19661"/>
                  <a:pt x="18178" y="19661"/>
                </a:cubicBezTo>
                <a:cubicBezTo>
                  <a:pt x="18178" y="19661"/>
                  <a:pt x="18178" y="19661"/>
                  <a:pt x="18178" y="19661"/>
                </a:cubicBezTo>
                <a:cubicBezTo>
                  <a:pt x="18122" y="19661"/>
                  <a:pt x="18122" y="19661"/>
                  <a:pt x="18122" y="19661"/>
                </a:cubicBezTo>
                <a:cubicBezTo>
                  <a:pt x="18178" y="19661"/>
                  <a:pt x="18178" y="19661"/>
                  <a:pt x="18178" y="19661"/>
                </a:cubicBezTo>
                <a:cubicBezTo>
                  <a:pt x="18178" y="19594"/>
                  <a:pt x="18178" y="19594"/>
                  <a:pt x="18178" y="19594"/>
                </a:cubicBezTo>
                <a:cubicBezTo>
                  <a:pt x="18178" y="19594"/>
                  <a:pt x="18178" y="19594"/>
                  <a:pt x="18178" y="19594"/>
                </a:cubicBezTo>
                <a:cubicBezTo>
                  <a:pt x="18178" y="19594"/>
                  <a:pt x="18178" y="19594"/>
                  <a:pt x="18178" y="19594"/>
                </a:cubicBezTo>
                <a:cubicBezTo>
                  <a:pt x="18178" y="19527"/>
                  <a:pt x="18178" y="19527"/>
                  <a:pt x="18178" y="19527"/>
                </a:cubicBezTo>
                <a:cubicBezTo>
                  <a:pt x="18234" y="19527"/>
                  <a:pt x="18234" y="19527"/>
                  <a:pt x="18234" y="19527"/>
                </a:cubicBezTo>
                <a:cubicBezTo>
                  <a:pt x="18178" y="19527"/>
                  <a:pt x="18178" y="19527"/>
                  <a:pt x="18178" y="19527"/>
                </a:cubicBezTo>
                <a:cubicBezTo>
                  <a:pt x="18178" y="19527"/>
                  <a:pt x="18178" y="19527"/>
                  <a:pt x="18178" y="19527"/>
                </a:cubicBezTo>
                <a:cubicBezTo>
                  <a:pt x="18178" y="19527"/>
                  <a:pt x="18178" y="19527"/>
                  <a:pt x="18178" y="19527"/>
                </a:cubicBezTo>
                <a:cubicBezTo>
                  <a:pt x="18178" y="19460"/>
                  <a:pt x="18178" y="19460"/>
                  <a:pt x="18178" y="19460"/>
                </a:cubicBezTo>
                <a:cubicBezTo>
                  <a:pt x="18178" y="19460"/>
                  <a:pt x="18178" y="19460"/>
                  <a:pt x="18178" y="19460"/>
                </a:cubicBezTo>
                <a:cubicBezTo>
                  <a:pt x="18122" y="19460"/>
                  <a:pt x="18122" y="19460"/>
                  <a:pt x="18122" y="19460"/>
                </a:cubicBezTo>
                <a:cubicBezTo>
                  <a:pt x="18122" y="19460"/>
                  <a:pt x="18122" y="19460"/>
                  <a:pt x="18122" y="19460"/>
                </a:cubicBezTo>
                <a:cubicBezTo>
                  <a:pt x="18122" y="19460"/>
                  <a:pt x="18122" y="19460"/>
                  <a:pt x="18122" y="19460"/>
                </a:cubicBezTo>
                <a:cubicBezTo>
                  <a:pt x="18178" y="19460"/>
                  <a:pt x="18178" y="19460"/>
                  <a:pt x="18178" y="19460"/>
                </a:cubicBezTo>
                <a:cubicBezTo>
                  <a:pt x="18178" y="19460"/>
                  <a:pt x="18178" y="19460"/>
                  <a:pt x="18178" y="19460"/>
                </a:cubicBezTo>
                <a:cubicBezTo>
                  <a:pt x="18234" y="19460"/>
                  <a:pt x="18234" y="19460"/>
                  <a:pt x="18234" y="19460"/>
                </a:cubicBezTo>
                <a:cubicBezTo>
                  <a:pt x="18234" y="19393"/>
                  <a:pt x="18234" y="19393"/>
                  <a:pt x="18234" y="19393"/>
                </a:cubicBezTo>
                <a:cubicBezTo>
                  <a:pt x="18290" y="19393"/>
                  <a:pt x="18290" y="19393"/>
                  <a:pt x="18290" y="19393"/>
                </a:cubicBezTo>
                <a:cubicBezTo>
                  <a:pt x="18290" y="19393"/>
                  <a:pt x="18290" y="19393"/>
                  <a:pt x="18290" y="19393"/>
                </a:cubicBezTo>
                <a:cubicBezTo>
                  <a:pt x="18290" y="19326"/>
                  <a:pt x="18290" y="19326"/>
                  <a:pt x="18290" y="19326"/>
                </a:cubicBezTo>
                <a:cubicBezTo>
                  <a:pt x="18290" y="19326"/>
                  <a:pt x="18290" y="19326"/>
                  <a:pt x="18290" y="19326"/>
                </a:cubicBezTo>
                <a:cubicBezTo>
                  <a:pt x="18290" y="19326"/>
                  <a:pt x="18290" y="19326"/>
                  <a:pt x="18290" y="19326"/>
                </a:cubicBezTo>
                <a:cubicBezTo>
                  <a:pt x="18290" y="19326"/>
                  <a:pt x="18290" y="19326"/>
                  <a:pt x="18290" y="19326"/>
                </a:cubicBezTo>
                <a:cubicBezTo>
                  <a:pt x="18234" y="19259"/>
                  <a:pt x="18234" y="19259"/>
                  <a:pt x="18234" y="19259"/>
                </a:cubicBezTo>
                <a:cubicBezTo>
                  <a:pt x="18178" y="19259"/>
                  <a:pt x="18178" y="19259"/>
                  <a:pt x="18178" y="19259"/>
                </a:cubicBezTo>
                <a:cubicBezTo>
                  <a:pt x="18178" y="19259"/>
                  <a:pt x="18178" y="19259"/>
                  <a:pt x="18178" y="19259"/>
                </a:cubicBezTo>
                <a:cubicBezTo>
                  <a:pt x="18122" y="19259"/>
                  <a:pt x="18122" y="19259"/>
                  <a:pt x="18122" y="19259"/>
                </a:cubicBezTo>
                <a:cubicBezTo>
                  <a:pt x="18122" y="19259"/>
                  <a:pt x="18122" y="19259"/>
                  <a:pt x="18122" y="19259"/>
                </a:cubicBezTo>
                <a:cubicBezTo>
                  <a:pt x="18122" y="19326"/>
                  <a:pt x="18122" y="19326"/>
                  <a:pt x="18122" y="19326"/>
                </a:cubicBezTo>
                <a:cubicBezTo>
                  <a:pt x="18122" y="19393"/>
                  <a:pt x="18122" y="19393"/>
                  <a:pt x="18122" y="19393"/>
                </a:cubicBezTo>
                <a:cubicBezTo>
                  <a:pt x="18065" y="19393"/>
                  <a:pt x="18065" y="19393"/>
                  <a:pt x="18065" y="19393"/>
                </a:cubicBezTo>
                <a:cubicBezTo>
                  <a:pt x="18122" y="19393"/>
                  <a:pt x="18122" y="19393"/>
                  <a:pt x="18122" y="19393"/>
                </a:cubicBezTo>
                <a:cubicBezTo>
                  <a:pt x="18122" y="19326"/>
                  <a:pt x="18122" y="19326"/>
                  <a:pt x="18122" y="19326"/>
                </a:cubicBezTo>
                <a:cubicBezTo>
                  <a:pt x="18122" y="19326"/>
                  <a:pt x="18122" y="19326"/>
                  <a:pt x="18122" y="19326"/>
                </a:cubicBezTo>
                <a:cubicBezTo>
                  <a:pt x="18122" y="19259"/>
                  <a:pt x="18122" y="19259"/>
                  <a:pt x="18122" y="19259"/>
                </a:cubicBezTo>
                <a:cubicBezTo>
                  <a:pt x="18122" y="19259"/>
                  <a:pt x="18122" y="19259"/>
                  <a:pt x="18122" y="19259"/>
                </a:cubicBezTo>
                <a:cubicBezTo>
                  <a:pt x="18122" y="19259"/>
                  <a:pt x="18122" y="19259"/>
                  <a:pt x="18122" y="19259"/>
                </a:cubicBezTo>
                <a:cubicBezTo>
                  <a:pt x="18065" y="19259"/>
                  <a:pt x="18065" y="19259"/>
                  <a:pt x="18065" y="19259"/>
                </a:cubicBezTo>
                <a:cubicBezTo>
                  <a:pt x="18065" y="19259"/>
                  <a:pt x="18065" y="19259"/>
                  <a:pt x="18065" y="19259"/>
                </a:cubicBezTo>
                <a:cubicBezTo>
                  <a:pt x="18009" y="19326"/>
                  <a:pt x="18009" y="19326"/>
                  <a:pt x="18009" y="19326"/>
                </a:cubicBezTo>
                <a:cubicBezTo>
                  <a:pt x="18009" y="19326"/>
                  <a:pt x="18009" y="19326"/>
                  <a:pt x="18009" y="19326"/>
                </a:cubicBezTo>
                <a:cubicBezTo>
                  <a:pt x="18009" y="19326"/>
                  <a:pt x="18009" y="19326"/>
                  <a:pt x="18009" y="19326"/>
                </a:cubicBezTo>
                <a:cubicBezTo>
                  <a:pt x="18009" y="19326"/>
                  <a:pt x="18009" y="19326"/>
                  <a:pt x="18009" y="19326"/>
                </a:cubicBezTo>
                <a:cubicBezTo>
                  <a:pt x="17953" y="19326"/>
                  <a:pt x="17953" y="19326"/>
                  <a:pt x="17953" y="19326"/>
                </a:cubicBezTo>
                <a:cubicBezTo>
                  <a:pt x="17953" y="19326"/>
                  <a:pt x="17953" y="19326"/>
                  <a:pt x="17953" y="19326"/>
                </a:cubicBezTo>
                <a:cubicBezTo>
                  <a:pt x="17953" y="19393"/>
                  <a:pt x="17953" y="19393"/>
                  <a:pt x="17953" y="19393"/>
                </a:cubicBezTo>
                <a:cubicBezTo>
                  <a:pt x="17897" y="19393"/>
                  <a:pt x="17897" y="19393"/>
                  <a:pt x="17897" y="19393"/>
                </a:cubicBezTo>
                <a:cubicBezTo>
                  <a:pt x="17897" y="19393"/>
                  <a:pt x="17897" y="19393"/>
                  <a:pt x="17897" y="19393"/>
                </a:cubicBezTo>
                <a:cubicBezTo>
                  <a:pt x="17953" y="19326"/>
                  <a:pt x="17953" y="19326"/>
                  <a:pt x="17953" y="19326"/>
                </a:cubicBezTo>
                <a:cubicBezTo>
                  <a:pt x="17953" y="19259"/>
                  <a:pt x="17953" y="19259"/>
                  <a:pt x="17953" y="19259"/>
                </a:cubicBezTo>
                <a:cubicBezTo>
                  <a:pt x="17953" y="19259"/>
                  <a:pt x="17953" y="19259"/>
                  <a:pt x="17953" y="19259"/>
                </a:cubicBezTo>
                <a:cubicBezTo>
                  <a:pt x="17897" y="19259"/>
                  <a:pt x="17897" y="19259"/>
                  <a:pt x="17897" y="19259"/>
                </a:cubicBezTo>
                <a:cubicBezTo>
                  <a:pt x="17897" y="19326"/>
                  <a:pt x="17897" y="19326"/>
                  <a:pt x="17897" y="19326"/>
                </a:cubicBezTo>
                <a:cubicBezTo>
                  <a:pt x="17897" y="19326"/>
                  <a:pt x="17897" y="19326"/>
                  <a:pt x="17897" y="19326"/>
                </a:cubicBezTo>
                <a:cubicBezTo>
                  <a:pt x="17897" y="19326"/>
                  <a:pt x="17897" y="19326"/>
                  <a:pt x="17897" y="19326"/>
                </a:cubicBezTo>
                <a:cubicBezTo>
                  <a:pt x="17897" y="19259"/>
                  <a:pt x="17897" y="19259"/>
                  <a:pt x="17897" y="19259"/>
                </a:cubicBezTo>
                <a:cubicBezTo>
                  <a:pt x="17897" y="19259"/>
                  <a:pt x="17897" y="19259"/>
                  <a:pt x="17897" y="19259"/>
                </a:cubicBezTo>
                <a:cubicBezTo>
                  <a:pt x="17897" y="19259"/>
                  <a:pt x="17897" y="19259"/>
                  <a:pt x="17897" y="19259"/>
                </a:cubicBezTo>
                <a:cubicBezTo>
                  <a:pt x="17841" y="19259"/>
                  <a:pt x="17841" y="19259"/>
                  <a:pt x="17841" y="19259"/>
                </a:cubicBezTo>
                <a:cubicBezTo>
                  <a:pt x="17841" y="19326"/>
                  <a:pt x="17841" y="19326"/>
                  <a:pt x="17841" y="19326"/>
                </a:cubicBezTo>
                <a:cubicBezTo>
                  <a:pt x="17785" y="19259"/>
                  <a:pt x="17785" y="19259"/>
                  <a:pt x="17785" y="19259"/>
                </a:cubicBezTo>
                <a:cubicBezTo>
                  <a:pt x="17785" y="19259"/>
                  <a:pt x="17785" y="19259"/>
                  <a:pt x="17785" y="19259"/>
                </a:cubicBezTo>
                <a:cubicBezTo>
                  <a:pt x="17785" y="19259"/>
                  <a:pt x="17785" y="19259"/>
                  <a:pt x="17785" y="19259"/>
                </a:cubicBezTo>
                <a:cubicBezTo>
                  <a:pt x="17729" y="19259"/>
                  <a:pt x="17729" y="19259"/>
                  <a:pt x="17729" y="19259"/>
                </a:cubicBezTo>
                <a:cubicBezTo>
                  <a:pt x="17729" y="19259"/>
                  <a:pt x="17729" y="19259"/>
                  <a:pt x="17729" y="19259"/>
                </a:cubicBezTo>
                <a:cubicBezTo>
                  <a:pt x="17729" y="19259"/>
                  <a:pt x="17729" y="19259"/>
                  <a:pt x="17729" y="19259"/>
                </a:cubicBezTo>
                <a:cubicBezTo>
                  <a:pt x="17729" y="19259"/>
                  <a:pt x="17729" y="19259"/>
                  <a:pt x="17729" y="19259"/>
                </a:cubicBezTo>
                <a:cubicBezTo>
                  <a:pt x="17785" y="19193"/>
                  <a:pt x="17785" y="19193"/>
                  <a:pt x="17785" y="19193"/>
                </a:cubicBezTo>
                <a:cubicBezTo>
                  <a:pt x="17785" y="19126"/>
                  <a:pt x="17785" y="19126"/>
                  <a:pt x="17785" y="19126"/>
                </a:cubicBezTo>
                <a:cubicBezTo>
                  <a:pt x="17785" y="19126"/>
                  <a:pt x="17785" y="19126"/>
                  <a:pt x="17785" y="19126"/>
                </a:cubicBezTo>
                <a:cubicBezTo>
                  <a:pt x="17785" y="19126"/>
                  <a:pt x="17785" y="19126"/>
                  <a:pt x="17785" y="19126"/>
                </a:cubicBezTo>
                <a:cubicBezTo>
                  <a:pt x="17729" y="19193"/>
                  <a:pt x="17729" y="19193"/>
                  <a:pt x="17729" y="19193"/>
                </a:cubicBezTo>
                <a:cubicBezTo>
                  <a:pt x="17729" y="19126"/>
                  <a:pt x="17729" y="19126"/>
                  <a:pt x="17729" y="19126"/>
                </a:cubicBezTo>
                <a:cubicBezTo>
                  <a:pt x="17785" y="19126"/>
                  <a:pt x="17785" y="19126"/>
                  <a:pt x="17785" y="19126"/>
                </a:cubicBezTo>
                <a:cubicBezTo>
                  <a:pt x="17841" y="19126"/>
                  <a:pt x="17841" y="19126"/>
                  <a:pt x="17841" y="19126"/>
                </a:cubicBezTo>
                <a:cubicBezTo>
                  <a:pt x="17841" y="19126"/>
                  <a:pt x="17841" y="19126"/>
                  <a:pt x="17841" y="19126"/>
                </a:cubicBezTo>
                <a:cubicBezTo>
                  <a:pt x="17897" y="19126"/>
                  <a:pt x="17897" y="19126"/>
                  <a:pt x="17897" y="19126"/>
                </a:cubicBezTo>
                <a:cubicBezTo>
                  <a:pt x="17897" y="19059"/>
                  <a:pt x="17897" y="19059"/>
                  <a:pt x="17897" y="19059"/>
                </a:cubicBezTo>
                <a:cubicBezTo>
                  <a:pt x="17897" y="19059"/>
                  <a:pt x="17897" y="19059"/>
                  <a:pt x="17897" y="19059"/>
                </a:cubicBezTo>
                <a:cubicBezTo>
                  <a:pt x="17897" y="19059"/>
                  <a:pt x="17897" y="19059"/>
                  <a:pt x="17897" y="19059"/>
                </a:cubicBezTo>
                <a:cubicBezTo>
                  <a:pt x="17841" y="19059"/>
                  <a:pt x="17841" y="19059"/>
                  <a:pt x="17841" y="19059"/>
                </a:cubicBezTo>
                <a:cubicBezTo>
                  <a:pt x="17841" y="19059"/>
                  <a:pt x="17841" y="19059"/>
                  <a:pt x="17841" y="19059"/>
                </a:cubicBezTo>
                <a:cubicBezTo>
                  <a:pt x="17785" y="19059"/>
                  <a:pt x="17785" y="19059"/>
                  <a:pt x="17785" y="19059"/>
                </a:cubicBezTo>
                <a:cubicBezTo>
                  <a:pt x="17785" y="19059"/>
                  <a:pt x="17785" y="19059"/>
                  <a:pt x="17785" y="19059"/>
                </a:cubicBezTo>
                <a:cubicBezTo>
                  <a:pt x="17729" y="19059"/>
                  <a:pt x="17729" y="19059"/>
                  <a:pt x="17729" y="19059"/>
                </a:cubicBezTo>
                <a:cubicBezTo>
                  <a:pt x="17785" y="18992"/>
                  <a:pt x="17785" y="18992"/>
                  <a:pt x="17785" y="18992"/>
                </a:cubicBezTo>
                <a:cubicBezTo>
                  <a:pt x="17785" y="18992"/>
                  <a:pt x="17785" y="18992"/>
                  <a:pt x="17785" y="18992"/>
                </a:cubicBezTo>
                <a:cubicBezTo>
                  <a:pt x="17785" y="18992"/>
                  <a:pt x="17785" y="18992"/>
                  <a:pt x="17785" y="18992"/>
                </a:cubicBezTo>
                <a:cubicBezTo>
                  <a:pt x="17729" y="18992"/>
                  <a:pt x="17729" y="18992"/>
                  <a:pt x="17729" y="18992"/>
                </a:cubicBezTo>
                <a:cubicBezTo>
                  <a:pt x="17729" y="18992"/>
                  <a:pt x="17729" y="18992"/>
                  <a:pt x="17729" y="18992"/>
                </a:cubicBezTo>
                <a:cubicBezTo>
                  <a:pt x="17673" y="19059"/>
                  <a:pt x="17673" y="19059"/>
                  <a:pt x="17673" y="19059"/>
                </a:cubicBezTo>
                <a:cubicBezTo>
                  <a:pt x="17673" y="19059"/>
                  <a:pt x="17673" y="19059"/>
                  <a:pt x="17673" y="19059"/>
                </a:cubicBezTo>
                <a:cubicBezTo>
                  <a:pt x="17617" y="19126"/>
                  <a:pt x="17617" y="19126"/>
                  <a:pt x="17617" y="19126"/>
                </a:cubicBezTo>
                <a:cubicBezTo>
                  <a:pt x="17617" y="19126"/>
                  <a:pt x="17617" y="19126"/>
                  <a:pt x="17617" y="19126"/>
                </a:cubicBezTo>
                <a:cubicBezTo>
                  <a:pt x="17617" y="19126"/>
                  <a:pt x="17617" y="19126"/>
                  <a:pt x="17617" y="19126"/>
                </a:cubicBezTo>
                <a:cubicBezTo>
                  <a:pt x="17561" y="19193"/>
                  <a:pt x="17561" y="19193"/>
                  <a:pt x="17561" y="19193"/>
                </a:cubicBezTo>
                <a:cubicBezTo>
                  <a:pt x="17561" y="19126"/>
                  <a:pt x="17561" y="19126"/>
                  <a:pt x="17561" y="19126"/>
                </a:cubicBezTo>
                <a:cubicBezTo>
                  <a:pt x="17561" y="19126"/>
                  <a:pt x="17561" y="19126"/>
                  <a:pt x="17561" y="19126"/>
                </a:cubicBezTo>
                <a:cubicBezTo>
                  <a:pt x="17617" y="19059"/>
                  <a:pt x="17617" y="19059"/>
                  <a:pt x="17617" y="19059"/>
                </a:cubicBezTo>
                <a:cubicBezTo>
                  <a:pt x="17617" y="19059"/>
                  <a:pt x="17617" y="19059"/>
                  <a:pt x="17617" y="19059"/>
                </a:cubicBezTo>
                <a:cubicBezTo>
                  <a:pt x="17617" y="18992"/>
                  <a:pt x="17617" y="18992"/>
                  <a:pt x="17617" y="18992"/>
                </a:cubicBezTo>
                <a:cubicBezTo>
                  <a:pt x="17673" y="18992"/>
                  <a:pt x="17673" y="18992"/>
                  <a:pt x="17673" y="18992"/>
                </a:cubicBezTo>
                <a:cubicBezTo>
                  <a:pt x="17673" y="18925"/>
                  <a:pt x="17673" y="18925"/>
                  <a:pt x="17673" y="18925"/>
                </a:cubicBezTo>
                <a:cubicBezTo>
                  <a:pt x="17673" y="18925"/>
                  <a:pt x="17673" y="18925"/>
                  <a:pt x="17673" y="18925"/>
                </a:cubicBezTo>
                <a:cubicBezTo>
                  <a:pt x="17673" y="18925"/>
                  <a:pt x="17673" y="18925"/>
                  <a:pt x="17673" y="18925"/>
                </a:cubicBezTo>
                <a:cubicBezTo>
                  <a:pt x="17729" y="18858"/>
                  <a:pt x="17729" y="18858"/>
                  <a:pt x="17729" y="18858"/>
                </a:cubicBezTo>
                <a:cubicBezTo>
                  <a:pt x="17729" y="18858"/>
                  <a:pt x="17729" y="18858"/>
                  <a:pt x="17729" y="18858"/>
                </a:cubicBezTo>
                <a:cubicBezTo>
                  <a:pt x="17785" y="18791"/>
                  <a:pt x="17785" y="18791"/>
                  <a:pt x="17785" y="18791"/>
                </a:cubicBezTo>
                <a:cubicBezTo>
                  <a:pt x="17785" y="18791"/>
                  <a:pt x="17785" y="18791"/>
                  <a:pt x="17785" y="18791"/>
                </a:cubicBezTo>
                <a:cubicBezTo>
                  <a:pt x="17785" y="18791"/>
                  <a:pt x="17785" y="18791"/>
                  <a:pt x="17785" y="18791"/>
                </a:cubicBezTo>
                <a:cubicBezTo>
                  <a:pt x="17785" y="18724"/>
                  <a:pt x="17785" y="18724"/>
                  <a:pt x="17785" y="18724"/>
                </a:cubicBezTo>
                <a:cubicBezTo>
                  <a:pt x="17785" y="18724"/>
                  <a:pt x="17785" y="18724"/>
                  <a:pt x="17785" y="18724"/>
                </a:cubicBezTo>
                <a:cubicBezTo>
                  <a:pt x="17841" y="18724"/>
                  <a:pt x="17841" y="18724"/>
                  <a:pt x="17841" y="18724"/>
                </a:cubicBezTo>
                <a:cubicBezTo>
                  <a:pt x="17841" y="18724"/>
                  <a:pt x="17841" y="18724"/>
                  <a:pt x="17841" y="18724"/>
                </a:cubicBezTo>
                <a:cubicBezTo>
                  <a:pt x="17785" y="18724"/>
                  <a:pt x="17785" y="18724"/>
                  <a:pt x="17785" y="18724"/>
                </a:cubicBezTo>
                <a:cubicBezTo>
                  <a:pt x="17841" y="18791"/>
                  <a:pt x="17841" y="18791"/>
                  <a:pt x="17841" y="18791"/>
                </a:cubicBezTo>
                <a:cubicBezTo>
                  <a:pt x="17841" y="18724"/>
                  <a:pt x="17841" y="18724"/>
                  <a:pt x="17841" y="18724"/>
                </a:cubicBezTo>
                <a:cubicBezTo>
                  <a:pt x="17897" y="18658"/>
                  <a:pt x="17897" y="18658"/>
                  <a:pt x="17897" y="18658"/>
                </a:cubicBezTo>
                <a:cubicBezTo>
                  <a:pt x="17897" y="18658"/>
                  <a:pt x="17897" y="18658"/>
                  <a:pt x="17897" y="18658"/>
                </a:cubicBezTo>
                <a:cubicBezTo>
                  <a:pt x="17897" y="18591"/>
                  <a:pt x="17897" y="18591"/>
                  <a:pt x="17897" y="18591"/>
                </a:cubicBezTo>
                <a:cubicBezTo>
                  <a:pt x="17897" y="18591"/>
                  <a:pt x="17897" y="18591"/>
                  <a:pt x="17897" y="18591"/>
                </a:cubicBezTo>
                <a:cubicBezTo>
                  <a:pt x="17841" y="18658"/>
                  <a:pt x="17841" y="18658"/>
                  <a:pt x="17841" y="18658"/>
                </a:cubicBezTo>
                <a:cubicBezTo>
                  <a:pt x="17841" y="18591"/>
                  <a:pt x="17841" y="18591"/>
                  <a:pt x="17841" y="18591"/>
                </a:cubicBezTo>
                <a:cubicBezTo>
                  <a:pt x="17841" y="18591"/>
                  <a:pt x="17841" y="18591"/>
                  <a:pt x="17841" y="18591"/>
                </a:cubicBezTo>
                <a:cubicBezTo>
                  <a:pt x="17841" y="18524"/>
                  <a:pt x="17841" y="18524"/>
                  <a:pt x="17841" y="18524"/>
                </a:cubicBezTo>
                <a:cubicBezTo>
                  <a:pt x="17897" y="18524"/>
                  <a:pt x="17897" y="18524"/>
                  <a:pt x="17897" y="18524"/>
                </a:cubicBezTo>
                <a:cubicBezTo>
                  <a:pt x="17897" y="18591"/>
                  <a:pt x="17897" y="18591"/>
                  <a:pt x="17897" y="18591"/>
                </a:cubicBezTo>
                <a:cubicBezTo>
                  <a:pt x="17953" y="18591"/>
                  <a:pt x="17953" y="18591"/>
                  <a:pt x="17953" y="18591"/>
                </a:cubicBezTo>
                <a:cubicBezTo>
                  <a:pt x="17953" y="18591"/>
                  <a:pt x="17953" y="18591"/>
                  <a:pt x="17953" y="18591"/>
                </a:cubicBezTo>
                <a:cubicBezTo>
                  <a:pt x="17953" y="18524"/>
                  <a:pt x="17953" y="18524"/>
                  <a:pt x="17953" y="18524"/>
                </a:cubicBezTo>
                <a:cubicBezTo>
                  <a:pt x="17953" y="18457"/>
                  <a:pt x="17953" y="18457"/>
                  <a:pt x="17953" y="18457"/>
                </a:cubicBezTo>
                <a:cubicBezTo>
                  <a:pt x="17953" y="18457"/>
                  <a:pt x="17953" y="18457"/>
                  <a:pt x="17953" y="18457"/>
                </a:cubicBezTo>
                <a:cubicBezTo>
                  <a:pt x="17897" y="18457"/>
                  <a:pt x="17897" y="18457"/>
                  <a:pt x="17897" y="18457"/>
                </a:cubicBezTo>
                <a:cubicBezTo>
                  <a:pt x="17897" y="18524"/>
                  <a:pt x="17897" y="18524"/>
                  <a:pt x="17897" y="18524"/>
                </a:cubicBezTo>
                <a:cubicBezTo>
                  <a:pt x="17897" y="18524"/>
                  <a:pt x="17897" y="18524"/>
                  <a:pt x="17897" y="18524"/>
                </a:cubicBezTo>
                <a:cubicBezTo>
                  <a:pt x="17897" y="18457"/>
                  <a:pt x="17897" y="18457"/>
                  <a:pt x="17897" y="18457"/>
                </a:cubicBezTo>
                <a:cubicBezTo>
                  <a:pt x="17897" y="18457"/>
                  <a:pt x="17897" y="18457"/>
                  <a:pt x="17897" y="18457"/>
                </a:cubicBezTo>
                <a:cubicBezTo>
                  <a:pt x="17897" y="18457"/>
                  <a:pt x="17897" y="18457"/>
                  <a:pt x="17897" y="18457"/>
                </a:cubicBezTo>
                <a:cubicBezTo>
                  <a:pt x="17841" y="18524"/>
                  <a:pt x="17841" y="18524"/>
                  <a:pt x="17841" y="18524"/>
                </a:cubicBezTo>
                <a:cubicBezTo>
                  <a:pt x="17841" y="18524"/>
                  <a:pt x="17841" y="18524"/>
                  <a:pt x="17841" y="18524"/>
                </a:cubicBezTo>
                <a:cubicBezTo>
                  <a:pt x="17785" y="18524"/>
                  <a:pt x="17785" y="18524"/>
                  <a:pt x="17785" y="18524"/>
                </a:cubicBezTo>
                <a:cubicBezTo>
                  <a:pt x="17785" y="18524"/>
                  <a:pt x="17785" y="18524"/>
                  <a:pt x="17785" y="18524"/>
                </a:cubicBezTo>
                <a:cubicBezTo>
                  <a:pt x="17729" y="18524"/>
                  <a:pt x="17729" y="18524"/>
                  <a:pt x="17729" y="18524"/>
                </a:cubicBezTo>
                <a:cubicBezTo>
                  <a:pt x="17673" y="18591"/>
                  <a:pt x="17673" y="18591"/>
                  <a:pt x="17673" y="18591"/>
                </a:cubicBezTo>
                <a:cubicBezTo>
                  <a:pt x="17673" y="18591"/>
                  <a:pt x="17673" y="18591"/>
                  <a:pt x="17673" y="18591"/>
                </a:cubicBezTo>
                <a:cubicBezTo>
                  <a:pt x="17673" y="18658"/>
                  <a:pt x="17673" y="18658"/>
                  <a:pt x="17673" y="18658"/>
                </a:cubicBezTo>
                <a:cubicBezTo>
                  <a:pt x="17617" y="18658"/>
                  <a:pt x="17617" y="18658"/>
                  <a:pt x="17617" y="18658"/>
                </a:cubicBezTo>
                <a:cubicBezTo>
                  <a:pt x="17617" y="18658"/>
                  <a:pt x="17617" y="18658"/>
                  <a:pt x="17617" y="18658"/>
                </a:cubicBezTo>
                <a:cubicBezTo>
                  <a:pt x="17617" y="18658"/>
                  <a:pt x="17617" y="18658"/>
                  <a:pt x="17617" y="18658"/>
                </a:cubicBezTo>
                <a:cubicBezTo>
                  <a:pt x="17617" y="18658"/>
                  <a:pt x="17617" y="18658"/>
                  <a:pt x="17617" y="18658"/>
                </a:cubicBezTo>
                <a:cubicBezTo>
                  <a:pt x="17617" y="18724"/>
                  <a:pt x="17617" y="18724"/>
                  <a:pt x="17617" y="18724"/>
                </a:cubicBezTo>
                <a:close/>
                <a:moveTo>
                  <a:pt x="15990" y="19193"/>
                </a:moveTo>
                <a:cubicBezTo>
                  <a:pt x="16046" y="19193"/>
                  <a:pt x="16046" y="19193"/>
                  <a:pt x="16046" y="19193"/>
                </a:cubicBezTo>
                <a:cubicBezTo>
                  <a:pt x="16158" y="19259"/>
                  <a:pt x="16158" y="19259"/>
                  <a:pt x="16158" y="19259"/>
                </a:cubicBezTo>
                <a:cubicBezTo>
                  <a:pt x="16214" y="19259"/>
                  <a:pt x="16214" y="19259"/>
                  <a:pt x="16214" y="19259"/>
                </a:cubicBezTo>
                <a:cubicBezTo>
                  <a:pt x="16270" y="19259"/>
                  <a:pt x="16270" y="19259"/>
                  <a:pt x="16270" y="19259"/>
                </a:cubicBezTo>
                <a:cubicBezTo>
                  <a:pt x="16270" y="19326"/>
                  <a:pt x="16270" y="19326"/>
                  <a:pt x="16270" y="19326"/>
                </a:cubicBezTo>
                <a:cubicBezTo>
                  <a:pt x="16326" y="19326"/>
                  <a:pt x="16326" y="19326"/>
                  <a:pt x="16326" y="19326"/>
                </a:cubicBezTo>
                <a:cubicBezTo>
                  <a:pt x="16382" y="19326"/>
                  <a:pt x="16382" y="19326"/>
                  <a:pt x="16382" y="19326"/>
                </a:cubicBezTo>
                <a:cubicBezTo>
                  <a:pt x="16438" y="19326"/>
                  <a:pt x="16438" y="19326"/>
                  <a:pt x="16438" y="19326"/>
                </a:cubicBezTo>
                <a:cubicBezTo>
                  <a:pt x="16438" y="19326"/>
                  <a:pt x="16438" y="19326"/>
                  <a:pt x="16438" y="19326"/>
                </a:cubicBezTo>
                <a:cubicBezTo>
                  <a:pt x="16382" y="19259"/>
                  <a:pt x="16382" y="19259"/>
                  <a:pt x="16382" y="19259"/>
                </a:cubicBezTo>
                <a:cubicBezTo>
                  <a:pt x="16382" y="19259"/>
                  <a:pt x="16382" y="19259"/>
                  <a:pt x="16382" y="19259"/>
                </a:cubicBezTo>
                <a:cubicBezTo>
                  <a:pt x="16382" y="19193"/>
                  <a:pt x="16382" y="19193"/>
                  <a:pt x="16382" y="19193"/>
                </a:cubicBezTo>
                <a:cubicBezTo>
                  <a:pt x="16326" y="19193"/>
                  <a:pt x="16326" y="19193"/>
                  <a:pt x="16326" y="19193"/>
                </a:cubicBezTo>
                <a:cubicBezTo>
                  <a:pt x="16270" y="19126"/>
                  <a:pt x="16270" y="19126"/>
                  <a:pt x="16270" y="19126"/>
                </a:cubicBezTo>
                <a:cubicBezTo>
                  <a:pt x="16214" y="19126"/>
                  <a:pt x="16214" y="19126"/>
                  <a:pt x="16214" y="19126"/>
                </a:cubicBezTo>
                <a:cubicBezTo>
                  <a:pt x="16214" y="19126"/>
                  <a:pt x="16214" y="19126"/>
                  <a:pt x="16214" y="19126"/>
                </a:cubicBezTo>
                <a:cubicBezTo>
                  <a:pt x="16158" y="19059"/>
                  <a:pt x="16158" y="19059"/>
                  <a:pt x="16158" y="19059"/>
                </a:cubicBezTo>
                <a:cubicBezTo>
                  <a:pt x="16102" y="19059"/>
                  <a:pt x="16102" y="19059"/>
                  <a:pt x="16102" y="19059"/>
                </a:cubicBezTo>
                <a:cubicBezTo>
                  <a:pt x="16046" y="18992"/>
                  <a:pt x="16046" y="18992"/>
                  <a:pt x="16046" y="18992"/>
                </a:cubicBezTo>
                <a:cubicBezTo>
                  <a:pt x="15934" y="18992"/>
                  <a:pt x="15934" y="18992"/>
                  <a:pt x="15934" y="18992"/>
                </a:cubicBezTo>
                <a:cubicBezTo>
                  <a:pt x="15877" y="18992"/>
                  <a:pt x="15877" y="18992"/>
                  <a:pt x="15877" y="18992"/>
                </a:cubicBezTo>
                <a:cubicBezTo>
                  <a:pt x="15821" y="18992"/>
                  <a:pt x="15821" y="18992"/>
                  <a:pt x="15821" y="18992"/>
                </a:cubicBezTo>
                <a:cubicBezTo>
                  <a:pt x="15877" y="19059"/>
                  <a:pt x="15877" y="19059"/>
                  <a:pt x="15877" y="19059"/>
                </a:cubicBezTo>
                <a:cubicBezTo>
                  <a:pt x="15934" y="19059"/>
                  <a:pt x="15934" y="19059"/>
                  <a:pt x="15934" y="19059"/>
                </a:cubicBezTo>
                <a:cubicBezTo>
                  <a:pt x="15990" y="19126"/>
                  <a:pt x="15990" y="19126"/>
                  <a:pt x="15990" y="19126"/>
                </a:cubicBezTo>
                <a:cubicBezTo>
                  <a:pt x="15990" y="19193"/>
                  <a:pt x="15990" y="19193"/>
                  <a:pt x="15990" y="19193"/>
                </a:cubicBezTo>
                <a:cubicBezTo>
                  <a:pt x="15990" y="19193"/>
                  <a:pt x="15990" y="19193"/>
                  <a:pt x="15990" y="19193"/>
                </a:cubicBezTo>
                <a:close/>
                <a:moveTo>
                  <a:pt x="16046" y="20396"/>
                </a:moveTo>
                <a:cubicBezTo>
                  <a:pt x="15990" y="20396"/>
                  <a:pt x="15990" y="20396"/>
                  <a:pt x="15990" y="20396"/>
                </a:cubicBezTo>
                <a:cubicBezTo>
                  <a:pt x="15934" y="20329"/>
                  <a:pt x="15934" y="20329"/>
                  <a:pt x="15934" y="20329"/>
                </a:cubicBezTo>
                <a:cubicBezTo>
                  <a:pt x="15821" y="20329"/>
                  <a:pt x="15821" y="20329"/>
                  <a:pt x="15821" y="20329"/>
                </a:cubicBezTo>
                <a:cubicBezTo>
                  <a:pt x="15821" y="20329"/>
                  <a:pt x="15821" y="20329"/>
                  <a:pt x="15821" y="20329"/>
                </a:cubicBezTo>
                <a:cubicBezTo>
                  <a:pt x="15821" y="20263"/>
                  <a:pt x="15821" y="20263"/>
                  <a:pt x="15821" y="20263"/>
                </a:cubicBezTo>
                <a:cubicBezTo>
                  <a:pt x="15765" y="20263"/>
                  <a:pt x="15765" y="20263"/>
                  <a:pt x="15765" y="20263"/>
                </a:cubicBezTo>
                <a:cubicBezTo>
                  <a:pt x="15765" y="20263"/>
                  <a:pt x="15765" y="20263"/>
                  <a:pt x="15765" y="20263"/>
                </a:cubicBezTo>
                <a:cubicBezTo>
                  <a:pt x="15765" y="20196"/>
                  <a:pt x="15765" y="20196"/>
                  <a:pt x="15765" y="20196"/>
                </a:cubicBezTo>
                <a:cubicBezTo>
                  <a:pt x="15709" y="20196"/>
                  <a:pt x="15709" y="20196"/>
                  <a:pt x="15709" y="20196"/>
                </a:cubicBezTo>
                <a:cubicBezTo>
                  <a:pt x="15709" y="20196"/>
                  <a:pt x="15709" y="20196"/>
                  <a:pt x="15709" y="20196"/>
                </a:cubicBezTo>
                <a:cubicBezTo>
                  <a:pt x="15709" y="20129"/>
                  <a:pt x="15709" y="20129"/>
                  <a:pt x="15709" y="20129"/>
                </a:cubicBezTo>
                <a:cubicBezTo>
                  <a:pt x="15653" y="20129"/>
                  <a:pt x="15653" y="20129"/>
                  <a:pt x="15653" y="20129"/>
                </a:cubicBezTo>
                <a:cubicBezTo>
                  <a:pt x="15653" y="20129"/>
                  <a:pt x="15653" y="20129"/>
                  <a:pt x="15653" y="20129"/>
                </a:cubicBezTo>
                <a:cubicBezTo>
                  <a:pt x="15653" y="20062"/>
                  <a:pt x="15653" y="20062"/>
                  <a:pt x="15653" y="20062"/>
                </a:cubicBezTo>
                <a:cubicBezTo>
                  <a:pt x="15765" y="19995"/>
                  <a:pt x="15765" y="19995"/>
                  <a:pt x="15765" y="19995"/>
                </a:cubicBezTo>
                <a:cubicBezTo>
                  <a:pt x="15765" y="20062"/>
                  <a:pt x="15765" y="20062"/>
                  <a:pt x="15765" y="20062"/>
                </a:cubicBezTo>
                <a:cubicBezTo>
                  <a:pt x="15765" y="20129"/>
                  <a:pt x="15765" y="20129"/>
                  <a:pt x="15765" y="20129"/>
                </a:cubicBezTo>
                <a:cubicBezTo>
                  <a:pt x="15765" y="20129"/>
                  <a:pt x="15765" y="20129"/>
                  <a:pt x="15765" y="20129"/>
                </a:cubicBezTo>
                <a:cubicBezTo>
                  <a:pt x="15765" y="20129"/>
                  <a:pt x="15765" y="20129"/>
                  <a:pt x="15765" y="20129"/>
                </a:cubicBezTo>
                <a:cubicBezTo>
                  <a:pt x="15765" y="20196"/>
                  <a:pt x="15765" y="20196"/>
                  <a:pt x="15765" y="20196"/>
                </a:cubicBezTo>
                <a:cubicBezTo>
                  <a:pt x="15821" y="20196"/>
                  <a:pt x="15821" y="20196"/>
                  <a:pt x="15821" y="20196"/>
                </a:cubicBezTo>
                <a:cubicBezTo>
                  <a:pt x="15821" y="20196"/>
                  <a:pt x="15821" y="20196"/>
                  <a:pt x="15821" y="20196"/>
                </a:cubicBezTo>
                <a:cubicBezTo>
                  <a:pt x="15877" y="20196"/>
                  <a:pt x="15877" y="20196"/>
                  <a:pt x="15877" y="20196"/>
                </a:cubicBezTo>
                <a:cubicBezTo>
                  <a:pt x="15934" y="20263"/>
                  <a:pt x="15934" y="20263"/>
                  <a:pt x="15934" y="20263"/>
                </a:cubicBezTo>
                <a:cubicBezTo>
                  <a:pt x="15934" y="20263"/>
                  <a:pt x="15934" y="20263"/>
                  <a:pt x="15934" y="20263"/>
                </a:cubicBezTo>
                <a:cubicBezTo>
                  <a:pt x="15990" y="20263"/>
                  <a:pt x="15990" y="20263"/>
                  <a:pt x="15990" y="20263"/>
                </a:cubicBezTo>
                <a:cubicBezTo>
                  <a:pt x="16046" y="20263"/>
                  <a:pt x="16046" y="20263"/>
                  <a:pt x="16046" y="20263"/>
                </a:cubicBezTo>
                <a:cubicBezTo>
                  <a:pt x="16046" y="20196"/>
                  <a:pt x="16046" y="20196"/>
                  <a:pt x="16046" y="20196"/>
                </a:cubicBezTo>
                <a:cubicBezTo>
                  <a:pt x="16102" y="20263"/>
                  <a:pt x="16102" y="20263"/>
                  <a:pt x="16102" y="20263"/>
                </a:cubicBezTo>
                <a:cubicBezTo>
                  <a:pt x="16158" y="20263"/>
                  <a:pt x="16158" y="20263"/>
                  <a:pt x="16158" y="20263"/>
                </a:cubicBezTo>
                <a:cubicBezTo>
                  <a:pt x="16158" y="20263"/>
                  <a:pt x="16158" y="20263"/>
                  <a:pt x="16158" y="20263"/>
                </a:cubicBezTo>
                <a:cubicBezTo>
                  <a:pt x="16102" y="20263"/>
                  <a:pt x="16102" y="20263"/>
                  <a:pt x="16102" y="20263"/>
                </a:cubicBezTo>
                <a:cubicBezTo>
                  <a:pt x="16102" y="20329"/>
                  <a:pt x="16102" y="20329"/>
                  <a:pt x="16102" y="20329"/>
                </a:cubicBezTo>
                <a:cubicBezTo>
                  <a:pt x="16102" y="20329"/>
                  <a:pt x="16102" y="20329"/>
                  <a:pt x="16102" y="20329"/>
                </a:cubicBezTo>
                <a:cubicBezTo>
                  <a:pt x="16046" y="20396"/>
                  <a:pt x="16046" y="20396"/>
                  <a:pt x="16046" y="20396"/>
                </a:cubicBezTo>
                <a:cubicBezTo>
                  <a:pt x="16046" y="20396"/>
                  <a:pt x="16046" y="20396"/>
                  <a:pt x="16046" y="20396"/>
                </a:cubicBezTo>
                <a:close/>
                <a:moveTo>
                  <a:pt x="16382" y="20597"/>
                </a:moveTo>
                <a:cubicBezTo>
                  <a:pt x="16382" y="20597"/>
                  <a:pt x="16382" y="20597"/>
                  <a:pt x="16382" y="20597"/>
                </a:cubicBezTo>
                <a:cubicBezTo>
                  <a:pt x="16270" y="20530"/>
                  <a:pt x="16270" y="20530"/>
                  <a:pt x="16270" y="20530"/>
                </a:cubicBezTo>
                <a:cubicBezTo>
                  <a:pt x="16270" y="20463"/>
                  <a:pt x="16270" y="20463"/>
                  <a:pt x="16270" y="20463"/>
                </a:cubicBezTo>
                <a:cubicBezTo>
                  <a:pt x="16270" y="20396"/>
                  <a:pt x="16270" y="20396"/>
                  <a:pt x="16270" y="20396"/>
                </a:cubicBezTo>
                <a:cubicBezTo>
                  <a:pt x="16270" y="20396"/>
                  <a:pt x="16270" y="20396"/>
                  <a:pt x="16270" y="20396"/>
                </a:cubicBezTo>
                <a:cubicBezTo>
                  <a:pt x="16382" y="20329"/>
                  <a:pt x="16382" y="20329"/>
                  <a:pt x="16382" y="20329"/>
                </a:cubicBezTo>
                <a:cubicBezTo>
                  <a:pt x="16438" y="20263"/>
                  <a:pt x="16438" y="20263"/>
                  <a:pt x="16438" y="20263"/>
                </a:cubicBezTo>
                <a:cubicBezTo>
                  <a:pt x="16438" y="20196"/>
                  <a:pt x="16438" y="20196"/>
                  <a:pt x="16438" y="20196"/>
                </a:cubicBezTo>
                <a:cubicBezTo>
                  <a:pt x="16438" y="20196"/>
                  <a:pt x="16438" y="20196"/>
                  <a:pt x="16438" y="20196"/>
                </a:cubicBezTo>
                <a:cubicBezTo>
                  <a:pt x="16495" y="20129"/>
                  <a:pt x="16495" y="20129"/>
                  <a:pt x="16495" y="20129"/>
                </a:cubicBezTo>
                <a:cubicBezTo>
                  <a:pt x="16551" y="20062"/>
                  <a:pt x="16551" y="20062"/>
                  <a:pt x="16551" y="20062"/>
                </a:cubicBezTo>
                <a:cubicBezTo>
                  <a:pt x="16607" y="20062"/>
                  <a:pt x="16607" y="20062"/>
                  <a:pt x="16607" y="20062"/>
                </a:cubicBezTo>
                <a:cubicBezTo>
                  <a:pt x="16607" y="20129"/>
                  <a:pt x="16607" y="20129"/>
                  <a:pt x="16607" y="20129"/>
                </a:cubicBezTo>
                <a:cubicBezTo>
                  <a:pt x="16551" y="20129"/>
                  <a:pt x="16551" y="20129"/>
                  <a:pt x="16551" y="20129"/>
                </a:cubicBezTo>
                <a:cubicBezTo>
                  <a:pt x="16607" y="20129"/>
                  <a:pt x="16607" y="20129"/>
                  <a:pt x="16607" y="20129"/>
                </a:cubicBezTo>
                <a:cubicBezTo>
                  <a:pt x="16607" y="20196"/>
                  <a:pt x="16607" y="20196"/>
                  <a:pt x="16607" y="20196"/>
                </a:cubicBezTo>
                <a:cubicBezTo>
                  <a:pt x="16551" y="20263"/>
                  <a:pt x="16551" y="20263"/>
                  <a:pt x="16551" y="20263"/>
                </a:cubicBezTo>
                <a:cubicBezTo>
                  <a:pt x="16495" y="20329"/>
                  <a:pt x="16495" y="20329"/>
                  <a:pt x="16495" y="20329"/>
                </a:cubicBezTo>
                <a:cubicBezTo>
                  <a:pt x="16551" y="20329"/>
                  <a:pt x="16551" y="20329"/>
                  <a:pt x="16551" y="20329"/>
                </a:cubicBezTo>
                <a:cubicBezTo>
                  <a:pt x="16607" y="20396"/>
                  <a:pt x="16607" y="20396"/>
                  <a:pt x="16607" y="20396"/>
                </a:cubicBezTo>
                <a:cubicBezTo>
                  <a:pt x="16551" y="20396"/>
                  <a:pt x="16551" y="20396"/>
                  <a:pt x="16551" y="20396"/>
                </a:cubicBezTo>
                <a:cubicBezTo>
                  <a:pt x="16607" y="20396"/>
                  <a:pt x="16607" y="20396"/>
                  <a:pt x="16607" y="20396"/>
                </a:cubicBezTo>
                <a:cubicBezTo>
                  <a:pt x="16607" y="20396"/>
                  <a:pt x="16607" y="20396"/>
                  <a:pt x="16607" y="20396"/>
                </a:cubicBezTo>
                <a:cubicBezTo>
                  <a:pt x="16607" y="20329"/>
                  <a:pt x="16607" y="20329"/>
                  <a:pt x="16607" y="20329"/>
                </a:cubicBezTo>
                <a:cubicBezTo>
                  <a:pt x="16663" y="20329"/>
                  <a:pt x="16663" y="20329"/>
                  <a:pt x="16663" y="20329"/>
                </a:cubicBezTo>
                <a:cubicBezTo>
                  <a:pt x="16719" y="20396"/>
                  <a:pt x="16719" y="20396"/>
                  <a:pt x="16719" y="20396"/>
                </a:cubicBezTo>
                <a:cubicBezTo>
                  <a:pt x="16719" y="20463"/>
                  <a:pt x="16719" y="20463"/>
                  <a:pt x="16719" y="20463"/>
                </a:cubicBezTo>
                <a:cubicBezTo>
                  <a:pt x="16719" y="20463"/>
                  <a:pt x="16719" y="20463"/>
                  <a:pt x="16719" y="20463"/>
                </a:cubicBezTo>
                <a:cubicBezTo>
                  <a:pt x="16663" y="20463"/>
                  <a:pt x="16663" y="20463"/>
                  <a:pt x="16663" y="20463"/>
                </a:cubicBezTo>
                <a:cubicBezTo>
                  <a:pt x="16663" y="20463"/>
                  <a:pt x="16663" y="20463"/>
                  <a:pt x="16663" y="20463"/>
                </a:cubicBezTo>
                <a:cubicBezTo>
                  <a:pt x="16551" y="20530"/>
                  <a:pt x="16551" y="20530"/>
                  <a:pt x="16551" y="20530"/>
                </a:cubicBezTo>
                <a:cubicBezTo>
                  <a:pt x="16495" y="20530"/>
                  <a:pt x="16495" y="20530"/>
                  <a:pt x="16495" y="20530"/>
                </a:cubicBezTo>
                <a:cubicBezTo>
                  <a:pt x="16438" y="20530"/>
                  <a:pt x="16438" y="20530"/>
                  <a:pt x="16438" y="20530"/>
                </a:cubicBezTo>
                <a:cubicBezTo>
                  <a:pt x="16438" y="20530"/>
                  <a:pt x="16438" y="20530"/>
                  <a:pt x="16438" y="20530"/>
                </a:cubicBezTo>
                <a:cubicBezTo>
                  <a:pt x="16438" y="20530"/>
                  <a:pt x="16438" y="20530"/>
                  <a:pt x="16438" y="20530"/>
                </a:cubicBezTo>
                <a:cubicBezTo>
                  <a:pt x="16382" y="20597"/>
                  <a:pt x="16382" y="20597"/>
                  <a:pt x="16382" y="20597"/>
                </a:cubicBezTo>
                <a:cubicBezTo>
                  <a:pt x="16382" y="20597"/>
                  <a:pt x="16382" y="20597"/>
                  <a:pt x="16382" y="20597"/>
                </a:cubicBezTo>
                <a:close/>
                <a:moveTo>
                  <a:pt x="12567" y="17387"/>
                </a:moveTo>
                <a:cubicBezTo>
                  <a:pt x="12567" y="17454"/>
                  <a:pt x="12567" y="17454"/>
                  <a:pt x="12567" y="17454"/>
                </a:cubicBezTo>
                <a:cubicBezTo>
                  <a:pt x="12567" y="17454"/>
                  <a:pt x="12567" y="17454"/>
                  <a:pt x="12567" y="17454"/>
                </a:cubicBezTo>
                <a:cubicBezTo>
                  <a:pt x="12567" y="17387"/>
                  <a:pt x="12567" y="17387"/>
                  <a:pt x="12567" y="17387"/>
                </a:cubicBezTo>
                <a:cubicBezTo>
                  <a:pt x="12567" y="17320"/>
                  <a:pt x="12567" y="17320"/>
                  <a:pt x="12567" y="17320"/>
                </a:cubicBezTo>
                <a:cubicBezTo>
                  <a:pt x="12567" y="17387"/>
                  <a:pt x="12567" y="17387"/>
                  <a:pt x="12567" y="17387"/>
                </a:cubicBezTo>
                <a:cubicBezTo>
                  <a:pt x="12567" y="17387"/>
                  <a:pt x="12567" y="17387"/>
                  <a:pt x="12567" y="17387"/>
                </a:cubicBezTo>
                <a:close/>
                <a:moveTo>
                  <a:pt x="12511" y="17989"/>
                </a:moveTo>
                <a:cubicBezTo>
                  <a:pt x="12567" y="17922"/>
                  <a:pt x="12567" y="17922"/>
                  <a:pt x="12567" y="17922"/>
                </a:cubicBezTo>
                <a:cubicBezTo>
                  <a:pt x="12567" y="17922"/>
                  <a:pt x="12567" y="17922"/>
                  <a:pt x="12567" y="17922"/>
                </a:cubicBezTo>
                <a:cubicBezTo>
                  <a:pt x="12623" y="17922"/>
                  <a:pt x="12623" y="17922"/>
                  <a:pt x="12623" y="17922"/>
                </a:cubicBezTo>
                <a:cubicBezTo>
                  <a:pt x="12623" y="17922"/>
                  <a:pt x="12623" y="17922"/>
                  <a:pt x="12623" y="17922"/>
                </a:cubicBezTo>
                <a:cubicBezTo>
                  <a:pt x="12567" y="17989"/>
                  <a:pt x="12567" y="17989"/>
                  <a:pt x="12567" y="17989"/>
                </a:cubicBezTo>
                <a:cubicBezTo>
                  <a:pt x="12511" y="17989"/>
                  <a:pt x="12511" y="17989"/>
                  <a:pt x="12511" y="17989"/>
                </a:cubicBezTo>
                <a:close/>
                <a:moveTo>
                  <a:pt x="12062" y="17521"/>
                </a:moveTo>
                <a:cubicBezTo>
                  <a:pt x="12118" y="17454"/>
                  <a:pt x="12118" y="17454"/>
                  <a:pt x="12118" y="17454"/>
                </a:cubicBezTo>
                <a:cubicBezTo>
                  <a:pt x="12175" y="17454"/>
                  <a:pt x="12175" y="17454"/>
                  <a:pt x="12175" y="17454"/>
                </a:cubicBezTo>
                <a:cubicBezTo>
                  <a:pt x="12175" y="17454"/>
                  <a:pt x="12175" y="17454"/>
                  <a:pt x="12175" y="17454"/>
                </a:cubicBezTo>
                <a:cubicBezTo>
                  <a:pt x="12175" y="17454"/>
                  <a:pt x="12175" y="17454"/>
                  <a:pt x="12175" y="17454"/>
                </a:cubicBezTo>
                <a:cubicBezTo>
                  <a:pt x="12231" y="17454"/>
                  <a:pt x="12231" y="17454"/>
                  <a:pt x="12231" y="17454"/>
                </a:cubicBezTo>
                <a:cubicBezTo>
                  <a:pt x="12231" y="17454"/>
                  <a:pt x="12231" y="17454"/>
                  <a:pt x="12231" y="17454"/>
                </a:cubicBezTo>
                <a:cubicBezTo>
                  <a:pt x="12287" y="17454"/>
                  <a:pt x="12287" y="17454"/>
                  <a:pt x="12287" y="17454"/>
                </a:cubicBezTo>
                <a:cubicBezTo>
                  <a:pt x="12343" y="17521"/>
                  <a:pt x="12343" y="17521"/>
                  <a:pt x="12343" y="17521"/>
                </a:cubicBezTo>
                <a:cubicBezTo>
                  <a:pt x="12343" y="17521"/>
                  <a:pt x="12343" y="17521"/>
                  <a:pt x="12343" y="17521"/>
                </a:cubicBezTo>
                <a:cubicBezTo>
                  <a:pt x="12343" y="17588"/>
                  <a:pt x="12343" y="17588"/>
                  <a:pt x="12343" y="17588"/>
                </a:cubicBezTo>
                <a:cubicBezTo>
                  <a:pt x="12343" y="17588"/>
                  <a:pt x="12343" y="17588"/>
                  <a:pt x="12343" y="17588"/>
                </a:cubicBezTo>
                <a:cubicBezTo>
                  <a:pt x="12231" y="17588"/>
                  <a:pt x="12231" y="17588"/>
                  <a:pt x="12231" y="17588"/>
                </a:cubicBezTo>
                <a:cubicBezTo>
                  <a:pt x="12175" y="17588"/>
                  <a:pt x="12175" y="17588"/>
                  <a:pt x="12175" y="17588"/>
                </a:cubicBezTo>
                <a:cubicBezTo>
                  <a:pt x="12175" y="17588"/>
                  <a:pt x="12175" y="17588"/>
                  <a:pt x="12175" y="17588"/>
                </a:cubicBezTo>
                <a:cubicBezTo>
                  <a:pt x="12175" y="17588"/>
                  <a:pt x="12175" y="17588"/>
                  <a:pt x="12175" y="17588"/>
                </a:cubicBezTo>
                <a:cubicBezTo>
                  <a:pt x="12175" y="17588"/>
                  <a:pt x="12175" y="17588"/>
                  <a:pt x="12175" y="17588"/>
                </a:cubicBezTo>
                <a:cubicBezTo>
                  <a:pt x="12118" y="17588"/>
                  <a:pt x="12118" y="17588"/>
                  <a:pt x="12118" y="17588"/>
                </a:cubicBezTo>
                <a:cubicBezTo>
                  <a:pt x="12118" y="17588"/>
                  <a:pt x="12118" y="17588"/>
                  <a:pt x="12118" y="17588"/>
                </a:cubicBezTo>
                <a:cubicBezTo>
                  <a:pt x="12062" y="17588"/>
                  <a:pt x="12062" y="17588"/>
                  <a:pt x="12062" y="17588"/>
                </a:cubicBezTo>
                <a:cubicBezTo>
                  <a:pt x="12062" y="17521"/>
                  <a:pt x="12062" y="17521"/>
                  <a:pt x="12062" y="17521"/>
                </a:cubicBezTo>
                <a:close/>
                <a:moveTo>
                  <a:pt x="1908" y="17788"/>
                </a:moveTo>
                <a:cubicBezTo>
                  <a:pt x="1964" y="17788"/>
                  <a:pt x="1964" y="17788"/>
                  <a:pt x="1964" y="17788"/>
                </a:cubicBezTo>
                <a:cubicBezTo>
                  <a:pt x="1964" y="17855"/>
                  <a:pt x="1964" y="17855"/>
                  <a:pt x="1964" y="17855"/>
                </a:cubicBezTo>
                <a:cubicBezTo>
                  <a:pt x="1964" y="17922"/>
                  <a:pt x="1964" y="17922"/>
                  <a:pt x="1964" y="17922"/>
                </a:cubicBezTo>
                <a:cubicBezTo>
                  <a:pt x="1908" y="17855"/>
                  <a:pt x="1908" y="17855"/>
                  <a:pt x="1908" y="17855"/>
                </a:cubicBezTo>
                <a:cubicBezTo>
                  <a:pt x="1908" y="17788"/>
                  <a:pt x="1908" y="17788"/>
                  <a:pt x="1908" y="17788"/>
                </a:cubicBezTo>
                <a:close/>
                <a:moveTo>
                  <a:pt x="1795" y="17654"/>
                </a:moveTo>
                <a:cubicBezTo>
                  <a:pt x="1795" y="17588"/>
                  <a:pt x="1795" y="17588"/>
                  <a:pt x="1795" y="17588"/>
                </a:cubicBezTo>
                <a:cubicBezTo>
                  <a:pt x="1851" y="17521"/>
                  <a:pt x="1851" y="17521"/>
                  <a:pt x="1851" y="17521"/>
                </a:cubicBezTo>
                <a:cubicBezTo>
                  <a:pt x="1795" y="17654"/>
                  <a:pt x="1795" y="17654"/>
                  <a:pt x="1795" y="17654"/>
                </a:cubicBezTo>
                <a:close/>
                <a:moveTo>
                  <a:pt x="1515" y="17387"/>
                </a:moveTo>
                <a:cubicBezTo>
                  <a:pt x="1571" y="17387"/>
                  <a:pt x="1571" y="17387"/>
                  <a:pt x="1571" y="17387"/>
                </a:cubicBezTo>
                <a:cubicBezTo>
                  <a:pt x="1571" y="17387"/>
                  <a:pt x="1571" y="17387"/>
                  <a:pt x="1571" y="17387"/>
                </a:cubicBezTo>
                <a:cubicBezTo>
                  <a:pt x="1515" y="17387"/>
                  <a:pt x="1515" y="17387"/>
                  <a:pt x="1515" y="17387"/>
                </a:cubicBezTo>
                <a:close/>
                <a:moveTo>
                  <a:pt x="1122" y="17186"/>
                </a:moveTo>
                <a:cubicBezTo>
                  <a:pt x="1122" y="17253"/>
                  <a:pt x="1122" y="17253"/>
                  <a:pt x="1122" y="17253"/>
                </a:cubicBezTo>
                <a:cubicBezTo>
                  <a:pt x="1178" y="17253"/>
                  <a:pt x="1178" y="17253"/>
                  <a:pt x="1178" y="17253"/>
                </a:cubicBezTo>
                <a:cubicBezTo>
                  <a:pt x="1178" y="17320"/>
                  <a:pt x="1178" y="17320"/>
                  <a:pt x="1178" y="17320"/>
                </a:cubicBezTo>
                <a:cubicBezTo>
                  <a:pt x="1290" y="17320"/>
                  <a:pt x="1290" y="17320"/>
                  <a:pt x="1290" y="17320"/>
                </a:cubicBezTo>
                <a:cubicBezTo>
                  <a:pt x="1234" y="17387"/>
                  <a:pt x="1234" y="17387"/>
                  <a:pt x="1234" y="17387"/>
                </a:cubicBezTo>
                <a:cubicBezTo>
                  <a:pt x="1178" y="17387"/>
                  <a:pt x="1178" y="17387"/>
                  <a:pt x="1178" y="17387"/>
                </a:cubicBezTo>
                <a:cubicBezTo>
                  <a:pt x="1178" y="17454"/>
                  <a:pt x="1178" y="17454"/>
                  <a:pt x="1178" y="17454"/>
                </a:cubicBezTo>
                <a:cubicBezTo>
                  <a:pt x="1178" y="17454"/>
                  <a:pt x="1178" y="17454"/>
                  <a:pt x="1178" y="17454"/>
                </a:cubicBezTo>
                <a:cubicBezTo>
                  <a:pt x="1178" y="17521"/>
                  <a:pt x="1178" y="17521"/>
                  <a:pt x="1178" y="17521"/>
                </a:cubicBezTo>
                <a:cubicBezTo>
                  <a:pt x="1178" y="17521"/>
                  <a:pt x="1178" y="17521"/>
                  <a:pt x="1178" y="17521"/>
                </a:cubicBezTo>
                <a:cubicBezTo>
                  <a:pt x="1234" y="17521"/>
                  <a:pt x="1234" y="17521"/>
                  <a:pt x="1234" y="17521"/>
                </a:cubicBezTo>
                <a:cubicBezTo>
                  <a:pt x="1234" y="17588"/>
                  <a:pt x="1234" y="17588"/>
                  <a:pt x="1234" y="17588"/>
                </a:cubicBezTo>
                <a:cubicBezTo>
                  <a:pt x="1290" y="17588"/>
                  <a:pt x="1290" y="17588"/>
                  <a:pt x="1290" y="17588"/>
                </a:cubicBezTo>
                <a:cubicBezTo>
                  <a:pt x="1290" y="17588"/>
                  <a:pt x="1290" y="17588"/>
                  <a:pt x="1290" y="17588"/>
                </a:cubicBezTo>
                <a:cubicBezTo>
                  <a:pt x="1346" y="17654"/>
                  <a:pt x="1346" y="17654"/>
                  <a:pt x="1346" y="17654"/>
                </a:cubicBezTo>
                <a:cubicBezTo>
                  <a:pt x="1403" y="17588"/>
                  <a:pt x="1403" y="17588"/>
                  <a:pt x="1403" y="17588"/>
                </a:cubicBezTo>
                <a:cubicBezTo>
                  <a:pt x="1346" y="17721"/>
                  <a:pt x="1346" y="17721"/>
                  <a:pt x="1346" y="17721"/>
                </a:cubicBezTo>
                <a:cubicBezTo>
                  <a:pt x="1346" y="17788"/>
                  <a:pt x="1346" y="17788"/>
                  <a:pt x="1346" y="17788"/>
                </a:cubicBezTo>
                <a:cubicBezTo>
                  <a:pt x="1403" y="17721"/>
                  <a:pt x="1403" y="17721"/>
                  <a:pt x="1403" y="17721"/>
                </a:cubicBezTo>
                <a:cubicBezTo>
                  <a:pt x="1403" y="17721"/>
                  <a:pt x="1403" y="17721"/>
                  <a:pt x="1403" y="17721"/>
                </a:cubicBezTo>
                <a:cubicBezTo>
                  <a:pt x="1459" y="17654"/>
                  <a:pt x="1459" y="17654"/>
                  <a:pt x="1459" y="17654"/>
                </a:cubicBezTo>
                <a:cubicBezTo>
                  <a:pt x="1459" y="17721"/>
                  <a:pt x="1459" y="17721"/>
                  <a:pt x="1459" y="17721"/>
                </a:cubicBezTo>
                <a:cubicBezTo>
                  <a:pt x="1403" y="17788"/>
                  <a:pt x="1403" y="17788"/>
                  <a:pt x="1403" y="17788"/>
                </a:cubicBezTo>
                <a:cubicBezTo>
                  <a:pt x="1403" y="17855"/>
                  <a:pt x="1403" y="17855"/>
                  <a:pt x="1403" y="17855"/>
                </a:cubicBezTo>
                <a:cubicBezTo>
                  <a:pt x="1403" y="17788"/>
                  <a:pt x="1403" y="17788"/>
                  <a:pt x="1403" y="17788"/>
                </a:cubicBezTo>
                <a:cubicBezTo>
                  <a:pt x="1459" y="17855"/>
                  <a:pt x="1459" y="17855"/>
                  <a:pt x="1459" y="17855"/>
                </a:cubicBezTo>
                <a:cubicBezTo>
                  <a:pt x="1515" y="17855"/>
                  <a:pt x="1515" y="17855"/>
                  <a:pt x="1515" y="17855"/>
                </a:cubicBezTo>
                <a:cubicBezTo>
                  <a:pt x="1515" y="17922"/>
                  <a:pt x="1515" y="17922"/>
                  <a:pt x="1515" y="17922"/>
                </a:cubicBezTo>
                <a:cubicBezTo>
                  <a:pt x="1571" y="17922"/>
                  <a:pt x="1571" y="17922"/>
                  <a:pt x="1571" y="17922"/>
                </a:cubicBezTo>
                <a:cubicBezTo>
                  <a:pt x="1571" y="17989"/>
                  <a:pt x="1571" y="17989"/>
                  <a:pt x="1571" y="17989"/>
                </a:cubicBezTo>
                <a:cubicBezTo>
                  <a:pt x="1571" y="18056"/>
                  <a:pt x="1571" y="18056"/>
                  <a:pt x="1571" y="18056"/>
                </a:cubicBezTo>
                <a:cubicBezTo>
                  <a:pt x="1627" y="18056"/>
                  <a:pt x="1627" y="18056"/>
                  <a:pt x="1627" y="18056"/>
                </a:cubicBezTo>
                <a:cubicBezTo>
                  <a:pt x="1627" y="18056"/>
                  <a:pt x="1627" y="18056"/>
                  <a:pt x="1627" y="18056"/>
                </a:cubicBezTo>
                <a:cubicBezTo>
                  <a:pt x="1683" y="18056"/>
                  <a:pt x="1683" y="18056"/>
                  <a:pt x="1683" y="18056"/>
                </a:cubicBezTo>
                <a:cubicBezTo>
                  <a:pt x="1739" y="18056"/>
                  <a:pt x="1739" y="18056"/>
                  <a:pt x="1739" y="18056"/>
                </a:cubicBezTo>
                <a:cubicBezTo>
                  <a:pt x="1627" y="18123"/>
                  <a:pt x="1627" y="18123"/>
                  <a:pt x="1627" y="18123"/>
                </a:cubicBezTo>
                <a:cubicBezTo>
                  <a:pt x="1739" y="18256"/>
                  <a:pt x="1739" y="18256"/>
                  <a:pt x="1739" y="18256"/>
                </a:cubicBezTo>
                <a:cubicBezTo>
                  <a:pt x="1795" y="18256"/>
                  <a:pt x="1795" y="18256"/>
                  <a:pt x="1795" y="18256"/>
                </a:cubicBezTo>
                <a:cubicBezTo>
                  <a:pt x="1795" y="18323"/>
                  <a:pt x="1795" y="18323"/>
                  <a:pt x="1795" y="18323"/>
                </a:cubicBezTo>
                <a:cubicBezTo>
                  <a:pt x="1964" y="18390"/>
                  <a:pt x="1964" y="18390"/>
                  <a:pt x="1964" y="18390"/>
                </a:cubicBezTo>
                <a:cubicBezTo>
                  <a:pt x="1964" y="18390"/>
                  <a:pt x="1964" y="18390"/>
                  <a:pt x="1964" y="18390"/>
                </a:cubicBezTo>
                <a:cubicBezTo>
                  <a:pt x="2020" y="18390"/>
                  <a:pt x="2020" y="18390"/>
                  <a:pt x="2020" y="18390"/>
                </a:cubicBezTo>
                <a:cubicBezTo>
                  <a:pt x="1964" y="18256"/>
                  <a:pt x="1964" y="18256"/>
                  <a:pt x="1964" y="18256"/>
                </a:cubicBezTo>
                <a:cubicBezTo>
                  <a:pt x="2020" y="18189"/>
                  <a:pt x="2020" y="18189"/>
                  <a:pt x="2020" y="18189"/>
                </a:cubicBezTo>
                <a:cubicBezTo>
                  <a:pt x="1964" y="18123"/>
                  <a:pt x="1964" y="18123"/>
                  <a:pt x="1964" y="18123"/>
                </a:cubicBezTo>
                <a:cubicBezTo>
                  <a:pt x="1964" y="18056"/>
                  <a:pt x="1964" y="18056"/>
                  <a:pt x="1964" y="18056"/>
                </a:cubicBezTo>
                <a:cubicBezTo>
                  <a:pt x="1964" y="17989"/>
                  <a:pt x="1964" y="17989"/>
                  <a:pt x="1964" y="17989"/>
                </a:cubicBezTo>
                <a:cubicBezTo>
                  <a:pt x="1851" y="17855"/>
                  <a:pt x="1851" y="17855"/>
                  <a:pt x="1851" y="17855"/>
                </a:cubicBezTo>
                <a:cubicBezTo>
                  <a:pt x="1795" y="17721"/>
                  <a:pt x="1795" y="17721"/>
                  <a:pt x="1795" y="17721"/>
                </a:cubicBezTo>
                <a:cubicBezTo>
                  <a:pt x="1739" y="17654"/>
                  <a:pt x="1739" y="17654"/>
                  <a:pt x="1739" y="17654"/>
                </a:cubicBezTo>
                <a:cubicBezTo>
                  <a:pt x="1739" y="17521"/>
                  <a:pt x="1739" y="17521"/>
                  <a:pt x="1739" y="17521"/>
                </a:cubicBezTo>
                <a:cubicBezTo>
                  <a:pt x="1739" y="17521"/>
                  <a:pt x="1739" y="17521"/>
                  <a:pt x="1739" y="17521"/>
                </a:cubicBezTo>
                <a:cubicBezTo>
                  <a:pt x="1683" y="17521"/>
                  <a:pt x="1683" y="17521"/>
                  <a:pt x="1683" y="17521"/>
                </a:cubicBezTo>
                <a:cubicBezTo>
                  <a:pt x="1571" y="17454"/>
                  <a:pt x="1571" y="17454"/>
                  <a:pt x="1571" y="17454"/>
                </a:cubicBezTo>
                <a:cubicBezTo>
                  <a:pt x="1515" y="17454"/>
                  <a:pt x="1515" y="17454"/>
                  <a:pt x="1515" y="17454"/>
                </a:cubicBezTo>
                <a:cubicBezTo>
                  <a:pt x="1515" y="17454"/>
                  <a:pt x="1515" y="17454"/>
                  <a:pt x="1515" y="17454"/>
                </a:cubicBezTo>
                <a:cubicBezTo>
                  <a:pt x="1459" y="17387"/>
                  <a:pt x="1459" y="17387"/>
                  <a:pt x="1459" y="17387"/>
                </a:cubicBezTo>
                <a:cubicBezTo>
                  <a:pt x="1403" y="17320"/>
                  <a:pt x="1403" y="17320"/>
                  <a:pt x="1403" y="17320"/>
                </a:cubicBezTo>
                <a:cubicBezTo>
                  <a:pt x="1346" y="17320"/>
                  <a:pt x="1346" y="17320"/>
                  <a:pt x="1346" y="17320"/>
                </a:cubicBezTo>
                <a:cubicBezTo>
                  <a:pt x="1346" y="17253"/>
                  <a:pt x="1346" y="17253"/>
                  <a:pt x="1346" y="17253"/>
                </a:cubicBezTo>
                <a:cubicBezTo>
                  <a:pt x="1290" y="17253"/>
                  <a:pt x="1290" y="17253"/>
                  <a:pt x="1290" y="17253"/>
                </a:cubicBezTo>
                <a:cubicBezTo>
                  <a:pt x="1234" y="17186"/>
                  <a:pt x="1234" y="17186"/>
                  <a:pt x="1234" y="17186"/>
                </a:cubicBezTo>
                <a:cubicBezTo>
                  <a:pt x="1178" y="17186"/>
                  <a:pt x="1178" y="17186"/>
                  <a:pt x="1178" y="17186"/>
                </a:cubicBezTo>
                <a:cubicBezTo>
                  <a:pt x="1178" y="17186"/>
                  <a:pt x="1178" y="17186"/>
                  <a:pt x="1178" y="17186"/>
                </a:cubicBezTo>
                <a:cubicBezTo>
                  <a:pt x="1122" y="17186"/>
                  <a:pt x="1122" y="17186"/>
                  <a:pt x="1122" y="17186"/>
                </a:cubicBezTo>
                <a:close/>
                <a:moveTo>
                  <a:pt x="1571" y="17320"/>
                </a:moveTo>
                <a:cubicBezTo>
                  <a:pt x="1571" y="17320"/>
                  <a:pt x="1571" y="17320"/>
                  <a:pt x="1571" y="17320"/>
                </a:cubicBezTo>
                <a:cubicBezTo>
                  <a:pt x="1627" y="17253"/>
                  <a:pt x="1627" y="17253"/>
                  <a:pt x="1627" y="17253"/>
                </a:cubicBezTo>
                <a:cubicBezTo>
                  <a:pt x="1627" y="17320"/>
                  <a:pt x="1627" y="17320"/>
                  <a:pt x="1627" y="17320"/>
                </a:cubicBezTo>
                <a:cubicBezTo>
                  <a:pt x="1627" y="17320"/>
                  <a:pt x="1627" y="17320"/>
                  <a:pt x="1627" y="17320"/>
                </a:cubicBezTo>
                <a:cubicBezTo>
                  <a:pt x="1571" y="17320"/>
                  <a:pt x="1571" y="17320"/>
                  <a:pt x="1571" y="17320"/>
                </a:cubicBezTo>
                <a:cubicBezTo>
                  <a:pt x="1571" y="17320"/>
                  <a:pt x="1571" y="17320"/>
                  <a:pt x="1571" y="17320"/>
                </a:cubicBezTo>
                <a:close/>
                <a:moveTo>
                  <a:pt x="1515" y="17253"/>
                </a:moveTo>
                <a:cubicBezTo>
                  <a:pt x="1571" y="17253"/>
                  <a:pt x="1571" y="17253"/>
                  <a:pt x="1571" y="17253"/>
                </a:cubicBezTo>
                <a:cubicBezTo>
                  <a:pt x="1571" y="17253"/>
                  <a:pt x="1571" y="17253"/>
                  <a:pt x="1571" y="17253"/>
                </a:cubicBezTo>
                <a:cubicBezTo>
                  <a:pt x="1515" y="17253"/>
                  <a:pt x="1515" y="17253"/>
                  <a:pt x="1515" y="17253"/>
                </a:cubicBezTo>
                <a:close/>
                <a:moveTo>
                  <a:pt x="1234" y="16050"/>
                </a:moveTo>
                <a:cubicBezTo>
                  <a:pt x="1234" y="16116"/>
                  <a:pt x="1234" y="16116"/>
                  <a:pt x="1234" y="16116"/>
                </a:cubicBezTo>
                <a:cubicBezTo>
                  <a:pt x="1234" y="16116"/>
                  <a:pt x="1234" y="16116"/>
                  <a:pt x="1234" y="16116"/>
                </a:cubicBezTo>
                <a:cubicBezTo>
                  <a:pt x="1234" y="16050"/>
                  <a:pt x="1234" y="16050"/>
                  <a:pt x="1234" y="16050"/>
                </a:cubicBezTo>
                <a:close/>
                <a:moveTo>
                  <a:pt x="1346" y="16651"/>
                </a:moveTo>
                <a:cubicBezTo>
                  <a:pt x="1346" y="16585"/>
                  <a:pt x="1346" y="16585"/>
                  <a:pt x="1346" y="16585"/>
                </a:cubicBezTo>
                <a:cubicBezTo>
                  <a:pt x="1403" y="16585"/>
                  <a:pt x="1403" y="16585"/>
                  <a:pt x="1403" y="16585"/>
                </a:cubicBezTo>
                <a:cubicBezTo>
                  <a:pt x="1403" y="16585"/>
                  <a:pt x="1403" y="16585"/>
                  <a:pt x="1403" y="16585"/>
                </a:cubicBezTo>
                <a:cubicBezTo>
                  <a:pt x="1403" y="16651"/>
                  <a:pt x="1403" y="16651"/>
                  <a:pt x="1403" y="16651"/>
                </a:cubicBezTo>
                <a:cubicBezTo>
                  <a:pt x="1346" y="16651"/>
                  <a:pt x="1346" y="16651"/>
                  <a:pt x="1346" y="16651"/>
                </a:cubicBezTo>
                <a:close/>
                <a:moveTo>
                  <a:pt x="1346" y="16785"/>
                </a:moveTo>
                <a:cubicBezTo>
                  <a:pt x="1290" y="16852"/>
                  <a:pt x="1290" y="16852"/>
                  <a:pt x="1290" y="16852"/>
                </a:cubicBezTo>
                <a:cubicBezTo>
                  <a:pt x="1346" y="16919"/>
                  <a:pt x="1346" y="16919"/>
                  <a:pt x="1346" y="16919"/>
                </a:cubicBezTo>
                <a:cubicBezTo>
                  <a:pt x="1346" y="16919"/>
                  <a:pt x="1346" y="16919"/>
                  <a:pt x="1346" y="16919"/>
                </a:cubicBezTo>
                <a:cubicBezTo>
                  <a:pt x="1346" y="16852"/>
                  <a:pt x="1346" y="16852"/>
                  <a:pt x="1346" y="16852"/>
                </a:cubicBezTo>
                <a:cubicBezTo>
                  <a:pt x="1346" y="16785"/>
                  <a:pt x="1346" y="16785"/>
                  <a:pt x="1346" y="16785"/>
                </a:cubicBezTo>
                <a:close/>
                <a:moveTo>
                  <a:pt x="1403" y="16718"/>
                </a:moveTo>
                <a:cubicBezTo>
                  <a:pt x="1403" y="16651"/>
                  <a:pt x="1403" y="16651"/>
                  <a:pt x="1403" y="16651"/>
                </a:cubicBezTo>
                <a:cubicBezTo>
                  <a:pt x="1403" y="16651"/>
                  <a:pt x="1403" y="16651"/>
                  <a:pt x="1403" y="16651"/>
                </a:cubicBezTo>
                <a:cubicBezTo>
                  <a:pt x="1346" y="16718"/>
                  <a:pt x="1346" y="16718"/>
                  <a:pt x="1346" y="16718"/>
                </a:cubicBezTo>
                <a:cubicBezTo>
                  <a:pt x="1346" y="16718"/>
                  <a:pt x="1346" y="16718"/>
                  <a:pt x="1346" y="16718"/>
                </a:cubicBezTo>
                <a:cubicBezTo>
                  <a:pt x="1346" y="16718"/>
                  <a:pt x="1346" y="16718"/>
                  <a:pt x="1346" y="16718"/>
                </a:cubicBezTo>
                <a:cubicBezTo>
                  <a:pt x="1346" y="16718"/>
                  <a:pt x="1403" y="16718"/>
                  <a:pt x="1403" y="16718"/>
                </a:cubicBezTo>
                <a:close/>
                <a:moveTo>
                  <a:pt x="1459" y="16651"/>
                </a:moveTo>
                <a:cubicBezTo>
                  <a:pt x="1515" y="16585"/>
                  <a:pt x="1515" y="16585"/>
                  <a:pt x="1515" y="16585"/>
                </a:cubicBezTo>
                <a:cubicBezTo>
                  <a:pt x="1515" y="16585"/>
                  <a:pt x="1515" y="16585"/>
                  <a:pt x="1515" y="16585"/>
                </a:cubicBezTo>
                <a:cubicBezTo>
                  <a:pt x="1571" y="16518"/>
                  <a:pt x="1571" y="16518"/>
                  <a:pt x="1571" y="16518"/>
                </a:cubicBezTo>
                <a:cubicBezTo>
                  <a:pt x="1627" y="16518"/>
                  <a:pt x="1627" y="16518"/>
                  <a:pt x="1627" y="16518"/>
                </a:cubicBezTo>
                <a:cubicBezTo>
                  <a:pt x="1627" y="16518"/>
                  <a:pt x="1627" y="16518"/>
                  <a:pt x="1627" y="16518"/>
                </a:cubicBezTo>
                <a:cubicBezTo>
                  <a:pt x="1571" y="16651"/>
                  <a:pt x="1571" y="16651"/>
                  <a:pt x="1571" y="16651"/>
                </a:cubicBezTo>
                <a:cubicBezTo>
                  <a:pt x="1515" y="16651"/>
                  <a:pt x="1515" y="16651"/>
                  <a:pt x="1515" y="16651"/>
                </a:cubicBezTo>
                <a:cubicBezTo>
                  <a:pt x="1459" y="16651"/>
                  <a:pt x="1459" y="16651"/>
                  <a:pt x="1459" y="16651"/>
                </a:cubicBezTo>
                <a:cubicBezTo>
                  <a:pt x="1459" y="16651"/>
                  <a:pt x="1459" y="16651"/>
                  <a:pt x="1459" y="16651"/>
                </a:cubicBezTo>
                <a:close/>
                <a:moveTo>
                  <a:pt x="1403" y="16384"/>
                </a:moveTo>
                <a:cubicBezTo>
                  <a:pt x="1403" y="16317"/>
                  <a:pt x="1403" y="16317"/>
                  <a:pt x="1403" y="16317"/>
                </a:cubicBezTo>
                <a:cubicBezTo>
                  <a:pt x="1459" y="16317"/>
                  <a:pt x="1459" y="16317"/>
                  <a:pt x="1459" y="16317"/>
                </a:cubicBezTo>
                <a:cubicBezTo>
                  <a:pt x="1459" y="16317"/>
                  <a:pt x="1459" y="16317"/>
                  <a:pt x="1459" y="16317"/>
                </a:cubicBezTo>
                <a:cubicBezTo>
                  <a:pt x="1403" y="16384"/>
                  <a:pt x="1403" y="16384"/>
                  <a:pt x="1403" y="16384"/>
                </a:cubicBezTo>
                <a:cubicBezTo>
                  <a:pt x="1403" y="16384"/>
                  <a:pt x="1403" y="16384"/>
                  <a:pt x="1403" y="16384"/>
                </a:cubicBezTo>
                <a:cubicBezTo>
                  <a:pt x="1403" y="16384"/>
                  <a:pt x="1403" y="16384"/>
                  <a:pt x="1403" y="16384"/>
                </a:cubicBezTo>
                <a:close/>
                <a:moveTo>
                  <a:pt x="1290" y="16384"/>
                </a:moveTo>
                <a:cubicBezTo>
                  <a:pt x="1346" y="16384"/>
                  <a:pt x="1346" y="16384"/>
                  <a:pt x="1346" y="16384"/>
                </a:cubicBezTo>
                <a:cubicBezTo>
                  <a:pt x="1346" y="16384"/>
                  <a:pt x="1346" y="16384"/>
                  <a:pt x="1346" y="16384"/>
                </a:cubicBezTo>
                <a:cubicBezTo>
                  <a:pt x="1346" y="16317"/>
                  <a:pt x="1346" y="16317"/>
                  <a:pt x="1346" y="16317"/>
                </a:cubicBezTo>
                <a:cubicBezTo>
                  <a:pt x="1290" y="16384"/>
                  <a:pt x="1290" y="16384"/>
                  <a:pt x="1290" y="16384"/>
                </a:cubicBezTo>
                <a:close/>
                <a:moveTo>
                  <a:pt x="1234" y="16250"/>
                </a:moveTo>
                <a:cubicBezTo>
                  <a:pt x="1234" y="16317"/>
                  <a:pt x="1234" y="16317"/>
                  <a:pt x="1234" y="16317"/>
                </a:cubicBezTo>
                <a:cubicBezTo>
                  <a:pt x="1234" y="16317"/>
                  <a:pt x="1234" y="16317"/>
                  <a:pt x="1234" y="16317"/>
                </a:cubicBezTo>
                <a:cubicBezTo>
                  <a:pt x="1234" y="16384"/>
                  <a:pt x="1234" y="16384"/>
                  <a:pt x="1234" y="16384"/>
                </a:cubicBezTo>
                <a:cubicBezTo>
                  <a:pt x="1290" y="16317"/>
                  <a:pt x="1290" y="16317"/>
                  <a:pt x="1290" y="16317"/>
                </a:cubicBezTo>
                <a:cubicBezTo>
                  <a:pt x="1234" y="16250"/>
                  <a:pt x="1234" y="16250"/>
                  <a:pt x="1234" y="16250"/>
                </a:cubicBezTo>
                <a:cubicBezTo>
                  <a:pt x="1234" y="16250"/>
                  <a:pt x="1234" y="16250"/>
                  <a:pt x="1234" y="16250"/>
                </a:cubicBezTo>
                <a:close/>
                <a:moveTo>
                  <a:pt x="1290" y="16183"/>
                </a:moveTo>
                <a:cubicBezTo>
                  <a:pt x="1290" y="16183"/>
                  <a:pt x="1290" y="16183"/>
                  <a:pt x="1290" y="16183"/>
                </a:cubicBezTo>
                <a:cubicBezTo>
                  <a:pt x="1290" y="16183"/>
                  <a:pt x="1290" y="16183"/>
                  <a:pt x="1290" y="16183"/>
                </a:cubicBezTo>
                <a:cubicBezTo>
                  <a:pt x="1290" y="16250"/>
                  <a:pt x="1290" y="16250"/>
                  <a:pt x="1290" y="16250"/>
                </a:cubicBezTo>
                <a:cubicBezTo>
                  <a:pt x="1346" y="16250"/>
                  <a:pt x="1346" y="16250"/>
                  <a:pt x="1346" y="16250"/>
                </a:cubicBezTo>
                <a:cubicBezTo>
                  <a:pt x="1403" y="16183"/>
                  <a:pt x="1403" y="16183"/>
                  <a:pt x="1403" y="16183"/>
                </a:cubicBezTo>
                <a:cubicBezTo>
                  <a:pt x="1346" y="16250"/>
                  <a:pt x="1346" y="16250"/>
                  <a:pt x="1346" y="16250"/>
                </a:cubicBezTo>
                <a:cubicBezTo>
                  <a:pt x="1346" y="16317"/>
                  <a:pt x="1346" y="16317"/>
                  <a:pt x="1346" y="16317"/>
                </a:cubicBezTo>
                <a:cubicBezTo>
                  <a:pt x="1403" y="16250"/>
                  <a:pt x="1403" y="16250"/>
                  <a:pt x="1403" y="16250"/>
                </a:cubicBezTo>
                <a:cubicBezTo>
                  <a:pt x="1403" y="16116"/>
                  <a:pt x="1403" y="16116"/>
                  <a:pt x="1403" y="16116"/>
                </a:cubicBezTo>
                <a:cubicBezTo>
                  <a:pt x="1346" y="16116"/>
                  <a:pt x="1346" y="16116"/>
                  <a:pt x="1346" y="16116"/>
                </a:cubicBezTo>
                <a:cubicBezTo>
                  <a:pt x="1290" y="16116"/>
                  <a:pt x="1290" y="16116"/>
                  <a:pt x="1290" y="16116"/>
                </a:cubicBezTo>
                <a:cubicBezTo>
                  <a:pt x="1290" y="16183"/>
                  <a:pt x="1290" y="16183"/>
                  <a:pt x="1290" y="16183"/>
                </a:cubicBezTo>
                <a:close/>
                <a:moveTo>
                  <a:pt x="1290" y="16050"/>
                </a:moveTo>
                <a:cubicBezTo>
                  <a:pt x="1290" y="16116"/>
                  <a:pt x="1290" y="16116"/>
                  <a:pt x="1290" y="16116"/>
                </a:cubicBezTo>
                <a:cubicBezTo>
                  <a:pt x="1290" y="16050"/>
                  <a:pt x="1290" y="16050"/>
                  <a:pt x="1290" y="16050"/>
                </a:cubicBezTo>
                <a:cubicBezTo>
                  <a:pt x="1290" y="16050"/>
                  <a:pt x="1290" y="16050"/>
                  <a:pt x="1290" y="16050"/>
                </a:cubicBezTo>
                <a:cubicBezTo>
                  <a:pt x="1290" y="16050"/>
                  <a:pt x="1290" y="16050"/>
                  <a:pt x="1290" y="16050"/>
                </a:cubicBezTo>
                <a:close/>
                <a:moveTo>
                  <a:pt x="1346" y="15983"/>
                </a:moveTo>
                <a:cubicBezTo>
                  <a:pt x="1403" y="15916"/>
                  <a:pt x="1403" y="15916"/>
                  <a:pt x="1403" y="15916"/>
                </a:cubicBezTo>
                <a:cubicBezTo>
                  <a:pt x="1403" y="15849"/>
                  <a:pt x="1403" y="15849"/>
                  <a:pt x="1403" y="15849"/>
                </a:cubicBezTo>
                <a:cubicBezTo>
                  <a:pt x="1459" y="15849"/>
                  <a:pt x="1459" y="15849"/>
                  <a:pt x="1459" y="15849"/>
                </a:cubicBezTo>
                <a:cubicBezTo>
                  <a:pt x="1459" y="15916"/>
                  <a:pt x="1459" y="15916"/>
                  <a:pt x="1459" y="15916"/>
                </a:cubicBezTo>
                <a:cubicBezTo>
                  <a:pt x="1403" y="15916"/>
                  <a:pt x="1403" y="15916"/>
                  <a:pt x="1403" y="15916"/>
                </a:cubicBezTo>
                <a:cubicBezTo>
                  <a:pt x="1346" y="15983"/>
                  <a:pt x="1346" y="15983"/>
                  <a:pt x="1346" y="15983"/>
                </a:cubicBezTo>
                <a:close/>
                <a:moveTo>
                  <a:pt x="1066" y="15782"/>
                </a:moveTo>
                <a:cubicBezTo>
                  <a:pt x="1178" y="15916"/>
                  <a:pt x="1178" y="15916"/>
                  <a:pt x="1178" y="15916"/>
                </a:cubicBezTo>
                <a:cubicBezTo>
                  <a:pt x="1178" y="16050"/>
                  <a:pt x="1178" y="16050"/>
                  <a:pt x="1178" y="16050"/>
                </a:cubicBezTo>
                <a:cubicBezTo>
                  <a:pt x="1178" y="16050"/>
                  <a:pt x="1178" y="16050"/>
                  <a:pt x="1178" y="16050"/>
                </a:cubicBezTo>
                <a:cubicBezTo>
                  <a:pt x="1122" y="16050"/>
                  <a:pt x="1122" y="16050"/>
                  <a:pt x="1122" y="16050"/>
                </a:cubicBezTo>
                <a:cubicBezTo>
                  <a:pt x="1122" y="15983"/>
                  <a:pt x="1122" y="15983"/>
                  <a:pt x="1122" y="15983"/>
                </a:cubicBezTo>
                <a:cubicBezTo>
                  <a:pt x="1066" y="15916"/>
                  <a:pt x="1066" y="15916"/>
                  <a:pt x="1066" y="15916"/>
                </a:cubicBezTo>
                <a:cubicBezTo>
                  <a:pt x="1066" y="15849"/>
                  <a:pt x="1066" y="15849"/>
                  <a:pt x="1066" y="15849"/>
                </a:cubicBezTo>
                <a:cubicBezTo>
                  <a:pt x="1066" y="15849"/>
                  <a:pt x="1066" y="15782"/>
                  <a:pt x="1066" y="15782"/>
                </a:cubicBezTo>
                <a:close/>
                <a:moveTo>
                  <a:pt x="1178" y="15782"/>
                </a:moveTo>
                <a:cubicBezTo>
                  <a:pt x="1178" y="15849"/>
                  <a:pt x="1178" y="15849"/>
                  <a:pt x="1178" y="15849"/>
                </a:cubicBezTo>
                <a:cubicBezTo>
                  <a:pt x="1178" y="15916"/>
                  <a:pt x="1178" y="15916"/>
                  <a:pt x="1178" y="15916"/>
                </a:cubicBezTo>
                <a:cubicBezTo>
                  <a:pt x="1178" y="15983"/>
                  <a:pt x="1178" y="15983"/>
                  <a:pt x="1178" y="15983"/>
                </a:cubicBezTo>
                <a:cubicBezTo>
                  <a:pt x="1234" y="15983"/>
                  <a:pt x="1234" y="15983"/>
                  <a:pt x="1234" y="15983"/>
                </a:cubicBezTo>
                <a:cubicBezTo>
                  <a:pt x="1234" y="15916"/>
                  <a:pt x="1234" y="15916"/>
                  <a:pt x="1234" y="15916"/>
                </a:cubicBezTo>
                <a:cubicBezTo>
                  <a:pt x="1234" y="15849"/>
                  <a:pt x="1234" y="15849"/>
                  <a:pt x="1234" y="15849"/>
                </a:cubicBezTo>
                <a:cubicBezTo>
                  <a:pt x="1178" y="15782"/>
                  <a:pt x="1178" y="15782"/>
                  <a:pt x="1178" y="15782"/>
                </a:cubicBezTo>
                <a:cubicBezTo>
                  <a:pt x="1178" y="15715"/>
                  <a:pt x="1178" y="15715"/>
                  <a:pt x="1178" y="15715"/>
                </a:cubicBezTo>
                <a:cubicBezTo>
                  <a:pt x="1178" y="15782"/>
                  <a:pt x="1178" y="15782"/>
                  <a:pt x="1178" y="15782"/>
                </a:cubicBezTo>
                <a:close/>
                <a:moveTo>
                  <a:pt x="1066" y="15715"/>
                </a:moveTo>
                <a:cubicBezTo>
                  <a:pt x="1122" y="15715"/>
                  <a:pt x="1122" y="15715"/>
                  <a:pt x="1122" y="15715"/>
                </a:cubicBezTo>
                <a:cubicBezTo>
                  <a:pt x="1122" y="15715"/>
                  <a:pt x="1122" y="15715"/>
                  <a:pt x="1122" y="15715"/>
                </a:cubicBezTo>
                <a:cubicBezTo>
                  <a:pt x="1178" y="15715"/>
                  <a:pt x="1178" y="15715"/>
                  <a:pt x="1178" y="15715"/>
                </a:cubicBezTo>
                <a:cubicBezTo>
                  <a:pt x="1178" y="15648"/>
                  <a:pt x="1178" y="15648"/>
                  <a:pt x="1178" y="15648"/>
                </a:cubicBezTo>
                <a:cubicBezTo>
                  <a:pt x="1178" y="15648"/>
                  <a:pt x="1178" y="15648"/>
                  <a:pt x="1178" y="15648"/>
                </a:cubicBezTo>
                <a:cubicBezTo>
                  <a:pt x="1066" y="15648"/>
                  <a:pt x="1066" y="15648"/>
                  <a:pt x="1066" y="15648"/>
                </a:cubicBezTo>
                <a:cubicBezTo>
                  <a:pt x="1066" y="15715"/>
                  <a:pt x="1066" y="15715"/>
                  <a:pt x="1066" y="15715"/>
                </a:cubicBezTo>
                <a:close/>
                <a:moveTo>
                  <a:pt x="561" y="15715"/>
                </a:moveTo>
                <a:cubicBezTo>
                  <a:pt x="505" y="15648"/>
                  <a:pt x="505" y="15648"/>
                  <a:pt x="505" y="15648"/>
                </a:cubicBezTo>
                <a:cubicBezTo>
                  <a:pt x="617" y="15515"/>
                  <a:pt x="617" y="15515"/>
                  <a:pt x="617" y="15515"/>
                </a:cubicBezTo>
                <a:cubicBezTo>
                  <a:pt x="673" y="15515"/>
                  <a:pt x="673" y="15515"/>
                  <a:pt x="673" y="15515"/>
                </a:cubicBezTo>
                <a:cubicBezTo>
                  <a:pt x="673" y="15581"/>
                  <a:pt x="673" y="15581"/>
                  <a:pt x="673" y="15581"/>
                </a:cubicBezTo>
                <a:cubicBezTo>
                  <a:pt x="673" y="15581"/>
                  <a:pt x="673" y="15581"/>
                  <a:pt x="673" y="15581"/>
                </a:cubicBezTo>
                <a:cubicBezTo>
                  <a:pt x="729" y="15515"/>
                  <a:pt x="729" y="15515"/>
                  <a:pt x="729" y="15515"/>
                </a:cubicBezTo>
                <a:cubicBezTo>
                  <a:pt x="785" y="15581"/>
                  <a:pt x="785" y="15581"/>
                  <a:pt x="785" y="15581"/>
                </a:cubicBezTo>
                <a:cubicBezTo>
                  <a:pt x="785" y="15581"/>
                  <a:pt x="785" y="15581"/>
                  <a:pt x="785" y="15581"/>
                </a:cubicBezTo>
                <a:cubicBezTo>
                  <a:pt x="785" y="15648"/>
                  <a:pt x="785" y="15648"/>
                  <a:pt x="785" y="15648"/>
                </a:cubicBezTo>
                <a:cubicBezTo>
                  <a:pt x="729" y="15715"/>
                  <a:pt x="729" y="15715"/>
                  <a:pt x="729" y="15715"/>
                </a:cubicBezTo>
                <a:cubicBezTo>
                  <a:pt x="617" y="15715"/>
                  <a:pt x="617" y="15715"/>
                  <a:pt x="617" y="15715"/>
                </a:cubicBezTo>
                <a:cubicBezTo>
                  <a:pt x="673" y="15782"/>
                  <a:pt x="673" y="15782"/>
                  <a:pt x="673" y="15782"/>
                </a:cubicBezTo>
                <a:cubicBezTo>
                  <a:pt x="673" y="15782"/>
                  <a:pt x="673" y="15782"/>
                  <a:pt x="673" y="15782"/>
                </a:cubicBezTo>
                <a:cubicBezTo>
                  <a:pt x="729" y="15782"/>
                  <a:pt x="729" y="15782"/>
                  <a:pt x="729" y="15782"/>
                </a:cubicBezTo>
                <a:cubicBezTo>
                  <a:pt x="729" y="15715"/>
                  <a:pt x="729" y="15715"/>
                  <a:pt x="729" y="15715"/>
                </a:cubicBezTo>
                <a:cubicBezTo>
                  <a:pt x="785" y="15581"/>
                  <a:pt x="785" y="15581"/>
                  <a:pt x="785" y="15581"/>
                </a:cubicBezTo>
                <a:cubicBezTo>
                  <a:pt x="898" y="15581"/>
                  <a:pt x="898" y="15581"/>
                  <a:pt x="898" y="15581"/>
                </a:cubicBezTo>
                <a:cubicBezTo>
                  <a:pt x="898" y="15581"/>
                  <a:pt x="898" y="15581"/>
                  <a:pt x="898" y="15581"/>
                </a:cubicBezTo>
                <a:cubicBezTo>
                  <a:pt x="842" y="15648"/>
                  <a:pt x="842" y="15648"/>
                  <a:pt x="842" y="15648"/>
                </a:cubicBezTo>
                <a:cubicBezTo>
                  <a:pt x="785" y="15782"/>
                  <a:pt x="785" y="15782"/>
                  <a:pt x="785" y="15782"/>
                </a:cubicBezTo>
                <a:cubicBezTo>
                  <a:pt x="785" y="15849"/>
                  <a:pt x="785" y="15849"/>
                  <a:pt x="785" y="15849"/>
                </a:cubicBezTo>
                <a:cubicBezTo>
                  <a:pt x="729" y="15916"/>
                  <a:pt x="729" y="15916"/>
                  <a:pt x="729" y="15916"/>
                </a:cubicBezTo>
                <a:cubicBezTo>
                  <a:pt x="673" y="15983"/>
                  <a:pt x="673" y="15983"/>
                  <a:pt x="673" y="15983"/>
                </a:cubicBezTo>
                <a:cubicBezTo>
                  <a:pt x="673" y="15983"/>
                  <a:pt x="673" y="15983"/>
                  <a:pt x="673" y="15983"/>
                </a:cubicBezTo>
                <a:cubicBezTo>
                  <a:pt x="617" y="15983"/>
                  <a:pt x="617" y="15983"/>
                  <a:pt x="617" y="15983"/>
                </a:cubicBezTo>
                <a:cubicBezTo>
                  <a:pt x="673" y="15983"/>
                  <a:pt x="673" y="15983"/>
                  <a:pt x="673" y="15983"/>
                </a:cubicBezTo>
                <a:cubicBezTo>
                  <a:pt x="673" y="15983"/>
                  <a:pt x="673" y="15983"/>
                  <a:pt x="673" y="15983"/>
                </a:cubicBezTo>
                <a:cubicBezTo>
                  <a:pt x="729" y="15983"/>
                  <a:pt x="729" y="15983"/>
                  <a:pt x="729" y="15983"/>
                </a:cubicBezTo>
                <a:cubicBezTo>
                  <a:pt x="729" y="16050"/>
                  <a:pt x="729" y="16050"/>
                  <a:pt x="729" y="16050"/>
                </a:cubicBezTo>
                <a:cubicBezTo>
                  <a:pt x="673" y="16050"/>
                  <a:pt x="673" y="16050"/>
                  <a:pt x="673" y="16050"/>
                </a:cubicBezTo>
                <a:cubicBezTo>
                  <a:pt x="673" y="16116"/>
                  <a:pt x="673" y="16116"/>
                  <a:pt x="673" y="16116"/>
                </a:cubicBezTo>
                <a:cubicBezTo>
                  <a:pt x="673" y="16183"/>
                  <a:pt x="673" y="16183"/>
                  <a:pt x="673" y="16183"/>
                </a:cubicBezTo>
                <a:cubicBezTo>
                  <a:pt x="673" y="16250"/>
                  <a:pt x="673" y="16250"/>
                  <a:pt x="673" y="16250"/>
                </a:cubicBezTo>
                <a:cubicBezTo>
                  <a:pt x="673" y="16317"/>
                  <a:pt x="673" y="16317"/>
                  <a:pt x="673" y="16317"/>
                </a:cubicBezTo>
                <a:cubicBezTo>
                  <a:pt x="673" y="16384"/>
                  <a:pt x="673" y="16384"/>
                  <a:pt x="673" y="16384"/>
                </a:cubicBezTo>
                <a:cubicBezTo>
                  <a:pt x="729" y="16384"/>
                  <a:pt x="729" y="16384"/>
                  <a:pt x="729" y="16384"/>
                </a:cubicBezTo>
                <a:cubicBezTo>
                  <a:pt x="785" y="16451"/>
                  <a:pt x="785" y="16451"/>
                  <a:pt x="785" y="16451"/>
                </a:cubicBezTo>
                <a:cubicBezTo>
                  <a:pt x="729" y="16518"/>
                  <a:pt x="729" y="16518"/>
                  <a:pt x="729" y="16518"/>
                </a:cubicBezTo>
                <a:cubicBezTo>
                  <a:pt x="673" y="16451"/>
                  <a:pt x="673" y="16451"/>
                  <a:pt x="673" y="16451"/>
                </a:cubicBezTo>
                <a:cubicBezTo>
                  <a:pt x="617" y="16317"/>
                  <a:pt x="617" y="16317"/>
                  <a:pt x="617" y="16317"/>
                </a:cubicBezTo>
                <a:cubicBezTo>
                  <a:pt x="561" y="16250"/>
                  <a:pt x="561" y="16250"/>
                  <a:pt x="561" y="16250"/>
                </a:cubicBezTo>
                <a:cubicBezTo>
                  <a:pt x="617" y="16183"/>
                  <a:pt x="617" y="16183"/>
                  <a:pt x="617" y="16183"/>
                </a:cubicBezTo>
                <a:cubicBezTo>
                  <a:pt x="561" y="16183"/>
                  <a:pt x="561" y="16183"/>
                  <a:pt x="561" y="16183"/>
                </a:cubicBezTo>
                <a:cubicBezTo>
                  <a:pt x="505" y="16116"/>
                  <a:pt x="505" y="16116"/>
                  <a:pt x="505" y="16116"/>
                </a:cubicBezTo>
                <a:cubicBezTo>
                  <a:pt x="561" y="16116"/>
                  <a:pt x="561" y="16116"/>
                  <a:pt x="561" y="16116"/>
                </a:cubicBezTo>
                <a:cubicBezTo>
                  <a:pt x="617" y="16116"/>
                  <a:pt x="617" y="16116"/>
                  <a:pt x="617" y="16116"/>
                </a:cubicBezTo>
                <a:cubicBezTo>
                  <a:pt x="561" y="16050"/>
                  <a:pt x="561" y="16050"/>
                  <a:pt x="561" y="16050"/>
                </a:cubicBezTo>
                <a:cubicBezTo>
                  <a:pt x="505" y="16050"/>
                  <a:pt x="505" y="16050"/>
                  <a:pt x="505" y="16050"/>
                </a:cubicBezTo>
                <a:cubicBezTo>
                  <a:pt x="561" y="15983"/>
                  <a:pt x="561" y="15983"/>
                  <a:pt x="561" y="15983"/>
                </a:cubicBezTo>
                <a:cubicBezTo>
                  <a:pt x="505" y="15916"/>
                  <a:pt x="505" y="15916"/>
                  <a:pt x="505" y="15916"/>
                </a:cubicBezTo>
                <a:cubicBezTo>
                  <a:pt x="505" y="15916"/>
                  <a:pt x="505" y="15916"/>
                  <a:pt x="505" y="15916"/>
                </a:cubicBezTo>
                <a:cubicBezTo>
                  <a:pt x="561" y="15916"/>
                  <a:pt x="561" y="15916"/>
                  <a:pt x="561" y="15916"/>
                </a:cubicBezTo>
                <a:cubicBezTo>
                  <a:pt x="617" y="15916"/>
                  <a:pt x="617" y="15916"/>
                  <a:pt x="617" y="15916"/>
                </a:cubicBezTo>
                <a:cubicBezTo>
                  <a:pt x="617" y="15849"/>
                  <a:pt x="617" y="15849"/>
                  <a:pt x="617" y="15849"/>
                </a:cubicBezTo>
                <a:cubicBezTo>
                  <a:pt x="561" y="15849"/>
                  <a:pt x="561" y="15849"/>
                  <a:pt x="561" y="15849"/>
                </a:cubicBezTo>
                <a:cubicBezTo>
                  <a:pt x="505" y="15849"/>
                  <a:pt x="505" y="15849"/>
                  <a:pt x="505" y="15849"/>
                </a:cubicBezTo>
                <a:cubicBezTo>
                  <a:pt x="505" y="15782"/>
                  <a:pt x="505" y="15782"/>
                  <a:pt x="505" y="15782"/>
                </a:cubicBezTo>
                <a:cubicBezTo>
                  <a:pt x="561" y="15715"/>
                  <a:pt x="561" y="15715"/>
                  <a:pt x="561" y="15715"/>
                </a:cubicBezTo>
                <a:close/>
                <a:moveTo>
                  <a:pt x="1122" y="15448"/>
                </a:moveTo>
                <a:cubicBezTo>
                  <a:pt x="1122" y="15381"/>
                  <a:pt x="1122" y="15381"/>
                  <a:pt x="1122" y="15381"/>
                </a:cubicBezTo>
                <a:cubicBezTo>
                  <a:pt x="1178" y="15381"/>
                  <a:pt x="1178" y="15381"/>
                  <a:pt x="1178" y="15381"/>
                </a:cubicBezTo>
                <a:cubicBezTo>
                  <a:pt x="1178" y="15381"/>
                  <a:pt x="1178" y="15381"/>
                  <a:pt x="1178" y="15381"/>
                </a:cubicBezTo>
                <a:cubicBezTo>
                  <a:pt x="1122" y="15448"/>
                  <a:pt x="1122" y="15448"/>
                  <a:pt x="1122" y="15448"/>
                </a:cubicBezTo>
                <a:close/>
                <a:moveTo>
                  <a:pt x="6228" y="7289"/>
                </a:moveTo>
                <a:cubicBezTo>
                  <a:pt x="6228" y="7289"/>
                  <a:pt x="6228" y="7289"/>
                  <a:pt x="6228" y="7289"/>
                </a:cubicBezTo>
                <a:cubicBezTo>
                  <a:pt x="6284" y="7289"/>
                  <a:pt x="6284" y="7289"/>
                  <a:pt x="6284" y="7289"/>
                </a:cubicBezTo>
                <a:cubicBezTo>
                  <a:pt x="6284" y="7289"/>
                  <a:pt x="6284" y="7289"/>
                  <a:pt x="6284" y="7289"/>
                </a:cubicBezTo>
                <a:cubicBezTo>
                  <a:pt x="6284" y="7222"/>
                  <a:pt x="6284" y="7222"/>
                  <a:pt x="6284" y="7222"/>
                </a:cubicBezTo>
                <a:cubicBezTo>
                  <a:pt x="6228" y="7222"/>
                  <a:pt x="6228" y="7222"/>
                  <a:pt x="6228" y="7222"/>
                </a:cubicBezTo>
                <a:cubicBezTo>
                  <a:pt x="6228" y="7289"/>
                  <a:pt x="6228" y="7289"/>
                  <a:pt x="6228" y="7289"/>
                </a:cubicBezTo>
                <a:close/>
                <a:moveTo>
                  <a:pt x="5723" y="6754"/>
                </a:moveTo>
                <a:cubicBezTo>
                  <a:pt x="5779" y="6754"/>
                  <a:pt x="5779" y="6754"/>
                  <a:pt x="5779" y="6754"/>
                </a:cubicBezTo>
                <a:cubicBezTo>
                  <a:pt x="5779" y="6754"/>
                  <a:pt x="5779" y="6754"/>
                  <a:pt x="5779" y="6754"/>
                </a:cubicBezTo>
                <a:cubicBezTo>
                  <a:pt x="5779" y="6687"/>
                  <a:pt x="5779" y="6687"/>
                  <a:pt x="5779" y="6687"/>
                </a:cubicBezTo>
                <a:cubicBezTo>
                  <a:pt x="5779" y="6687"/>
                  <a:pt x="5779" y="6687"/>
                  <a:pt x="5779" y="6687"/>
                </a:cubicBezTo>
                <a:cubicBezTo>
                  <a:pt x="5723" y="6754"/>
                  <a:pt x="5723" y="6754"/>
                  <a:pt x="5723" y="6754"/>
                </a:cubicBezTo>
                <a:close/>
                <a:moveTo>
                  <a:pt x="3983" y="6888"/>
                </a:moveTo>
                <a:cubicBezTo>
                  <a:pt x="3983" y="6955"/>
                  <a:pt x="3983" y="6955"/>
                  <a:pt x="3983" y="6955"/>
                </a:cubicBezTo>
                <a:cubicBezTo>
                  <a:pt x="4039" y="6888"/>
                  <a:pt x="4039" y="6888"/>
                  <a:pt x="4039" y="6888"/>
                </a:cubicBezTo>
                <a:cubicBezTo>
                  <a:pt x="3983" y="6888"/>
                  <a:pt x="3983" y="6888"/>
                  <a:pt x="3983" y="6888"/>
                </a:cubicBezTo>
                <a:cubicBezTo>
                  <a:pt x="3983" y="6888"/>
                  <a:pt x="3983" y="6888"/>
                  <a:pt x="3983" y="6888"/>
                </a:cubicBezTo>
                <a:close/>
                <a:moveTo>
                  <a:pt x="3983" y="7022"/>
                </a:moveTo>
                <a:cubicBezTo>
                  <a:pt x="3983" y="6955"/>
                  <a:pt x="3983" y="6955"/>
                  <a:pt x="3983" y="6955"/>
                </a:cubicBezTo>
                <a:cubicBezTo>
                  <a:pt x="3983" y="6955"/>
                  <a:pt x="3983" y="6955"/>
                  <a:pt x="3983" y="6955"/>
                </a:cubicBezTo>
                <a:cubicBezTo>
                  <a:pt x="3983" y="7022"/>
                  <a:pt x="3983" y="7022"/>
                  <a:pt x="3983" y="7022"/>
                </a:cubicBezTo>
                <a:cubicBezTo>
                  <a:pt x="3983" y="7022"/>
                  <a:pt x="3983" y="7022"/>
                  <a:pt x="3983" y="7022"/>
                </a:cubicBezTo>
                <a:close/>
                <a:moveTo>
                  <a:pt x="3871" y="7155"/>
                </a:moveTo>
                <a:cubicBezTo>
                  <a:pt x="3871" y="7222"/>
                  <a:pt x="3871" y="7222"/>
                  <a:pt x="3871" y="7222"/>
                </a:cubicBezTo>
                <a:cubicBezTo>
                  <a:pt x="3871" y="7289"/>
                  <a:pt x="3871" y="7289"/>
                  <a:pt x="3871" y="7289"/>
                </a:cubicBezTo>
                <a:cubicBezTo>
                  <a:pt x="3871" y="7356"/>
                  <a:pt x="3871" y="7356"/>
                  <a:pt x="3871" y="7356"/>
                </a:cubicBezTo>
                <a:cubicBezTo>
                  <a:pt x="3927" y="7356"/>
                  <a:pt x="3927" y="7356"/>
                  <a:pt x="3927" y="7356"/>
                </a:cubicBezTo>
                <a:cubicBezTo>
                  <a:pt x="3927" y="7289"/>
                  <a:pt x="3927" y="7289"/>
                  <a:pt x="3927" y="7289"/>
                </a:cubicBezTo>
                <a:cubicBezTo>
                  <a:pt x="3983" y="7289"/>
                  <a:pt x="3983" y="7289"/>
                  <a:pt x="3983" y="7289"/>
                </a:cubicBezTo>
                <a:cubicBezTo>
                  <a:pt x="4152" y="7155"/>
                  <a:pt x="4152" y="7155"/>
                  <a:pt x="4152" y="7155"/>
                </a:cubicBezTo>
                <a:cubicBezTo>
                  <a:pt x="4208" y="7089"/>
                  <a:pt x="4208" y="7089"/>
                  <a:pt x="4208" y="7089"/>
                </a:cubicBezTo>
                <a:cubicBezTo>
                  <a:pt x="4264" y="7022"/>
                  <a:pt x="4264" y="7022"/>
                  <a:pt x="4264" y="7022"/>
                </a:cubicBezTo>
                <a:cubicBezTo>
                  <a:pt x="4208" y="7089"/>
                  <a:pt x="4208" y="7089"/>
                  <a:pt x="4208" y="7089"/>
                </a:cubicBezTo>
                <a:cubicBezTo>
                  <a:pt x="4208" y="7022"/>
                  <a:pt x="4208" y="7022"/>
                  <a:pt x="4208" y="7022"/>
                </a:cubicBezTo>
                <a:cubicBezTo>
                  <a:pt x="4208" y="6955"/>
                  <a:pt x="4208" y="6955"/>
                  <a:pt x="4208" y="6955"/>
                </a:cubicBezTo>
                <a:cubicBezTo>
                  <a:pt x="4152" y="6955"/>
                  <a:pt x="4152" y="6955"/>
                  <a:pt x="4152" y="6955"/>
                </a:cubicBezTo>
                <a:cubicBezTo>
                  <a:pt x="4152" y="7022"/>
                  <a:pt x="4152" y="7022"/>
                  <a:pt x="4152" y="7022"/>
                </a:cubicBezTo>
                <a:cubicBezTo>
                  <a:pt x="4096" y="7022"/>
                  <a:pt x="4096" y="7022"/>
                  <a:pt x="4096" y="7022"/>
                </a:cubicBezTo>
                <a:cubicBezTo>
                  <a:pt x="4096" y="7089"/>
                  <a:pt x="4096" y="7089"/>
                  <a:pt x="4096" y="7089"/>
                </a:cubicBezTo>
                <a:cubicBezTo>
                  <a:pt x="4039" y="7089"/>
                  <a:pt x="4039" y="7089"/>
                  <a:pt x="4039" y="7089"/>
                </a:cubicBezTo>
                <a:cubicBezTo>
                  <a:pt x="4039" y="7089"/>
                  <a:pt x="4039" y="7089"/>
                  <a:pt x="4039" y="7089"/>
                </a:cubicBezTo>
                <a:cubicBezTo>
                  <a:pt x="4039" y="7155"/>
                  <a:pt x="4039" y="7155"/>
                  <a:pt x="4039" y="7155"/>
                </a:cubicBezTo>
                <a:cubicBezTo>
                  <a:pt x="3983" y="7089"/>
                  <a:pt x="3983" y="7089"/>
                  <a:pt x="3983" y="7089"/>
                </a:cubicBezTo>
                <a:cubicBezTo>
                  <a:pt x="3983" y="7089"/>
                  <a:pt x="3983" y="7089"/>
                  <a:pt x="3983" y="7089"/>
                </a:cubicBezTo>
                <a:cubicBezTo>
                  <a:pt x="3983" y="7022"/>
                  <a:pt x="3983" y="7022"/>
                  <a:pt x="3983" y="7022"/>
                </a:cubicBezTo>
                <a:cubicBezTo>
                  <a:pt x="3927" y="7089"/>
                  <a:pt x="3927" y="7089"/>
                  <a:pt x="3927" y="7089"/>
                </a:cubicBezTo>
                <a:cubicBezTo>
                  <a:pt x="3927" y="7089"/>
                  <a:pt x="3927" y="7089"/>
                  <a:pt x="3927" y="7089"/>
                </a:cubicBezTo>
                <a:cubicBezTo>
                  <a:pt x="3927" y="7155"/>
                  <a:pt x="3927" y="7155"/>
                  <a:pt x="3927" y="7155"/>
                </a:cubicBezTo>
                <a:cubicBezTo>
                  <a:pt x="3871" y="7155"/>
                  <a:pt x="3871" y="7155"/>
                  <a:pt x="3871" y="7155"/>
                </a:cubicBezTo>
                <a:close/>
                <a:moveTo>
                  <a:pt x="3703" y="7356"/>
                </a:moveTo>
                <a:cubicBezTo>
                  <a:pt x="3703" y="7289"/>
                  <a:pt x="3703" y="7289"/>
                  <a:pt x="3703" y="7289"/>
                </a:cubicBezTo>
                <a:cubicBezTo>
                  <a:pt x="3703" y="7155"/>
                  <a:pt x="3703" y="7155"/>
                  <a:pt x="3703" y="7155"/>
                </a:cubicBezTo>
                <a:cubicBezTo>
                  <a:pt x="3647" y="7222"/>
                  <a:pt x="3647" y="7222"/>
                  <a:pt x="3647" y="7222"/>
                </a:cubicBezTo>
                <a:cubicBezTo>
                  <a:pt x="3647" y="7289"/>
                  <a:pt x="3647" y="7289"/>
                  <a:pt x="3647" y="7289"/>
                </a:cubicBezTo>
                <a:cubicBezTo>
                  <a:pt x="3647" y="7289"/>
                  <a:pt x="3647" y="7289"/>
                  <a:pt x="3647" y="7289"/>
                </a:cubicBezTo>
                <a:cubicBezTo>
                  <a:pt x="3647" y="7289"/>
                  <a:pt x="3647" y="7289"/>
                  <a:pt x="3647" y="7289"/>
                </a:cubicBezTo>
                <a:cubicBezTo>
                  <a:pt x="3647" y="7289"/>
                  <a:pt x="3703" y="7356"/>
                  <a:pt x="3703" y="7356"/>
                </a:cubicBezTo>
                <a:close/>
                <a:moveTo>
                  <a:pt x="3703" y="7356"/>
                </a:moveTo>
                <a:cubicBezTo>
                  <a:pt x="3759" y="7356"/>
                  <a:pt x="3759" y="7356"/>
                  <a:pt x="3759" y="7356"/>
                </a:cubicBezTo>
                <a:cubicBezTo>
                  <a:pt x="3759" y="7289"/>
                  <a:pt x="3759" y="7289"/>
                  <a:pt x="3759" y="7289"/>
                </a:cubicBezTo>
                <a:cubicBezTo>
                  <a:pt x="3759" y="7289"/>
                  <a:pt x="3759" y="7289"/>
                  <a:pt x="3759" y="7289"/>
                </a:cubicBezTo>
                <a:cubicBezTo>
                  <a:pt x="3759" y="7155"/>
                  <a:pt x="3759" y="7155"/>
                  <a:pt x="3759" y="7155"/>
                </a:cubicBezTo>
                <a:cubicBezTo>
                  <a:pt x="3759" y="7155"/>
                  <a:pt x="3759" y="7155"/>
                  <a:pt x="3759" y="7155"/>
                </a:cubicBezTo>
                <a:cubicBezTo>
                  <a:pt x="3815" y="7155"/>
                  <a:pt x="3815" y="7155"/>
                  <a:pt x="3815" y="7155"/>
                </a:cubicBezTo>
                <a:cubicBezTo>
                  <a:pt x="3815" y="7089"/>
                  <a:pt x="3815" y="7089"/>
                  <a:pt x="3815" y="7089"/>
                </a:cubicBezTo>
                <a:cubicBezTo>
                  <a:pt x="3815" y="7089"/>
                  <a:pt x="3815" y="7089"/>
                  <a:pt x="3815" y="7089"/>
                </a:cubicBezTo>
                <a:cubicBezTo>
                  <a:pt x="3871" y="7155"/>
                  <a:pt x="3871" y="7155"/>
                  <a:pt x="3871" y="7155"/>
                </a:cubicBezTo>
                <a:cubicBezTo>
                  <a:pt x="3815" y="7289"/>
                  <a:pt x="3815" y="7289"/>
                  <a:pt x="3815" y="7289"/>
                </a:cubicBezTo>
                <a:cubicBezTo>
                  <a:pt x="3815" y="7356"/>
                  <a:pt x="3815" y="7356"/>
                  <a:pt x="3815" y="7356"/>
                </a:cubicBezTo>
                <a:cubicBezTo>
                  <a:pt x="3815" y="7356"/>
                  <a:pt x="3815" y="7356"/>
                  <a:pt x="3815" y="7356"/>
                </a:cubicBezTo>
                <a:cubicBezTo>
                  <a:pt x="3759" y="7423"/>
                  <a:pt x="3759" y="7423"/>
                  <a:pt x="3759" y="7423"/>
                </a:cubicBezTo>
                <a:cubicBezTo>
                  <a:pt x="3703" y="7356"/>
                  <a:pt x="3703" y="7356"/>
                  <a:pt x="3703" y="7356"/>
                </a:cubicBezTo>
                <a:close/>
                <a:moveTo>
                  <a:pt x="3815" y="7624"/>
                </a:moveTo>
                <a:cubicBezTo>
                  <a:pt x="3815" y="7624"/>
                  <a:pt x="3815" y="7624"/>
                  <a:pt x="3815" y="7624"/>
                </a:cubicBezTo>
                <a:cubicBezTo>
                  <a:pt x="3759" y="7490"/>
                  <a:pt x="3759" y="7490"/>
                  <a:pt x="3759" y="7490"/>
                </a:cubicBezTo>
                <a:cubicBezTo>
                  <a:pt x="3759" y="7423"/>
                  <a:pt x="3759" y="7423"/>
                  <a:pt x="3759" y="7423"/>
                </a:cubicBezTo>
                <a:cubicBezTo>
                  <a:pt x="3759" y="7423"/>
                  <a:pt x="3759" y="7423"/>
                  <a:pt x="3759" y="7423"/>
                </a:cubicBezTo>
                <a:cubicBezTo>
                  <a:pt x="3647" y="7356"/>
                  <a:pt x="3647" y="7356"/>
                  <a:pt x="3647" y="7356"/>
                </a:cubicBezTo>
                <a:cubicBezTo>
                  <a:pt x="3647" y="7356"/>
                  <a:pt x="3647" y="7356"/>
                  <a:pt x="3647" y="7356"/>
                </a:cubicBezTo>
                <a:cubicBezTo>
                  <a:pt x="3647" y="7423"/>
                  <a:pt x="3647" y="7423"/>
                  <a:pt x="3647" y="7423"/>
                </a:cubicBezTo>
                <a:cubicBezTo>
                  <a:pt x="3703" y="7490"/>
                  <a:pt x="3703" y="7490"/>
                  <a:pt x="3703" y="7490"/>
                </a:cubicBezTo>
                <a:cubicBezTo>
                  <a:pt x="3647" y="7490"/>
                  <a:pt x="3647" y="7490"/>
                  <a:pt x="3647" y="7490"/>
                </a:cubicBezTo>
                <a:cubicBezTo>
                  <a:pt x="3647" y="7490"/>
                  <a:pt x="3647" y="7490"/>
                  <a:pt x="3647" y="7490"/>
                </a:cubicBezTo>
                <a:cubicBezTo>
                  <a:pt x="3703" y="7557"/>
                  <a:pt x="3703" y="7557"/>
                  <a:pt x="3703" y="7557"/>
                </a:cubicBezTo>
                <a:cubicBezTo>
                  <a:pt x="3815" y="7624"/>
                  <a:pt x="3815" y="7624"/>
                  <a:pt x="3815" y="7624"/>
                </a:cubicBezTo>
                <a:close/>
                <a:moveTo>
                  <a:pt x="3254" y="6687"/>
                </a:moveTo>
                <a:cubicBezTo>
                  <a:pt x="3254" y="6754"/>
                  <a:pt x="3254" y="6754"/>
                  <a:pt x="3254" y="6754"/>
                </a:cubicBezTo>
                <a:cubicBezTo>
                  <a:pt x="3310" y="6754"/>
                  <a:pt x="3310" y="6754"/>
                  <a:pt x="3310" y="6754"/>
                </a:cubicBezTo>
                <a:cubicBezTo>
                  <a:pt x="3366" y="6754"/>
                  <a:pt x="3366" y="6754"/>
                  <a:pt x="3366" y="6754"/>
                </a:cubicBezTo>
                <a:cubicBezTo>
                  <a:pt x="3366" y="6754"/>
                  <a:pt x="3366" y="6754"/>
                  <a:pt x="3366" y="6754"/>
                </a:cubicBezTo>
                <a:cubicBezTo>
                  <a:pt x="3310" y="6687"/>
                  <a:pt x="3310" y="6687"/>
                  <a:pt x="3310" y="6687"/>
                </a:cubicBezTo>
                <a:cubicBezTo>
                  <a:pt x="3254" y="6620"/>
                  <a:pt x="3254" y="6620"/>
                  <a:pt x="3254" y="6620"/>
                </a:cubicBezTo>
                <a:cubicBezTo>
                  <a:pt x="3254" y="6687"/>
                  <a:pt x="3254" y="6687"/>
                  <a:pt x="3254" y="6687"/>
                </a:cubicBezTo>
                <a:close/>
                <a:moveTo>
                  <a:pt x="2188" y="18123"/>
                </a:moveTo>
                <a:cubicBezTo>
                  <a:pt x="2188" y="18123"/>
                  <a:pt x="2188" y="18123"/>
                  <a:pt x="2188" y="18123"/>
                </a:cubicBezTo>
                <a:cubicBezTo>
                  <a:pt x="2132" y="18123"/>
                  <a:pt x="2132" y="18123"/>
                  <a:pt x="2132" y="18123"/>
                </a:cubicBezTo>
                <a:cubicBezTo>
                  <a:pt x="2132" y="17989"/>
                  <a:pt x="2132" y="17989"/>
                  <a:pt x="2132" y="17989"/>
                </a:cubicBezTo>
                <a:cubicBezTo>
                  <a:pt x="2188" y="17922"/>
                  <a:pt x="2188" y="17922"/>
                  <a:pt x="2188" y="17922"/>
                </a:cubicBezTo>
                <a:cubicBezTo>
                  <a:pt x="2188" y="17855"/>
                  <a:pt x="2188" y="17855"/>
                  <a:pt x="2188" y="17855"/>
                </a:cubicBezTo>
                <a:cubicBezTo>
                  <a:pt x="2188" y="17855"/>
                  <a:pt x="2188" y="17855"/>
                  <a:pt x="2188" y="17855"/>
                </a:cubicBezTo>
                <a:cubicBezTo>
                  <a:pt x="2132" y="17922"/>
                  <a:pt x="2132" y="17922"/>
                  <a:pt x="2132" y="17922"/>
                </a:cubicBezTo>
                <a:cubicBezTo>
                  <a:pt x="2076" y="17922"/>
                  <a:pt x="2076" y="17922"/>
                  <a:pt x="2076" y="17922"/>
                </a:cubicBezTo>
                <a:cubicBezTo>
                  <a:pt x="2020" y="17855"/>
                  <a:pt x="2020" y="17855"/>
                  <a:pt x="2020" y="17855"/>
                </a:cubicBezTo>
                <a:cubicBezTo>
                  <a:pt x="2020" y="17788"/>
                  <a:pt x="2020" y="17788"/>
                  <a:pt x="2020" y="17788"/>
                </a:cubicBezTo>
                <a:cubicBezTo>
                  <a:pt x="2020" y="17788"/>
                  <a:pt x="2020" y="17788"/>
                  <a:pt x="2020" y="17788"/>
                </a:cubicBezTo>
                <a:cubicBezTo>
                  <a:pt x="2076" y="17855"/>
                  <a:pt x="2076" y="17855"/>
                  <a:pt x="2076" y="17855"/>
                </a:cubicBezTo>
                <a:cubicBezTo>
                  <a:pt x="2076" y="17855"/>
                  <a:pt x="2076" y="17855"/>
                  <a:pt x="2076" y="17855"/>
                </a:cubicBezTo>
                <a:cubicBezTo>
                  <a:pt x="2076" y="17855"/>
                  <a:pt x="2076" y="17855"/>
                  <a:pt x="2076" y="17855"/>
                </a:cubicBezTo>
                <a:cubicBezTo>
                  <a:pt x="2076" y="17788"/>
                  <a:pt x="2076" y="17788"/>
                  <a:pt x="2076" y="17788"/>
                </a:cubicBezTo>
                <a:cubicBezTo>
                  <a:pt x="2020" y="17721"/>
                  <a:pt x="2020" y="17721"/>
                  <a:pt x="2020" y="17721"/>
                </a:cubicBezTo>
                <a:cubicBezTo>
                  <a:pt x="2020" y="17721"/>
                  <a:pt x="2020" y="17721"/>
                  <a:pt x="2020" y="17721"/>
                </a:cubicBezTo>
                <a:cubicBezTo>
                  <a:pt x="1964" y="17788"/>
                  <a:pt x="1964" y="17788"/>
                  <a:pt x="1964" y="17788"/>
                </a:cubicBezTo>
                <a:cubicBezTo>
                  <a:pt x="1908" y="17721"/>
                  <a:pt x="1908" y="17721"/>
                  <a:pt x="1908" y="17721"/>
                </a:cubicBezTo>
                <a:cubicBezTo>
                  <a:pt x="1908" y="17654"/>
                  <a:pt x="1908" y="17654"/>
                  <a:pt x="1908" y="17654"/>
                </a:cubicBezTo>
                <a:cubicBezTo>
                  <a:pt x="1908" y="17654"/>
                  <a:pt x="1908" y="17654"/>
                  <a:pt x="1908" y="17654"/>
                </a:cubicBezTo>
                <a:cubicBezTo>
                  <a:pt x="1964" y="17588"/>
                  <a:pt x="1964" y="17588"/>
                  <a:pt x="1964" y="17588"/>
                </a:cubicBezTo>
                <a:cubicBezTo>
                  <a:pt x="1964" y="17521"/>
                  <a:pt x="1964" y="17521"/>
                  <a:pt x="1964" y="17521"/>
                </a:cubicBezTo>
                <a:cubicBezTo>
                  <a:pt x="2020" y="17521"/>
                  <a:pt x="2020" y="17521"/>
                  <a:pt x="2020" y="17521"/>
                </a:cubicBezTo>
                <a:cubicBezTo>
                  <a:pt x="2020" y="17454"/>
                  <a:pt x="2020" y="17454"/>
                  <a:pt x="2020" y="17454"/>
                </a:cubicBezTo>
                <a:cubicBezTo>
                  <a:pt x="1964" y="17521"/>
                  <a:pt x="1964" y="17521"/>
                  <a:pt x="1964" y="17521"/>
                </a:cubicBezTo>
                <a:cubicBezTo>
                  <a:pt x="1908" y="17521"/>
                  <a:pt x="1908" y="17521"/>
                  <a:pt x="1908" y="17521"/>
                </a:cubicBezTo>
                <a:cubicBezTo>
                  <a:pt x="1908" y="17454"/>
                  <a:pt x="1908" y="17454"/>
                  <a:pt x="1908" y="17454"/>
                </a:cubicBezTo>
                <a:cubicBezTo>
                  <a:pt x="1908" y="17454"/>
                  <a:pt x="1908" y="17454"/>
                  <a:pt x="1908" y="17454"/>
                </a:cubicBezTo>
                <a:cubicBezTo>
                  <a:pt x="1964" y="17387"/>
                  <a:pt x="1964" y="17387"/>
                  <a:pt x="1964" y="17387"/>
                </a:cubicBezTo>
                <a:cubicBezTo>
                  <a:pt x="1964" y="17320"/>
                  <a:pt x="1964" y="17320"/>
                  <a:pt x="1964" y="17320"/>
                </a:cubicBezTo>
                <a:cubicBezTo>
                  <a:pt x="1964" y="17253"/>
                  <a:pt x="1964" y="17253"/>
                  <a:pt x="1964" y="17253"/>
                </a:cubicBezTo>
                <a:cubicBezTo>
                  <a:pt x="1964" y="17253"/>
                  <a:pt x="1964" y="17253"/>
                  <a:pt x="1964" y="17253"/>
                </a:cubicBezTo>
                <a:cubicBezTo>
                  <a:pt x="1964" y="17253"/>
                  <a:pt x="1964" y="17253"/>
                  <a:pt x="1964" y="17253"/>
                </a:cubicBezTo>
                <a:cubicBezTo>
                  <a:pt x="1964" y="17320"/>
                  <a:pt x="1964" y="17320"/>
                  <a:pt x="1964" y="17320"/>
                </a:cubicBezTo>
                <a:cubicBezTo>
                  <a:pt x="1908" y="17387"/>
                  <a:pt x="1908" y="17387"/>
                  <a:pt x="1908" y="17387"/>
                </a:cubicBezTo>
                <a:cubicBezTo>
                  <a:pt x="1851" y="17454"/>
                  <a:pt x="1851" y="17454"/>
                  <a:pt x="1851" y="17454"/>
                </a:cubicBezTo>
                <a:cubicBezTo>
                  <a:pt x="1851" y="17454"/>
                  <a:pt x="1851" y="17454"/>
                  <a:pt x="1851" y="17454"/>
                </a:cubicBezTo>
                <a:cubicBezTo>
                  <a:pt x="1795" y="17454"/>
                  <a:pt x="1795" y="17454"/>
                  <a:pt x="1795" y="17454"/>
                </a:cubicBezTo>
                <a:cubicBezTo>
                  <a:pt x="1795" y="17454"/>
                  <a:pt x="1795" y="17454"/>
                  <a:pt x="1795" y="17454"/>
                </a:cubicBezTo>
                <a:cubicBezTo>
                  <a:pt x="1795" y="17387"/>
                  <a:pt x="1795" y="17387"/>
                  <a:pt x="1795" y="17387"/>
                </a:cubicBezTo>
                <a:cubicBezTo>
                  <a:pt x="1795" y="17387"/>
                  <a:pt x="1795" y="17387"/>
                  <a:pt x="1795" y="17387"/>
                </a:cubicBezTo>
                <a:cubicBezTo>
                  <a:pt x="1795" y="17387"/>
                  <a:pt x="1795" y="17387"/>
                  <a:pt x="1795" y="17387"/>
                </a:cubicBezTo>
                <a:cubicBezTo>
                  <a:pt x="1739" y="17387"/>
                  <a:pt x="1739" y="17387"/>
                  <a:pt x="1739" y="17387"/>
                </a:cubicBezTo>
                <a:cubicBezTo>
                  <a:pt x="1739" y="17454"/>
                  <a:pt x="1739" y="17454"/>
                  <a:pt x="1739" y="17454"/>
                </a:cubicBezTo>
                <a:cubicBezTo>
                  <a:pt x="1739" y="17454"/>
                  <a:pt x="1739" y="17454"/>
                  <a:pt x="1739" y="17454"/>
                </a:cubicBezTo>
                <a:cubicBezTo>
                  <a:pt x="1739" y="17387"/>
                  <a:pt x="1739" y="17387"/>
                  <a:pt x="1739" y="17387"/>
                </a:cubicBezTo>
                <a:cubicBezTo>
                  <a:pt x="1683" y="17387"/>
                  <a:pt x="1683" y="17387"/>
                  <a:pt x="1683" y="17387"/>
                </a:cubicBezTo>
                <a:cubicBezTo>
                  <a:pt x="1683" y="17454"/>
                  <a:pt x="1683" y="17454"/>
                  <a:pt x="1683" y="17454"/>
                </a:cubicBezTo>
                <a:cubicBezTo>
                  <a:pt x="1627" y="17387"/>
                  <a:pt x="1627" y="17387"/>
                  <a:pt x="1627" y="17387"/>
                </a:cubicBezTo>
                <a:cubicBezTo>
                  <a:pt x="1627" y="17387"/>
                  <a:pt x="1627" y="17387"/>
                  <a:pt x="1627" y="17387"/>
                </a:cubicBezTo>
                <a:cubicBezTo>
                  <a:pt x="1683" y="17320"/>
                  <a:pt x="1683" y="17320"/>
                  <a:pt x="1683" y="17320"/>
                </a:cubicBezTo>
                <a:cubicBezTo>
                  <a:pt x="1683" y="17320"/>
                  <a:pt x="1683" y="17320"/>
                  <a:pt x="1683" y="17320"/>
                </a:cubicBezTo>
                <a:cubicBezTo>
                  <a:pt x="1739" y="17320"/>
                  <a:pt x="1739" y="17320"/>
                  <a:pt x="1739" y="17320"/>
                </a:cubicBezTo>
                <a:cubicBezTo>
                  <a:pt x="1851" y="17253"/>
                  <a:pt x="1851" y="17253"/>
                  <a:pt x="1851" y="17253"/>
                </a:cubicBezTo>
                <a:cubicBezTo>
                  <a:pt x="1851" y="17253"/>
                  <a:pt x="1851" y="17253"/>
                  <a:pt x="1851" y="17253"/>
                </a:cubicBezTo>
                <a:cubicBezTo>
                  <a:pt x="1851" y="17186"/>
                  <a:pt x="1851" y="17186"/>
                  <a:pt x="1851" y="17186"/>
                </a:cubicBezTo>
                <a:cubicBezTo>
                  <a:pt x="1851" y="17186"/>
                  <a:pt x="1851" y="17186"/>
                  <a:pt x="1851" y="17186"/>
                </a:cubicBezTo>
                <a:cubicBezTo>
                  <a:pt x="1795" y="17253"/>
                  <a:pt x="1795" y="17253"/>
                  <a:pt x="1795" y="17253"/>
                </a:cubicBezTo>
                <a:cubicBezTo>
                  <a:pt x="1739" y="17320"/>
                  <a:pt x="1739" y="17320"/>
                  <a:pt x="1739" y="17320"/>
                </a:cubicBezTo>
                <a:cubicBezTo>
                  <a:pt x="1739" y="17320"/>
                  <a:pt x="1739" y="17320"/>
                  <a:pt x="1739" y="17320"/>
                </a:cubicBezTo>
                <a:cubicBezTo>
                  <a:pt x="1683" y="17320"/>
                  <a:pt x="1683" y="17320"/>
                  <a:pt x="1683" y="17320"/>
                </a:cubicBezTo>
                <a:cubicBezTo>
                  <a:pt x="1683" y="17253"/>
                  <a:pt x="1683" y="17253"/>
                  <a:pt x="1683" y="17253"/>
                </a:cubicBezTo>
                <a:cubicBezTo>
                  <a:pt x="1627" y="17253"/>
                  <a:pt x="1627" y="17253"/>
                  <a:pt x="1627" y="17253"/>
                </a:cubicBezTo>
                <a:cubicBezTo>
                  <a:pt x="1627" y="17253"/>
                  <a:pt x="1627" y="17253"/>
                  <a:pt x="1627" y="17253"/>
                </a:cubicBezTo>
                <a:cubicBezTo>
                  <a:pt x="1627" y="17186"/>
                  <a:pt x="1627" y="17186"/>
                  <a:pt x="1627" y="17186"/>
                </a:cubicBezTo>
                <a:cubicBezTo>
                  <a:pt x="1627" y="17186"/>
                  <a:pt x="1627" y="17186"/>
                  <a:pt x="1627" y="17186"/>
                </a:cubicBezTo>
                <a:cubicBezTo>
                  <a:pt x="1571" y="17186"/>
                  <a:pt x="1571" y="17186"/>
                  <a:pt x="1571" y="17186"/>
                </a:cubicBezTo>
                <a:cubicBezTo>
                  <a:pt x="1515" y="17186"/>
                  <a:pt x="1515" y="17186"/>
                  <a:pt x="1515" y="17186"/>
                </a:cubicBezTo>
                <a:cubicBezTo>
                  <a:pt x="1515" y="17186"/>
                  <a:pt x="1515" y="17186"/>
                  <a:pt x="1515" y="17186"/>
                </a:cubicBezTo>
                <a:cubicBezTo>
                  <a:pt x="1459" y="17253"/>
                  <a:pt x="1459" y="17253"/>
                  <a:pt x="1459" y="17253"/>
                </a:cubicBezTo>
                <a:cubicBezTo>
                  <a:pt x="1403" y="17186"/>
                  <a:pt x="1403" y="17186"/>
                  <a:pt x="1403" y="17186"/>
                </a:cubicBezTo>
                <a:cubicBezTo>
                  <a:pt x="1403" y="17120"/>
                  <a:pt x="1403" y="17120"/>
                  <a:pt x="1403" y="17120"/>
                </a:cubicBezTo>
                <a:cubicBezTo>
                  <a:pt x="1403" y="17120"/>
                  <a:pt x="1403" y="17120"/>
                  <a:pt x="1403" y="17120"/>
                </a:cubicBezTo>
                <a:cubicBezTo>
                  <a:pt x="1459" y="17120"/>
                  <a:pt x="1459" y="17120"/>
                  <a:pt x="1459" y="17120"/>
                </a:cubicBezTo>
                <a:cubicBezTo>
                  <a:pt x="1515" y="17186"/>
                  <a:pt x="1515" y="17186"/>
                  <a:pt x="1515" y="17186"/>
                </a:cubicBezTo>
                <a:cubicBezTo>
                  <a:pt x="1571" y="17120"/>
                  <a:pt x="1571" y="17120"/>
                  <a:pt x="1571" y="17120"/>
                </a:cubicBezTo>
                <a:cubicBezTo>
                  <a:pt x="1571" y="17120"/>
                  <a:pt x="1571" y="17120"/>
                  <a:pt x="1571" y="17120"/>
                </a:cubicBezTo>
                <a:cubicBezTo>
                  <a:pt x="1571" y="17120"/>
                  <a:pt x="1571" y="17120"/>
                  <a:pt x="1571" y="17120"/>
                </a:cubicBezTo>
                <a:cubicBezTo>
                  <a:pt x="1459" y="17120"/>
                  <a:pt x="1459" y="17120"/>
                  <a:pt x="1459" y="17120"/>
                </a:cubicBezTo>
                <a:cubicBezTo>
                  <a:pt x="1459" y="17120"/>
                  <a:pt x="1459" y="17120"/>
                  <a:pt x="1459" y="17120"/>
                </a:cubicBezTo>
                <a:cubicBezTo>
                  <a:pt x="1459" y="17120"/>
                  <a:pt x="1459" y="17120"/>
                  <a:pt x="1459" y="17120"/>
                </a:cubicBezTo>
                <a:cubicBezTo>
                  <a:pt x="1515" y="17120"/>
                  <a:pt x="1515" y="17120"/>
                  <a:pt x="1515" y="17120"/>
                </a:cubicBezTo>
                <a:cubicBezTo>
                  <a:pt x="1571" y="17120"/>
                  <a:pt x="1571" y="17120"/>
                  <a:pt x="1571" y="17120"/>
                </a:cubicBezTo>
                <a:cubicBezTo>
                  <a:pt x="1571" y="17053"/>
                  <a:pt x="1571" y="17053"/>
                  <a:pt x="1571" y="17053"/>
                </a:cubicBezTo>
                <a:cubicBezTo>
                  <a:pt x="1515" y="17053"/>
                  <a:pt x="1515" y="17053"/>
                  <a:pt x="1515" y="17053"/>
                </a:cubicBezTo>
                <a:cubicBezTo>
                  <a:pt x="1459" y="17053"/>
                  <a:pt x="1459" y="17053"/>
                  <a:pt x="1459" y="17053"/>
                </a:cubicBezTo>
                <a:cubicBezTo>
                  <a:pt x="1403" y="17053"/>
                  <a:pt x="1403" y="17053"/>
                  <a:pt x="1403" y="17053"/>
                </a:cubicBezTo>
                <a:cubicBezTo>
                  <a:pt x="1403" y="17053"/>
                  <a:pt x="1403" y="17053"/>
                  <a:pt x="1403" y="17053"/>
                </a:cubicBezTo>
                <a:cubicBezTo>
                  <a:pt x="1346" y="17053"/>
                  <a:pt x="1346" y="17053"/>
                  <a:pt x="1346" y="17053"/>
                </a:cubicBezTo>
                <a:cubicBezTo>
                  <a:pt x="1346" y="16986"/>
                  <a:pt x="1346" y="16986"/>
                  <a:pt x="1346" y="16986"/>
                </a:cubicBezTo>
                <a:cubicBezTo>
                  <a:pt x="1403" y="16986"/>
                  <a:pt x="1403" y="16986"/>
                  <a:pt x="1403" y="16986"/>
                </a:cubicBezTo>
                <a:cubicBezTo>
                  <a:pt x="1459" y="16986"/>
                  <a:pt x="1459" y="16986"/>
                  <a:pt x="1459" y="16986"/>
                </a:cubicBezTo>
                <a:cubicBezTo>
                  <a:pt x="1515" y="16986"/>
                  <a:pt x="1515" y="16986"/>
                  <a:pt x="1515" y="16986"/>
                </a:cubicBezTo>
                <a:cubicBezTo>
                  <a:pt x="1515" y="16986"/>
                  <a:pt x="1515" y="16986"/>
                  <a:pt x="1515" y="16986"/>
                </a:cubicBezTo>
                <a:cubicBezTo>
                  <a:pt x="1459" y="16986"/>
                  <a:pt x="1459" y="16986"/>
                  <a:pt x="1459" y="16986"/>
                </a:cubicBezTo>
                <a:cubicBezTo>
                  <a:pt x="1459" y="16986"/>
                  <a:pt x="1459" y="16986"/>
                  <a:pt x="1459" y="16986"/>
                </a:cubicBezTo>
                <a:cubicBezTo>
                  <a:pt x="1403" y="16986"/>
                  <a:pt x="1403" y="16986"/>
                  <a:pt x="1403" y="16986"/>
                </a:cubicBezTo>
                <a:cubicBezTo>
                  <a:pt x="1403" y="16919"/>
                  <a:pt x="1403" y="16919"/>
                  <a:pt x="1403" y="16919"/>
                </a:cubicBezTo>
                <a:cubicBezTo>
                  <a:pt x="1459" y="16919"/>
                  <a:pt x="1459" y="16919"/>
                  <a:pt x="1459" y="16919"/>
                </a:cubicBezTo>
                <a:cubicBezTo>
                  <a:pt x="1459" y="16919"/>
                  <a:pt x="1459" y="16919"/>
                  <a:pt x="1459" y="16919"/>
                </a:cubicBezTo>
                <a:cubicBezTo>
                  <a:pt x="1515" y="16919"/>
                  <a:pt x="1515" y="16919"/>
                  <a:pt x="1515" y="16919"/>
                </a:cubicBezTo>
                <a:cubicBezTo>
                  <a:pt x="1515" y="16919"/>
                  <a:pt x="1515" y="16919"/>
                  <a:pt x="1515" y="16919"/>
                </a:cubicBezTo>
                <a:cubicBezTo>
                  <a:pt x="1515" y="16852"/>
                  <a:pt x="1515" y="16852"/>
                  <a:pt x="1515" y="16852"/>
                </a:cubicBezTo>
                <a:cubicBezTo>
                  <a:pt x="1515" y="16852"/>
                  <a:pt x="1515" y="16852"/>
                  <a:pt x="1515" y="16852"/>
                </a:cubicBezTo>
                <a:cubicBezTo>
                  <a:pt x="1571" y="16852"/>
                  <a:pt x="1571" y="16852"/>
                  <a:pt x="1571" y="16852"/>
                </a:cubicBezTo>
                <a:cubicBezTo>
                  <a:pt x="1627" y="16852"/>
                  <a:pt x="1627" y="16852"/>
                  <a:pt x="1627" y="16852"/>
                </a:cubicBezTo>
                <a:cubicBezTo>
                  <a:pt x="1683" y="16852"/>
                  <a:pt x="1683" y="16852"/>
                  <a:pt x="1683" y="16852"/>
                </a:cubicBezTo>
                <a:cubicBezTo>
                  <a:pt x="1571" y="16852"/>
                  <a:pt x="1571" y="16852"/>
                  <a:pt x="1571" y="16852"/>
                </a:cubicBezTo>
                <a:cubicBezTo>
                  <a:pt x="1571" y="16785"/>
                  <a:pt x="1571" y="16785"/>
                  <a:pt x="1571" y="16785"/>
                </a:cubicBezTo>
                <a:cubicBezTo>
                  <a:pt x="1515" y="16785"/>
                  <a:pt x="1515" y="16785"/>
                  <a:pt x="1515" y="16785"/>
                </a:cubicBezTo>
                <a:cubicBezTo>
                  <a:pt x="1515" y="16852"/>
                  <a:pt x="1515" y="16852"/>
                  <a:pt x="1515" y="16852"/>
                </a:cubicBezTo>
                <a:cubicBezTo>
                  <a:pt x="1459" y="16852"/>
                  <a:pt x="1459" y="16852"/>
                  <a:pt x="1459" y="16852"/>
                </a:cubicBezTo>
                <a:cubicBezTo>
                  <a:pt x="1403" y="16919"/>
                  <a:pt x="1403" y="16919"/>
                  <a:pt x="1403" y="16919"/>
                </a:cubicBezTo>
                <a:cubicBezTo>
                  <a:pt x="1403" y="16852"/>
                  <a:pt x="1403" y="16852"/>
                  <a:pt x="1403" y="16852"/>
                </a:cubicBezTo>
                <a:cubicBezTo>
                  <a:pt x="1403" y="16852"/>
                  <a:pt x="1403" y="16852"/>
                  <a:pt x="1403" y="16852"/>
                </a:cubicBezTo>
                <a:cubicBezTo>
                  <a:pt x="1403" y="16785"/>
                  <a:pt x="1403" y="16785"/>
                  <a:pt x="1403" y="16785"/>
                </a:cubicBezTo>
                <a:cubicBezTo>
                  <a:pt x="1403" y="16718"/>
                  <a:pt x="1403" y="16718"/>
                  <a:pt x="1403" y="16718"/>
                </a:cubicBezTo>
                <a:cubicBezTo>
                  <a:pt x="1515" y="16718"/>
                  <a:pt x="1515" y="16718"/>
                  <a:pt x="1515" y="16718"/>
                </a:cubicBezTo>
                <a:cubicBezTo>
                  <a:pt x="1515" y="16651"/>
                  <a:pt x="1515" y="16651"/>
                  <a:pt x="1515" y="16651"/>
                </a:cubicBezTo>
                <a:cubicBezTo>
                  <a:pt x="1627" y="16585"/>
                  <a:pt x="1627" y="16585"/>
                  <a:pt x="1627" y="16585"/>
                </a:cubicBezTo>
                <a:cubicBezTo>
                  <a:pt x="1683" y="16585"/>
                  <a:pt x="1683" y="16585"/>
                  <a:pt x="1683" y="16585"/>
                </a:cubicBezTo>
                <a:cubicBezTo>
                  <a:pt x="1683" y="16585"/>
                  <a:pt x="1683" y="16585"/>
                  <a:pt x="1683" y="16585"/>
                </a:cubicBezTo>
                <a:cubicBezTo>
                  <a:pt x="1683" y="16651"/>
                  <a:pt x="1683" y="16651"/>
                  <a:pt x="1683" y="16651"/>
                </a:cubicBezTo>
                <a:cubicBezTo>
                  <a:pt x="1739" y="16718"/>
                  <a:pt x="1739" y="16718"/>
                  <a:pt x="1739" y="16718"/>
                </a:cubicBezTo>
                <a:cubicBezTo>
                  <a:pt x="1739" y="16718"/>
                  <a:pt x="1739" y="16718"/>
                  <a:pt x="1739" y="16718"/>
                </a:cubicBezTo>
                <a:cubicBezTo>
                  <a:pt x="1739" y="16651"/>
                  <a:pt x="1739" y="16651"/>
                  <a:pt x="1739" y="16651"/>
                </a:cubicBezTo>
                <a:cubicBezTo>
                  <a:pt x="1739" y="16585"/>
                  <a:pt x="1739" y="16585"/>
                  <a:pt x="1739" y="16585"/>
                </a:cubicBezTo>
                <a:cubicBezTo>
                  <a:pt x="1739" y="16518"/>
                  <a:pt x="1739" y="16518"/>
                  <a:pt x="1739" y="16518"/>
                </a:cubicBezTo>
                <a:cubicBezTo>
                  <a:pt x="1795" y="16518"/>
                  <a:pt x="1795" y="16518"/>
                  <a:pt x="1795" y="16518"/>
                </a:cubicBezTo>
                <a:cubicBezTo>
                  <a:pt x="1795" y="16518"/>
                  <a:pt x="1795" y="16518"/>
                  <a:pt x="1795" y="16518"/>
                </a:cubicBezTo>
                <a:cubicBezTo>
                  <a:pt x="1739" y="16518"/>
                  <a:pt x="1739" y="16518"/>
                  <a:pt x="1739" y="16518"/>
                </a:cubicBezTo>
                <a:cubicBezTo>
                  <a:pt x="1683" y="16518"/>
                  <a:pt x="1683" y="16518"/>
                  <a:pt x="1683" y="16518"/>
                </a:cubicBezTo>
                <a:cubicBezTo>
                  <a:pt x="1683" y="16518"/>
                  <a:pt x="1683" y="16518"/>
                  <a:pt x="1683" y="16518"/>
                </a:cubicBezTo>
                <a:cubicBezTo>
                  <a:pt x="1683" y="16451"/>
                  <a:pt x="1683" y="16451"/>
                  <a:pt x="1683" y="16451"/>
                </a:cubicBezTo>
                <a:cubicBezTo>
                  <a:pt x="1739" y="16451"/>
                  <a:pt x="1739" y="16451"/>
                  <a:pt x="1739" y="16451"/>
                </a:cubicBezTo>
                <a:cubicBezTo>
                  <a:pt x="1795" y="16384"/>
                  <a:pt x="1795" y="16384"/>
                  <a:pt x="1795" y="16384"/>
                </a:cubicBezTo>
                <a:cubicBezTo>
                  <a:pt x="1795" y="16317"/>
                  <a:pt x="1795" y="16317"/>
                  <a:pt x="1795" y="16317"/>
                </a:cubicBezTo>
                <a:cubicBezTo>
                  <a:pt x="1795" y="16317"/>
                  <a:pt x="1795" y="16317"/>
                  <a:pt x="1795" y="16317"/>
                </a:cubicBezTo>
                <a:cubicBezTo>
                  <a:pt x="1795" y="16317"/>
                  <a:pt x="1795" y="16317"/>
                  <a:pt x="1795" y="16317"/>
                </a:cubicBezTo>
                <a:cubicBezTo>
                  <a:pt x="1795" y="16384"/>
                  <a:pt x="1795" y="16384"/>
                  <a:pt x="1795" y="16384"/>
                </a:cubicBezTo>
                <a:cubicBezTo>
                  <a:pt x="1739" y="16384"/>
                  <a:pt x="1739" y="16384"/>
                  <a:pt x="1739" y="16384"/>
                </a:cubicBezTo>
                <a:cubicBezTo>
                  <a:pt x="1683" y="16384"/>
                  <a:pt x="1683" y="16384"/>
                  <a:pt x="1683" y="16384"/>
                </a:cubicBezTo>
                <a:cubicBezTo>
                  <a:pt x="1627" y="16451"/>
                  <a:pt x="1627" y="16451"/>
                  <a:pt x="1627" y="16451"/>
                </a:cubicBezTo>
                <a:cubicBezTo>
                  <a:pt x="1571" y="16518"/>
                  <a:pt x="1571" y="16518"/>
                  <a:pt x="1571" y="16518"/>
                </a:cubicBezTo>
                <a:cubicBezTo>
                  <a:pt x="1515" y="16585"/>
                  <a:pt x="1515" y="16585"/>
                  <a:pt x="1515" y="16585"/>
                </a:cubicBezTo>
                <a:cubicBezTo>
                  <a:pt x="1459" y="16518"/>
                  <a:pt x="1459" y="16518"/>
                  <a:pt x="1459" y="16518"/>
                </a:cubicBezTo>
                <a:cubicBezTo>
                  <a:pt x="1459" y="16518"/>
                  <a:pt x="1459" y="16518"/>
                  <a:pt x="1459" y="16518"/>
                </a:cubicBezTo>
                <a:cubicBezTo>
                  <a:pt x="1515" y="16451"/>
                  <a:pt x="1515" y="16451"/>
                  <a:pt x="1515" y="16451"/>
                </a:cubicBezTo>
                <a:cubicBezTo>
                  <a:pt x="1459" y="16451"/>
                  <a:pt x="1459" y="16451"/>
                  <a:pt x="1459" y="16451"/>
                </a:cubicBezTo>
                <a:cubicBezTo>
                  <a:pt x="1403" y="16518"/>
                  <a:pt x="1403" y="16518"/>
                  <a:pt x="1403" y="16518"/>
                </a:cubicBezTo>
                <a:cubicBezTo>
                  <a:pt x="1346" y="16451"/>
                  <a:pt x="1346" y="16451"/>
                  <a:pt x="1346" y="16451"/>
                </a:cubicBezTo>
                <a:cubicBezTo>
                  <a:pt x="1403" y="16451"/>
                  <a:pt x="1403" y="16451"/>
                  <a:pt x="1403" y="16451"/>
                </a:cubicBezTo>
                <a:cubicBezTo>
                  <a:pt x="1459" y="16384"/>
                  <a:pt x="1459" y="16384"/>
                  <a:pt x="1459" y="16384"/>
                </a:cubicBezTo>
                <a:cubicBezTo>
                  <a:pt x="1515" y="16384"/>
                  <a:pt x="1515" y="16384"/>
                  <a:pt x="1515" y="16384"/>
                </a:cubicBezTo>
                <a:cubicBezTo>
                  <a:pt x="1515" y="16384"/>
                  <a:pt x="1515" y="16384"/>
                  <a:pt x="1515" y="16384"/>
                </a:cubicBezTo>
                <a:cubicBezTo>
                  <a:pt x="1571" y="16384"/>
                  <a:pt x="1571" y="16384"/>
                  <a:pt x="1571" y="16384"/>
                </a:cubicBezTo>
                <a:cubicBezTo>
                  <a:pt x="1571" y="16317"/>
                  <a:pt x="1571" y="16317"/>
                  <a:pt x="1571" y="16317"/>
                </a:cubicBezTo>
                <a:cubicBezTo>
                  <a:pt x="1515" y="16317"/>
                  <a:pt x="1515" y="16317"/>
                  <a:pt x="1515" y="16317"/>
                </a:cubicBezTo>
                <a:cubicBezTo>
                  <a:pt x="1515" y="16317"/>
                  <a:pt x="1515" y="16317"/>
                  <a:pt x="1515" y="16317"/>
                </a:cubicBezTo>
                <a:cubicBezTo>
                  <a:pt x="1571" y="16250"/>
                  <a:pt x="1571" y="16250"/>
                  <a:pt x="1571" y="16250"/>
                </a:cubicBezTo>
                <a:cubicBezTo>
                  <a:pt x="1515" y="16250"/>
                  <a:pt x="1515" y="16250"/>
                  <a:pt x="1515" y="16250"/>
                </a:cubicBezTo>
                <a:cubicBezTo>
                  <a:pt x="1515" y="16250"/>
                  <a:pt x="1515" y="16250"/>
                  <a:pt x="1515" y="16250"/>
                </a:cubicBezTo>
                <a:cubicBezTo>
                  <a:pt x="1459" y="16250"/>
                  <a:pt x="1459" y="16250"/>
                  <a:pt x="1459" y="16250"/>
                </a:cubicBezTo>
                <a:cubicBezTo>
                  <a:pt x="1459" y="16250"/>
                  <a:pt x="1459" y="16250"/>
                  <a:pt x="1459" y="16250"/>
                </a:cubicBezTo>
                <a:cubicBezTo>
                  <a:pt x="1459" y="16116"/>
                  <a:pt x="1459" y="16116"/>
                  <a:pt x="1459" y="16116"/>
                </a:cubicBezTo>
                <a:cubicBezTo>
                  <a:pt x="1403" y="16050"/>
                  <a:pt x="1403" y="16050"/>
                  <a:pt x="1403" y="16050"/>
                </a:cubicBezTo>
                <a:cubicBezTo>
                  <a:pt x="1403" y="16050"/>
                  <a:pt x="1403" y="16050"/>
                  <a:pt x="1403" y="16050"/>
                </a:cubicBezTo>
                <a:cubicBezTo>
                  <a:pt x="1459" y="15983"/>
                  <a:pt x="1459" y="15983"/>
                  <a:pt x="1459" y="15983"/>
                </a:cubicBezTo>
                <a:cubicBezTo>
                  <a:pt x="1515" y="15983"/>
                  <a:pt x="1515" y="15983"/>
                  <a:pt x="1515" y="15983"/>
                </a:cubicBezTo>
                <a:cubicBezTo>
                  <a:pt x="1515" y="16050"/>
                  <a:pt x="1515" y="16050"/>
                  <a:pt x="1515" y="16050"/>
                </a:cubicBezTo>
                <a:cubicBezTo>
                  <a:pt x="1627" y="16050"/>
                  <a:pt x="1627" y="16050"/>
                  <a:pt x="1627" y="16050"/>
                </a:cubicBezTo>
                <a:cubicBezTo>
                  <a:pt x="1683" y="16050"/>
                  <a:pt x="1683" y="16050"/>
                  <a:pt x="1683" y="16050"/>
                </a:cubicBezTo>
                <a:cubicBezTo>
                  <a:pt x="1627" y="16050"/>
                  <a:pt x="1627" y="16050"/>
                  <a:pt x="1627" y="16050"/>
                </a:cubicBezTo>
                <a:cubicBezTo>
                  <a:pt x="1627" y="15983"/>
                  <a:pt x="1627" y="15983"/>
                  <a:pt x="1627" y="15983"/>
                </a:cubicBezTo>
                <a:cubicBezTo>
                  <a:pt x="1571" y="15983"/>
                  <a:pt x="1571" y="15983"/>
                  <a:pt x="1571" y="15983"/>
                </a:cubicBezTo>
                <a:cubicBezTo>
                  <a:pt x="1515" y="15983"/>
                  <a:pt x="1515" y="15983"/>
                  <a:pt x="1515" y="15983"/>
                </a:cubicBezTo>
                <a:cubicBezTo>
                  <a:pt x="1459" y="15916"/>
                  <a:pt x="1459" y="15916"/>
                  <a:pt x="1459" y="15916"/>
                </a:cubicBezTo>
                <a:cubicBezTo>
                  <a:pt x="1459" y="15916"/>
                  <a:pt x="1459" y="15916"/>
                  <a:pt x="1459" y="15916"/>
                </a:cubicBezTo>
                <a:cubicBezTo>
                  <a:pt x="1515" y="15849"/>
                  <a:pt x="1515" y="15849"/>
                  <a:pt x="1515" y="15849"/>
                </a:cubicBezTo>
                <a:cubicBezTo>
                  <a:pt x="1515" y="15849"/>
                  <a:pt x="1515" y="15849"/>
                  <a:pt x="1515" y="15849"/>
                </a:cubicBezTo>
                <a:cubicBezTo>
                  <a:pt x="1571" y="15782"/>
                  <a:pt x="1571" y="15782"/>
                  <a:pt x="1571" y="15782"/>
                </a:cubicBezTo>
                <a:cubicBezTo>
                  <a:pt x="1571" y="15715"/>
                  <a:pt x="1571" y="15715"/>
                  <a:pt x="1571" y="15715"/>
                </a:cubicBezTo>
                <a:cubicBezTo>
                  <a:pt x="1515" y="15782"/>
                  <a:pt x="1515" y="15782"/>
                  <a:pt x="1515" y="15782"/>
                </a:cubicBezTo>
                <a:cubicBezTo>
                  <a:pt x="1515" y="15782"/>
                  <a:pt x="1515" y="15782"/>
                  <a:pt x="1515" y="15782"/>
                </a:cubicBezTo>
                <a:cubicBezTo>
                  <a:pt x="1459" y="15849"/>
                  <a:pt x="1459" y="15849"/>
                  <a:pt x="1459" y="15849"/>
                </a:cubicBezTo>
                <a:cubicBezTo>
                  <a:pt x="1346" y="15849"/>
                  <a:pt x="1346" y="15849"/>
                  <a:pt x="1346" y="15849"/>
                </a:cubicBezTo>
                <a:cubicBezTo>
                  <a:pt x="1346" y="15916"/>
                  <a:pt x="1346" y="15916"/>
                  <a:pt x="1346" y="15916"/>
                </a:cubicBezTo>
                <a:cubicBezTo>
                  <a:pt x="1346" y="15916"/>
                  <a:pt x="1346" y="15916"/>
                  <a:pt x="1346" y="15916"/>
                </a:cubicBezTo>
                <a:cubicBezTo>
                  <a:pt x="1290" y="15916"/>
                  <a:pt x="1290" y="15916"/>
                  <a:pt x="1290" y="15916"/>
                </a:cubicBezTo>
                <a:cubicBezTo>
                  <a:pt x="1234" y="15849"/>
                  <a:pt x="1234" y="15849"/>
                  <a:pt x="1234" y="15849"/>
                </a:cubicBezTo>
                <a:cubicBezTo>
                  <a:pt x="1234" y="15782"/>
                  <a:pt x="1234" y="15782"/>
                  <a:pt x="1234" y="15782"/>
                </a:cubicBezTo>
                <a:cubicBezTo>
                  <a:pt x="1234" y="15648"/>
                  <a:pt x="1234" y="15648"/>
                  <a:pt x="1234" y="15648"/>
                </a:cubicBezTo>
                <a:cubicBezTo>
                  <a:pt x="1290" y="15581"/>
                  <a:pt x="1290" y="15581"/>
                  <a:pt x="1290" y="15581"/>
                </a:cubicBezTo>
                <a:cubicBezTo>
                  <a:pt x="1234" y="15515"/>
                  <a:pt x="1234" y="15515"/>
                  <a:pt x="1234" y="15515"/>
                </a:cubicBezTo>
                <a:cubicBezTo>
                  <a:pt x="1234" y="15515"/>
                  <a:pt x="1234" y="15515"/>
                  <a:pt x="1234" y="15515"/>
                </a:cubicBezTo>
                <a:cubicBezTo>
                  <a:pt x="1234" y="15448"/>
                  <a:pt x="1234" y="15448"/>
                  <a:pt x="1234" y="15448"/>
                </a:cubicBezTo>
                <a:cubicBezTo>
                  <a:pt x="1234" y="15448"/>
                  <a:pt x="1234" y="15448"/>
                  <a:pt x="1234" y="15448"/>
                </a:cubicBezTo>
                <a:cubicBezTo>
                  <a:pt x="1290" y="15448"/>
                  <a:pt x="1290" y="15448"/>
                  <a:pt x="1290" y="15448"/>
                </a:cubicBezTo>
                <a:cubicBezTo>
                  <a:pt x="1290" y="15448"/>
                  <a:pt x="1290" y="15448"/>
                  <a:pt x="1290" y="15448"/>
                </a:cubicBezTo>
                <a:cubicBezTo>
                  <a:pt x="1290" y="15381"/>
                  <a:pt x="1290" y="15381"/>
                  <a:pt x="1290" y="15381"/>
                </a:cubicBezTo>
                <a:cubicBezTo>
                  <a:pt x="1346" y="15381"/>
                  <a:pt x="1346" y="15381"/>
                  <a:pt x="1346" y="15381"/>
                </a:cubicBezTo>
                <a:cubicBezTo>
                  <a:pt x="1346" y="15314"/>
                  <a:pt x="1346" y="15314"/>
                  <a:pt x="1346" y="15314"/>
                </a:cubicBezTo>
                <a:cubicBezTo>
                  <a:pt x="1403" y="15247"/>
                  <a:pt x="1403" y="15247"/>
                  <a:pt x="1403" y="15247"/>
                </a:cubicBezTo>
                <a:cubicBezTo>
                  <a:pt x="1459" y="15314"/>
                  <a:pt x="1459" y="15314"/>
                  <a:pt x="1459" y="15314"/>
                </a:cubicBezTo>
                <a:cubicBezTo>
                  <a:pt x="1459" y="15247"/>
                  <a:pt x="1459" y="15247"/>
                  <a:pt x="1459" y="15247"/>
                </a:cubicBezTo>
                <a:cubicBezTo>
                  <a:pt x="1459" y="15247"/>
                  <a:pt x="1459" y="15247"/>
                  <a:pt x="1459" y="15247"/>
                </a:cubicBezTo>
                <a:cubicBezTo>
                  <a:pt x="1459" y="15247"/>
                  <a:pt x="1459" y="15247"/>
                  <a:pt x="1459" y="15247"/>
                </a:cubicBezTo>
                <a:cubicBezTo>
                  <a:pt x="1515" y="15180"/>
                  <a:pt x="1515" y="15180"/>
                  <a:pt x="1515" y="15180"/>
                </a:cubicBezTo>
                <a:cubicBezTo>
                  <a:pt x="1515" y="15113"/>
                  <a:pt x="1515" y="15113"/>
                  <a:pt x="1515" y="15113"/>
                </a:cubicBezTo>
                <a:cubicBezTo>
                  <a:pt x="1627" y="15046"/>
                  <a:pt x="1627" y="15046"/>
                  <a:pt x="1627" y="15046"/>
                </a:cubicBezTo>
                <a:cubicBezTo>
                  <a:pt x="1627" y="15046"/>
                  <a:pt x="1627" y="15046"/>
                  <a:pt x="1627" y="15046"/>
                </a:cubicBezTo>
                <a:cubicBezTo>
                  <a:pt x="1571" y="15046"/>
                  <a:pt x="1571" y="15046"/>
                  <a:pt x="1571" y="15046"/>
                </a:cubicBezTo>
                <a:cubicBezTo>
                  <a:pt x="1571" y="14980"/>
                  <a:pt x="1571" y="14980"/>
                  <a:pt x="1571" y="14980"/>
                </a:cubicBezTo>
                <a:cubicBezTo>
                  <a:pt x="1515" y="15046"/>
                  <a:pt x="1515" y="15046"/>
                  <a:pt x="1515" y="15046"/>
                </a:cubicBezTo>
                <a:cubicBezTo>
                  <a:pt x="1515" y="15113"/>
                  <a:pt x="1515" y="15113"/>
                  <a:pt x="1515" y="15113"/>
                </a:cubicBezTo>
                <a:cubicBezTo>
                  <a:pt x="1403" y="15247"/>
                  <a:pt x="1403" y="15247"/>
                  <a:pt x="1403" y="15247"/>
                </a:cubicBezTo>
                <a:cubicBezTo>
                  <a:pt x="1403" y="15247"/>
                  <a:pt x="1403" y="15247"/>
                  <a:pt x="1403" y="15247"/>
                </a:cubicBezTo>
                <a:cubicBezTo>
                  <a:pt x="1403" y="15180"/>
                  <a:pt x="1403" y="15180"/>
                  <a:pt x="1403" y="15180"/>
                </a:cubicBezTo>
                <a:cubicBezTo>
                  <a:pt x="1459" y="15113"/>
                  <a:pt x="1459" y="15113"/>
                  <a:pt x="1459" y="15113"/>
                </a:cubicBezTo>
                <a:cubicBezTo>
                  <a:pt x="1459" y="15046"/>
                  <a:pt x="1459" y="15046"/>
                  <a:pt x="1459" y="15046"/>
                </a:cubicBezTo>
                <a:cubicBezTo>
                  <a:pt x="1515" y="14913"/>
                  <a:pt x="1515" y="14913"/>
                  <a:pt x="1515" y="14913"/>
                </a:cubicBezTo>
                <a:cubicBezTo>
                  <a:pt x="1571" y="14846"/>
                  <a:pt x="1571" y="14846"/>
                  <a:pt x="1571" y="14846"/>
                </a:cubicBezTo>
                <a:cubicBezTo>
                  <a:pt x="1571" y="14846"/>
                  <a:pt x="1571" y="14846"/>
                  <a:pt x="1571" y="14846"/>
                </a:cubicBezTo>
                <a:cubicBezTo>
                  <a:pt x="1571" y="14779"/>
                  <a:pt x="1571" y="14779"/>
                  <a:pt x="1571" y="14779"/>
                </a:cubicBezTo>
                <a:cubicBezTo>
                  <a:pt x="1571" y="14779"/>
                  <a:pt x="1571" y="14779"/>
                  <a:pt x="1571" y="14779"/>
                </a:cubicBezTo>
                <a:cubicBezTo>
                  <a:pt x="1571" y="14779"/>
                  <a:pt x="1571" y="14779"/>
                  <a:pt x="1571" y="14779"/>
                </a:cubicBezTo>
                <a:cubicBezTo>
                  <a:pt x="1571" y="14712"/>
                  <a:pt x="1571" y="14712"/>
                  <a:pt x="1571" y="14712"/>
                </a:cubicBezTo>
                <a:cubicBezTo>
                  <a:pt x="1571" y="14712"/>
                  <a:pt x="1571" y="14712"/>
                  <a:pt x="1571" y="14712"/>
                </a:cubicBezTo>
                <a:cubicBezTo>
                  <a:pt x="1571" y="14712"/>
                  <a:pt x="1571" y="14712"/>
                  <a:pt x="1571" y="14712"/>
                </a:cubicBezTo>
                <a:cubicBezTo>
                  <a:pt x="1515" y="14645"/>
                  <a:pt x="1515" y="14645"/>
                  <a:pt x="1515" y="14645"/>
                </a:cubicBezTo>
                <a:cubicBezTo>
                  <a:pt x="1515" y="14645"/>
                  <a:pt x="1515" y="14645"/>
                  <a:pt x="1515" y="14645"/>
                </a:cubicBezTo>
                <a:cubicBezTo>
                  <a:pt x="1515" y="14578"/>
                  <a:pt x="1515" y="14578"/>
                  <a:pt x="1515" y="14578"/>
                </a:cubicBezTo>
                <a:cubicBezTo>
                  <a:pt x="1459" y="14511"/>
                  <a:pt x="1459" y="14511"/>
                  <a:pt x="1459" y="14511"/>
                </a:cubicBezTo>
                <a:cubicBezTo>
                  <a:pt x="1403" y="14511"/>
                  <a:pt x="1403" y="14511"/>
                  <a:pt x="1403" y="14511"/>
                </a:cubicBezTo>
                <a:cubicBezTo>
                  <a:pt x="1403" y="14445"/>
                  <a:pt x="1403" y="14445"/>
                  <a:pt x="1403" y="14445"/>
                </a:cubicBezTo>
                <a:cubicBezTo>
                  <a:pt x="1346" y="14378"/>
                  <a:pt x="1346" y="14378"/>
                  <a:pt x="1346" y="14378"/>
                </a:cubicBezTo>
                <a:cubicBezTo>
                  <a:pt x="1346" y="14378"/>
                  <a:pt x="1346" y="14378"/>
                  <a:pt x="1346" y="14378"/>
                </a:cubicBezTo>
                <a:cubicBezTo>
                  <a:pt x="1290" y="14378"/>
                  <a:pt x="1290" y="14378"/>
                  <a:pt x="1290" y="14378"/>
                </a:cubicBezTo>
                <a:cubicBezTo>
                  <a:pt x="1290" y="14378"/>
                  <a:pt x="1290" y="14378"/>
                  <a:pt x="1290" y="14378"/>
                </a:cubicBezTo>
                <a:cubicBezTo>
                  <a:pt x="1290" y="14311"/>
                  <a:pt x="1290" y="14311"/>
                  <a:pt x="1290" y="14311"/>
                </a:cubicBezTo>
                <a:cubicBezTo>
                  <a:pt x="1290" y="14311"/>
                  <a:pt x="1290" y="14311"/>
                  <a:pt x="1290" y="14311"/>
                </a:cubicBezTo>
                <a:cubicBezTo>
                  <a:pt x="1290" y="14244"/>
                  <a:pt x="1290" y="14244"/>
                  <a:pt x="1290" y="14244"/>
                </a:cubicBezTo>
                <a:cubicBezTo>
                  <a:pt x="1290" y="14244"/>
                  <a:pt x="1290" y="14244"/>
                  <a:pt x="1290" y="14244"/>
                </a:cubicBezTo>
                <a:cubicBezTo>
                  <a:pt x="1290" y="14244"/>
                  <a:pt x="1290" y="14244"/>
                  <a:pt x="1290" y="14244"/>
                </a:cubicBezTo>
                <a:cubicBezTo>
                  <a:pt x="1290" y="14177"/>
                  <a:pt x="1290" y="14177"/>
                  <a:pt x="1290" y="14177"/>
                </a:cubicBezTo>
                <a:cubicBezTo>
                  <a:pt x="1290" y="14177"/>
                  <a:pt x="1290" y="14177"/>
                  <a:pt x="1290" y="14177"/>
                </a:cubicBezTo>
                <a:cubicBezTo>
                  <a:pt x="1290" y="14177"/>
                  <a:pt x="1290" y="14177"/>
                  <a:pt x="1290" y="14177"/>
                </a:cubicBezTo>
                <a:cubicBezTo>
                  <a:pt x="1234" y="14177"/>
                  <a:pt x="1234" y="14177"/>
                  <a:pt x="1234" y="14177"/>
                </a:cubicBezTo>
                <a:cubicBezTo>
                  <a:pt x="1234" y="14110"/>
                  <a:pt x="1234" y="14110"/>
                  <a:pt x="1234" y="14110"/>
                </a:cubicBezTo>
                <a:cubicBezTo>
                  <a:pt x="1290" y="14110"/>
                  <a:pt x="1290" y="14110"/>
                  <a:pt x="1290" y="14110"/>
                </a:cubicBezTo>
                <a:cubicBezTo>
                  <a:pt x="1290" y="13910"/>
                  <a:pt x="1290" y="13910"/>
                  <a:pt x="1290" y="13910"/>
                </a:cubicBezTo>
                <a:cubicBezTo>
                  <a:pt x="1290" y="13709"/>
                  <a:pt x="1290" y="13709"/>
                  <a:pt x="1290" y="13709"/>
                </a:cubicBezTo>
                <a:cubicBezTo>
                  <a:pt x="1290" y="13575"/>
                  <a:pt x="1290" y="13575"/>
                  <a:pt x="1290" y="13575"/>
                </a:cubicBezTo>
                <a:cubicBezTo>
                  <a:pt x="1290" y="13508"/>
                  <a:pt x="1290" y="13508"/>
                  <a:pt x="1290" y="13508"/>
                </a:cubicBezTo>
                <a:cubicBezTo>
                  <a:pt x="1290" y="13441"/>
                  <a:pt x="1290" y="13441"/>
                  <a:pt x="1290" y="13441"/>
                </a:cubicBezTo>
                <a:cubicBezTo>
                  <a:pt x="1290" y="13441"/>
                  <a:pt x="1290" y="13441"/>
                  <a:pt x="1290" y="13441"/>
                </a:cubicBezTo>
                <a:cubicBezTo>
                  <a:pt x="1290" y="13375"/>
                  <a:pt x="1290" y="13375"/>
                  <a:pt x="1290" y="13375"/>
                </a:cubicBezTo>
                <a:cubicBezTo>
                  <a:pt x="1290" y="13308"/>
                  <a:pt x="1290" y="13308"/>
                  <a:pt x="1290" y="13308"/>
                </a:cubicBezTo>
                <a:cubicBezTo>
                  <a:pt x="1290" y="13241"/>
                  <a:pt x="1290" y="13241"/>
                  <a:pt x="1290" y="13241"/>
                </a:cubicBezTo>
                <a:cubicBezTo>
                  <a:pt x="1234" y="13174"/>
                  <a:pt x="1234" y="13174"/>
                  <a:pt x="1234" y="13174"/>
                </a:cubicBezTo>
                <a:cubicBezTo>
                  <a:pt x="1178" y="13040"/>
                  <a:pt x="1178" y="13040"/>
                  <a:pt x="1178" y="13040"/>
                </a:cubicBezTo>
                <a:cubicBezTo>
                  <a:pt x="1178" y="13040"/>
                  <a:pt x="1178" y="13040"/>
                  <a:pt x="1178" y="13040"/>
                </a:cubicBezTo>
                <a:cubicBezTo>
                  <a:pt x="1178" y="12840"/>
                  <a:pt x="1178" y="12840"/>
                  <a:pt x="1178" y="12840"/>
                </a:cubicBezTo>
                <a:cubicBezTo>
                  <a:pt x="1178" y="12840"/>
                  <a:pt x="1178" y="12840"/>
                  <a:pt x="1178" y="12840"/>
                </a:cubicBezTo>
                <a:cubicBezTo>
                  <a:pt x="1178" y="12773"/>
                  <a:pt x="1178" y="12773"/>
                  <a:pt x="1178" y="12773"/>
                </a:cubicBezTo>
                <a:cubicBezTo>
                  <a:pt x="1178" y="12706"/>
                  <a:pt x="1178" y="12706"/>
                  <a:pt x="1178" y="12706"/>
                </a:cubicBezTo>
                <a:cubicBezTo>
                  <a:pt x="1178" y="12639"/>
                  <a:pt x="1178" y="12639"/>
                  <a:pt x="1178" y="12639"/>
                </a:cubicBezTo>
                <a:cubicBezTo>
                  <a:pt x="1122" y="12639"/>
                  <a:pt x="1122" y="12639"/>
                  <a:pt x="1122" y="12639"/>
                </a:cubicBezTo>
                <a:cubicBezTo>
                  <a:pt x="1066" y="12639"/>
                  <a:pt x="1066" y="12639"/>
                  <a:pt x="1066" y="12639"/>
                </a:cubicBezTo>
                <a:cubicBezTo>
                  <a:pt x="954" y="12639"/>
                  <a:pt x="954" y="12639"/>
                  <a:pt x="954" y="12639"/>
                </a:cubicBezTo>
                <a:cubicBezTo>
                  <a:pt x="954" y="12639"/>
                  <a:pt x="954" y="12639"/>
                  <a:pt x="954" y="12639"/>
                </a:cubicBezTo>
                <a:cubicBezTo>
                  <a:pt x="842" y="12706"/>
                  <a:pt x="842" y="12706"/>
                  <a:pt x="842" y="12706"/>
                </a:cubicBezTo>
                <a:cubicBezTo>
                  <a:pt x="785" y="12773"/>
                  <a:pt x="785" y="12773"/>
                  <a:pt x="785" y="12773"/>
                </a:cubicBezTo>
                <a:cubicBezTo>
                  <a:pt x="729" y="12840"/>
                  <a:pt x="729" y="12840"/>
                  <a:pt x="729" y="12840"/>
                </a:cubicBezTo>
                <a:cubicBezTo>
                  <a:pt x="673" y="12907"/>
                  <a:pt x="673" y="12907"/>
                  <a:pt x="673" y="12907"/>
                </a:cubicBezTo>
                <a:cubicBezTo>
                  <a:pt x="617" y="12907"/>
                  <a:pt x="617" y="12907"/>
                  <a:pt x="617" y="12907"/>
                </a:cubicBezTo>
                <a:cubicBezTo>
                  <a:pt x="505" y="12907"/>
                  <a:pt x="505" y="12907"/>
                  <a:pt x="505" y="12907"/>
                </a:cubicBezTo>
                <a:cubicBezTo>
                  <a:pt x="505" y="12907"/>
                  <a:pt x="505" y="12907"/>
                  <a:pt x="505" y="12907"/>
                </a:cubicBezTo>
                <a:cubicBezTo>
                  <a:pt x="505" y="12907"/>
                  <a:pt x="505" y="12907"/>
                  <a:pt x="505" y="12907"/>
                </a:cubicBezTo>
                <a:cubicBezTo>
                  <a:pt x="505" y="12840"/>
                  <a:pt x="505" y="12840"/>
                  <a:pt x="505" y="12840"/>
                </a:cubicBezTo>
                <a:cubicBezTo>
                  <a:pt x="505" y="12773"/>
                  <a:pt x="505" y="12773"/>
                  <a:pt x="505" y="12773"/>
                </a:cubicBezTo>
                <a:cubicBezTo>
                  <a:pt x="449" y="12438"/>
                  <a:pt x="449" y="12438"/>
                  <a:pt x="449" y="12438"/>
                </a:cubicBezTo>
                <a:cubicBezTo>
                  <a:pt x="393" y="12305"/>
                  <a:pt x="393" y="12305"/>
                  <a:pt x="393" y="12305"/>
                </a:cubicBezTo>
                <a:cubicBezTo>
                  <a:pt x="393" y="12238"/>
                  <a:pt x="393" y="12238"/>
                  <a:pt x="393" y="12238"/>
                </a:cubicBezTo>
                <a:cubicBezTo>
                  <a:pt x="449" y="12104"/>
                  <a:pt x="449" y="12104"/>
                  <a:pt x="449" y="12104"/>
                </a:cubicBezTo>
                <a:cubicBezTo>
                  <a:pt x="281" y="12104"/>
                  <a:pt x="281" y="12104"/>
                  <a:pt x="281" y="12104"/>
                </a:cubicBezTo>
                <a:cubicBezTo>
                  <a:pt x="224" y="12171"/>
                  <a:pt x="224" y="12171"/>
                  <a:pt x="224" y="12171"/>
                </a:cubicBezTo>
                <a:cubicBezTo>
                  <a:pt x="168" y="12104"/>
                  <a:pt x="168" y="12104"/>
                  <a:pt x="168" y="12104"/>
                </a:cubicBezTo>
                <a:cubicBezTo>
                  <a:pt x="0" y="12104"/>
                  <a:pt x="0" y="12104"/>
                  <a:pt x="0" y="12104"/>
                </a:cubicBezTo>
                <a:cubicBezTo>
                  <a:pt x="2861" y="6487"/>
                  <a:pt x="2861" y="6487"/>
                  <a:pt x="2861" y="6487"/>
                </a:cubicBezTo>
                <a:cubicBezTo>
                  <a:pt x="2861" y="6487"/>
                  <a:pt x="2861" y="6487"/>
                  <a:pt x="2861" y="6487"/>
                </a:cubicBezTo>
                <a:cubicBezTo>
                  <a:pt x="2917" y="6487"/>
                  <a:pt x="2917" y="6487"/>
                  <a:pt x="2917" y="6487"/>
                </a:cubicBezTo>
                <a:cubicBezTo>
                  <a:pt x="3030" y="6620"/>
                  <a:pt x="3030" y="6620"/>
                  <a:pt x="3030" y="6620"/>
                </a:cubicBezTo>
                <a:cubicBezTo>
                  <a:pt x="3086" y="6620"/>
                  <a:pt x="3086" y="6620"/>
                  <a:pt x="3086" y="6620"/>
                </a:cubicBezTo>
                <a:cubicBezTo>
                  <a:pt x="3142" y="6620"/>
                  <a:pt x="3142" y="6620"/>
                  <a:pt x="3142" y="6620"/>
                </a:cubicBezTo>
                <a:cubicBezTo>
                  <a:pt x="3142" y="6687"/>
                  <a:pt x="3142" y="6687"/>
                  <a:pt x="3142" y="6687"/>
                </a:cubicBezTo>
                <a:cubicBezTo>
                  <a:pt x="3198" y="6687"/>
                  <a:pt x="3198" y="6687"/>
                  <a:pt x="3198" y="6687"/>
                </a:cubicBezTo>
                <a:cubicBezTo>
                  <a:pt x="3198" y="6754"/>
                  <a:pt x="3198" y="6754"/>
                  <a:pt x="3198" y="6754"/>
                </a:cubicBezTo>
                <a:cubicBezTo>
                  <a:pt x="3198" y="6754"/>
                  <a:pt x="3198" y="6754"/>
                  <a:pt x="3198" y="6754"/>
                </a:cubicBezTo>
                <a:cubicBezTo>
                  <a:pt x="3254" y="6821"/>
                  <a:pt x="3254" y="6821"/>
                  <a:pt x="3254" y="6821"/>
                </a:cubicBezTo>
                <a:cubicBezTo>
                  <a:pt x="3254" y="6888"/>
                  <a:pt x="3254" y="6888"/>
                  <a:pt x="3254" y="6888"/>
                </a:cubicBezTo>
                <a:cubicBezTo>
                  <a:pt x="3254" y="6888"/>
                  <a:pt x="3254" y="6888"/>
                  <a:pt x="3254" y="6888"/>
                </a:cubicBezTo>
                <a:cubicBezTo>
                  <a:pt x="3254" y="6955"/>
                  <a:pt x="3254" y="6955"/>
                  <a:pt x="3254" y="6955"/>
                </a:cubicBezTo>
                <a:cubicBezTo>
                  <a:pt x="3254" y="7022"/>
                  <a:pt x="3254" y="7022"/>
                  <a:pt x="3254" y="7022"/>
                </a:cubicBezTo>
                <a:cubicBezTo>
                  <a:pt x="3310" y="7022"/>
                  <a:pt x="3310" y="7022"/>
                  <a:pt x="3310" y="7022"/>
                </a:cubicBezTo>
                <a:cubicBezTo>
                  <a:pt x="3310" y="7022"/>
                  <a:pt x="3310" y="7022"/>
                  <a:pt x="3310" y="7022"/>
                </a:cubicBezTo>
                <a:cubicBezTo>
                  <a:pt x="3310" y="7022"/>
                  <a:pt x="3310" y="7022"/>
                  <a:pt x="3310" y="7022"/>
                </a:cubicBezTo>
                <a:cubicBezTo>
                  <a:pt x="3310" y="7089"/>
                  <a:pt x="3310" y="7089"/>
                  <a:pt x="3310" y="7089"/>
                </a:cubicBezTo>
                <a:cubicBezTo>
                  <a:pt x="3366" y="7155"/>
                  <a:pt x="3366" y="7155"/>
                  <a:pt x="3366" y="7155"/>
                </a:cubicBezTo>
                <a:cubicBezTo>
                  <a:pt x="3422" y="7222"/>
                  <a:pt x="3422" y="7222"/>
                  <a:pt x="3422" y="7222"/>
                </a:cubicBezTo>
                <a:cubicBezTo>
                  <a:pt x="3478" y="7289"/>
                  <a:pt x="3478" y="7289"/>
                  <a:pt x="3478" y="7289"/>
                </a:cubicBezTo>
                <a:cubicBezTo>
                  <a:pt x="3478" y="7289"/>
                  <a:pt x="3478" y="7289"/>
                  <a:pt x="3478" y="7289"/>
                </a:cubicBezTo>
                <a:cubicBezTo>
                  <a:pt x="3535" y="7289"/>
                  <a:pt x="3535" y="7289"/>
                  <a:pt x="3535" y="7289"/>
                </a:cubicBezTo>
                <a:cubicBezTo>
                  <a:pt x="3535" y="7356"/>
                  <a:pt x="3535" y="7356"/>
                  <a:pt x="3535" y="7356"/>
                </a:cubicBezTo>
                <a:cubicBezTo>
                  <a:pt x="3535" y="7356"/>
                  <a:pt x="3535" y="7356"/>
                  <a:pt x="3535" y="7356"/>
                </a:cubicBezTo>
                <a:cubicBezTo>
                  <a:pt x="3591" y="7356"/>
                  <a:pt x="3591" y="7356"/>
                  <a:pt x="3591" y="7356"/>
                </a:cubicBezTo>
                <a:cubicBezTo>
                  <a:pt x="3647" y="7423"/>
                  <a:pt x="3647" y="7423"/>
                  <a:pt x="3647" y="7423"/>
                </a:cubicBezTo>
                <a:cubicBezTo>
                  <a:pt x="3647" y="7490"/>
                  <a:pt x="3647" y="7490"/>
                  <a:pt x="3647" y="7490"/>
                </a:cubicBezTo>
                <a:cubicBezTo>
                  <a:pt x="3647" y="7490"/>
                  <a:pt x="3647" y="7490"/>
                  <a:pt x="3647" y="7490"/>
                </a:cubicBezTo>
                <a:cubicBezTo>
                  <a:pt x="3703" y="7557"/>
                  <a:pt x="3703" y="7557"/>
                  <a:pt x="3703" y="7557"/>
                </a:cubicBezTo>
                <a:cubicBezTo>
                  <a:pt x="3703" y="7557"/>
                  <a:pt x="3703" y="7557"/>
                  <a:pt x="3703" y="7557"/>
                </a:cubicBezTo>
                <a:cubicBezTo>
                  <a:pt x="3759" y="7624"/>
                  <a:pt x="3759" y="7624"/>
                  <a:pt x="3759" y="7624"/>
                </a:cubicBezTo>
                <a:cubicBezTo>
                  <a:pt x="3759" y="7690"/>
                  <a:pt x="3759" y="7690"/>
                  <a:pt x="3759" y="7690"/>
                </a:cubicBezTo>
                <a:cubicBezTo>
                  <a:pt x="3815" y="7690"/>
                  <a:pt x="3815" y="7690"/>
                  <a:pt x="3815" y="7690"/>
                </a:cubicBezTo>
                <a:cubicBezTo>
                  <a:pt x="3815" y="7757"/>
                  <a:pt x="3815" y="7757"/>
                  <a:pt x="3815" y="7757"/>
                </a:cubicBezTo>
                <a:cubicBezTo>
                  <a:pt x="3759" y="7824"/>
                  <a:pt x="3759" y="7824"/>
                  <a:pt x="3759" y="7824"/>
                </a:cubicBezTo>
                <a:cubicBezTo>
                  <a:pt x="3703" y="7824"/>
                  <a:pt x="3703" y="7824"/>
                  <a:pt x="3703" y="7824"/>
                </a:cubicBezTo>
                <a:cubicBezTo>
                  <a:pt x="3815" y="7757"/>
                  <a:pt x="3815" y="7757"/>
                  <a:pt x="3815" y="7757"/>
                </a:cubicBezTo>
                <a:cubicBezTo>
                  <a:pt x="3871" y="7757"/>
                  <a:pt x="3871" y="7757"/>
                  <a:pt x="3871" y="7757"/>
                </a:cubicBezTo>
                <a:cubicBezTo>
                  <a:pt x="3871" y="7757"/>
                  <a:pt x="3871" y="7757"/>
                  <a:pt x="3871" y="7757"/>
                </a:cubicBezTo>
                <a:cubicBezTo>
                  <a:pt x="3871" y="7690"/>
                  <a:pt x="3871" y="7690"/>
                  <a:pt x="3871" y="7690"/>
                </a:cubicBezTo>
                <a:cubicBezTo>
                  <a:pt x="3871" y="7490"/>
                  <a:pt x="3871" y="7490"/>
                  <a:pt x="3871" y="7490"/>
                </a:cubicBezTo>
                <a:cubicBezTo>
                  <a:pt x="3871" y="7423"/>
                  <a:pt x="3871" y="7423"/>
                  <a:pt x="3871" y="7423"/>
                </a:cubicBezTo>
                <a:cubicBezTo>
                  <a:pt x="3927" y="7356"/>
                  <a:pt x="3927" y="7356"/>
                  <a:pt x="3927" y="7356"/>
                </a:cubicBezTo>
                <a:cubicBezTo>
                  <a:pt x="3983" y="7356"/>
                  <a:pt x="3983" y="7356"/>
                  <a:pt x="3983" y="7356"/>
                </a:cubicBezTo>
                <a:cubicBezTo>
                  <a:pt x="4039" y="7289"/>
                  <a:pt x="4039" y="7289"/>
                  <a:pt x="4039" y="7289"/>
                </a:cubicBezTo>
                <a:cubicBezTo>
                  <a:pt x="4096" y="7289"/>
                  <a:pt x="4096" y="7289"/>
                  <a:pt x="4096" y="7289"/>
                </a:cubicBezTo>
                <a:cubicBezTo>
                  <a:pt x="4152" y="7289"/>
                  <a:pt x="4152" y="7289"/>
                  <a:pt x="4152" y="7289"/>
                </a:cubicBezTo>
                <a:cubicBezTo>
                  <a:pt x="4152" y="7222"/>
                  <a:pt x="4152" y="7222"/>
                  <a:pt x="4152" y="7222"/>
                </a:cubicBezTo>
                <a:cubicBezTo>
                  <a:pt x="4208" y="7222"/>
                  <a:pt x="4208" y="7222"/>
                  <a:pt x="4208" y="7222"/>
                </a:cubicBezTo>
                <a:cubicBezTo>
                  <a:pt x="4264" y="7222"/>
                  <a:pt x="4264" y="7222"/>
                  <a:pt x="4264" y="7222"/>
                </a:cubicBezTo>
                <a:cubicBezTo>
                  <a:pt x="4320" y="7222"/>
                  <a:pt x="4320" y="7222"/>
                  <a:pt x="4320" y="7222"/>
                </a:cubicBezTo>
                <a:cubicBezTo>
                  <a:pt x="4320" y="7222"/>
                  <a:pt x="4320" y="7222"/>
                  <a:pt x="4320" y="7222"/>
                </a:cubicBezTo>
                <a:cubicBezTo>
                  <a:pt x="4376" y="7222"/>
                  <a:pt x="4376" y="7222"/>
                  <a:pt x="4376" y="7222"/>
                </a:cubicBezTo>
                <a:cubicBezTo>
                  <a:pt x="4376" y="7222"/>
                  <a:pt x="4376" y="7222"/>
                  <a:pt x="4376" y="7222"/>
                </a:cubicBezTo>
                <a:cubicBezTo>
                  <a:pt x="4432" y="7155"/>
                  <a:pt x="4432" y="7155"/>
                  <a:pt x="4432" y="7155"/>
                </a:cubicBezTo>
                <a:cubicBezTo>
                  <a:pt x="4488" y="7089"/>
                  <a:pt x="4488" y="7089"/>
                  <a:pt x="4488" y="7089"/>
                </a:cubicBezTo>
                <a:cubicBezTo>
                  <a:pt x="4488" y="7089"/>
                  <a:pt x="4488" y="7089"/>
                  <a:pt x="4488" y="7089"/>
                </a:cubicBezTo>
                <a:cubicBezTo>
                  <a:pt x="4544" y="7089"/>
                  <a:pt x="4544" y="7089"/>
                  <a:pt x="4544" y="7089"/>
                </a:cubicBezTo>
                <a:cubicBezTo>
                  <a:pt x="4544" y="7089"/>
                  <a:pt x="4544" y="7089"/>
                  <a:pt x="4544" y="7089"/>
                </a:cubicBezTo>
                <a:cubicBezTo>
                  <a:pt x="4544" y="7089"/>
                  <a:pt x="4544" y="7089"/>
                  <a:pt x="4544" y="7089"/>
                </a:cubicBezTo>
                <a:cubicBezTo>
                  <a:pt x="4601" y="7022"/>
                  <a:pt x="4601" y="7022"/>
                  <a:pt x="4601" y="7022"/>
                </a:cubicBezTo>
                <a:cubicBezTo>
                  <a:pt x="4601" y="7089"/>
                  <a:pt x="4601" y="7089"/>
                  <a:pt x="4601" y="7089"/>
                </a:cubicBezTo>
                <a:cubicBezTo>
                  <a:pt x="4769" y="7089"/>
                  <a:pt x="4769" y="7089"/>
                  <a:pt x="4769" y="7089"/>
                </a:cubicBezTo>
                <a:cubicBezTo>
                  <a:pt x="4881" y="7022"/>
                  <a:pt x="4881" y="7022"/>
                  <a:pt x="4881" y="7022"/>
                </a:cubicBezTo>
                <a:cubicBezTo>
                  <a:pt x="4937" y="7022"/>
                  <a:pt x="4937" y="7022"/>
                  <a:pt x="4937" y="7022"/>
                </a:cubicBezTo>
                <a:cubicBezTo>
                  <a:pt x="4937" y="7022"/>
                  <a:pt x="4937" y="7022"/>
                  <a:pt x="4937" y="7022"/>
                </a:cubicBezTo>
                <a:cubicBezTo>
                  <a:pt x="4993" y="7022"/>
                  <a:pt x="4993" y="7022"/>
                  <a:pt x="4993" y="7022"/>
                </a:cubicBezTo>
                <a:cubicBezTo>
                  <a:pt x="4993" y="7022"/>
                  <a:pt x="4993" y="7022"/>
                  <a:pt x="4993" y="7022"/>
                </a:cubicBezTo>
                <a:cubicBezTo>
                  <a:pt x="4993" y="6955"/>
                  <a:pt x="4993" y="6955"/>
                  <a:pt x="4993" y="6955"/>
                </a:cubicBezTo>
                <a:cubicBezTo>
                  <a:pt x="5105" y="6955"/>
                  <a:pt x="5105" y="6955"/>
                  <a:pt x="5105" y="6955"/>
                </a:cubicBezTo>
                <a:cubicBezTo>
                  <a:pt x="5162" y="6955"/>
                  <a:pt x="5162" y="6955"/>
                  <a:pt x="5162" y="6955"/>
                </a:cubicBezTo>
                <a:cubicBezTo>
                  <a:pt x="5162" y="6955"/>
                  <a:pt x="5162" y="6955"/>
                  <a:pt x="5162" y="6955"/>
                </a:cubicBezTo>
                <a:cubicBezTo>
                  <a:pt x="5218" y="6955"/>
                  <a:pt x="5218" y="6955"/>
                  <a:pt x="5218" y="6955"/>
                </a:cubicBezTo>
                <a:cubicBezTo>
                  <a:pt x="5218" y="6955"/>
                  <a:pt x="5218" y="6955"/>
                  <a:pt x="5218" y="6955"/>
                </a:cubicBezTo>
                <a:cubicBezTo>
                  <a:pt x="5274" y="6955"/>
                  <a:pt x="5274" y="6955"/>
                  <a:pt x="5274" y="6955"/>
                </a:cubicBezTo>
                <a:cubicBezTo>
                  <a:pt x="5274" y="6955"/>
                  <a:pt x="5274" y="6955"/>
                  <a:pt x="5274" y="6955"/>
                </a:cubicBezTo>
                <a:cubicBezTo>
                  <a:pt x="5274" y="6888"/>
                  <a:pt x="5274" y="6888"/>
                  <a:pt x="5274" y="6888"/>
                </a:cubicBezTo>
                <a:cubicBezTo>
                  <a:pt x="5274" y="6955"/>
                  <a:pt x="5274" y="6955"/>
                  <a:pt x="5274" y="6955"/>
                </a:cubicBezTo>
                <a:cubicBezTo>
                  <a:pt x="5274" y="6955"/>
                  <a:pt x="5274" y="6955"/>
                  <a:pt x="5274" y="6955"/>
                </a:cubicBezTo>
                <a:cubicBezTo>
                  <a:pt x="5330" y="7022"/>
                  <a:pt x="5330" y="7022"/>
                  <a:pt x="5330" y="7022"/>
                </a:cubicBezTo>
                <a:cubicBezTo>
                  <a:pt x="5330" y="7022"/>
                  <a:pt x="5330" y="7022"/>
                  <a:pt x="5330" y="7022"/>
                </a:cubicBezTo>
                <a:cubicBezTo>
                  <a:pt x="5274" y="7022"/>
                  <a:pt x="5274" y="7022"/>
                  <a:pt x="5274" y="7022"/>
                </a:cubicBezTo>
                <a:cubicBezTo>
                  <a:pt x="5274" y="7089"/>
                  <a:pt x="5274" y="7089"/>
                  <a:pt x="5274" y="7089"/>
                </a:cubicBezTo>
                <a:cubicBezTo>
                  <a:pt x="5162" y="7089"/>
                  <a:pt x="5162" y="7089"/>
                  <a:pt x="5162" y="7089"/>
                </a:cubicBezTo>
                <a:cubicBezTo>
                  <a:pt x="5049" y="7155"/>
                  <a:pt x="5049" y="7155"/>
                  <a:pt x="5049" y="7155"/>
                </a:cubicBezTo>
                <a:cubicBezTo>
                  <a:pt x="5049" y="7155"/>
                  <a:pt x="5049" y="7155"/>
                  <a:pt x="5049" y="7155"/>
                </a:cubicBezTo>
                <a:cubicBezTo>
                  <a:pt x="4993" y="7222"/>
                  <a:pt x="4993" y="7222"/>
                  <a:pt x="4993" y="7222"/>
                </a:cubicBezTo>
                <a:cubicBezTo>
                  <a:pt x="4937" y="7222"/>
                  <a:pt x="4937" y="7222"/>
                  <a:pt x="4937" y="7222"/>
                </a:cubicBezTo>
                <a:cubicBezTo>
                  <a:pt x="4881" y="7222"/>
                  <a:pt x="4881" y="7222"/>
                  <a:pt x="4881" y="7222"/>
                </a:cubicBezTo>
                <a:cubicBezTo>
                  <a:pt x="4881" y="7222"/>
                  <a:pt x="4881" y="7222"/>
                  <a:pt x="4881" y="7222"/>
                </a:cubicBezTo>
                <a:cubicBezTo>
                  <a:pt x="4881" y="7222"/>
                  <a:pt x="4881" y="7222"/>
                  <a:pt x="4881" y="7222"/>
                </a:cubicBezTo>
                <a:cubicBezTo>
                  <a:pt x="4769" y="7222"/>
                  <a:pt x="4769" y="7222"/>
                  <a:pt x="4769" y="7222"/>
                </a:cubicBezTo>
                <a:cubicBezTo>
                  <a:pt x="4713" y="7222"/>
                  <a:pt x="4713" y="7222"/>
                  <a:pt x="4713" y="7222"/>
                </a:cubicBezTo>
                <a:cubicBezTo>
                  <a:pt x="4713" y="7222"/>
                  <a:pt x="4713" y="7222"/>
                  <a:pt x="4713" y="7222"/>
                </a:cubicBezTo>
                <a:cubicBezTo>
                  <a:pt x="4601" y="7222"/>
                  <a:pt x="4601" y="7222"/>
                  <a:pt x="4601" y="7222"/>
                </a:cubicBezTo>
                <a:cubicBezTo>
                  <a:pt x="4544" y="7289"/>
                  <a:pt x="4544" y="7289"/>
                  <a:pt x="4544" y="7289"/>
                </a:cubicBezTo>
                <a:cubicBezTo>
                  <a:pt x="4488" y="7356"/>
                  <a:pt x="4488" y="7356"/>
                  <a:pt x="4488" y="7356"/>
                </a:cubicBezTo>
                <a:cubicBezTo>
                  <a:pt x="4376" y="7356"/>
                  <a:pt x="4376" y="7356"/>
                  <a:pt x="4376" y="7356"/>
                </a:cubicBezTo>
                <a:cubicBezTo>
                  <a:pt x="4376" y="7356"/>
                  <a:pt x="4376" y="7356"/>
                  <a:pt x="4376" y="7356"/>
                </a:cubicBezTo>
                <a:cubicBezTo>
                  <a:pt x="4320" y="7423"/>
                  <a:pt x="4320" y="7423"/>
                  <a:pt x="4320" y="7423"/>
                </a:cubicBezTo>
                <a:cubicBezTo>
                  <a:pt x="4320" y="7423"/>
                  <a:pt x="4320" y="7423"/>
                  <a:pt x="4320" y="7423"/>
                </a:cubicBezTo>
                <a:cubicBezTo>
                  <a:pt x="4264" y="7490"/>
                  <a:pt x="4264" y="7490"/>
                  <a:pt x="4264" y="7490"/>
                </a:cubicBezTo>
                <a:cubicBezTo>
                  <a:pt x="4264" y="7423"/>
                  <a:pt x="4264" y="7423"/>
                  <a:pt x="4264" y="7423"/>
                </a:cubicBezTo>
                <a:cubicBezTo>
                  <a:pt x="4208" y="7490"/>
                  <a:pt x="4208" y="7490"/>
                  <a:pt x="4208" y="7490"/>
                </a:cubicBezTo>
                <a:cubicBezTo>
                  <a:pt x="4152" y="7557"/>
                  <a:pt x="4152" y="7557"/>
                  <a:pt x="4152" y="7557"/>
                </a:cubicBezTo>
                <a:cubicBezTo>
                  <a:pt x="4152" y="7557"/>
                  <a:pt x="4152" y="7557"/>
                  <a:pt x="4152" y="7557"/>
                </a:cubicBezTo>
                <a:cubicBezTo>
                  <a:pt x="4096" y="7557"/>
                  <a:pt x="4096" y="7557"/>
                  <a:pt x="4096" y="7557"/>
                </a:cubicBezTo>
                <a:cubicBezTo>
                  <a:pt x="4152" y="7624"/>
                  <a:pt x="4152" y="7624"/>
                  <a:pt x="4152" y="7624"/>
                </a:cubicBezTo>
                <a:cubicBezTo>
                  <a:pt x="4208" y="7690"/>
                  <a:pt x="4208" y="7690"/>
                  <a:pt x="4208" y="7690"/>
                </a:cubicBezTo>
                <a:cubicBezTo>
                  <a:pt x="4152" y="7624"/>
                  <a:pt x="4152" y="7624"/>
                  <a:pt x="4152" y="7624"/>
                </a:cubicBezTo>
                <a:cubicBezTo>
                  <a:pt x="4152" y="7557"/>
                  <a:pt x="4152" y="7557"/>
                  <a:pt x="4152" y="7557"/>
                </a:cubicBezTo>
                <a:cubicBezTo>
                  <a:pt x="4208" y="7624"/>
                  <a:pt x="4208" y="7624"/>
                  <a:pt x="4208" y="7624"/>
                </a:cubicBezTo>
                <a:cubicBezTo>
                  <a:pt x="4264" y="7557"/>
                  <a:pt x="4264" y="7557"/>
                  <a:pt x="4264" y="7557"/>
                </a:cubicBezTo>
                <a:cubicBezTo>
                  <a:pt x="4264" y="7557"/>
                  <a:pt x="4264" y="7557"/>
                  <a:pt x="4264" y="7557"/>
                </a:cubicBezTo>
                <a:cubicBezTo>
                  <a:pt x="4264" y="7557"/>
                  <a:pt x="4264" y="7557"/>
                  <a:pt x="4264" y="7557"/>
                </a:cubicBezTo>
                <a:cubicBezTo>
                  <a:pt x="4320" y="7490"/>
                  <a:pt x="4320" y="7490"/>
                  <a:pt x="4320" y="7490"/>
                </a:cubicBezTo>
                <a:cubicBezTo>
                  <a:pt x="4432" y="7423"/>
                  <a:pt x="4432" y="7423"/>
                  <a:pt x="4432" y="7423"/>
                </a:cubicBezTo>
                <a:cubicBezTo>
                  <a:pt x="4432" y="7423"/>
                  <a:pt x="4432" y="7423"/>
                  <a:pt x="4432" y="7423"/>
                </a:cubicBezTo>
                <a:cubicBezTo>
                  <a:pt x="4601" y="7356"/>
                  <a:pt x="4601" y="7356"/>
                  <a:pt x="4601" y="7356"/>
                </a:cubicBezTo>
                <a:cubicBezTo>
                  <a:pt x="4601" y="7289"/>
                  <a:pt x="4601" y="7289"/>
                  <a:pt x="4601" y="7289"/>
                </a:cubicBezTo>
                <a:cubicBezTo>
                  <a:pt x="4657" y="7289"/>
                  <a:pt x="4657" y="7289"/>
                  <a:pt x="4657" y="7289"/>
                </a:cubicBezTo>
                <a:cubicBezTo>
                  <a:pt x="4657" y="7356"/>
                  <a:pt x="4657" y="7356"/>
                  <a:pt x="4657" y="7356"/>
                </a:cubicBezTo>
                <a:cubicBezTo>
                  <a:pt x="4713" y="7289"/>
                  <a:pt x="4713" y="7289"/>
                  <a:pt x="4713" y="7289"/>
                </a:cubicBezTo>
                <a:cubicBezTo>
                  <a:pt x="4713" y="7289"/>
                  <a:pt x="4713" y="7289"/>
                  <a:pt x="4713" y="7289"/>
                </a:cubicBezTo>
                <a:cubicBezTo>
                  <a:pt x="4769" y="7356"/>
                  <a:pt x="4769" y="7356"/>
                  <a:pt x="4769" y="7356"/>
                </a:cubicBezTo>
                <a:cubicBezTo>
                  <a:pt x="4825" y="7289"/>
                  <a:pt x="4825" y="7289"/>
                  <a:pt x="4825" y="7289"/>
                </a:cubicBezTo>
                <a:cubicBezTo>
                  <a:pt x="4825" y="7289"/>
                  <a:pt x="4825" y="7289"/>
                  <a:pt x="4825" y="7289"/>
                </a:cubicBezTo>
                <a:cubicBezTo>
                  <a:pt x="4769" y="7423"/>
                  <a:pt x="4769" y="7423"/>
                  <a:pt x="4769" y="7423"/>
                </a:cubicBezTo>
                <a:cubicBezTo>
                  <a:pt x="4769" y="7423"/>
                  <a:pt x="4769" y="7423"/>
                  <a:pt x="4769" y="7423"/>
                </a:cubicBezTo>
                <a:cubicBezTo>
                  <a:pt x="4825" y="7356"/>
                  <a:pt x="4825" y="7356"/>
                  <a:pt x="4825" y="7356"/>
                </a:cubicBezTo>
                <a:cubicBezTo>
                  <a:pt x="4937" y="7356"/>
                  <a:pt x="4937" y="7356"/>
                  <a:pt x="4937" y="7356"/>
                </a:cubicBezTo>
                <a:cubicBezTo>
                  <a:pt x="5049" y="7222"/>
                  <a:pt x="5049" y="7222"/>
                  <a:pt x="5049" y="7222"/>
                </a:cubicBezTo>
                <a:cubicBezTo>
                  <a:pt x="5105" y="7222"/>
                  <a:pt x="5105" y="7222"/>
                  <a:pt x="5105" y="7222"/>
                </a:cubicBezTo>
                <a:cubicBezTo>
                  <a:pt x="5218" y="7155"/>
                  <a:pt x="5218" y="7155"/>
                  <a:pt x="5218" y="7155"/>
                </a:cubicBezTo>
                <a:cubicBezTo>
                  <a:pt x="5274" y="7155"/>
                  <a:pt x="5274" y="7155"/>
                  <a:pt x="5274" y="7155"/>
                </a:cubicBezTo>
                <a:cubicBezTo>
                  <a:pt x="5330" y="7155"/>
                  <a:pt x="5330" y="7155"/>
                  <a:pt x="5330" y="7155"/>
                </a:cubicBezTo>
                <a:cubicBezTo>
                  <a:pt x="5386" y="7155"/>
                  <a:pt x="5386" y="7155"/>
                  <a:pt x="5386" y="7155"/>
                </a:cubicBezTo>
                <a:cubicBezTo>
                  <a:pt x="5330" y="7222"/>
                  <a:pt x="5330" y="7222"/>
                  <a:pt x="5330" y="7222"/>
                </a:cubicBezTo>
                <a:cubicBezTo>
                  <a:pt x="5274" y="7222"/>
                  <a:pt x="5274" y="7222"/>
                  <a:pt x="5274" y="7222"/>
                </a:cubicBezTo>
                <a:cubicBezTo>
                  <a:pt x="5274" y="7289"/>
                  <a:pt x="5274" y="7289"/>
                  <a:pt x="5274" y="7289"/>
                </a:cubicBezTo>
                <a:cubicBezTo>
                  <a:pt x="5330" y="7289"/>
                  <a:pt x="5330" y="7289"/>
                  <a:pt x="5330" y="7289"/>
                </a:cubicBezTo>
                <a:cubicBezTo>
                  <a:pt x="5386" y="7222"/>
                  <a:pt x="5386" y="7222"/>
                  <a:pt x="5386" y="7222"/>
                </a:cubicBezTo>
                <a:cubicBezTo>
                  <a:pt x="5498" y="7155"/>
                  <a:pt x="5498" y="7155"/>
                  <a:pt x="5498" y="7155"/>
                </a:cubicBezTo>
                <a:cubicBezTo>
                  <a:pt x="5554" y="7155"/>
                  <a:pt x="5554" y="7155"/>
                  <a:pt x="5554" y="7155"/>
                </a:cubicBezTo>
                <a:cubicBezTo>
                  <a:pt x="5498" y="7155"/>
                  <a:pt x="5498" y="7155"/>
                  <a:pt x="5498" y="7155"/>
                </a:cubicBezTo>
                <a:cubicBezTo>
                  <a:pt x="5554" y="7089"/>
                  <a:pt x="5554" y="7089"/>
                  <a:pt x="5554" y="7089"/>
                </a:cubicBezTo>
                <a:cubicBezTo>
                  <a:pt x="5610" y="7089"/>
                  <a:pt x="5610" y="7089"/>
                  <a:pt x="5610" y="7089"/>
                </a:cubicBezTo>
                <a:cubicBezTo>
                  <a:pt x="5610" y="7089"/>
                  <a:pt x="5610" y="7089"/>
                  <a:pt x="5610" y="7089"/>
                </a:cubicBezTo>
                <a:cubicBezTo>
                  <a:pt x="5610" y="7022"/>
                  <a:pt x="5610" y="7022"/>
                  <a:pt x="5610" y="7022"/>
                </a:cubicBezTo>
                <a:cubicBezTo>
                  <a:pt x="5666" y="7089"/>
                  <a:pt x="5666" y="7089"/>
                  <a:pt x="5666" y="7089"/>
                </a:cubicBezTo>
                <a:cubicBezTo>
                  <a:pt x="5723" y="7089"/>
                  <a:pt x="5723" y="7089"/>
                  <a:pt x="5723" y="7089"/>
                </a:cubicBezTo>
                <a:cubicBezTo>
                  <a:pt x="5723" y="7022"/>
                  <a:pt x="5723" y="7022"/>
                  <a:pt x="5723" y="7022"/>
                </a:cubicBezTo>
                <a:cubicBezTo>
                  <a:pt x="5666" y="6955"/>
                  <a:pt x="5666" y="6955"/>
                  <a:pt x="5666" y="6955"/>
                </a:cubicBezTo>
                <a:cubicBezTo>
                  <a:pt x="5723" y="6888"/>
                  <a:pt x="5723" y="6888"/>
                  <a:pt x="5723" y="6888"/>
                </a:cubicBezTo>
                <a:cubicBezTo>
                  <a:pt x="5666" y="6888"/>
                  <a:pt x="5666" y="6888"/>
                  <a:pt x="5666" y="6888"/>
                </a:cubicBezTo>
                <a:cubicBezTo>
                  <a:pt x="5723" y="6821"/>
                  <a:pt x="5723" y="6821"/>
                  <a:pt x="5723" y="6821"/>
                </a:cubicBezTo>
                <a:cubicBezTo>
                  <a:pt x="5779" y="6754"/>
                  <a:pt x="5779" y="6754"/>
                  <a:pt x="5779" y="6754"/>
                </a:cubicBezTo>
                <a:cubicBezTo>
                  <a:pt x="5779" y="6821"/>
                  <a:pt x="5779" y="6821"/>
                  <a:pt x="5779" y="6821"/>
                </a:cubicBezTo>
                <a:cubicBezTo>
                  <a:pt x="5835" y="7022"/>
                  <a:pt x="5835" y="7022"/>
                  <a:pt x="5835" y="7022"/>
                </a:cubicBezTo>
                <a:cubicBezTo>
                  <a:pt x="5779" y="7089"/>
                  <a:pt x="5779" y="7089"/>
                  <a:pt x="5779" y="7089"/>
                </a:cubicBezTo>
                <a:cubicBezTo>
                  <a:pt x="5779" y="7289"/>
                  <a:pt x="5779" y="7289"/>
                  <a:pt x="5779" y="7289"/>
                </a:cubicBezTo>
                <a:cubicBezTo>
                  <a:pt x="5723" y="7356"/>
                  <a:pt x="5723" y="7356"/>
                  <a:pt x="5723" y="7356"/>
                </a:cubicBezTo>
                <a:cubicBezTo>
                  <a:pt x="5723" y="7624"/>
                  <a:pt x="5723" y="7624"/>
                  <a:pt x="5723" y="7624"/>
                </a:cubicBezTo>
                <a:cubicBezTo>
                  <a:pt x="5779" y="7690"/>
                  <a:pt x="5779" y="7690"/>
                  <a:pt x="5779" y="7690"/>
                </a:cubicBezTo>
                <a:cubicBezTo>
                  <a:pt x="5835" y="7690"/>
                  <a:pt x="5835" y="7690"/>
                  <a:pt x="5835" y="7690"/>
                </a:cubicBezTo>
                <a:cubicBezTo>
                  <a:pt x="5835" y="7757"/>
                  <a:pt x="5835" y="7757"/>
                  <a:pt x="5835" y="7757"/>
                </a:cubicBezTo>
                <a:cubicBezTo>
                  <a:pt x="5947" y="7757"/>
                  <a:pt x="5947" y="7757"/>
                  <a:pt x="5947" y="7757"/>
                </a:cubicBezTo>
                <a:cubicBezTo>
                  <a:pt x="5891" y="7690"/>
                  <a:pt x="5891" y="7690"/>
                  <a:pt x="5891" y="7690"/>
                </a:cubicBezTo>
                <a:cubicBezTo>
                  <a:pt x="5835" y="7690"/>
                  <a:pt x="5835" y="7690"/>
                  <a:pt x="5835" y="7690"/>
                </a:cubicBezTo>
                <a:cubicBezTo>
                  <a:pt x="5835" y="7624"/>
                  <a:pt x="5835" y="7624"/>
                  <a:pt x="5835" y="7624"/>
                </a:cubicBezTo>
                <a:cubicBezTo>
                  <a:pt x="5891" y="7624"/>
                  <a:pt x="5891" y="7624"/>
                  <a:pt x="5891" y="7624"/>
                </a:cubicBezTo>
                <a:cubicBezTo>
                  <a:pt x="5947" y="7624"/>
                  <a:pt x="5947" y="7624"/>
                  <a:pt x="5947" y="7624"/>
                </a:cubicBezTo>
                <a:cubicBezTo>
                  <a:pt x="5947" y="7557"/>
                  <a:pt x="5947" y="7557"/>
                  <a:pt x="5947" y="7557"/>
                </a:cubicBezTo>
                <a:cubicBezTo>
                  <a:pt x="5947" y="7557"/>
                  <a:pt x="5947" y="7557"/>
                  <a:pt x="5947" y="7557"/>
                </a:cubicBezTo>
                <a:cubicBezTo>
                  <a:pt x="6003" y="7557"/>
                  <a:pt x="6003" y="7557"/>
                  <a:pt x="6003" y="7557"/>
                </a:cubicBezTo>
                <a:cubicBezTo>
                  <a:pt x="6059" y="7557"/>
                  <a:pt x="6059" y="7557"/>
                  <a:pt x="6059" y="7557"/>
                </a:cubicBezTo>
                <a:cubicBezTo>
                  <a:pt x="6059" y="7557"/>
                  <a:pt x="6059" y="7557"/>
                  <a:pt x="6059" y="7557"/>
                </a:cubicBezTo>
                <a:cubicBezTo>
                  <a:pt x="6059" y="7557"/>
                  <a:pt x="6059" y="7557"/>
                  <a:pt x="6059" y="7557"/>
                </a:cubicBezTo>
                <a:cubicBezTo>
                  <a:pt x="6059" y="7423"/>
                  <a:pt x="6059" y="7423"/>
                  <a:pt x="6059" y="7423"/>
                </a:cubicBezTo>
                <a:cubicBezTo>
                  <a:pt x="6059" y="7423"/>
                  <a:pt x="6059" y="7423"/>
                  <a:pt x="6059" y="7423"/>
                </a:cubicBezTo>
                <a:cubicBezTo>
                  <a:pt x="6171" y="7356"/>
                  <a:pt x="6171" y="7356"/>
                  <a:pt x="6171" y="7356"/>
                </a:cubicBezTo>
                <a:cubicBezTo>
                  <a:pt x="6171" y="7356"/>
                  <a:pt x="6171" y="7356"/>
                  <a:pt x="6171" y="7356"/>
                </a:cubicBezTo>
                <a:cubicBezTo>
                  <a:pt x="6228" y="7356"/>
                  <a:pt x="6228" y="7356"/>
                  <a:pt x="6228" y="7356"/>
                </a:cubicBezTo>
                <a:cubicBezTo>
                  <a:pt x="6228" y="7356"/>
                  <a:pt x="6228" y="7356"/>
                  <a:pt x="6228" y="7356"/>
                </a:cubicBezTo>
                <a:cubicBezTo>
                  <a:pt x="6228" y="7423"/>
                  <a:pt x="6228" y="7423"/>
                  <a:pt x="6228" y="7423"/>
                </a:cubicBezTo>
                <a:cubicBezTo>
                  <a:pt x="6171" y="7490"/>
                  <a:pt x="6171" y="7490"/>
                  <a:pt x="6171" y="7490"/>
                </a:cubicBezTo>
                <a:cubicBezTo>
                  <a:pt x="6228" y="7490"/>
                  <a:pt x="6228" y="7490"/>
                  <a:pt x="6228" y="7490"/>
                </a:cubicBezTo>
                <a:cubicBezTo>
                  <a:pt x="6171" y="7557"/>
                  <a:pt x="6171" y="7557"/>
                  <a:pt x="6171" y="7557"/>
                </a:cubicBezTo>
                <a:cubicBezTo>
                  <a:pt x="6171" y="7557"/>
                  <a:pt x="6171" y="7557"/>
                  <a:pt x="6171" y="7557"/>
                </a:cubicBezTo>
                <a:cubicBezTo>
                  <a:pt x="6171" y="7624"/>
                  <a:pt x="6171" y="7624"/>
                  <a:pt x="6171" y="7624"/>
                </a:cubicBezTo>
                <a:cubicBezTo>
                  <a:pt x="6228" y="7557"/>
                  <a:pt x="6228" y="7557"/>
                  <a:pt x="6228" y="7557"/>
                </a:cubicBezTo>
                <a:cubicBezTo>
                  <a:pt x="6228" y="7624"/>
                  <a:pt x="6228" y="7624"/>
                  <a:pt x="6228" y="7624"/>
                </a:cubicBezTo>
                <a:cubicBezTo>
                  <a:pt x="6228" y="7624"/>
                  <a:pt x="6228" y="7624"/>
                  <a:pt x="6228" y="7624"/>
                </a:cubicBezTo>
                <a:cubicBezTo>
                  <a:pt x="6171" y="7624"/>
                  <a:pt x="6171" y="7624"/>
                  <a:pt x="6171" y="7624"/>
                </a:cubicBezTo>
                <a:cubicBezTo>
                  <a:pt x="6115" y="7690"/>
                  <a:pt x="6115" y="7690"/>
                  <a:pt x="6115" y="7690"/>
                </a:cubicBezTo>
                <a:cubicBezTo>
                  <a:pt x="6115" y="7690"/>
                  <a:pt x="6115" y="7690"/>
                  <a:pt x="6115" y="7690"/>
                </a:cubicBezTo>
                <a:cubicBezTo>
                  <a:pt x="6059" y="7757"/>
                  <a:pt x="6059" y="7757"/>
                  <a:pt x="6059" y="7757"/>
                </a:cubicBezTo>
                <a:cubicBezTo>
                  <a:pt x="6059" y="7757"/>
                  <a:pt x="6059" y="7757"/>
                  <a:pt x="6059" y="7757"/>
                </a:cubicBezTo>
                <a:cubicBezTo>
                  <a:pt x="6059" y="7824"/>
                  <a:pt x="6059" y="7824"/>
                  <a:pt x="6059" y="7824"/>
                </a:cubicBezTo>
                <a:cubicBezTo>
                  <a:pt x="6115" y="7824"/>
                  <a:pt x="6115" y="7824"/>
                  <a:pt x="6115" y="7824"/>
                </a:cubicBezTo>
                <a:cubicBezTo>
                  <a:pt x="6171" y="7824"/>
                  <a:pt x="6171" y="7824"/>
                  <a:pt x="6171" y="7824"/>
                </a:cubicBezTo>
                <a:cubicBezTo>
                  <a:pt x="6228" y="7824"/>
                  <a:pt x="6228" y="7824"/>
                  <a:pt x="6228" y="7824"/>
                </a:cubicBezTo>
                <a:cubicBezTo>
                  <a:pt x="6284" y="7824"/>
                  <a:pt x="6284" y="7824"/>
                  <a:pt x="6284" y="7824"/>
                </a:cubicBezTo>
                <a:cubicBezTo>
                  <a:pt x="6340" y="7824"/>
                  <a:pt x="6340" y="7824"/>
                  <a:pt x="6340" y="7824"/>
                </a:cubicBezTo>
                <a:cubicBezTo>
                  <a:pt x="6396" y="7690"/>
                  <a:pt x="6396" y="7690"/>
                  <a:pt x="6396" y="7690"/>
                </a:cubicBezTo>
                <a:cubicBezTo>
                  <a:pt x="6452" y="7624"/>
                  <a:pt x="6452" y="7624"/>
                  <a:pt x="6452" y="7624"/>
                </a:cubicBezTo>
                <a:cubicBezTo>
                  <a:pt x="6508" y="7624"/>
                  <a:pt x="6508" y="7624"/>
                  <a:pt x="6508" y="7624"/>
                </a:cubicBezTo>
                <a:cubicBezTo>
                  <a:pt x="6508" y="7624"/>
                  <a:pt x="6508" y="7624"/>
                  <a:pt x="6508" y="7624"/>
                </a:cubicBezTo>
                <a:cubicBezTo>
                  <a:pt x="6564" y="7624"/>
                  <a:pt x="6564" y="7624"/>
                  <a:pt x="6564" y="7624"/>
                </a:cubicBezTo>
                <a:cubicBezTo>
                  <a:pt x="6620" y="7690"/>
                  <a:pt x="6620" y="7690"/>
                  <a:pt x="6620" y="7690"/>
                </a:cubicBezTo>
                <a:cubicBezTo>
                  <a:pt x="6620" y="7690"/>
                  <a:pt x="6620" y="7690"/>
                  <a:pt x="6620" y="7690"/>
                </a:cubicBezTo>
                <a:cubicBezTo>
                  <a:pt x="6732" y="7757"/>
                  <a:pt x="6732" y="7757"/>
                  <a:pt x="6732" y="7757"/>
                </a:cubicBezTo>
                <a:cubicBezTo>
                  <a:pt x="6732" y="7757"/>
                  <a:pt x="6732" y="7757"/>
                  <a:pt x="6732" y="7757"/>
                </a:cubicBezTo>
                <a:cubicBezTo>
                  <a:pt x="6732" y="7824"/>
                  <a:pt x="6732" y="7824"/>
                  <a:pt x="6732" y="7824"/>
                </a:cubicBezTo>
                <a:cubicBezTo>
                  <a:pt x="6789" y="7891"/>
                  <a:pt x="6789" y="7891"/>
                  <a:pt x="6789" y="7891"/>
                </a:cubicBezTo>
                <a:cubicBezTo>
                  <a:pt x="6789" y="7958"/>
                  <a:pt x="6789" y="7958"/>
                  <a:pt x="6789" y="7958"/>
                </a:cubicBezTo>
                <a:cubicBezTo>
                  <a:pt x="6845" y="8092"/>
                  <a:pt x="6845" y="8092"/>
                  <a:pt x="6845" y="8092"/>
                </a:cubicBezTo>
                <a:cubicBezTo>
                  <a:pt x="7069" y="8225"/>
                  <a:pt x="7069" y="8225"/>
                  <a:pt x="7069" y="8225"/>
                </a:cubicBezTo>
                <a:cubicBezTo>
                  <a:pt x="7069" y="8292"/>
                  <a:pt x="7069" y="8292"/>
                  <a:pt x="7069" y="8292"/>
                </a:cubicBezTo>
                <a:cubicBezTo>
                  <a:pt x="7125" y="8292"/>
                  <a:pt x="7125" y="8292"/>
                  <a:pt x="7125" y="8292"/>
                </a:cubicBezTo>
                <a:cubicBezTo>
                  <a:pt x="7181" y="8359"/>
                  <a:pt x="7181" y="8359"/>
                  <a:pt x="7181" y="8359"/>
                </a:cubicBezTo>
                <a:cubicBezTo>
                  <a:pt x="7237" y="8359"/>
                  <a:pt x="7237" y="8359"/>
                  <a:pt x="7237" y="8359"/>
                </a:cubicBezTo>
                <a:cubicBezTo>
                  <a:pt x="7294" y="8426"/>
                  <a:pt x="7294" y="8426"/>
                  <a:pt x="7294" y="8426"/>
                </a:cubicBezTo>
                <a:cubicBezTo>
                  <a:pt x="7294" y="8493"/>
                  <a:pt x="7294" y="8493"/>
                  <a:pt x="7294" y="8493"/>
                </a:cubicBezTo>
                <a:cubicBezTo>
                  <a:pt x="7350" y="8493"/>
                  <a:pt x="7350" y="8493"/>
                  <a:pt x="7350" y="8493"/>
                </a:cubicBezTo>
                <a:cubicBezTo>
                  <a:pt x="7350" y="8493"/>
                  <a:pt x="7350" y="8493"/>
                  <a:pt x="7350" y="8493"/>
                </a:cubicBezTo>
                <a:cubicBezTo>
                  <a:pt x="7350" y="8493"/>
                  <a:pt x="7350" y="8493"/>
                  <a:pt x="7350" y="8493"/>
                </a:cubicBezTo>
                <a:cubicBezTo>
                  <a:pt x="7462" y="8560"/>
                  <a:pt x="7462" y="8560"/>
                  <a:pt x="7462" y="8560"/>
                </a:cubicBezTo>
                <a:cubicBezTo>
                  <a:pt x="7462" y="8560"/>
                  <a:pt x="7462" y="8560"/>
                  <a:pt x="7462" y="8560"/>
                </a:cubicBezTo>
                <a:cubicBezTo>
                  <a:pt x="7462" y="8627"/>
                  <a:pt x="7462" y="8627"/>
                  <a:pt x="7462" y="8627"/>
                </a:cubicBezTo>
                <a:cubicBezTo>
                  <a:pt x="7518" y="8627"/>
                  <a:pt x="7518" y="8627"/>
                  <a:pt x="7518" y="8627"/>
                </a:cubicBezTo>
                <a:cubicBezTo>
                  <a:pt x="7518" y="8627"/>
                  <a:pt x="7518" y="8627"/>
                  <a:pt x="7518" y="8627"/>
                </a:cubicBezTo>
                <a:cubicBezTo>
                  <a:pt x="7518" y="8560"/>
                  <a:pt x="7518" y="8560"/>
                  <a:pt x="7518" y="8560"/>
                </a:cubicBezTo>
                <a:cubicBezTo>
                  <a:pt x="7518" y="8560"/>
                  <a:pt x="7518" y="8560"/>
                  <a:pt x="7518" y="8560"/>
                </a:cubicBezTo>
                <a:cubicBezTo>
                  <a:pt x="7462" y="8493"/>
                  <a:pt x="7462" y="8493"/>
                  <a:pt x="7462" y="8493"/>
                </a:cubicBezTo>
                <a:cubicBezTo>
                  <a:pt x="7462" y="8493"/>
                  <a:pt x="7462" y="8493"/>
                  <a:pt x="7462" y="8493"/>
                </a:cubicBezTo>
                <a:cubicBezTo>
                  <a:pt x="7574" y="8493"/>
                  <a:pt x="7574" y="8493"/>
                  <a:pt x="7574" y="8493"/>
                </a:cubicBezTo>
                <a:cubicBezTo>
                  <a:pt x="7574" y="8560"/>
                  <a:pt x="7574" y="8560"/>
                  <a:pt x="7574" y="8560"/>
                </a:cubicBezTo>
                <a:cubicBezTo>
                  <a:pt x="7574" y="8560"/>
                  <a:pt x="7574" y="8560"/>
                  <a:pt x="7574" y="8560"/>
                </a:cubicBezTo>
                <a:cubicBezTo>
                  <a:pt x="7630" y="8493"/>
                  <a:pt x="7630" y="8493"/>
                  <a:pt x="7630" y="8493"/>
                </a:cubicBezTo>
                <a:cubicBezTo>
                  <a:pt x="7630" y="8493"/>
                  <a:pt x="7630" y="8493"/>
                  <a:pt x="7630" y="8493"/>
                </a:cubicBezTo>
                <a:cubicBezTo>
                  <a:pt x="7686" y="8560"/>
                  <a:pt x="7686" y="8560"/>
                  <a:pt x="7686" y="8560"/>
                </a:cubicBezTo>
                <a:cubicBezTo>
                  <a:pt x="7686" y="8627"/>
                  <a:pt x="7686" y="8627"/>
                  <a:pt x="7686" y="8627"/>
                </a:cubicBezTo>
                <a:cubicBezTo>
                  <a:pt x="7742" y="8627"/>
                  <a:pt x="7742" y="8627"/>
                  <a:pt x="7742" y="8627"/>
                </a:cubicBezTo>
                <a:cubicBezTo>
                  <a:pt x="7742" y="8693"/>
                  <a:pt x="7742" y="8693"/>
                  <a:pt x="7742" y="8693"/>
                </a:cubicBezTo>
                <a:cubicBezTo>
                  <a:pt x="7798" y="8760"/>
                  <a:pt x="7798" y="8760"/>
                  <a:pt x="7798" y="8760"/>
                </a:cubicBezTo>
                <a:cubicBezTo>
                  <a:pt x="7798" y="8827"/>
                  <a:pt x="7798" y="8827"/>
                  <a:pt x="7798" y="8827"/>
                </a:cubicBezTo>
                <a:cubicBezTo>
                  <a:pt x="7798" y="8894"/>
                  <a:pt x="7798" y="8894"/>
                  <a:pt x="7798" y="8894"/>
                </a:cubicBezTo>
                <a:cubicBezTo>
                  <a:pt x="7798" y="8894"/>
                  <a:pt x="7798" y="8894"/>
                  <a:pt x="7798" y="8894"/>
                </a:cubicBezTo>
                <a:cubicBezTo>
                  <a:pt x="7798" y="8961"/>
                  <a:pt x="7798" y="8961"/>
                  <a:pt x="7798" y="8961"/>
                </a:cubicBezTo>
                <a:cubicBezTo>
                  <a:pt x="7742" y="9028"/>
                  <a:pt x="7742" y="9028"/>
                  <a:pt x="7742" y="9028"/>
                </a:cubicBezTo>
                <a:cubicBezTo>
                  <a:pt x="7630" y="8961"/>
                  <a:pt x="7630" y="8961"/>
                  <a:pt x="7630" y="8961"/>
                </a:cubicBezTo>
                <a:cubicBezTo>
                  <a:pt x="7574" y="8961"/>
                  <a:pt x="7574" y="8961"/>
                  <a:pt x="7574" y="8961"/>
                </a:cubicBezTo>
                <a:cubicBezTo>
                  <a:pt x="7574" y="9028"/>
                  <a:pt x="7574" y="9028"/>
                  <a:pt x="7574" y="9028"/>
                </a:cubicBezTo>
                <a:cubicBezTo>
                  <a:pt x="7574" y="9028"/>
                  <a:pt x="7574" y="9028"/>
                  <a:pt x="7574" y="9028"/>
                </a:cubicBezTo>
                <a:cubicBezTo>
                  <a:pt x="7518" y="9028"/>
                  <a:pt x="7518" y="9028"/>
                  <a:pt x="7518" y="9028"/>
                </a:cubicBezTo>
                <a:cubicBezTo>
                  <a:pt x="7462" y="9028"/>
                  <a:pt x="7462" y="9028"/>
                  <a:pt x="7462" y="9028"/>
                </a:cubicBezTo>
                <a:cubicBezTo>
                  <a:pt x="7462" y="9028"/>
                  <a:pt x="7462" y="9028"/>
                  <a:pt x="7462" y="9028"/>
                </a:cubicBezTo>
                <a:cubicBezTo>
                  <a:pt x="7406" y="9095"/>
                  <a:pt x="7406" y="9095"/>
                  <a:pt x="7406" y="9095"/>
                </a:cubicBezTo>
                <a:cubicBezTo>
                  <a:pt x="7406" y="9095"/>
                  <a:pt x="7406" y="9095"/>
                  <a:pt x="7406" y="9095"/>
                </a:cubicBezTo>
                <a:cubicBezTo>
                  <a:pt x="7350" y="9095"/>
                  <a:pt x="7350" y="9095"/>
                  <a:pt x="7350" y="9095"/>
                </a:cubicBezTo>
                <a:cubicBezTo>
                  <a:pt x="7294" y="9162"/>
                  <a:pt x="7294" y="9162"/>
                  <a:pt x="7294" y="9162"/>
                </a:cubicBezTo>
                <a:cubicBezTo>
                  <a:pt x="7350" y="9162"/>
                  <a:pt x="7350" y="9162"/>
                  <a:pt x="7350" y="9162"/>
                </a:cubicBezTo>
                <a:cubicBezTo>
                  <a:pt x="7406" y="9162"/>
                  <a:pt x="7406" y="9162"/>
                  <a:pt x="7406" y="9162"/>
                </a:cubicBezTo>
                <a:cubicBezTo>
                  <a:pt x="7406" y="9228"/>
                  <a:pt x="7406" y="9228"/>
                  <a:pt x="7406" y="9228"/>
                </a:cubicBezTo>
                <a:cubicBezTo>
                  <a:pt x="7462" y="9295"/>
                  <a:pt x="7462" y="9295"/>
                  <a:pt x="7462" y="9295"/>
                </a:cubicBezTo>
                <a:cubicBezTo>
                  <a:pt x="7462" y="9228"/>
                  <a:pt x="7462" y="9228"/>
                  <a:pt x="7462" y="9228"/>
                </a:cubicBezTo>
                <a:cubicBezTo>
                  <a:pt x="7518" y="9295"/>
                  <a:pt x="7518" y="9295"/>
                  <a:pt x="7518" y="9295"/>
                </a:cubicBezTo>
                <a:cubicBezTo>
                  <a:pt x="7518" y="9362"/>
                  <a:pt x="7518" y="9362"/>
                  <a:pt x="7518" y="9362"/>
                </a:cubicBezTo>
                <a:cubicBezTo>
                  <a:pt x="7574" y="9362"/>
                  <a:pt x="7574" y="9362"/>
                  <a:pt x="7574" y="9362"/>
                </a:cubicBezTo>
                <a:cubicBezTo>
                  <a:pt x="7686" y="9429"/>
                  <a:pt x="7686" y="9429"/>
                  <a:pt x="7686" y="9429"/>
                </a:cubicBezTo>
                <a:cubicBezTo>
                  <a:pt x="7742" y="9429"/>
                  <a:pt x="7742" y="9429"/>
                  <a:pt x="7742" y="9429"/>
                </a:cubicBezTo>
                <a:cubicBezTo>
                  <a:pt x="7855" y="9496"/>
                  <a:pt x="7855" y="9496"/>
                  <a:pt x="7855" y="9496"/>
                </a:cubicBezTo>
                <a:cubicBezTo>
                  <a:pt x="7911" y="9496"/>
                  <a:pt x="7911" y="9496"/>
                  <a:pt x="7911" y="9496"/>
                </a:cubicBezTo>
                <a:cubicBezTo>
                  <a:pt x="7911" y="9429"/>
                  <a:pt x="7911" y="9429"/>
                  <a:pt x="7911" y="9429"/>
                </a:cubicBezTo>
                <a:cubicBezTo>
                  <a:pt x="7967" y="9429"/>
                  <a:pt x="7967" y="9429"/>
                  <a:pt x="7967" y="9429"/>
                </a:cubicBezTo>
                <a:cubicBezTo>
                  <a:pt x="8023" y="9429"/>
                  <a:pt x="8023" y="9429"/>
                  <a:pt x="8023" y="9429"/>
                </a:cubicBezTo>
                <a:cubicBezTo>
                  <a:pt x="7967" y="9496"/>
                  <a:pt x="7967" y="9496"/>
                  <a:pt x="7967" y="9496"/>
                </a:cubicBezTo>
                <a:cubicBezTo>
                  <a:pt x="8079" y="9429"/>
                  <a:pt x="8079" y="9429"/>
                  <a:pt x="8079" y="9429"/>
                </a:cubicBezTo>
                <a:cubicBezTo>
                  <a:pt x="8079" y="9496"/>
                  <a:pt x="8079" y="9496"/>
                  <a:pt x="8079" y="9496"/>
                </a:cubicBezTo>
                <a:cubicBezTo>
                  <a:pt x="8135" y="9496"/>
                  <a:pt x="8135" y="9496"/>
                  <a:pt x="8135" y="9496"/>
                </a:cubicBezTo>
                <a:cubicBezTo>
                  <a:pt x="8135" y="9429"/>
                  <a:pt x="8135" y="9429"/>
                  <a:pt x="8135" y="9429"/>
                </a:cubicBezTo>
                <a:cubicBezTo>
                  <a:pt x="8191" y="9429"/>
                  <a:pt x="8191" y="9429"/>
                  <a:pt x="8191" y="9429"/>
                </a:cubicBezTo>
                <a:cubicBezTo>
                  <a:pt x="8191" y="9429"/>
                  <a:pt x="8191" y="9429"/>
                  <a:pt x="8191" y="9429"/>
                </a:cubicBezTo>
                <a:cubicBezTo>
                  <a:pt x="8191" y="9496"/>
                  <a:pt x="8191" y="9496"/>
                  <a:pt x="8191" y="9496"/>
                </a:cubicBezTo>
                <a:cubicBezTo>
                  <a:pt x="8303" y="9429"/>
                  <a:pt x="8303" y="9429"/>
                  <a:pt x="8303" y="9429"/>
                </a:cubicBezTo>
                <a:cubicBezTo>
                  <a:pt x="8416" y="9362"/>
                  <a:pt x="8416" y="9362"/>
                  <a:pt x="8416" y="9362"/>
                </a:cubicBezTo>
                <a:cubicBezTo>
                  <a:pt x="8472" y="9362"/>
                  <a:pt x="8472" y="9362"/>
                  <a:pt x="8472" y="9362"/>
                </a:cubicBezTo>
                <a:cubicBezTo>
                  <a:pt x="8472" y="9429"/>
                  <a:pt x="8472" y="9429"/>
                  <a:pt x="8472" y="9429"/>
                </a:cubicBezTo>
                <a:cubicBezTo>
                  <a:pt x="8472" y="9429"/>
                  <a:pt x="8472" y="9429"/>
                  <a:pt x="8472" y="9429"/>
                </a:cubicBezTo>
                <a:cubicBezTo>
                  <a:pt x="8472" y="9429"/>
                  <a:pt x="8472" y="9429"/>
                  <a:pt x="8472" y="9429"/>
                </a:cubicBezTo>
                <a:cubicBezTo>
                  <a:pt x="8472" y="9429"/>
                  <a:pt x="8472" y="9429"/>
                  <a:pt x="8472" y="9429"/>
                </a:cubicBezTo>
                <a:cubicBezTo>
                  <a:pt x="8472" y="9496"/>
                  <a:pt x="8472" y="9496"/>
                  <a:pt x="8472" y="9496"/>
                </a:cubicBezTo>
                <a:cubicBezTo>
                  <a:pt x="8472" y="9563"/>
                  <a:pt x="8472" y="9563"/>
                  <a:pt x="8472" y="9563"/>
                </a:cubicBezTo>
                <a:cubicBezTo>
                  <a:pt x="8472" y="9563"/>
                  <a:pt x="8472" y="9563"/>
                  <a:pt x="8472" y="9563"/>
                </a:cubicBezTo>
                <a:cubicBezTo>
                  <a:pt x="8472" y="9563"/>
                  <a:pt x="8472" y="9563"/>
                  <a:pt x="8472" y="9563"/>
                </a:cubicBezTo>
                <a:cubicBezTo>
                  <a:pt x="8528" y="9563"/>
                  <a:pt x="8528" y="9563"/>
                  <a:pt x="8528" y="9563"/>
                </a:cubicBezTo>
                <a:cubicBezTo>
                  <a:pt x="8528" y="9563"/>
                  <a:pt x="8528" y="9563"/>
                  <a:pt x="8528" y="9563"/>
                </a:cubicBezTo>
                <a:cubicBezTo>
                  <a:pt x="8528" y="9630"/>
                  <a:pt x="8528" y="9630"/>
                  <a:pt x="8528" y="9630"/>
                </a:cubicBezTo>
                <a:cubicBezTo>
                  <a:pt x="8528" y="9697"/>
                  <a:pt x="8528" y="9697"/>
                  <a:pt x="8528" y="9697"/>
                </a:cubicBezTo>
                <a:cubicBezTo>
                  <a:pt x="8528" y="9763"/>
                  <a:pt x="8528" y="9763"/>
                  <a:pt x="8528" y="9763"/>
                </a:cubicBezTo>
                <a:cubicBezTo>
                  <a:pt x="8528" y="9763"/>
                  <a:pt x="8528" y="9763"/>
                  <a:pt x="8528" y="9763"/>
                </a:cubicBezTo>
                <a:cubicBezTo>
                  <a:pt x="8584" y="9763"/>
                  <a:pt x="8584" y="9763"/>
                  <a:pt x="8584" y="9763"/>
                </a:cubicBezTo>
                <a:cubicBezTo>
                  <a:pt x="8584" y="9697"/>
                  <a:pt x="8584" y="9697"/>
                  <a:pt x="8584" y="9697"/>
                </a:cubicBezTo>
                <a:cubicBezTo>
                  <a:pt x="8584" y="9630"/>
                  <a:pt x="8584" y="9630"/>
                  <a:pt x="8584" y="9630"/>
                </a:cubicBezTo>
                <a:cubicBezTo>
                  <a:pt x="8640" y="9630"/>
                  <a:pt x="8640" y="9630"/>
                  <a:pt x="8640" y="9630"/>
                </a:cubicBezTo>
                <a:cubicBezTo>
                  <a:pt x="8584" y="9697"/>
                  <a:pt x="8584" y="9697"/>
                  <a:pt x="8584" y="9697"/>
                </a:cubicBezTo>
                <a:cubicBezTo>
                  <a:pt x="8584" y="9830"/>
                  <a:pt x="8584" y="9830"/>
                  <a:pt x="8584" y="9830"/>
                </a:cubicBezTo>
                <a:cubicBezTo>
                  <a:pt x="8528" y="9897"/>
                  <a:pt x="8528" y="9897"/>
                  <a:pt x="8528" y="9897"/>
                </a:cubicBezTo>
                <a:cubicBezTo>
                  <a:pt x="8528" y="9964"/>
                  <a:pt x="8528" y="9964"/>
                  <a:pt x="8528" y="9964"/>
                </a:cubicBezTo>
                <a:cubicBezTo>
                  <a:pt x="8584" y="10031"/>
                  <a:pt x="8584" y="10031"/>
                  <a:pt x="8584" y="10031"/>
                </a:cubicBezTo>
                <a:cubicBezTo>
                  <a:pt x="8584" y="10098"/>
                  <a:pt x="8584" y="10098"/>
                  <a:pt x="8584" y="10098"/>
                </a:cubicBezTo>
                <a:cubicBezTo>
                  <a:pt x="8528" y="10165"/>
                  <a:pt x="8528" y="10165"/>
                  <a:pt x="8528" y="10165"/>
                </a:cubicBezTo>
                <a:cubicBezTo>
                  <a:pt x="8584" y="10232"/>
                  <a:pt x="8584" y="10232"/>
                  <a:pt x="8584" y="10232"/>
                </a:cubicBezTo>
                <a:cubicBezTo>
                  <a:pt x="8584" y="10232"/>
                  <a:pt x="8584" y="10232"/>
                  <a:pt x="8584" y="10232"/>
                </a:cubicBezTo>
                <a:cubicBezTo>
                  <a:pt x="8584" y="10298"/>
                  <a:pt x="8584" y="10298"/>
                  <a:pt x="8584" y="10298"/>
                </a:cubicBezTo>
                <a:cubicBezTo>
                  <a:pt x="8584" y="10298"/>
                  <a:pt x="8584" y="10298"/>
                  <a:pt x="8584" y="10298"/>
                </a:cubicBezTo>
                <a:cubicBezTo>
                  <a:pt x="8640" y="10432"/>
                  <a:pt x="8640" y="10432"/>
                  <a:pt x="8640" y="10432"/>
                </a:cubicBezTo>
                <a:cubicBezTo>
                  <a:pt x="8640" y="10566"/>
                  <a:pt x="8640" y="10566"/>
                  <a:pt x="8640" y="10566"/>
                </a:cubicBezTo>
                <a:cubicBezTo>
                  <a:pt x="8640" y="10432"/>
                  <a:pt x="8640" y="10432"/>
                  <a:pt x="8640" y="10432"/>
                </a:cubicBezTo>
                <a:cubicBezTo>
                  <a:pt x="8640" y="10298"/>
                  <a:pt x="8640" y="10298"/>
                  <a:pt x="8640" y="10298"/>
                </a:cubicBezTo>
                <a:cubicBezTo>
                  <a:pt x="8640" y="10165"/>
                  <a:pt x="8640" y="10165"/>
                  <a:pt x="8640" y="10165"/>
                </a:cubicBezTo>
                <a:cubicBezTo>
                  <a:pt x="8696" y="10031"/>
                  <a:pt x="8696" y="10031"/>
                  <a:pt x="8696" y="10031"/>
                </a:cubicBezTo>
                <a:cubicBezTo>
                  <a:pt x="8696" y="10031"/>
                  <a:pt x="8696" y="10031"/>
                  <a:pt x="8696" y="10031"/>
                </a:cubicBezTo>
                <a:cubicBezTo>
                  <a:pt x="8696" y="10098"/>
                  <a:pt x="8696" y="10098"/>
                  <a:pt x="8696" y="10098"/>
                </a:cubicBezTo>
                <a:cubicBezTo>
                  <a:pt x="8696" y="10098"/>
                  <a:pt x="8696" y="10098"/>
                  <a:pt x="8696" y="10098"/>
                </a:cubicBezTo>
                <a:cubicBezTo>
                  <a:pt x="8696" y="10165"/>
                  <a:pt x="8696" y="10165"/>
                  <a:pt x="8696" y="10165"/>
                </a:cubicBezTo>
                <a:cubicBezTo>
                  <a:pt x="8696" y="10165"/>
                  <a:pt x="8696" y="10165"/>
                  <a:pt x="8696" y="10165"/>
                </a:cubicBezTo>
                <a:cubicBezTo>
                  <a:pt x="8752" y="10165"/>
                  <a:pt x="8752" y="10165"/>
                  <a:pt x="8752" y="10165"/>
                </a:cubicBezTo>
                <a:cubicBezTo>
                  <a:pt x="8752" y="10165"/>
                  <a:pt x="8752" y="10165"/>
                  <a:pt x="8752" y="10165"/>
                </a:cubicBezTo>
                <a:cubicBezTo>
                  <a:pt x="8808" y="10098"/>
                  <a:pt x="8808" y="10098"/>
                  <a:pt x="8808" y="10098"/>
                </a:cubicBezTo>
                <a:cubicBezTo>
                  <a:pt x="8808" y="10098"/>
                  <a:pt x="8808" y="10098"/>
                  <a:pt x="8808" y="10098"/>
                </a:cubicBezTo>
                <a:cubicBezTo>
                  <a:pt x="8752" y="10031"/>
                  <a:pt x="8752" y="10031"/>
                  <a:pt x="8752" y="10031"/>
                </a:cubicBezTo>
                <a:cubicBezTo>
                  <a:pt x="8752" y="9964"/>
                  <a:pt x="8752" y="9964"/>
                  <a:pt x="8752" y="9964"/>
                </a:cubicBezTo>
                <a:cubicBezTo>
                  <a:pt x="8808" y="9964"/>
                  <a:pt x="8808" y="9964"/>
                  <a:pt x="8808" y="9964"/>
                </a:cubicBezTo>
                <a:cubicBezTo>
                  <a:pt x="8808" y="9964"/>
                  <a:pt x="8808" y="9964"/>
                  <a:pt x="8808" y="9964"/>
                </a:cubicBezTo>
                <a:cubicBezTo>
                  <a:pt x="8752" y="9897"/>
                  <a:pt x="8752" y="9897"/>
                  <a:pt x="8752" y="9897"/>
                </a:cubicBezTo>
                <a:cubicBezTo>
                  <a:pt x="8752" y="9897"/>
                  <a:pt x="8752" y="9897"/>
                  <a:pt x="8752" y="9897"/>
                </a:cubicBezTo>
                <a:cubicBezTo>
                  <a:pt x="8808" y="9763"/>
                  <a:pt x="8808" y="9763"/>
                  <a:pt x="8808" y="9763"/>
                </a:cubicBezTo>
                <a:cubicBezTo>
                  <a:pt x="8808" y="9630"/>
                  <a:pt x="8808" y="9630"/>
                  <a:pt x="8808" y="9630"/>
                </a:cubicBezTo>
                <a:cubicBezTo>
                  <a:pt x="8808" y="9630"/>
                  <a:pt x="8808" y="9630"/>
                  <a:pt x="8808" y="9630"/>
                </a:cubicBezTo>
                <a:cubicBezTo>
                  <a:pt x="8808" y="9563"/>
                  <a:pt x="8808" y="9563"/>
                  <a:pt x="8808" y="9563"/>
                </a:cubicBezTo>
                <a:cubicBezTo>
                  <a:pt x="8864" y="9563"/>
                  <a:pt x="8864" y="9563"/>
                  <a:pt x="8864" y="9563"/>
                </a:cubicBezTo>
                <a:cubicBezTo>
                  <a:pt x="8921" y="9496"/>
                  <a:pt x="8921" y="9496"/>
                  <a:pt x="8921" y="9496"/>
                </a:cubicBezTo>
                <a:cubicBezTo>
                  <a:pt x="8921" y="9496"/>
                  <a:pt x="8921" y="9496"/>
                  <a:pt x="8921" y="9496"/>
                </a:cubicBezTo>
                <a:cubicBezTo>
                  <a:pt x="8977" y="9496"/>
                  <a:pt x="8977" y="9496"/>
                  <a:pt x="8977" y="9496"/>
                </a:cubicBezTo>
                <a:cubicBezTo>
                  <a:pt x="8977" y="9496"/>
                  <a:pt x="8977" y="9496"/>
                  <a:pt x="8977" y="9496"/>
                </a:cubicBezTo>
                <a:cubicBezTo>
                  <a:pt x="9033" y="9496"/>
                  <a:pt x="9033" y="9496"/>
                  <a:pt x="9033" y="9496"/>
                </a:cubicBezTo>
                <a:cubicBezTo>
                  <a:pt x="9033" y="9496"/>
                  <a:pt x="9033" y="9496"/>
                  <a:pt x="9033" y="9496"/>
                </a:cubicBezTo>
                <a:cubicBezTo>
                  <a:pt x="9089" y="9429"/>
                  <a:pt x="9089" y="9429"/>
                  <a:pt x="9089" y="9429"/>
                </a:cubicBezTo>
                <a:cubicBezTo>
                  <a:pt x="9089" y="9429"/>
                  <a:pt x="9089" y="9429"/>
                  <a:pt x="9089" y="9429"/>
                </a:cubicBezTo>
                <a:cubicBezTo>
                  <a:pt x="9089" y="9496"/>
                  <a:pt x="9089" y="9496"/>
                  <a:pt x="9089" y="9496"/>
                </a:cubicBezTo>
                <a:cubicBezTo>
                  <a:pt x="9145" y="9429"/>
                  <a:pt x="9145" y="9429"/>
                  <a:pt x="9145" y="9429"/>
                </a:cubicBezTo>
                <a:cubicBezTo>
                  <a:pt x="9201" y="9429"/>
                  <a:pt x="9201" y="9429"/>
                  <a:pt x="9201" y="9429"/>
                </a:cubicBezTo>
                <a:cubicBezTo>
                  <a:pt x="9201" y="9362"/>
                  <a:pt x="9201" y="9362"/>
                  <a:pt x="9201" y="9362"/>
                </a:cubicBezTo>
                <a:cubicBezTo>
                  <a:pt x="9201" y="9362"/>
                  <a:pt x="9201" y="9362"/>
                  <a:pt x="9201" y="9362"/>
                </a:cubicBezTo>
                <a:cubicBezTo>
                  <a:pt x="9257" y="9429"/>
                  <a:pt x="9257" y="9429"/>
                  <a:pt x="9257" y="9429"/>
                </a:cubicBezTo>
                <a:cubicBezTo>
                  <a:pt x="9257" y="9429"/>
                  <a:pt x="9257" y="9429"/>
                  <a:pt x="9257" y="9429"/>
                </a:cubicBezTo>
                <a:cubicBezTo>
                  <a:pt x="9257" y="9496"/>
                  <a:pt x="9257" y="9496"/>
                  <a:pt x="9257" y="9496"/>
                </a:cubicBezTo>
                <a:cubicBezTo>
                  <a:pt x="9257" y="9429"/>
                  <a:pt x="9257" y="9429"/>
                  <a:pt x="9257" y="9429"/>
                </a:cubicBezTo>
                <a:cubicBezTo>
                  <a:pt x="9257" y="9362"/>
                  <a:pt x="9257" y="9362"/>
                  <a:pt x="9257" y="9362"/>
                </a:cubicBezTo>
                <a:cubicBezTo>
                  <a:pt x="9313" y="9295"/>
                  <a:pt x="9313" y="9295"/>
                  <a:pt x="9313" y="9295"/>
                </a:cubicBezTo>
                <a:cubicBezTo>
                  <a:pt x="9313" y="9295"/>
                  <a:pt x="9313" y="9295"/>
                  <a:pt x="9313" y="9295"/>
                </a:cubicBezTo>
                <a:cubicBezTo>
                  <a:pt x="9369" y="9295"/>
                  <a:pt x="9369" y="9295"/>
                  <a:pt x="9369" y="9295"/>
                </a:cubicBezTo>
                <a:cubicBezTo>
                  <a:pt x="9425" y="9295"/>
                  <a:pt x="9425" y="9295"/>
                  <a:pt x="9425" y="9295"/>
                </a:cubicBezTo>
                <a:cubicBezTo>
                  <a:pt x="9425" y="9295"/>
                  <a:pt x="9425" y="9295"/>
                  <a:pt x="9425" y="9295"/>
                </a:cubicBezTo>
                <a:cubicBezTo>
                  <a:pt x="9482" y="9295"/>
                  <a:pt x="9482" y="9295"/>
                  <a:pt x="9482" y="9295"/>
                </a:cubicBezTo>
                <a:cubicBezTo>
                  <a:pt x="9538" y="9228"/>
                  <a:pt x="9538" y="9228"/>
                  <a:pt x="9538" y="9228"/>
                </a:cubicBezTo>
                <a:cubicBezTo>
                  <a:pt x="9482" y="9228"/>
                  <a:pt x="9482" y="9228"/>
                  <a:pt x="9482" y="9228"/>
                </a:cubicBezTo>
                <a:cubicBezTo>
                  <a:pt x="9538" y="9162"/>
                  <a:pt x="9538" y="9162"/>
                  <a:pt x="9538" y="9162"/>
                </a:cubicBezTo>
                <a:cubicBezTo>
                  <a:pt x="9482" y="9162"/>
                  <a:pt x="9482" y="9162"/>
                  <a:pt x="9482" y="9162"/>
                </a:cubicBezTo>
                <a:cubicBezTo>
                  <a:pt x="9482" y="9162"/>
                  <a:pt x="9482" y="9162"/>
                  <a:pt x="9482" y="9162"/>
                </a:cubicBezTo>
                <a:cubicBezTo>
                  <a:pt x="9425" y="9162"/>
                  <a:pt x="9425" y="9162"/>
                  <a:pt x="9425" y="9162"/>
                </a:cubicBezTo>
                <a:cubicBezTo>
                  <a:pt x="9313" y="9228"/>
                  <a:pt x="9313" y="9228"/>
                  <a:pt x="9313" y="9228"/>
                </a:cubicBezTo>
                <a:cubicBezTo>
                  <a:pt x="9313" y="9228"/>
                  <a:pt x="9313" y="9228"/>
                  <a:pt x="9313" y="9228"/>
                </a:cubicBezTo>
                <a:cubicBezTo>
                  <a:pt x="9313" y="9228"/>
                  <a:pt x="9313" y="9228"/>
                  <a:pt x="9313" y="9228"/>
                </a:cubicBezTo>
                <a:cubicBezTo>
                  <a:pt x="9257" y="9228"/>
                  <a:pt x="9257" y="9228"/>
                  <a:pt x="9257" y="9228"/>
                </a:cubicBezTo>
                <a:cubicBezTo>
                  <a:pt x="9257" y="9295"/>
                  <a:pt x="9257" y="9295"/>
                  <a:pt x="9257" y="9295"/>
                </a:cubicBezTo>
                <a:cubicBezTo>
                  <a:pt x="9257" y="9295"/>
                  <a:pt x="9257" y="9295"/>
                  <a:pt x="9257" y="9295"/>
                </a:cubicBezTo>
                <a:cubicBezTo>
                  <a:pt x="9201" y="9228"/>
                  <a:pt x="9201" y="9228"/>
                  <a:pt x="9201" y="9228"/>
                </a:cubicBezTo>
                <a:cubicBezTo>
                  <a:pt x="9201" y="9228"/>
                  <a:pt x="9201" y="9228"/>
                  <a:pt x="9201" y="9228"/>
                </a:cubicBezTo>
                <a:cubicBezTo>
                  <a:pt x="9201" y="9228"/>
                  <a:pt x="9201" y="9228"/>
                  <a:pt x="9201" y="9228"/>
                </a:cubicBezTo>
                <a:cubicBezTo>
                  <a:pt x="9145" y="9295"/>
                  <a:pt x="9145" y="9295"/>
                  <a:pt x="9145" y="9295"/>
                </a:cubicBezTo>
                <a:cubicBezTo>
                  <a:pt x="9145" y="9295"/>
                  <a:pt x="9145" y="9295"/>
                  <a:pt x="9145" y="9295"/>
                </a:cubicBezTo>
                <a:cubicBezTo>
                  <a:pt x="9089" y="9228"/>
                  <a:pt x="9089" y="9228"/>
                  <a:pt x="9089" y="9228"/>
                </a:cubicBezTo>
                <a:cubicBezTo>
                  <a:pt x="9033" y="9228"/>
                  <a:pt x="9033" y="9228"/>
                  <a:pt x="9033" y="9228"/>
                </a:cubicBezTo>
                <a:cubicBezTo>
                  <a:pt x="9033" y="9228"/>
                  <a:pt x="9033" y="9228"/>
                  <a:pt x="9033" y="9228"/>
                </a:cubicBezTo>
                <a:cubicBezTo>
                  <a:pt x="9033" y="9228"/>
                  <a:pt x="9033" y="9228"/>
                  <a:pt x="9033" y="9228"/>
                </a:cubicBezTo>
                <a:cubicBezTo>
                  <a:pt x="9033" y="9295"/>
                  <a:pt x="9033" y="9295"/>
                  <a:pt x="9033" y="9295"/>
                </a:cubicBezTo>
                <a:cubicBezTo>
                  <a:pt x="9033" y="9295"/>
                  <a:pt x="9033" y="9295"/>
                  <a:pt x="9033" y="9295"/>
                </a:cubicBezTo>
                <a:cubicBezTo>
                  <a:pt x="9033" y="9362"/>
                  <a:pt x="9033" y="9362"/>
                  <a:pt x="9033" y="9362"/>
                </a:cubicBezTo>
                <a:cubicBezTo>
                  <a:pt x="8977" y="9362"/>
                  <a:pt x="8977" y="9362"/>
                  <a:pt x="8977" y="9362"/>
                </a:cubicBezTo>
                <a:cubicBezTo>
                  <a:pt x="8977" y="9362"/>
                  <a:pt x="8977" y="9362"/>
                  <a:pt x="8977" y="9362"/>
                </a:cubicBezTo>
                <a:cubicBezTo>
                  <a:pt x="8921" y="9295"/>
                  <a:pt x="8921" y="9295"/>
                  <a:pt x="8921" y="9295"/>
                </a:cubicBezTo>
                <a:cubicBezTo>
                  <a:pt x="8921" y="9295"/>
                  <a:pt x="8921" y="9295"/>
                  <a:pt x="8921" y="9295"/>
                </a:cubicBezTo>
                <a:cubicBezTo>
                  <a:pt x="8921" y="9295"/>
                  <a:pt x="8921" y="9295"/>
                  <a:pt x="8921" y="9295"/>
                </a:cubicBezTo>
                <a:cubicBezTo>
                  <a:pt x="8921" y="9228"/>
                  <a:pt x="8921" y="9228"/>
                  <a:pt x="8921" y="9228"/>
                </a:cubicBezTo>
                <a:cubicBezTo>
                  <a:pt x="8921" y="9228"/>
                  <a:pt x="8921" y="9228"/>
                  <a:pt x="8921" y="9228"/>
                </a:cubicBezTo>
                <a:cubicBezTo>
                  <a:pt x="8921" y="9228"/>
                  <a:pt x="8921" y="9228"/>
                  <a:pt x="8921" y="9228"/>
                </a:cubicBezTo>
                <a:cubicBezTo>
                  <a:pt x="8864" y="9228"/>
                  <a:pt x="8864" y="9228"/>
                  <a:pt x="8864" y="9228"/>
                </a:cubicBezTo>
                <a:cubicBezTo>
                  <a:pt x="8864" y="9162"/>
                  <a:pt x="8864" y="9162"/>
                  <a:pt x="8864" y="9162"/>
                </a:cubicBezTo>
                <a:cubicBezTo>
                  <a:pt x="8921" y="9162"/>
                  <a:pt x="8921" y="9162"/>
                  <a:pt x="8921" y="9162"/>
                </a:cubicBezTo>
                <a:cubicBezTo>
                  <a:pt x="8977" y="9028"/>
                  <a:pt x="8977" y="9028"/>
                  <a:pt x="8977" y="9028"/>
                </a:cubicBezTo>
                <a:cubicBezTo>
                  <a:pt x="9033" y="9028"/>
                  <a:pt x="9033" y="9028"/>
                  <a:pt x="9033" y="9028"/>
                </a:cubicBezTo>
                <a:cubicBezTo>
                  <a:pt x="9089" y="9095"/>
                  <a:pt x="9089" y="9095"/>
                  <a:pt x="9089" y="9095"/>
                </a:cubicBezTo>
                <a:cubicBezTo>
                  <a:pt x="9257" y="9028"/>
                  <a:pt x="9257" y="9028"/>
                  <a:pt x="9257" y="9028"/>
                </a:cubicBezTo>
                <a:cubicBezTo>
                  <a:pt x="9369" y="9028"/>
                  <a:pt x="9369" y="9028"/>
                  <a:pt x="9369" y="9028"/>
                </a:cubicBezTo>
                <a:cubicBezTo>
                  <a:pt x="9425" y="9028"/>
                  <a:pt x="9425" y="9028"/>
                  <a:pt x="9425" y="9028"/>
                </a:cubicBezTo>
                <a:cubicBezTo>
                  <a:pt x="9482" y="9028"/>
                  <a:pt x="9482" y="9028"/>
                  <a:pt x="9482" y="9028"/>
                </a:cubicBezTo>
                <a:cubicBezTo>
                  <a:pt x="9538" y="9028"/>
                  <a:pt x="9538" y="9028"/>
                  <a:pt x="9538" y="9028"/>
                </a:cubicBezTo>
                <a:cubicBezTo>
                  <a:pt x="9538" y="9095"/>
                  <a:pt x="9538" y="9095"/>
                  <a:pt x="9538" y="9095"/>
                </a:cubicBezTo>
                <a:cubicBezTo>
                  <a:pt x="9538" y="9095"/>
                  <a:pt x="9538" y="9095"/>
                  <a:pt x="9538" y="9095"/>
                </a:cubicBezTo>
                <a:cubicBezTo>
                  <a:pt x="9594" y="9095"/>
                  <a:pt x="9594" y="9095"/>
                  <a:pt x="9594" y="9095"/>
                </a:cubicBezTo>
                <a:cubicBezTo>
                  <a:pt x="9594" y="9228"/>
                  <a:pt x="9594" y="9228"/>
                  <a:pt x="9594" y="9228"/>
                </a:cubicBezTo>
                <a:cubicBezTo>
                  <a:pt x="9538" y="9228"/>
                  <a:pt x="9538" y="9228"/>
                  <a:pt x="9538" y="9228"/>
                </a:cubicBezTo>
                <a:cubicBezTo>
                  <a:pt x="9594" y="9295"/>
                  <a:pt x="9594" y="9295"/>
                  <a:pt x="9594" y="9295"/>
                </a:cubicBezTo>
                <a:cubicBezTo>
                  <a:pt x="9594" y="9295"/>
                  <a:pt x="9594" y="9295"/>
                  <a:pt x="9594" y="9295"/>
                </a:cubicBezTo>
                <a:cubicBezTo>
                  <a:pt x="9538" y="9295"/>
                  <a:pt x="9538" y="9295"/>
                  <a:pt x="9538" y="9295"/>
                </a:cubicBezTo>
                <a:cubicBezTo>
                  <a:pt x="9538" y="9362"/>
                  <a:pt x="9538" y="9362"/>
                  <a:pt x="9538" y="9362"/>
                </a:cubicBezTo>
                <a:cubicBezTo>
                  <a:pt x="9538" y="9362"/>
                  <a:pt x="9538" y="9362"/>
                  <a:pt x="9538" y="9362"/>
                </a:cubicBezTo>
                <a:cubicBezTo>
                  <a:pt x="9594" y="9429"/>
                  <a:pt x="9594" y="9429"/>
                  <a:pt x="9594" y="9429"/>
                </a:cubicBezTo>
                <a:cubicBezTo>
                  <a:pt x="9594" y="9429"/>
                  <a:pt x="9594" y="9429"/>
                  <a:pt x="9594" y="9429"/>
                </a:cubicBezTo>
                <a:cubicBezTo>
                  <a:pt x="9650" y="9496"/>
                  <a:pt x="9650" y="9496"/>
                  <a:pt x="9650" y="9496"/>
                </a:cubicBezTo>
                <a:cubicBezTo>
                  <a:pt x="9650" y="9496"/>
                  <a:pt x="9650" y="9496"/>
                  <a:pt x="9650" y="9496"/>
                </a:cubicBezTo>
                <a:cubicBezTo>
                  <a:pt x="9594" y="9563"/>
                  <a:pt x="9594" y="9563"/>
                  <a:pt x="9594" y="9563"/>
                </a:cubicBezTo>
                <a:cubicBezTo>
                  <a:pt x="9594" y="9563"/>
                  <a:pt x="9594" y="9563"/>
                  <a:pt x="9594" y="9563"/>
                </a:cubicBezTo>
                <a:cubicBezTo>
                  <a:pt x="9594" y="9630"/>
                  <a:pt x="9594" y="9630"/>
                  <a:pt x="9594" y="9630"/>
                </a:cubicBezTo>
                <a:cubicBezTo>
                  <a:pt x="9650" y="9630"/>
                  <a:pt x="9650" y="9630"/>
                  <a:pt x="9650" y="9630"/>
                </a:cubicBezTo>
                <a:cubicBezTo>
                  <a:pt x="9650" y="9630"/>
                  <a:pt x="9650" y="9630"/>
                  <a:pt x="9650" y="9630"/>
                </a:cubicBezTo>
                <a:cubicBezTo>
                  <a:pt x="9650" y="9630"/>
                  <a:pt x="9650" y="9630"/>
                  <a:pt x="9650" y="9630"/>
                </a:cubicBezTo>
                <a:cubicBezTo>
                  <a:pt x="9706" y="9630"/>
                  <a:pt x="9706" y="9630"/>
                  <a:pt x="9706" y="9630"/>
                </a:cubicBezTo>
                <a:cubicBezTo>
                  <a:pt x="9706" y="9697"/>
                  <a:pt x="9706" y="9697"/>
                  <a:pt x="9706" y="9697"/>
                </a:cubicBezTo>
                <a:cubicBezTo>
                  <a:pt x="9762" y="9697"/>
                  <a:pt x="9762" y="9697"/>
                  <a:pt x="9762" y="9697"/>
                </a:cubicBezTo>
                <a:cubicBezTo>
                  <a:pt x="9818" y="9630"/>
                  <a:pt x="9818" y="9630"/>
                  <a:pt x="9818" y="9630"/>
                </a:cubicBezTo>
                <a:cubicBezTo>
                  <a:pt x="9818" y="9697"/>
                  <a:pt x="9818" y="9697"/>
                  <a:pt x="9818" y="9697"/>
                </a:cubicBezTo>
                <a:cubicBezTo>
                  <a:pt x="9818" y="9697"/>
                  <a:pt x="9818" y="9697"/>
                  <a:pt x="9818" y="9697"/>
                </a:cubicBezTo>
                <a:cubicBezTo>
                  <a:pt x="9874" y="9697"/>
                  <a:pt x="9874" y="9697"/>
                  <a:pt x="9874" y="9697"/>
                </a:cubicBezTo>
                <a:cubicBezTo>
                  <a:pt x="9874" y="9697"/>
                  <a:pt x="9874" y="9697"/>
                  <a:pt x="9874" y="9697"/>
                </a:cubicBezTo>
                <a:cubicBezTo>
                  <a:pt x="9874" y="9763"/>
                  <a:pt x="9874" y="9763"/>
                  <a:pt x="9874" y="9763"/>
                </a:cubicBezTo>
                <a:cubicBezTo>
                  <a:pt x="9874" y="9763"/>
                  <a:pt x="9874" y="9763"/>
                  <a:pt x="9874" y="9763"/>
                </a:cubicBezTo>
                <a:cubicBezTo>
                  <a:pt x="9874" y="9830"/>
                  <a:pt x="9874" y="9830"/>
                  <a:pt x="9874" y="9830"/>
                </a:cubicBezTo>
                <a:cubicBezTo>
                  <a:pt x="9930" y="9830"/>
                  <a:pt x="9930" y="9830"/>
                  <a:pt x="9930" y="9830"/>
                </a:cubicBezTo>
                <a:cubicBezTo>
                  <a:pt x="9930" y="9830"/>
                  <a:pt x="9930" y="9830"/>
                  <a:pt x="9930" y="9830"/>
                </a:cubicBezTo>
                <a:cubicBezTo>
                  <a:pt x="9986" y="9897"/>
                  <a:pt x="9986" y="9897"/>
                  <a:pt x="9986" y="9897"/>
                </a:cubicBezTo>
                <a:cubicBezTo>
                  <a:pt x="9986" y="9964"/>
                  <a:pt x="9986" y="9964"/>
                  <a:pt x="9986" y="9964"/>
                </a:cubicBezTo>
                <a:cubicBezTo>
                  <a:pt x="10043" y="9897"/>
                  <a:pt x="10043" y="9897"/>
                  <a:pt x="10043" y="9897"/>
                </a:cubicBezTo>
                <a:cubicBezTo>
                  <a:pt x="10043" y="9897"/>
                  <a:pt x="10043" y="9897"/>
                  <a:pt x="10043" y="9897"/>
                </a:cubicBezTo>
                <a:cubicBezTo>
                  <a:pt x="10043" y="9964"/>
                  <a:pt x="10043" y="9964"/>
                  <a:pt x="10043" y="9964"/>
                </a:cubicBezTo>
                <a:cubicBezTo>
                  <a:pt x="10099" y="9964"/>
                  <a:pt x="10099" y="9964"/>
                  <a:pt x="10099" y="9964"/>
                </a:cubicBezTo>
                <a:cubicBezTo>
                  <a:pt x="10155" y="10031"/>
                  <a:pt x="10155" y="10031"/>
                  <a:pt x="10155" y="10031"/>
                </a:cubicBezTo>
                <a:cubicBezTo>
                  <a:pt x="10211" y="9964"/>
                  <a:pt x="10211" y="9964"/>
                  <a:pt x="10211" y="9964"/>
                </a:cubicBezTo>
                <a:cubicBezTo>
                  <a:pt x="10267" y="10031"/>
                  <a:pt x="10267" y="10031"/>
                  <a:pt x="10267" y="10031"/>
                </a:cubicBezTo>
                <a:cubicBezTo>
                  <a:pt x="10267" y="9964"/>
                  <a:pt x="10267" y="9964"/>
                  <a:pt x="10267" y="9964"/>
                </a:cubicBezTo>
                <a:cubicBezTo>
                  <a:pt x="10379" y="9897"/>
                  <a:pt x="10379" y="9897"/>
                  <a:pt x="10379" y="9897"/>
                </a:cubicBezTo>
                <a:cubicBezTo>
                  <a:pt x="10379" y="9897"/>
                  <a:pt x="10379" y="9897"/>
                  <a:pt x="10379" y="9897"/>
                </a:cubicBezTo>
                <a:cubicBezTo>
                  <a:pt x="10379" y="9964"/>
                  <a:pt x="10379" y="9964"/>
                  <a:pt x="10379" y="9964"/>
                </a:cubicBezTo>
                <a:cubicBezTo>
                  <a:pt x="10491" y="9964"/>
                  <a:pt x="10491" y="9964"/>
                  <a:pt x="10491" y="9964"/>
                </a:cubicBezTo>
                <a:cubicBezTo>
                  <a:pt x="10548" y="10031"/>
                  <a:pt x="10548" y="10031"/>
                  <a:pt x="10548" y="10031"/>
                </a:cubicBezTo>
                <a:cubicBezTo>
                  <a:pt x="10604" y="10031"/>
                  <a:pt x="10604" y="10031"/>
                  <a:pt x="10604" y="10031"/>
                </a:cubicBezTo>
                <a:cubicBezTo>
                  <a:pt x="10660" y="10031"/>
                  <a:pt x="10660" y="10031"/>
                  <a:pt x="10660" y="10031"/>
                </a:cubicBezTo>
                <a:cubicBezTo>
                  <a:pt x="10660" y="10031"/>
                  <a:pt x="10660" y="10031"/>
                  <a:pt x="10660" y="10031"/>
                </a:cubicBezTo>
                <a:cubicBezTo>
                  <a:pt x="10772" y="10031"/>
                  <a:pt x="10772" y="10031"/>
                  <a:pt x="10772" y="10031"/>
                </a:cubicBezTo>
                <a:cubicBezTo>
                  <a:pt x="10772" y="10098"/>
                  <a:pt x="10772" y="10098"/>
                  <a:pt x="10772" y="10098"/>
                </a:cubicBezTo>
                <a:cubicBezTo>
                  <a:pt x="10828" y="10031"/>
                  <a:pt x="10828" y="10031"/>
                  <a:pt x="10828" y="10031"/>
                </a:cubicBezTo>
                <a:cubicBezTo>
                  <a:pt x="10828" y="9964"/>
                  <a:pt x="10828" y="9964"/>
                  <a:pt x="10828" y="9964"/>
                </a:cubicBezTo>
                <a:cubicBezTo>
                  <a:pt x="10772" y="9964"/>
                  <a:pt x="10772" y="9964"/>
                  <a:pt x="10772" y="9964"/>
                </a:cubicBezTo>
                <a:cubicBezTo>
                  <a:pt x="10772" y="9897"/>
                  <a:pt x="10772" y="9897"/>
                  <a:pt x="10772" y="9897"/>
                </a:cubicBezTo>
                <a:cubicBezTo>
                  <a:pt x="10772" y="9830"/>
                  <a:pt x="10772" y="9830"/>
                  <a:pt x="10772" y="9830"/>
                </a:cubicBezTo>
                <a:cubicBezTo>
                  <a:pt x="10772" y="9830"/>
                  <a:pt x="10772" y="9830"/>
                  <a:pt x="10772" y="9830"/>
                </a:cubicBezTo>
                <a:cubicBezTo>
                  <a:pt x="10828" y="9964"/>
                  <a:pt x="10828" y="9964"/>
                  <a:pt x="10828" y="9964"/>
                </a:cubicBezTo>
                <a:cubicBezTo>
                  <a:pt x="10828" y="10031"/>
                  <a:pt x="10828" y="10031"/>
                  <a:pt x="10828" y="10031"/>
                </a:cubicBezTo>
                <a:cubicBezTo>
                  <a:pt x="10884" y="10098"/>
                  <a:pt x="10884" y="10098"/>
                  <a:pt x="10884" y="10098"/>
                </a:cubicBezTo>
                <a:cubicBezTo>
                  <a:pt x="10940" y="10098"/>
                  <a:pt x="10940" y="10098"/>
                  <a:pt x="10940" y="10098"/>
                </a:cubicBezTo>
                <a:cubicBezTo>
                  <a:pt x="10940" y="10165"/>
                  <a:pt x="10940" y="10165"/>
                  <a:pt x="10940" y="10165"/>
                </a:cubicBezTo>
                <a:cubicBezTo>
                  <a:pt x="10940" y="10098"/>
                  <a:pt x="10940" y="10098"/>
                  <a:pt x="10940" y="10098"/>
                </a:cubicBezTo>
                <a:cubicBezTo>
                  <a:pt x="10940" y="10031"/>
                  <a:pt x="10940" y="10031"/>
                  <a:pt x="10940" y="10031"/>
                </a:cubicBezTo>
                <a:cubicBezTo>
                  <a:pt x="10884" y="10031"/>
                  <a:pt x="10884" y="10031"/>
                  <a:pt x="10884" y="10031"/>
                </a:cubicBezTo>
                <a:cubicBezTo>
                  <a:pt x="10828" y="9964"/>
                  <a:pt x="10828" y="9964"/>
                  <a:pt x="10828" y="9964"/>
                </a:cubicBezTo>
                <a:cubicBezTo>
                  <a:pt x="10828" y="9830"/>
                  <a:pt x="10828" y="9830"/>
                  <a:pt x="10828" y="9830"/>
                </a:cubicBezTo>
                <a:cubicBezTo>
                  <a:pt x="10828" y="9763"/>
                  <a:pt x="10828" y="9763"/>
                  <a:pt x="10828" y="9763"/>
                </a:cubicBezTo>
                <a:cubicBezTo>
                  <a:pt x="10884" y="9830"/>
                  <a:pt x="10884" y="9830"/>
                  <a:pt x="10884" y="9830"/>
                </a:cubicBezTo>
                <a:cubicBezTo>
                  <a:pt x="10884" y="9830"/>
                  <a:pt x="10884" y="9830"/>
                  <a:pt x="10884" y="9830"/>
                </a:cubicBezTo>
                <a:cubicBezTo>
                  <a:pt x="10884" y="9830"/>
                  <a:pt x="10884" y="9830"/>
                  <a:pt x="10884" y="9830"/>
                </a:cubicBezTo>
                <a:cubicBezTo>
                  <a:pt x="10884" y="9830"/>
                  <a:pt x="10884" y="9830"/>
                  <a:pt x="10884" y="9830"/>
                </a:cubicBezTo>
                <a:cubicBezTo>
                  <a:pt x="10884" y="9763"/>
                  <a:pt x="10884" y="9763"/>
                  <a:pt x="10884" y="9763"/>
                </a:cubicBezTo>
                <a:cubicBezTo>
                  <a:pt x="10884" y="9763"/>
                  <a:pt x="10884" y="9763"/>
                  <a:pt x="10884" y="9763"/>
                </a:cubicBezTo>
                <a:cubicBezTo>
                  <a:pt x="10884" y="9697"/>
                  <a:pt x="10884" y="9697"/>
                  <a:pt x="10884" y="9697"/>
                </a:cubicBezTo>
                <a:cubicBezTo>
                  <a:pt x="10884" y="9697"/>
                  <a:pt x="10884" y="9697"/>
                  <a:pt x="10884" y="9697"/>
                </a:cubicBezTo>
                <a:cubicBezTo>
                  <a:pt x="10884" y="9630"/>
                  <a:pt x="10884" y="9630"/>
                  <a:pt x="10884" y="9630"/>
                </a:cubicBezTo>
                <a:cubicBezTo>
                  <a:pt x="10940" y="9630"/>
                  <a:pt x="10940" y="9630"/>
                  <a:pt x="10940" y="9630"/>
                </a:cubicBezTo>
                <a:cubicBezTo>
                  <a:pt x="10940" y="9697"/>
                  <a:pt x="10940" y="9697"/>
                  <a:pt x="10940" y="9697"/>
                </a:cubicBezTo>
                <a:cubicBezTo>
                  <a:pt x="10940" y="9763"/>
                  <a:pt x="10940" y="9763"/>
                  <a:pt x="10940" y="9763"/>
                </a:cubicBezTo>
                <a:cubicBezTo>
                  <a:pt x="10996" y="9763"/>
                  <a:pt x="10996" y="9763"/>
                  <a:pt x="10996" y="9763"/>
                </a:cubicBezTo>
                <a:cubicBezTo>
                  <a:pt x="10996" y="9697"/>
                  <a:pt x="10996" y="9697"/>
                  <a:pt x="10996" y="9697"/>
                </a:cubicBezTo>
                <a:cubicBezTo>
                  <a:pt x="11052" y="9697"/>
                  <a:pt x="11052" y="9697"/>
                  <a:pt x="11052" y="9697"/>
                </a:cubicBezTo>
                <a:cubicBezTo>
                  <a:pt x="11052" y="9630"/>
                  <a:pt x="11052" y="9630"/>
                  <a:pt x="11052" y="9630"/>
                </a:cubicBezTo>
                <a:cubicBezTo>
                  <a:pt x="11109" y="9630"/>
                  <a:pt x="11109" y="9630"/>
                  <a:pt x="11109" y="9630"/>
                </a:cubicBezTo>
                <a:cubicBezTo>
                  <a:pt x="11109" y="9697"/>
                  <a:pt x="11109" y="9697"/>
                  <a:pt x="11109" y="9697"/>
                </a:cubicBezTo>
                <a:cubicBezTo>
                  <a:pt x="11109" y="9697"/>
                  <a:pt x="11109" y="9697"/>
                  <a:pt x="11109" y="9697"/>
                </a:cubicBezTo>
                <a:cubicBezTo>
                  <a:pt x="11109" y="9763"/>
                  <a:pt x="11109" y="9763"/>
                  <a:pt x="11109" y="9763"/>
                </a:cubicBezTo>
                <a:cubicBezTo>
                  <a:pt x="11109" y="9697"/>
                  <a:pt x="11109" y="9697"/>
                  <a:pt x="11109" y="9697"/>
                </a:cubicBezTo>
                <a:cubicBezTo>
                  <a:pt x="11165" y="9697"/>
                  <a:pt x="11165" y="9697"/>
                  <a:pt x="11165" y="9697"/>
                </a:cubicBezTo>
                <a:cubicBezTo>
                  <a:pt x="11165" y="9763"/>
                  <a:pt x="11165" y="9763"/>
                  <a:pt x="11165" y="9763"/>
                </a:cubicBezTo>
                <a:cubicBezTo>
                  <a:pt x="11165" y="9830"/>
                  <a:pt x="11165" y="9830"/>
                  <a:pt x="11165" y="9830"/>
                </a:cubicBezTo>
                <a:cubicBezTo>
                  <a:pt x="11165" y="9830"/>
                  <a:pt x="11165" y="9830"/>
                  <a:pt x="11165" y="9830"/>
                </a:cubicBezTo>
                <a:cubicBezTo>
                  <a:pt x="11165" y="9897"/>
                  <a:pt x="11165" y="9897"/>
                  <a:pt x="11165" y="9897"/>
                </a:cubicBezTo>
                <a:cubicBezTo>
                  <a:pt x="11221" y="9830"/>
                  <a:pt x="11221" y="9830"/>
                  <a:pt x="11221" y="9830"/>
                </a:cubicBezTo>
                <a:cubicBezTo>
                  <a:pt x="11277" y="9897"/>
                  <a:pt x="11277" y="9897"/>
                  <a:pt x="11277" y="9897"/>
                </a:cubicBezTo>
                <a:cubicBezTo>
                  <a:pt x="11221" y="9897"/>
                  <a:pt x="11221" y="9897"/>
                  <a:pt x="11221" y="9897"/>
                </a:cubicBezTo>
                <a:cubicBezTo>
                  <a:pt x="11165" y="9964"/>
                  <a:pt x="11165" y="9964"/>
                  <a:pt x="11165" y="9964"/>
                </a:cubicBezTo>
                <a:cubicBezTo>
                  <a:pt x="11165" y="9964"/>
                  <a:pt x="11165" y="9964"/>
                  <a:pt x="11165" y="9964"/>
                </a:cubicBezTo>
                <a:cubicBezTo>
                  <a:pt x="11221" y="9964"/>
                  <a:pt x="11221" y="9964"/>
                  <a:pt x="11221" y="9964"/>
                </a:cubicBezTo>
                <a:cubicBezTo>
                  <a:pt x="11277" y="9964"/>
                  <a:pt x="11277" y="9964"/>
                  <a:pt x="11277" y="9964"/>
                </a:cubicBezTo>
                <a:cubicBezTo>
                  <a:pt x="11277" y="9897"/>
                  <a:pt x="11277" y="9897"/>
                  <a:pt x="11277" y="9897"/>
                </a:cubicBezTo>
                <a:cubicBezTo>
                  <a:pt x="11389" y="9897"/>
                  <a:pt x="11389" y="9897"/>
                  <a:pt x="11389" y="9897"/>
                </a:cubicBezTo>
                <a:cubicBezTo>
                  <a:pt x="11389" y="9897"/>
                  <a:pt x="11389" y="9897"/>
                  <a:pt x="11389" y="9897"/>
                </a:cubicBezTo>
                <a:cubicBezTo>
                  <a:pt x="11389" y="9897"/>
                  <a:pt x="11389" y="9897"/>
                  <a:pt x="11389" y="9897"/>
                </a:cubicBezTo>
                <a:cubicBezTo>
                  <a:pt x="11389" y="9897"/>
                  <a:pt x="11389" y="9897"/>
                  <a:pt x="11389" y="9897"/>
                </a:cubicBezTo>
                <a:cubicBezTo>
                  <a:pt x="11333" y="9964"/>
                  <a:pt x="11333" y="9964"/>
                  <a:pt x="11333" y="9964"/>
                </a:cubicBezTo>
                <a:cubicBezTo>
                  <a:pt x="11333" y="10031"/>
                  <a:pt x="11333" y="10031"/>
                  <a:pt x="11333" y="10031"/>
                </a:cubicBezTo>
                <a:cubicBezTo>
                  <a:pt x="11277" y="10031"/>
                  <a:pt x="11277" y="10031"/>
                  <a:pt x="11277" y="10031"/>
                </a:cubicBezTo>
                <a:cubicBezTo>
                  <a:pt x="11277" y="10098"/>
                  <a:pt x="11277" y="10098"/>
                  <a:pt x="11277" y="10098"/>
                </a:cubicBezTo>
                <a:cubicBezTo>
                  <a:pt x="11165" y="10165"/>
                  <a:pt x="11165" y="10165"/>
                  <a:pt x="11165" y="10165"/>
                </a:cubicBezTo>
                <a:cubicBezTo>
                  <a:pt x="11165" y="10165"/>
                  <a:pt x="11165" y="10165"/>
                  <a:pt x="11165" y="10165"/>
                </a:cubicBezTo>
                <a:cubicBezTo>
                  <a:pt x="11165" y="10232"/>
                  <a:pt x="11165" y="10232"/>
                  <a:pt x="11165" y="10232"/>
                </a:cubicBezTo>
                <a:cubicBezTo>
                  <a:pt x="11165" y="10165"/>
                  <a:pt x="11165" y="10165"/>
                  <a:pt x="11165" y="10165"/>
                </a:cubicBezTo>
                <a:cubicBezTo>
                  <a:pt x="11109" y="10232"/>
                  <a:pt x="11109" y="10232"/>
                  <a:pt x="11109" y="10232"/>
                </a:cubicBezTo>
                <a:cubicBezTo>
                  <a:pt x="11109" y="10298"/>
                  <a:pt x="11109" y="10298"/>
                  <a:pt x="11109" y="10298"/>
                </a:cubicBezTo>
                <a:cubicBezTo>
                  <a:pt x="11109" y="10365"/>
                  <a:pt x="11109" y="10365"/>
                  <a:pt x="11109" y="10365"/>
                </a:cubicBezTo>
                <a:cubicBezTo>
                  <a:pt x="11165" y="10298"/>
                  <a:pt x="11165" y="10298"/>
                  <a:pt x="11165" y="10298"/>
                </a:cubicBezTo>
                <a:cubicBezTo>
                  <a:pt x="11165" y="10298"/>
                  <a:pt x="11165" y="10298"/>
                  <a:pt x="11165" y="10298"/>
                </a:cubicBezTo>
                <a:cubicBezTo>
                  <a:pt x="11165" y="10365"/>
                  <a:pt x="11165" y="10365"/>
                  <a:pt x="11165" y="10365"/>
                </a:cubicBezTo>
                <a:cubicBezTo>
                  <a:pt x="11109" y="10432"/>
                  <a:pt x="11109" y="10432"/>
                  <a:pt x="11109" y="10432"/>
                </a:cubicBezTo>
                <a:cubicBezTo>
                  <a:pt x="11109" y="10432"/>
                  <a:pt x="11109" y="10432"/>
                  <a:pt x="11109" y="10432"/>
                </a:cubicBezTo>
                <a:cubicBezTo>
                  <a:pt x="11165" y="10432"/>
                  <a:pt x="11165" y="10432"/>
                  <a:pt x="11165" y="10432"/>
                </a:cubicBezTo>
                <a:cubicBezTo>
                  <a:pt x="11221" y="10365"/>
                  <a:pt x="11221" y="10365"/>
                  <a:pt x="11221" y="10365"/>
                </a:cubicBezTo>
                <a:cubicBezTo>
                  <a:pt x="11277" y="10365"/>
                  <a:pt x="11277" y="10365"/>
                  <a:pt x="11277" y="10365"/>
                </a:cubicBezTo>
                <a:cubicBezTo>
                  <a:pt x="11221" y="10432"/>
                  <a:pt x="11221" y="10432"/>
                  <a:pt x="11221" y="10432"/>
                </a:cubicBezTo>
                <a:cubicBezTo>
                  <a:pt x="11221" y="10499"/>
                  <a:pt x="11221" y="10499"/>
                  <a:pt x="11221" y="10499"/>
                </a:cubicBezTo>
                <a:cubicBezTo>
                  <a:pt x="11221" y="10499"/>
                  <a:pt x="11221" y="10499"/>
                  <a:pt x="11221" y="10499"/>
                </a:cubicBezTo>
                <a:cubicBezTo>
                  <a:pt x="11277" y="10432"/>
                  <a:pt x="11277" y="10432"/>
                  <a:pt x="11277" y="10432"/>
                </a:cubicBezTo>
                <a:cubicBezTo>
                  <a:pt x="11221" y="10499"/>
                  <a:pt x="11221" y="10499"/>
                  <a:pt x="11221" y="10499"/>
                </a:cubicBezTo>
                <a:cubicBezTo>
                  <a:pt x="11221" y="10566"/>
                  <a:pt x="11221" y="10566"/>
                  <a:pt x="11221" y="10566"/>
                </a:cubicBezTo>
                <a:cubicBezTo>
                  <a:pt x="11221" y="10633"/>
                  <a:pt x="11221" y="10633"/>
                  <a:pt x="11221" y="10633"/>
                </a:cubicBezTo>
                <a:cubicBezTo>
                  <a:pt x="11165" y="10566"/>
                  <a:pt x="11165" y="10566"/>
                  <a:pt x="11165" y="10566"/>
                </a:cubicBezTo>
                <a:cubicBezTo>
                  <a:pt x="11109" y="10499"/>
                  <a:pt x="11109" y="10499"/>
                  <a:pt x="11109" y="10499"/>
                </a:cubicBezTo>
                <a:cubicBezTo>
                  <a:pt x="11052" y="10566"/>
                  <a:pt x="11052" y="10566"/>
                  <a:pt x="11052" y="10566"/>
                </a:cubicBezTo>
                <a:cubicBezTo>
                  <a:pt x="11052" y="10499"/>
                  <a:pt x="11052" y="10499"/>
                  <a:pt x="11052" y="10499"/>
                </a:cubicBezTo>
                <a:cubicBezTo>
                  <a:pt x="11052" y="10499"/>
                  <a:pt x="11052" y="10499"/>
                  <a:pt x="11052" y="10499"/>
                </a:cubicBezTo>
                <a:cubicBezTo>
                  <a:pt x="10996" y="10566"/>
                  <a:pt x="10996" y="10566"/>
                  <a:pt x="10996" y="10566"/>
                </a:cubicBezTo>
                <a:cubicBezTo>
                  <a:pt x="11052" y="10633"/>
                  <a:pt x="11052" y="10633"/>
                  <a:pt x="11052" y="10633"/>
                </a:cubicBezTo>
                <a:cubicBezTo>
                  <a:pt x="11052" y="10700"/>
                  <a:pt x="11052" y="10700"/>
                  <a:pt x="11052" y="10700"/>
                </a:cubicBezTo>
                <a:cubicBezTo>
                  <a:pt x="11052" y="10833"/>
                  <a:pt x="11052" y="10833"/>
                  <a:pt x="11052" y="10833"/>
                </a:cubicBezTo>
                <a:cubicBezTo>
                  <a:pt x="11109" y="10700"/>
                  <a:pt x="11109" y="10700"/>
                  <a:pt x="11109" y="10700"/>
                </a:cubicBezTo>
                <a:cubicBezTo>
                  <a:pt x="11052" y="10633"/>
                  <a:pt x="11052" y="10633"/>
                  <a:pt x="11052" y="10633"/>
                </a:cubicBezTo>
                <a:cubicBezTo>
                  <a:pt x="11109" y="10566"/>
                  <a:pt x="11109" y="10566"/>
                  <a:pt x="11109" y="10566"/>
                </a:cubicBezTo>
                <a:cubicBezTo>
                  <a:pt x="11109" y="10633"/>
                  <a:pt x="11109" y="10633"/>
                  <a:pt x="11109" y="10633"/>
                </a:cubicBezTo>
                <a:cubicBezTo>
                  <a:pt x="11165" y="10633"/>
                  <a:pt x="11165" y="10633"/>
                  <a:pt x="11165" y="10633"/>
                </a:cubicBezTo>
                <a:cubicBezTo>
                  <a:pt x="11221" y="10633"/>
                  <a:pt x="11221" y="10633"/>
                  <a:pt x="11221" y="10633"/>
                </a:cubicBezTo>
                <a:cubicBezTo>
                  <a:pt x="11277" y="10633"/>
                  <a:pt x="11277" y="10633"/>
                  <a:pt x="11277" y="10633"/>
                </a:cubicBezTo>
                <a:cubicBezTo>
                  <a:pt x="11277" y="10566"/>
                  <a:pt x="11277" y="10566"/>
                  <a:pt x="11277" y="10566"/>
                </a:cubicBezTo>
                <a:cubicBezTo>
                  <a:pt x="11333" y="10566"/>
                  <a:pt x="11333" y="10566"/>
                  <a:pt x="11333" y="10566"/>
                </a:cubicBezTo>
                <a:cubicBezTo>
                  <a:pt x="11389" y="10499"/>
                  <a:pt x="11389" y="10499"/>
                  <a:pt x="11389" y="10499"/>
                </a:cubicBezTo>
                <a:cubicBezTo>
                  <a:pt x="11445" y="10499"/>
                  <a:pt x="11445" y="10499"/>
                  <a:pt x="11445" y="10499"/>
                </a:cubicBezTo>
                <a:cubicBezTo>
                  <a:pt x="11445" y="10432"/>
                  <a:pt x="11445" y="10432"/>
                  <a:pt x="11445" y="10432"/>
                </a:cubicBezTo>
                <a:cubicBezTo>
                  <a:pt x="11389" y="10499"/>
                  <a:pt x="11389" y="10499"/>
                  <a:pt x="11389" y="10499"/>
                </a:cubicBezTo>
                <a:cubicBezTo>
                  <a:pt x="11389" y="10432"/>
                  <a:pt x="11389" y="10432"/>
                  <a:pt x="11389" y="10432"/>
                </a:cubicBezTo>
                <a:cubicBezTo>
                  <a:pt x="11333" y="10499"/>
                  <a:pt x="11333" y="10499"/>
                  <a:pt x="11333" y="10499"/>
                </a:cubicBezTo>
                <a:cubicBezTo>
                  <a:pt x="11333" y="10499"/>
                  <a:pt x="11333" y="10499"/>
                  <a:pt x="11333" y="10499"/>
                </a:cubicBezTo>
                <a:cubicBezTo>
                  <a:pt x="11277" y="10499"/>
                  <a:pt x="11277" y="10499"/>
                  <a:pt x="11277" y="10499"/>
                </a:cubicBezTo>
                <a:cubicBezTo>
                  <a:pt x="11333" y="10432"/>
                  <a:pt x="11333" y="10432"/>
                  <a:pt x="11333" y="10432"/>
                </a:cubicBezTo>
                <a:cubicBezTo>
                  <a:pt x="11333" y="10432"/>
                  <a:pt x="11333" y="10432"/>
                  <a:pt x="11333" y="10432"/>
                </a:cubicBezTo>
                <a:cubicBezTo>
                  <a:pt x="11333" y="10365"/>
                  <a:pt x="11333" y="10365"/>
                  <a:pt x="11333" y="10365"/>
                </a:cubicBezTo>
                <a:cubicBezTo>
                  <a:pt x="11333" y="10365"/>
                  <a:pt x="11333" y="10365"/>
                  <a:pt x="11333" y="10365"/>
                </a:cubicBezTo>
                <a:cubicBezTo>
                  <a:pt x="11389" y="10298"/>
                  <a:pt x="11389" y="10298"/>
                  <a:pt x="11389" y="10298"/>
                </a:cubicBezTo>
                <a:cubicBezTo>
                  <a:pt x="11333" y="10232"/>
                  <a:pt x="11333" y="10232"/>
                  <a:pt x="11333" y="10232"/>
                </a:cubicBezTo>
                <a:cubicBezTo>
                  <a:pt x="11333" y="10232"/>
                  <a:pt x="11333" y="10232"/>
                  <a:pt x="11333" y="10232"/>
                </a:cubicBezTo>
                <a:cubicBezTo>
                  <a:pt x="11333" y="10165"/>
                  <a:pt x="11333" y="10165"/>
                  <a:pt x="11333" y="10165"/>
                </a:cubicBezTo>
                <a:cubicBezTo>
                  <a:pt x="11389" y="10098"/>
                  <a:pt x="11389" y="10098"/>
                  <a:pt x="11389" y="10098"/>
                </a:cubicBezTo>
                <a:cubicBezTo>
                  <a:pt x="11389" y="10031"/>
                  <a:pt x="11389" y="10031"/>
                  <a:pt x="11389" y="10031"/>
                </a:cubicBezTo>
                <a:cubicBezTo>
                  <a:pt x="11445" y="10031"/>
                  <a:pt x="11445" y="10031"/>
                  <a:pt x="11445" y="10031"/>
                </a:cubicBezTo>
                <a:cubicBezTo>
                  <a:pt x="11501" y="10031"/>
                  <a:pt x="11501" y="10031"/>
                  <a:pt x="11501" y="10031"/>
                </a:cubicBezTo>
                <a:cubicBezTo>
                  <a:pt x="11445" y="10031"/>
                  <a:pt x="11445" y="10031"/>
                  <a:pt x="11445" y="10031"/>
                </a:cubicBezTo>
                <a:cubicBezTo>
                  <a:pt x="11501" y="10031"/>
                  <a:pt x="11501" y="10031"/>
                  <a:pt x="11501" y="10031"/>
                </a:cubicBezTo>
                <a:cubicBezTo>
                  <a:pt x="11501" y="10031"/>
                  <a:pt x="11501" y="10031"/>
                  <a:pt x="11501" y="10031"/>
                </a:cubicBezTo>
                <a:cubicBezTo>
                  <a:pt x="11557" y="10031"/>
                  <a:pt x="11557" y="10031"/>
                  <a:pt x="11557" y="10031"/>
                </a:cubicBezTo>
                <a:cubicBezTo>
                  <a:pt x="11557" y="10031"/>
                  <a:pt x="11557" y="10031"/>
                  <a:pt x="11557" y="10031"/>
                </a:cubicBezTo>
                <a:cubicBezTo>
                  <a:pt x="11557" y="10031"/>
                  <a:pt x="11557" y="10031"/>
                  <a:pt x="11557" y="10031"/>
                </a:cubicBezTo>
                <a:cubicBezTo>
                  <a:pt x="11614" y="10031"/>
                  <a:pt x="11614" y="10031"/>
                  <a:pt x="11614" y="10031"/>
                </a:cubicBezTo>
                <a:cubicBezTo>
                  <a:pt x="11614" y="10031"/>
                  <a:pt x="11614" y="10031"/>
                  <a:pt x="11614" y="10031"/>
                </a:cubicBezTo>
                <a:cubicBezTo>
                  <a:pt x="11726" y="9964"/>
                  <a:pt x="11726" y="9964"/>
                  <a:pt x="11726" y="9964"/>
                </a:cubicBezTo>
                <a:cubicBezTo>
                  <a:pt x="11782" y="9897"/>
                  <a:pt x="11782" y="9897"/>
                  <a:pt x="11782" y="9897"/>
                </a:cubicBezTo>
                <a:cubicBezTo>
                  <a:pt x="11782" y="9897"/>
                  <a:pt x="11782" y="9897"/>
                  <a:pt x="11782" y="9897"/>
                </a:cubicBezTo>
                <a:cubicBezTo>
                  <a:pt x="11782" y="9897"/>
                  <a:pt x="11782" y="9897"/>
                  <a:pt x="11782" y="9897"/>
                </a:cubicBezTo>
                <a:cubicBezTo>
                  <a:pt x="11838" y="9830"/>
                  <a:pt x="11838" y="9830"/>
                  <a:pt x="11838" y="9830"/>
                </a:cubicBezTo>
                <a:cubicBezTo>
                  <a:pt x="11894" y="9830"/>
                  <a:pt x="11894" y="9830"/>
                  <a:pt x="11894" y="9830"/>
                </a:cubicBezTo>
                <a:cubicBezTo>
                  <a:pt x="11950" y="9763"/>
                  <a:pt x="11950" y="9763"/>
                  <a:pt x="11950" y="9763"/>
                </a:cubicBezTo>
                <a:cubicBezTo>
                  <a:pt x="11950" y="9763"/>
                  <a:pt x="11950" y="9763"/>
                  <a:pt x="11950" y="9763"/>
                </a:cubicBezTo>
                <a:cubicBezTo>
                  <a:pt x="11950" y="9630"/>
                  <a:pt x="11950" y="9630"/>
                  <a:pt x="11950" y="9630"/>
                </a:cubicBezTo>
                <a:cubicBezTo>
                  <a:pt x="12006" y="9630"/>
                  <a:pt x="12006" y="9630"/>
                  <a:pt x="12006" y="9630"/>
                </a:cubicBezTo>
                <a:cubicBezTo>
                  <a:pt x="12006" y="9563"/>
                  <a:pt x="12006" y="9563"/>
                  <a:pt x="12006" y="9563"/>
                </a:cubicBezTo>
                <a:cubicBezTo>
                  <a:pt x="12006" y="9496"/>
                  <a:pt x="12006" y="9496"/>
                  <a:pt x="12006" y="9496"/>
                </a:cubicBezTo>
                <a:cubicBezTo>
                  <a:pt x="11950" y="9563"/>
                  <a:pt x="11950" y="9563"/>
                  <a:pt x="11950" y="9563"/>
                </a:cubicBezTo>
                <a:cubicBezTo>
                  <a:pt x="11894" y="9563"/>
                  <a:pt x="11894" y="9563"/>
                  <a:pt x="11894" y="9563"/>
                </a:cubicBezTo>
                <a:cubicBezTo>
                  <a:pt x="11950" y="9563"/>
                  <a:pt x="11950" y="9563"/>
                  <a:pt x="11950" y="9563"/>
                </a:cubicBezTo>
                <a:cubicBezTo>
                  <a:pt x="11894" y="9630"/>
                  <a:pt x="11894" y="9630"/>
                  <a:pt x="11894" y="9630"/>
                </a:cubicBezTo>
                <a:cubicBezTo>
                  <a:pt x="11838" y="9630"/>
                  <a:pt x="11838" y="9630"/>
                  <a:pt x="11838" y="9630"/>
                </a:cubicBezTo>
                <a:cubicBezTo>
                  <a:pt x="11838" y="9630"/>
                  <a:pt x="11838" y="9630"/>
                  <a:pt x="11838" y="9630"/>
                </a:cubicBezTo>
                <a:cubicBezTo>
                  <a:pt x="11782" y="9630"/>
                  <a:pt x="11782" y="9630"/>
                  <a:pt x="11782" y="9630"/>
                </a:cubicBezTo>
                <a:cubicBezTo>
                  <a:pt x="11782" y="9563"/>
                  <a:pt x="11782" y="9563"/>
                  <a:pt x="11782" y="9563"/>
                </a:cubicBezTo>
                <a:cubicBezTo>
                  <a:pt x="11838" y="9496"/>
                  <a:pt x="11838" y="9496"/>
                  <a:pt x="11838" y="9496"/>
                </a:cubicBezTo>
                <a:cubicBezTo>
                  <a:pt x="11838" y="9496"/>
                  <a:pt x="11838" y="9496"/>
                  <a:pt x="11838" y="9496"/>
                </a:cubicBezTo>
                <a:cubicBezTo>
                  <a:pt x="11894" y="9496"/>
                  <a:pt x="11894" y="9496"/>
                  <a:pt x="11894" y="9496"/>
                </a:cubicBezTo>
                <a:cubicBezTo>
                  <a:pt x="11950" y="9429"/>
                  <a:pt x="11950" y="9429"/>
                  <a:pt x="11950" y="9429"/>
                </a:cubicBezTo>
                <a:cubicBezTo>
                  <a:pt x="11950" y="9429"/>
                  <a:pt x="11950" y="9429"/>
                  <a:pt x="11950" y="9429"/>
                </a:cubicBezTo>
                <a:cubicBezTo>
                  <a:pt x="11950" y="9362"/>
                  <a:pt x="11950" y="9362"/>
                  <a:pt x="11950" y="9362"/>
                </a:cubicBezTo>
                <a:cubicBezTo>
                  <a:pt x="11950" y="9362"/>
                  <a:pt x="11950" y="9362"/>
                  <a:pt x="11950" y="9362"/>
                </a:cubicBezTo>
                <a:cubicBezTo>
                  <a:pt x="12006" y="9295"/>
                  <a:pt x="12006" y="9295"/>
                  <a:pt x="12006" y="9295"/>
                </a:cubicBezTo>
                <a:cubicBezTo>
                  <a:pt x="12062" y="9362"/>
                  <a:pt x="12062" y="9362"/>
                  <a:pt x="12062" y="9362"/>
                </a:cubicBezTo>
                <a:cubicBezTo>
                  <a:pt x="12062" y="9362"/>
                  <a:pt x="12062" y="9362"/>
                  <a:pt x="12062" y="9362"/>
                </a:cubicBezTo>
                <a:cubicBezTo>
                  <a:pt x="12006" y="9429"/>
                  <a:pt x="12006" y="9429"/>
                  <a:pt x="12006" y="9429"/>
                </a:cubicBezTo>
                <a:cubicBezTo>
                  <a:pt x="12062" y="9429"/>
                  <a:pt x="12062" y="9429"/>
                  <a:pt x="12062" y="9429"/>
                </a:cubicBezTo>
                <a:cubicBezTo>
                  <a:pt x="12118" y="9429"/>
                  <a:pt x="12118" y="9429"/>
                  <a:pt x="12118" y="9429"/>
                </a:cubicBezTo>
                <a:cubicBezTo>
                  <a:pt x="12118" y="9295"/>
                  <a:pt x="12118" y="9295"/>
                  <a:pt x="12118" y="9295"/>
                </a:cubicBezTo>
                <a:cubicBezTo>
                  <a:pt x="12118" y="9295"/>
                  <a:pt x="12118" y="9295"/>
                  <a:pt x="12118" y="9295"/>
                </a:cubicBezTo>
                <a:cubicBezTo>
                  <a:pt x="12062" y="9228"/>
                  <a:pt x="12062" y="9228"/>
                  <a:pt x="12062" y="9228"/>
                </a:cubicBezTo>
                <a:cubicBezTo>
                  <a:pt x="12062" y="9228"/>
                  <a:pt x="12062" y="9228"/>
                  <a:pt x="12062" y="9228"/>
                </a:cubicBezTo>
                <a:cubicBezTo>
                  <a:pt x="12006" y="9228"/>
                  <a:pt x="12006" y="9228"/>
                  <a:pt x="12006" y="9228"/>
                </a:cubicBezTo>
                <a:cubicBezTo>
                  <a:pt x="11950" y="9228"/>
                  <a:pt x="11950" y="9228"/>
                  <a:pt x="11950" y="9228"/>
                </a:cubicBezTo>
                <a:cubicBezTo>
                  <a:pt x="11894" y="9162"/>
                  <a:pt x="11894" y="9162"/>
                  <a:pt x="11894" y="9162"/>
                </a:cubicBezTo>
                <a:cubicBezTo>
                  <a:pt x="11950" y="9095"/>
                  <a:pt x="11950" y="9095"/>
                  <a:pt x="11950" y="9095"/>
                </a:cubicBezTo>
                <a:cubicBezTo>
                  <a:pt x="11894" y="9162"/>
                  <a:pt x="11894" y="9162"/>
                  <a:pt x="11894" y="9162"/>
                </a:cubicBezTo>
                <a:cubicBezTo>
                  <a:pt x="11894" y="9162"/>
                  <a:pt x="11894" y="9162"/>
                  <a:pt x="11894" y="9162"/>
                </a:cubicBezTo>
                <a:cubicBezTo>
                  <a:pt x="11838" y="9095"/>
                  <a:pt x="11838" y="9095"/>
                  <a:pt x="11838" y="9095"/>
                </a:cubicBezTo>
                <a:cubicBezTo>
                  <a:pt x="11782" y="9028"/>
                  <a:pt x="11782" y="9028"/>
                  <a:pt x="11782" y="9028"/>
                </a:cubicBezTo>
                <a:cubicBezTo>
                  <a:pt x="11782" y="8961"/>
                  <a:pt x="11782" y="8961"/>
                  <a:pt x="11782" y="8961"/>
                </a:cubicBezTo>
                <a:cubicBezTo>
                  <a:pt x="11782" y="8961"/>
                  <a:pt x="11782" y="8961"/>
                  <a:pt x="11782" y="8961"/>
                </a:cubicBezTo>
                <a:cubicBezTo>
                  <a:pt x="11726" y="8961"/>
                  <a:pt x="11726" y="8961"/>
                  <a:pt x="11726" y="8961"/>
                </a:cubicBezTo>
                <a:cubicBezTo>
                  <a:pt x="11726" y="8961"/>
                  <a:pt x="11726" y="8961"/>
                  <a:pt x="11726" y="8961"/>
                </a:cubicBezTo>
                <a:cubicBezTo>
                  <a:pt x="11726" y="8894"/>
                  <a:pt x="11726" y="8894"/>
                  <a:pt x="11726" y="8894"/>
                </a:cubicBezTo>
                <a:cubicBezTo>
                  <a:pt x="11726" y="8894"/>
                  <a:pt x="11726" y="8894"/>
                  <a:pt x="11726" y="8894"/>
                </a:cubicBezTo>
                <a:cubicBezTo>
                  <a:pt x="11726" y="8827"/>
                  <a:pt x="11726" y="8827"/>
                  <a:pt x="11726" y="8827"/>
                </a:cubicBezTo>
                <a:cubicBezTo>
                  <a:pt x="11726" y="8760"/>
                  <a:pt x="11726" y="8760"/>
                  <a:pt x="11726" y="8760"/>
                </a:cubicBezTo>
                <a:cubicBezTo>
                  <a:pt x="11726" y="8627"/>
                  <a:pt x="11726" y="8627"/>
                  <a:pt x="11726" y="8627"/>
                </a:cubicBezTo>
                <a:cubicBezTo>
                  <a:pt x="11726" y="8627"/>
                  <a:pt x="11726" y="8627"/>
                  <a:pt x="11726" y="8627"/>
                </a:cubicBezTo>
                <a:cubicBezTo>
                  <a:pt x="11838" y="8560"/>
                  <a:pt x="11838" y="8560"/>
                  <a:pt x="11838" y="8560"/>
                </a:cubicBezTo>
                <a:cubicBezTo>
                  <a:pt x="11894" y="8493"/>
                  <a:pt x="11894" y="8493"/>
                  <a:pt x="11894" y="8493"/>
                </a:cubicBezTo>
                <a:cubicBezTo>
                  <a:pt x="11894" y="8493"/>
                  <a:pt x="11894" y="8493"/>
                  <a:pt x="11894" y="8493"/>
                </a:cubicBezTo>
                <a:cubicBezTo>
                  <a:pt x="11894" y="8493"/>
                  <a:pt x="11894" y="8493"/>
                  <a:pt x="11894" y="8493"/>
                </a:cubicBezTo>
                <a:cubicBezTo>
                  <a:pt x="11950" y="8493"/>
                  <a:pt x="11950" y="8493"/>
                  <a:pt x="11950" y="8493"/>
                </a:cubicBezTo>
                <a:cubicBezTo>
                  <a:pt x="11950" y="8426"/>
                  <a:pt x="11950" y="8426"/>
                  <a:pt x="11950" y="8426"/>
                </a:cubicBezTo>
                <a:cubicBezTo>
                  <a:pt x="11950" y="8426"/>
                  <a:pt x="11950" y="8426"/>
                  <a:pt x="11950" y="8426"/>
                </a:cubicBezTo>
                <a:cubicBezTo>
                  <a:pt x="11894" y="8426"/>
                  <a:pt x="11894" y="8426"/>
                  <a:pt x="11894" y="8426"/>
                </a:cubicBezTo>
                <a:cubicBezTo>
                  <a:pt x="11894" y="8426"/>
                  <a:pt x="11894" y="8426"/>
                  <a:pt x="11894" y="8426"/>
                </a:cubicBezTo>
                <a:cubicBezTo>
                  <a:pt x="11894" y="8426"/>
                  <a:pt x="11894" y="8426"/>
                  <a:pt x="11894" y="8426"/>
                </a:cubicBezTo>
                <a:cubicBezTo>
                  <a:pt x="11838" y="8359"/>
                  <a:pt x="11838" y="8359"/>
                  <a:pt x="11838" y="8359"/>
                </a:cubicBezTo>
                <a:cubicBezTo>
                  <a:pt x="11838" y="8292"/>
                  <a:pt x="11838" y="8292"/>
                  <a:pt x="11838" y="8292"/>
                </a:cubicBezTo>
                <a:cubicBezTo>
                  <a:pt x="11950" y="8225"/>
                  <a:pt x="11950" y="8225"/>
                  <a:pt x="11950" y="8225"/>
                </a:cubicBezTo>
                <a:cubicBezTo>
                  <a:pt x="11950" y="8159"/>
                  <a:pt x="11950" y="8159"/>
                  <a:pt x="11950" y="8159"/>
                </a:cubicBezTo>
                <a:cubicBezTo>
                  <a:pt x="12006" y="8092"/>
                  <a:pt x="12006" y="8092"/>
                  <a:pt x="12006" y="8092"/>
                </a:cubicBezTo>
                <a:cubicBezTo>
                  <a:pt x="12006" y="8025"/>
                  <a:pt x="12006" y="8025"/>
                  <a:pt x="12006" y="8025"/>
                </a:cubicBezTo>
                <a:cubicBezTo>
                  <a:pt x="12062" y="8025"/>
                  <a:pt x="12062" y="8025"/>
                  <a:pt x="12062" y="8025"/>
                </a:cubicBezTo>
                <a:cubicBezTo>
                  <a:pt x="12118" y="7958"/>
                  <a:pt x="12118" y="7958"/>
                  <a:pt x="12118" y="7958"/>
                </a:cubicBezTo>
                <a:cubicBezTo>
                  <a:pt x="12175" y="7958"/>
                  <a:pt x="12175" y="7958"/>
                  <a:pt x="12175" y="7958"/>
                </a:cubicBezTo>
                <a:cubicBezTo>
                  <a:pt x="12175" y="7958"/>
                  <a:pt x="12175" y="7958"/>
                  <a:pt x="12175" y="7958"/>
                </a:cubicBezTo>
                <a:cubicBezTo>
                  <a:pt x="12175" y="8025"/>
                  <a:pt x="12175" y="8025"/>
                  <a:pt x="12175" y="8025"/>
                </a:cubicBezTo>
                <a:cubicBezTo>
                  <a:pt x="12175" y="8092"/>
                  <a:pt x="12175" y="8092"/>
                  <a:pt x="12175" y="8092"/>
                </a:cubicBezTo>
                <a:cubicBezTo>
                  <a:pt x="12175" y="8092"/>
                  <a:pt x="12175" y="8092"/>
                  <a:pt x="12175" y="8092"/>
                </a:cubicBezTo>
                <a:cubicBezTo>
                  <a:pt x="12231" y="8092"/>
                  <a:pt x="12231" y="8092"/>
                  <a:pt x="12231" y="8092"/>
                </a:cubicBezTo>
                <a:cubicBezTo>
                  <a:pt x="12231" y="8025"/>
                  <a:pt x="12231" y="8025"/>
                  <a:pt x="12231" y="8025"/>
                </a:cubicBezTo>
                <a:cubicBezTo>
                  <a:pt x="12287" y="7958"/>
                  <a:pt x="12287" y="7958"/>
                  <a:pt x="12287" y="7958"/>
                </a:cubicBezTo>
                <a:cubicBezTo>
                  <a:pt x="12287" y="7958"/>
                  <a:pt x="12287" y="7958"/>
                  <a:pt x="12287" y="7958"/>
                </a:cubicBezTo>
                <a:cubicBezTo>
                  <a:pt x="12287" y="7958"/>
                  <a:pt x="12287" y="7958"/>
                  <a:pt x="12287" y="7958"/>
                </a:cubicBezTo>
                <a:cubicBezTo>
                  <a:pt x="12231" y="7891"/>
                  <a:pt x="12231" y="7891"/>
                  <a:pt x="12231" y="7891"/>
                </a:cubicBezTo>
                <a:cubicBezTo>
                  <a:pt x="12175" y="7891"/>
                  <a:pt x="12175" y="7891"/>
                  <a:pt x="12175" y="7891"/>
                </a:cubicBezTo>
                <a:cubicBezTo>
                  <a:pt x="12231" y="7824"/>
                  <a:pt x="12231" y="7824"/>
                  <a:pt x="12231" y="7824"/>
                </a:cubicBezTo>
                <a:cubicBezTo>
                  <a:pt x="12287" y="7824"/>
                  <a:pt x="12287" y="7824"/>
                  <a:pt x="12287" y="7824"/>
                </a:cubicBezTo>
                <a:cubicBezTo>
                  <a:pt x="12343" y="7757"/>
                  <a:pt x="12343" y="7757"/>
                  <a:pt x="12343" y="7757"/>
                </a:cubicBezTo>
                <a:cubicBezTo>
                  <a:pt x="12399" y="7757"/>
                  <a:pt x="12399" y="7757"/>
                  <a:pt x="12399" y="7757"/>
                </a:cubicBezTo>
                <a:cubicBezTo>
                  <a:pt x="12399" y="7690"/>
                  <a:pt x="12399" y="7690"/>
                  <a:pt x="12399" y="7690"/>
                </a:cubicBezTo>
                <a:cubicBezTo>
                  <a:pt x="12399" y="7690"/>
                  <a:pt x="12399" y="7690"/>
                  <a:pt x="12399" y="7690"/>
                </a:cubicBezTo>
                <a:cubicBezTo>
                  <a:pt x="12455" y="7690"/>
                  <a:pt x="12455" y="7690"/>
                  <a:pt x="12455" y="7690"/>
                </a:cubicBezTo>
                <a:cubicBezTo>
                  <a:pt x="12567" y="7690"/>
                  <a:pt x="12567" y="7690"/>
                  <a:pt x="12567" y="7690"/>
                </a:cubicBezTo>
                <a:cubicBezTo>
                  <a:pt x="12567" y="7757"/>
                  <a:pt x="12567" y="7757"/>
                  <a:pt x="12567" y="7757"/>
                </a:cubicBezTo>
                <a:cubicBezTo>
                  <a:pt x="12567" y="7757"/>
                  <a:pt x="12567" y="7757"/>
                  <a:pt x="12567" y="7757"/>
                </a:cubicBezTo>
                <a:cubicBezTo>
                  <a:pt x="12567" y="7824"/>
                  <a:pt x="12567" y="7824"/>
                  <a:pt x="12567" y="7824"/>
                </a:cubicBezTo>
                <a:cubicBezTo>
                  <a:pt x="12623" y="7824"/>
                  <a:pt x="12623" y="7824"/>
                  <a:pt x="12623" y="7824"/>
                </a:cubicBezTo>
                <a:cubicBezTo>
                  <a:pt x="12679" y="7891"/>
                  <a:pt x="12679" y="7891"/>
                  <a:pt x="12679" y="7891"/>
                </a:cubicBezTo>
                <a:cubicBezTo>
                  <a:pt x="12623" y="7891"/>
                  <a:pt x="12623" y="7891"/>
                  <a:pt x="12623" y="7891"/>
                </a:cubicBezTo>
                <a:cubicBezTo>
                  <a:pt x="12623" y="7958"/>
                  <a:pt x="12623" y="7958"/>
                  <a:pt x="12623" y="7958"/>
                </a:cubicBezTo>
                <a:cubicBezTo>
                  <a:pt x="12623" y="7958"/>
                  <a:pt x="12623" y="7958"/>
                  <a:pt x="12623" y="7958"/>
                </a:cubicBezTo>
                <a:cubicBezTo>
                  <a:pt x="12623" y="8025"/>
                  <a:pt x="12623" y="8025"/>
                  <a:pt x="12623" y="8025"/>
                </a:cubicBezTo>
                <a:cubicBezTo>
                  <a:pt x="12679" y="8092"/>
                  <a:pt x="12679" y="8092"/>
                  <a:pt x="12679" y="8092"/>
                </a:cubicBezTo>
                <a:cubicBezTo>
                  <a:pt x="12679" y="8092"/>
                  <a:pt x="12679" y="8092"/>
                  <a:pt x="12679" y="8092"/>
                </a:cubicBezTo>
                <a:cubicBezTo>
                  <a:pt x="12679" y="8225"/>
                  <a:pt x="12679" y="8225"/>
                  <a:pt x="12679" y="8225"/>
                </a:cubicBezTo>
                <a:cubicBezTo>
                  <a:pt x="12679" y="8225"/>
                  <a:pt x="12679" y="8225"/>
                  <a:pt x="12679" y="8225"/>
                </a:cubicBezTo>
                <a:cubicBezTo>
                  <a:pt x="12679" y="8225"/>
                  <a:pt x="12679" y="8225"/>
                  <a:pt x="12679" y="8225"/>
                </a:cubicBezTo>
                <a:cubicBezTo>
                  <a:pt x="12679" y="8292"/>
                  <a:pt x="12679" y="8292"/>
                  <a:pt x="12679" y="8292"/>
                </a:cubicBezTo>
                <a:cubicBezTo>
                  <a:pt x="12679" y="8359"/>
                  <a:pt x="12679" y="8359"/>
                  <a:pt x="12679" y="8359"/>
                </a:cubicBezTo>
                <a:cubicBezTo>
                  <a:pt x="12623" y="8426"/>
                  <a:pt x="12623" y="8426"/>
                  <a:pt x="12623" y="8426"/>
                </a:cubicBezTo>
                <a:cubicBezTo>
                  <a:pt x="12623" y="8493"/>
                  <a:pt x="12623" y="8493"/>
                  <a:pt x="12623" y="8493"/>
                </a:cubicBezTo>
                <a:cubicBezTo>
                  <a:pt x="12567" y="8493"/>
                  <a:pt x="12567" y="8493"/>
                  <a:pt x="12567" y="8493"/>
                </a:cubicBezTo>
                <a:cubicBezTo>
                  <a:pt x="12623" y="8560"/>
                  <a:pt x="12623" y="8560"/>
                  <a:pt x="12623" y="8560"/>
                </a:cubicBezTo>
                <a:cubicBezTo>
                  <a:pt x="12623" y="8560"/>
                  <a:pt x="12623" y="8560"/>
                  <a:pt x="12623" y="8560"/>
                </a:cubicBezTo>
                <a:cubicBezTo>
                  <a:pt x="12623" y="8627"/>
                  <a:pt x="12623" y="8627"/>
                  <a:pt x="12623" y="8627"/>
                </a:cubicBezTo>
                <a:cubicBezTo>
                  <a:pt x="12623" y="8693"/>
                  <a:pt x="12623" y="8693"/>
                  <a:pt x="12623" y="8693"/>
                </a:cubicBezTo>
                <a:cubicBezTo>
                  <a:pt x="12623" y="8693"/>
                  <a:pt x="12623" y="8693"/>
                  <a:pt x="12623" y="8693"/>
                </a:cubicBezTo>
                <a:cubicBezTo>
                  <a:pt x="12623" y="8760"/>
                  <a:pt x="12623" y="8760"/>
                  <a:pt x="12623" y="8760"/>
                </a:cubicBezTo>
                <a:cubicBezTo>
                  <a:pt x="12623" y="8827"/>
                  <a:pt x="12623" y="8827"/>
                  <a:pt x="12623" y="8827"/>
                </a:cubicBezTo>
                <a:cubicBezTo>
                  <a:pt x="12623" y="8827"/>
                  <a:pt x="12623" y="8827"/>
                  <a:pt x="12623" y="8827"/>
                </a:cubicBezTo>
                <a:cubicBezTo>
                  <a:pt x="12679" y="8827"/>
                  <a:pt x="12679" y="8827"/>
                  <a:pt x="12679" y="8827"/>
                </a:cubicBezTo>
                <a:cubicBezTo>
                  <a:pt x="12679" y="8894"/>
                  <a:pt x="12679" y="8894"/>
                  <a:pt x="12679" y="8894"/>
                </a:cubicBezTo>
                <a:cubicBezTo>
                  <a:pt x="12679" y="8961"/>
                  <a:pt x="12679" y="8961"/>
                  <a:pt x="12679" y="8961"/>
                </a:cubicBezTo>
                <a:cubicBezTo>
                  <a:pt x="12679" y="8961"/>
                  <a:pt x="12679" y="8961"/>
                  <a:pt x="12679" y="8961"/>
                </a:cubicBezTo>
                <a:cubicBezTo>
                  <a:pt x="12623" y="8961"/>
                  <a:pt x="12623" y="8961"/>
                  <a:pt x="12623" y="8961"/>
                </a:cubicBezTo>
                <a:cubicBezTo>
                  <a:pt x="12567" y="8961"/>
                  <a:pt x="12567" y="8961"/>
                  <a:pt x="12567" y="8961"/>
                </a:cubicBezTo>
                <a:cubicBezTo>
                  <a:pt x="12567" y="8894"/>
                  <a:pt x="12567" y="8894"/>
                  <a:pt x="12567" y="8894"/>
                </a:cubicBezTo>
                <a:cubicBezTo>
                  <a:pt x="12567" y="8894"/>
                  <a:pt x="12567" y="8894"/>
                  <a:pt x="12567" y="8894"/>
                </a:cubicBezTo>
                <a:cubicBezTo>
                  <a:pt x="12511" y="8894"/>
                  <a:pt x="12511" y="8894"/>
                  <a:pt x="12511" y="8894"/>
                </a:cubicBezTo>
                <a:cubicBezTo>
                  <a:pt x="12511" y="8961"/>
                  <a:pt x="12511" y="8961"/>
                  <a:pt x="12511" y="8961"/>
                </a:cubicBezTo>
                <a:cubicBezTo>
                  <a:pt x="12455" y="8961"/>
                  <a:pt x="12455" y="8961"/>
                  <a:pt x="12455" y="8961"/>
                </a:cubicBezTo>
                <a:cubicBezTo>
                  <a:pt x="12455" y="8961"/>
                  <a:pt x="12455" y="8961"/>
                  <a:pt x="12455" y="8961"/>
                </a:cubicBezTo>
                <a:cubicBezTo>
                  <a:pt x="12511" y="8961"/>
                  <a:pt x="12511" y="8961"/>
                  <a:pt x="12511" y="8961"/>
                </a:cubicBezTo>
                <a:cubicBezTo>
                  <a:pt x="12567" y="9028"/>
                  <a:pt x="12567" y="9028"/>
                  <a:pt x="12567" y="9028"/>
                </a:cubicBezTo>
                <a:cubicBezTo>
                  <a:pt x="12567" y="9028"/>
                  <a:pt x="12567" y="9028"/>
                  <a:pt x="12567" y="9028"/>
                </a:cubicBezTo>
                <a:cubicBezTo>
                  <a:pt x="12399" y="9162"/>
                  <a:pt x="12399" y="9162"/>
                  <a:pt x="12399" y="9162"/>
                </a:cubicBezTo>
                <a:cubicBezTo>
                  <a:pt x="12399" y="9162"/>
                  <a:pt x="12399" y="9162"/>
                  <a:pt x="12399" y="9162"/>
                </a:cubicBezTo>
                <a:cubicBezTo>
                  <a:pt x="12343" y="9162"/>
                  <a:pt x="12343" y="9162"/>
                  <a:pt x="12343" y="9162"/>
                </a:cubicBezTo>
                <a:cubicBezTo>
                  <a:pt x="12343" y="9162"/>
                  <a:pt x="12343" y="9162"/>
                  <a:pt x="12343" y="9162"/>
                </a:cubicBezTo>
                <a:cubicBezTo>
                  <a:pt x="12343" y="9228"/>
                  <a:pt x="12343" y="9228"/>
                  <a:pt x="12343" y="9228"/>
                </a:cubicBezTo>
                <a:cubicBezTo>
                  <a:pt x="12343" y="9295"/>
                  <a:pt x="12343" y="9295"/>
                  <a:pt x="12343" y="9295"/>
                </a:cubicBezTo>
                <a:cubicBezTo>
                  <a:pt x="12399" y="9228"/>
                  <a:pt x="12399" y="9228"/>
                  <a:pt x="12399" y="9228"/>
                </a:cubicBezTo>
                <a:cubicBezTo>
                  <a:pt x="12455" y="9295"/>
                  <a:pt x="12455" y="9295"/>
                  <a:pt x="12455" y="9295"/>
                </a:cubicBezTo>
                <a:cubicBezTo>
                  <a:pt x="12455" y="9295"/>
                  <a:pt x="12455" y="9295"/>
                  <a:pt x="12455" y="9295"/>
                </a:cubicBezTo>
                <a:cubicBezTo>
                  <a:pt x="12455" y="9362"/>
                  <a:pt x="12455" y="9362"/>
                  <a:pt x="12455" y="9362"/>
                </a:cubicBezTo>
                <a:cubicBezTo>
                  <a:pt x="12567" y="9362"/>
                  <a:pt x="12567" y="9362"/>
                  <a:pt x="12567" y="9362"/>
                </a:cubicBezTo>
                <a:cubicBezTo>
                  <a:pt x="12567" y="9295"/>
                  <a:pt x="12567" y="9295"/>
                  <a:pt x="12567" y="9295"/>
                </a:cubicBezTo>
                <a:cubicBezTo>
                  <a:pt x="12567" y="9295"/>
                  <a:pt x="12567" y="9295"/>
                  <a:pt x="12567" y="9295"/>
                </a:cubicBezTo>
                <a:cubicBezTo>
                  <a:pt x="12623" y="9295"/>
                  <a:pt x="12623" y="9295"/>
                  <a:pt x="12623" y="9295"/>
                </a:cubicBezTo>
                <a:cubicBezTo>
                  <a:pt x="12567" y="9362"/>
                  <a:pt x="12567" y="9362"/>
                  <a:pt x="12567" y="9362"/>
                </a:cubicBezTo>
                <a:cubicBezTo>
                  <a:pt x="12567" y="9362"/>
                  <a:pt x="12567" y="9362"/>
                  <a:pt x="12567" y="9362"/>
                </a:cubicBezTo>
                <a:cubicBezTo>
                  <a:pt x="12623" y="9362"/>
                  <a:pt x="12623" y="9362"/>
                  <a:pt x="12623" y="9362"/>
                </a:cubicBezTo>
                <a:cubicBezTo>
                  <a:pt x="12679" y="9429"/>
                  <a:pt x="12679" y="9429"/>
                  <a:pt x="12679" y="9429"/>
                </a:cubicBezTo>
                <a:cubicBezTo>
                  <a:pt x="12679" y="9362"/>
                  <a:pt x="12679" y="9362"/>
                  <a:pt x="12679" y="9362"/>
                </a:cubicBezTo>
                <a:cubicBezTo>
                  <a:pt x="12736" y="9362"/>
                  <a:pt x="12736" y="9362"/>
                  <a:pt x="12736" y="9362"/>
                </a:cubicBezTo>
                <a:cubicBezTo>
                  <a:pt x="12679" y="9429"/>
                  <a:pt x="12679" y="9429"/>
                  <a:pt x="12679" y="9429"/>
                </a:cubicBezTo>
                <a:cubicBezTo>
                  <a:pt x="12679" y="9429"/>
                  <a:pt x="12679" y="9429"/>
                  <a:pt x="12679" y="9429"/>
                </a:cubicBezTo>
                <a:cubicBezTo>
                  <a:pt x="12623" y="9496"/>
                  <a:pt x="12623" y="9496"/>
                  <a:pt x="12623" y="9496"/>
                </a:cubicBezTo>
                <a:cubicBezTo>
                  <a:pt x="12567" y="9496"/>
                  <a:pt x="12567" y="9496"/>
                  <a:pt x="12567" y="9496"/>
                </a:cubicBezTo>
                <a:cubicBezTo>
                  <a:pt x="12567" y="9429"/>
                  <a:pt x="12567" y="9429"/>
                  <a:pt x="12567" y="9429"/>
                </a:cubicBezTo>
                <a:cubicBezTo>
                  <a:pt x="12567" y="9429"/>
                  <a:pt x="12567" y="9429"/>
                  <a:pt x="12567" y="9429"/>
                </a:cubicBezTo>
                <a:cubicBezTo>
                  <a:pt x="12511" y="9429"/>
                  <a:pt x="12511" y="9429"/>
                  <a:pt x="12511" y="9429"/>
                </a:cubicBezTo>
                <a:cubicBezTo>
                  <a:pt x="12511" y="9429"/>
                  <a:pt x="12511" y="9429"/>
                  <a:pt x="12511" y="9429"/>
                </a:cubicBezTo>
                <a:cubicBezTo>
                  <a:pt x="12567" y="9496"/>
                  <a:pt x="12567" y="9496"/>
                  <a:pt x="12567" y="9496"/>
                </a:cubicBezTo>
                <a:cubicBezTo>
                  <a:pt x="12567" y="9563"/>
                  <a:pt x="12567" y="9563"/>
                  <a:pt x="12567" y="9563"/>
                </a:cubicBezTo>
                <a:cubicBezTo>
                  <a:pt x="12623" y="9630"/>
                  <a:pt x="12623" y="9630"/>
                  <a:pt x="12623" y="9630"/>
                </a:cubicBezTo>
                <a:cubicBezTo>
                  <a:pt x="12623" y="9697"/>
                  <a:pt x="12623" y="9697"/>
                  <a:pt x="12623" y="9697"/>
                </a:cubicBezTo>
                <a:cubicBezTo>
                  <a:pt x="12623" y="9697"/>
                  <a:pt x="12623" y="9697"/>
                  <a:pt x="12623" y="9697"/>
                </a:cubicBezTo>
                <a:cubicBezTo>
                  <a:pt x="12623" y="9763"/>
                  <a:pt x="12623" y="9763"/>
                  <a:pt x="12623" y="9763"/>
                </a:cubicBezTo>
                <a:cubicBezTo>
                  <a:pt x="12567" y="9763"/>
                  <a:pt x="12567" y="9763"/>
                  <a:pt x="12567" y="9763"/>
                </a:cubicBezTo>
                <a:cubicBezTo>
                  <a:pt x="12567" y="9830"/>
                  <a:pt x="12567" y="9830"/>
                  <a:pt x="12567" y="9830"/>
                </a:cubicBezTo>
                <a:cubicBezTo>
                  <a:pt x="12567" y="9897"/>
                  <a:pt x="12567" y="9897"/>
                  <a:pt x="12567" y="9897"/>
                </a:cubicBezTo>
                <a:cubicBezTo>
                  <a:pt x="12511" y="9964"/>
                  <a:pt x="12511" y="9964"/>
                  <a:pt x="12511" y="9964"/>
                </a:cubicBezTo>
                <a:cubicBezTo>
                  <a:pt x="12511" y="9964"/>
                  <a:pt x="12511" y="9964"/>
                  <a:pt x="12511" y="9964"/>
                </a:cubicBezTo>
                <a:cubicBezTo>
                  <a:pt x="12511" y="10031"/>
                  <a:pt x="12511" y="10031"/>
                  <a:pt x="12511" y="10031"/>
                </a:cubicBezTo>
                <a:cubicBezTo>
                  <a:pt x="12511" y="10031"/>
                  <a:pt x="12511" y="10031"/>
                  <a:pt x="12511" y="10031"/>
                </a:cubicBezTo>
                <a:cubicBezTo>
                  <a:pt x="12511" y="10098"/>
                  <a:pt x="12511" y="10098"/>
                  <a:pt x="12511" y="10098"/>
                </a:cubicBezTo>
                <a:cubicBezTo>
                  <a:pt x="12511" y="10098"/>
                  <a:pt x="12511" y="10098"/>
                  <a:pt x="12511" y="10098"/>
                </a:cubicBezTo>
                <a:cubicBezTo>
                  <a:pt x="12567" y="10031"/>
                  <a:pt x="12567" y="10031"/>
                  <a:pt x="12567" y="10031"/>
                </a:cubicBezTo>
                <a:cubicBezTo>
                  <a:pt x="12567" y="10031"/>
                  <a:pt x="12567" y="10031"/>
                  <a:pt x="12567" y="10031"/>
                </a:cubicBezTo>
                <a:cubicBezTo>
                  <a:pt x="12623" y="9964"/>
                  <a:pt x="12623" y="9964"/>
                  <a:pt x="12623" y="9964"/>
                </a:cubicBezTo>
                <a:cubicBezTo>
                  <a:pt x="12679" y="9964"/>
                  <a:pt x="12679" y="9964"/>
                  <a:pt x="12679" y="9964"/>
                </a:cubicBezTo>
                <a:cubicBezTo>
                  <a:pt x="12623" y="9897"/>
                  <a:pt x="12623" y="9897"/>
                  <a:pt x="12623" y="9897"/>
                </a:cubicBezTo>
                <a:cubicBezTo>
                  <a:pt x="12679" y="9897"/>
                  <a:pt x="12679" y="9897"/>
                  <a:pt x="12679" y="9897"/>
                </a:cubicBezTo>
                <a:cubicBezTo>
                  <a:pt x="12679" y="9897"/>
                  <a:pt x="12679" y="9897"/>
                  <a:pt x="12679" y="9897"/>
                </a:cubicBezTo>
                <a:cubicBezTo>
                  <a:pt x="12736" y="9897"/>
                  <a:pt x="12736" y="9897"/>
                  <a:pt x="12736" y="9897"/>
                </a:cubicBezTo>
                <a:cubicBezTo>
                  <a:pt x="12736" y="9830"/>
                  <a:pt x="12736" y="9830"/>
                  <a:pt x="12736" y="9830"/>
                </a:cubicBezTo>
                <a:cubicBezTo>
                  <a:pt x="12736" y="9763"/>
                  <a:pt x="12736" y="9763"/>
                  <a:pt x="12736" y="9763"/>
                </a:cubicBezTo>
                <a:cubicBezTo>
                  <a:pt x="12792" y="9697"/>
                  <a:pt x="12792" y="9697"/>
                  <a:pt x="12792" y="9697"/>
                </a:cubicBezTo>
                <a:cubicBezTo>
                  <a:pt x="12848" y="9563"/>
                  <a:pt x="12848" y="9563"/>
                  <a:pt x="12848" y="9563"/>
                </a:cubicBezTo>
                <a:cubicBezTo>
                  <a:pt x="12904" y="9563"/>
                  <a:pt x="12904" y="9563"/>
                  <a:pt x="12904" y="9563"/>
                </a:cubicBezTo>
                <a:cubicBezTo>
                  <a:pt x="12904" y="9563"/>
                  <a:pt x="12904" y="9563"/>
                  <a:pt x="12904" y="9563"/>
                </a:cubicBezTo>
                <a:cubicBezTo>
                  <a:pt x="12904" y="9563"/>
                  <a:pt x="12904" y="9563"/>
                  <a:pt x="12904" y="9563"/>
                </a:cubicBezTo>
                <a:cubicBezTo>
                  <a:pt x="12904" y="9630"/>
                  <a:pt x="12904" y="9630"/>
                  <a:pt x="12904" y="9630"/>
                </a:cubicBezTo>
                <a:cubicBezTo>
                  <a:pt x="12960" y="9697"/>
                  <a:pt x="12960" y="9697"/>
                  <a:pt x="12960" y="9697"/>
                </a:cubicBezTo>
                <a:cubicBezTo>
                  <a:pt x="12960" y="9763"/>
                  <a:pt x="12960" y="9763"/>
                  <a:pt x="12960" y="9763"/>
                </a:cubicBezTo>
                <a:cubicBezTo>
                  <a:pt x="13016" y="9830"/>
                  <a:pt x="13016" y="9830"/>
                  <a:pt x="13016" y="9830"/>
                </a:cubicBezTo>
                <a:cubicBezTo>
                  <a:pt x="13016" y="9897"/>
                  <a:pt x="13016" y="9897"/>
                  <a:pt x="13016" y="9897"/>
                </a:cubicBezTo>
                <a:cubicBezTo>
                  <a:pt x="13016" y="9964"/>
                  <a:pt x="13016" y="9964"/>
                  <a:pt x="13016" y="9964"/>
                </a:cubicBezTo>
                <a:cubicBezTo>
                  <a:pt x="13016" y="10031"/>
                  <a:pt x="13016" y="10031"/>
                  <a:pt x="13016" y="10031"/>
                </a:cubicBezTo>
                <a:cubicBezTo>
                  <a:pt x="13016" y="10098"/>
                  <a:pt x="13016" y="10098"/>
                  <a:pt x="13016" y="10098"/>
                </a:cubicBezTo>
                <a:cubicBezTo>
                  <a:pt x="12960" y="10098"/>
                  <a:pt x="12960" y="10098"/>
                  <a:pt x="12960" y="10098"/>
                </a:cubicBezTo>
                <a:cubicBezTo>
                  <a:pt x="12904" y="10098"/>
                  <a:pt x="12904" y="10098"/>
                  <a:pt x="12904" y="10098"/>
                </a:cubicBezTo>
                <a:cubicBezTo>
                  <a:pt x="12904" y="10098"/>
                  <a:pt x="12904" y="10098"/>
                  <a:pt x="12904" y="10098"/>
                </a:cubicBezTo>
                <a:cubicBezTo>
                  <a:pt x="12904" y="10165"/>
                  <a:pt x="12904" y="10165"/>
                  <a:pt x="12904" y="10165"/>
                </a:cubicBezTo>
                <a:cubicBezTo>
                  <a:pt x="12904" y="10232"/>
                  <a:pt x="12904" y="10232"/>
                  <a:pt x="12904" y="10232"/>
                </a:cubicBezTo>
                <a:cubicBezTo>
                  <a:pt x="12848" y="10298"/>
                  <a:pt x="12848" y="10298"/>
                  <a:pt x="12848" y="10298"/>
                </a:cubicBezTo>
                <a:cubicBezTo>
                  <a:pt x="12848" y="10365"/>
                  <a:pt x="12848" y="10365"/>
                  <a:pt x="12848" y="10365"/>
                </a:cubicBezTo>
                <a:cubicBezTo>
                  <a:pt x="12848" y="10365"/>
                  <a:pt x="12848" y="10365"/>
                  <a:pt x="12848" y="10365"/>
                </a:cubicBezTo>
                <a:cubicBezTo>
                  <a:pt x="12848" y="10432"/>
                  <a:pt x="12848" y="10432"/>
                  <a:pt x="12848" y="10432"/>
                </a:cubicBezTo>
                <a:cubicBezTo>
                  <a:pt x="12904" y="10633"/>
                  <a:pt x="12904" y="10633"/>
                  <a:pt x="12904" y="10633"/>
                </a:cubicBezTo>
                <a:cubicBezTo>
                  <a:pt x="12904" y="10700"/>
                  <a:pt x="12904" y="10700"/>
                  <a:pt x="12904" y="10700"/>
                </a:cubicBezTo>
                <a:cubicBezTo>
                  <a:pt x="12904" y="10767"/>
                  <a:pt x="12904" y="10767"/>
                  <a:pt x="12904" y="10767"/>
                </a:cubicBezTo>
                <a:cubicBezTo>
                  <a:pt x="12960" y="10833"/>
                  <a:pt x="12960" y="10833"/>
                  <a:pt x="12960" y="10833"/>
                </a:cubicBezTo>
                <a:cubicBezTo>
                  <a:pt x="12960" y="10833"/>
                  <a:pt x="12960" y="10833"/>
                  <a:pt x="12960" y="10833"/>
                </a:cubicBezTo>
                <a:cubicBezTo>
                  <a:pt x="12960" y="10767"/>
                  <a:pt x="12960" y="10767"/>
                  <a:pt x="12960" y="10767"/>
                </a:cubicBezTo>
                <a:cubicBezTo>
                  <a:pt x="12960" y="10700"/>
                  <a:pt x="12960" y="10700"/>
                  <a:pt x="12960" y="10700"/>
                </a:cubicBezTo>
                <a:cubicBezTo>
                  <a:pt x="13016" y="10700"/>
                  <a:pt x="13016" y="10700"/>
                  <a:pt x="13016" y="10700"/>
                </a:cubicBezTo>
                <a:cubicBezTo>
                  <a:pt x="13016" y="10700"/>
                  <a:pt x="13016" y="10700"/>
                  <a:pt x="13016" y="10700"/>
                </a:cubicBezTo>
                <a:cubicBezTo>
                  <a:pt x="13072" y="10767"/>
                  <a:pt x="13072" y="10767"/>
                  <a:pt x="13072" y="10767"/>
                </a:cubicBezTo>
                <a:cubicBezTo>
                  <a:pt x="13072" y="10767"/>
                  <a:pt x="13072" y="10767"/>
                  <a:pt x="13072" y="10767"/>
                </a:cubicBezTo>
                <a:cubicBezTo>
                  <a:pt x="13072" y="10700"/>
                  <a:pt x="13072" y="10700"/>
                  <a:pt x="13072" y="10700"/>
                </a:cubicBezTo>
                <a:cubicBezTo>
                  <a:pt x="13128" y="10633"/>
                  <a:pt x="13128" y="10633"/>
                  <a:pt x="13128" y="10633"/>
                </a:cubicBezTo>
                <a:cubicBezTo>
                  <a:pt x="13128" y="10566"/>
                  <a:pt x="13128" y="10566"/>
                  <a:pt x="13128" y="10566"/>
                </a:cubicBezTo>
                <a:cubicBezTo>
                  <a:pt x="13184" y="10566"/>
                  <a:pt x="13184" y="10566"/>
                  <a:pt x="13184" y="10566"/>
                </a:cubicBezTo>
                <a:cubicBezTo>
                  <a:pt x="13241" y="10499"/>
                  <a:pt x="13241" y="10499"/>
                  <a:pt x="13241" y="10499"/>
                </a:cubicBezTo>
                <a:cubicBezTo>
                  <a:pt x="13241" y="10432"/>
                  <a:pt x="13241" y="10432"/>
                  <a:pt x="13241" y="10432"/>
                </a:cubicBezTo>
                <a:cubicBezTo>
                  <a:pt x="13241" y="10432"/>
                  <a:pt x="13241" y="10432"/>
                  <a:pt x="13241" y="10432"/>
                </a:cubicBezTo>
                <a:cubicBezTo>
                  <a:pt x="13353" y="10365"/>
                  <a:pt x="13353" y="10365"/>
                  <a:pt x="13353" y="10365"/>
                </a:cubicBezTo>
                <a:cubicBezTo>
                  <a:pt x="13409" y="10232"/>
                  <a:pt x="13409" y="10232"/>
                  <a:pt x="13409" y="10232"/>
                </a:cubicBezTo>
                <a:cubicBezTo>
                  <a:pt x="13465" y="10098"/>
                  <a:pt x="13465" y="10098"/>
                  <a:pt x="13465" y="10098"/>
                </a:cubicBezTo>
                <a:cubicBezTo>
                  <a:pt x="13465" y="10031"/>
                  <a:pt x="13465" y="10031"/>
                  <a:pt x="13465" y="10031"/>
                </a:cubicBezTo>
                <a:cubicBezTo>
                  <a:pt x="13521" y="9964"/>
                  <a:pt x="13521" y="9964"/>
                  <a:pt x="13521" y="9964"/>
                </a:cubicBezTo>
                <a:cubicBezTo>
                  <a:pt x="13577" y="10031"/>
                  <a:pt x="13577" y="10031"/>
                  <a:pt x="13577" y="10031"/>
                </a:cubicBezTo>
                <a:cubicBezTo>
                  <a:pt x="13633" y="10031"/>
                  <a:pt x="13633" y="10031"/>
                  <a:pt x="13633" y="10031"/>
                </a:cubicBezTo>
                <a:cubicBezTo>
                  <a:pt x="13633" y="10031"/>
                  <a:pt x="13633" y="10031"/>
                  <a:pt x="13633" y="10031"/>
                </a:cubicBezTo>
                <a:cubicBezTo>
                  <a:pt x="13689" y="10031"/>
                  <a:pt x="13689" y="10031"/>
                  <a:pt x="13689" y="10031"/>
                </a:cubicBezTo>
                <a:cubicBezTo>
                  <a:pt x="13689" y="10031"/>
                  <a:pt x="13689" y="10031"/>
                  <a:pt x="13689" y="10031"/>
                </a:cubicBezTo>
                <a:cubicBezTo>
                  <a:pt x="13633" y="10031"/>
                  <a:pt x="13633" y="10031"/>
                  <a:pt x="13633" y="10031"/>
                </a:cubicBezTo>
                <a:cubicBezTo>
                  <a:pt x="13633" y="9964"/>
                  <a:pt x="13633" y="9964"/>
                  <a:pt x="13633" y="9964"/>
                </a:cubicBezTo>
                <a:cubicBezTo>
                  <a:pt x="13633" y="9897"/>
                  <a:pt x="13633" y="9897"/>
                  <a:pt x="13633" y="9897"/>
                </a:cubicBezTo>
                <a:cubicBezTo>
                  <a:pt x="13689" y="9897"/>
                  <a:pt x="13689" y="9897"/>
                  <a:pt x="13689" y="9897"/>
                </a:cubicBezTo>
                <a:cubicBezTo>
                  <a:pt x="13689" y="9964"/>
                  <a:pt x="13689" y="9964"/>
                  <a:pt x="13689" y="9964"/>
                </a:cubicBezTo>
                <a:cubicBezTo>
                  <a:pt x="13745" y="9897"/>
                  <a:pt x="13745" y="9897"/>
                  <a:pt x="13745" y="9897"/>
                </a:cubicBezTo>
                <a:cubicBezTo>
                  <a:pt x="13745" y="9897"/>
                  <a:pt x="13745" y="9897"/>
                  <a:pt x="13745" y="9897"/>
                </a:cubicBezTo>
                <a:cubicBezTo>
                  <a:pt x="13802" y="9897"/>
                  <a:pt x="13802" y="9897"/>
                  <a:pt x="13802" y="9897"/>
                </a:cubicBezTo>
                <a:cubicBezTo>
                  <a:pt x="13745" y="9830"/>
                  <a:pt x="13745" y="9830"/>
                  <a:pt x="13745" y="9830"/>
                </a:cubicBezTo>
                <a:cubicBezTo>
                  <a:pt x="13745" y="9830"/>
                  <a:pt x="13745" y="9830"/>
                  <a:pt x="13745" y="9830"/>
                </a:cubicBezTo>
                <a:cubicBezTo>
                  <a:pt x="13745" y="9830"/>
                  <a:pt x="13745" y="9830"/>
                  <a:pt x="13745" y="9830"/>
                </a:cubicBezTo>
                <a:cubicBezTo>
                  <a:pt x="13689" y="9830"/>
                  <a:pt x="13689" y="9830"/>
                  <a:pt x="13689" y="9830"/>
                </a:cubicBezTo>
                <a:cubicBezTo>
                  <a:pt x="13689" y="9697"/>
                  <a:pt x="13689" y="9697"/>
                  <a:pt x="13689" y="9697"/>
                </a:cubicBezTo>
                <a:cubicBezTo>
                  <a:pt x="13745" y="9697"/>
                  <a:pt x="13745" y="9697"/>
                  <a:pt x="13745" y="9697"/>
                </a:cubicBezTo>
                <a:cubicBezTo>
                  <a:pt x="13745" y="9630"/>
                  <a:pt x="13745" y="9630"/>
                  <a:pt x="13745" y="9630"/>
                </a:cubicBezTo>
                <a:cubicBezTo>
                  <a:pt x="13745" y="9630"/>
                  <a:pt x="13745" y="9630"/>
                  <a:pt x="13745" y="9630"/>
                </a:cubicBezTo>
                <a:cubicBezTo>
                  <a:pt x="13745" y="9630"/>
                  <a:pt x="13745" y="9630"/>
                  <a:pt x="13745" y="9630"/>
                </a:cubicBezTo>
                <a:cubicBezTo>
                  <a:pt x="13745" y="9563"/>
                  <a:pt x="13745" y="9563"/>
                  <a:pt x="13745" y="9563"/>
                </a:cubicBezTo>
                <a:cubicBezTo>
                  <a:pt x="13802" y="9496"/>
                  <a:pt x="13802" y="9496"/>
                  <a:pt x="13802" y="9496"/>
                </a:cubicBezTo>
                <a:cubicBezTo>
                  <a:pt x="13745" y="9496"/>
                  <a:pt x="13745" y="9496"/>
                  <a:pt x="13745" y="9496"/>
                </a:cubicBezTo>
                <a:cubicBezTo>
                  <a:pt x="13745" y="9496"/>
                  <a:pt x="13745" y="9496"/>
                  <a:pt x="13745" y="9496"/>
                </a:cubicBezTo>
                <a:cubicBezTo>
                  <a:pt x="13802" y="9496"/>
                  <a:pt x="13802" y="9496"/>
                  <a:pt x="13802" y="9496"/>
                </a:cubicBezTo>
                <a:cubicBezTo>
                  <a:pt x="13802" y="9429"/>
                  <a:pt x="13802" y="9429"/>
                  <a:pt x="13802" y="9429"/>
                </a:cubicBezTo>
                <a:cubicBezTo>
                  <a:pt x="13802" y="9429"/>
                  <a:pt x="13802" y="9429"/>
                  <a:pt x="13802" y="9429"/>
                </a:cubicBezTo>
                <a:cubicBezTo>
                  <a:pt x="13802" y="9362"/>
                  <a:pt x="13802" y="9362"/>
                  <a:pt x="13802" y="9362"/>
                </a:cubicBezTo>
                <a:cubicBezTo>
                  <a:pt x="13802" y="9429"/>
                  <a:pt x="13802" y="9429"/>
                  <a:pt x="13802" y="9429"/>
                </a:cubicBezTo>
                <a:cubicBezTo>
                  <a:pt x="13858" y="9429"/>
                  <a:pt x="13858" y="9429"/>
                  <a:pt x="13858" y="9429"/>
                </a:cubicBezTo>
                <a:cubicBezTo>
                  <a:pt x="13858" y="9429"/>
                  <a:pt x="13858" y="9429"/>
                  <a:pt x="13858" y="9429"/>
                </a:cubicBezTo>
                <a:cubicBezTo>
                  <a:pt x="13914" y="9429"/>
                  <a:pt x="13914" y="9429"/>
                  <a:pt x="13914" y="9429"/>
                </a:cubicBezTo>
                <a:cubicBezTo>
                  <a:pt x="13970" y="9429"/>
                  <a:pt x="13970" y="9429"/>
                  <a:pt x="13970" y="9429"/>
                </a:cubicBezTo>
                <a:cubicBezTo>
                  <a:pt x="14082" y="9496"/>
                  <a:pt x="14082" y="9496"/>
                  <a:pt x="14082" y="9496"/>
                </a:cubicBezTo>
                <a:cubicBezTo>
                  <a:pt x="14082" y="9496"/>
                  <a:pt x="14082" y="9496"/>
                  <a:pt x="14082" y="9496"/>
                </a:cubicBezTo>
                <a:cubicBezTo>
                  <a:pt x="14082" y="9563"/>
                  <a:pt x="14082" y="9563"/>
                  <a:pt x="14082" y="9563"/>
                </a:cubicBezTo>
                <a:cubicBezTo>
                  <a:pt x="14194" y="9563"/>
                  <a:pt x="14194" y="9563"/>
                  <a:pt x="14194" y="9563"/>
                </a:cubicBezTo>
                <a:cubicBezTo>
                  <a:pt x="14250" y="9563"/>
                  <a:pt x="14250" y="9563"/>
                  <a:pt x="14250" y="9563"/>
                </a:cubicBezTo>
                <a:cubicBezTo>
                  <a:pt x="14250" y="9563"/>
                  <a:pt x="14250" y="9563"/>
                  <a:pt x="14250" y="9563"/>
                </a:cubicBezTo>
                <a:cubicBezTo>
                  <a:pt x="14306" y="9630"/>
                  <a:pt x="14306" y="9630"/>
                  <a:pt x="14306" y="9630"/>
                </a:cubicBezTo>
                <a:cubicBezTo>
                  <a:pt x="14306" y="9630"/>
                  <a:pt x="14306" y="9630"/>
                  <a:pt x="14306" y="9630"/>
                </a:cubicBezTo>
                <a:cubicBezTo>
                  <a:pt x="14306" y="9697"/>
                  <a:pt x="14306" y="9697"/>
                  <a:pt x="14306" y="9697"/>
                </a:cubicBezTo>
                <a:cubicBezTo>
                  <a:pt x="14363" y="9697"/>
                  <a:pt x="14363" y="9697"/>
                  <a:pt x="14363" y="9697"/>
                </a:cubicBezTo>
                <a:cubicBezTo>
                  <a:pt x="14306" y="9697"/>
                  <a:pt x="14306" y="9697"/>
                  <a:pt x="14306" y="9697"/>
                </a:cubicBezTo>
                <a:cubicBezTo>
                  <a:pt x="14250" y="9697"/>
                  <a:pt x="14250" y="9697"/>
                  <a:pt x="14250" y="9697"/>
                </a:cubicBezTo>
                <a:cubicBezTo>
                  <a:pt x="14250" y="9697"/>
                  <a:pt x="14250" y="9697"/>
                  <a:pt x="14250" y="9697"/>
                </a:cubicBezTo>
                <a:cubicBezTo>
                  <a:pt x="14250" y="9697"/>
                  <a:pt x="14250" y="9697"/>
                  <a:pt x="14250" y="9697"/>
                </a:cubicBezTo>
                <a:cubicBezTo>
                  <a:pt x="14363" y="9763"/>
                  <a:pt x="14363" y="9763"/>
                  <a:pt x="14363" y="9763"/>
                </a:cubicBezTo>
                <a:cubicBezTo>
                  <a:pt x="14363" y="9830"/>
                  <a:pt x="14363" y="9830"/>
                  <a:pt x="14363" y="9830"/>
                </a:cubicBezTo>
                <a:cubicBezTo>
                  <a:pt x="14306" y="9830"/>
                  <a:pt x="14306" y="9830"/>
                  <a:pt x="14306" y="9830"/>
                </a:cubicBezTo>
                <a:cubicBezTo>
                  <a:pt x="14363" y="9897"/>
                  <a:pt x="14363" y="9897"/>
                  <a:pt x="14363" y="9897"/>
                </a:cubicBezTo>
                <a:cubicBezTo>
                  <a:pt x="14363" y="9830"/>
                  <a:pt x="14363" y="9830"/>
                  <a:pt x="14363" y="9830"/>
                </a:cubicBezTo>
                <a:cubicBezTo>
                  <a:pt x="14475" y="9897"/>
                  <a:pt x="14475" y="9897"/>
                  <a:pt x="14475" y="9897"/>
                </a:cubicBezTo>
                <a:cubicBezTo>
                  <a:pt x="14475" y="9897"/>
                  <a:pt x="14475" y="9897"/>
                  <a:pt x="14475" y="9897"/>
                </a:cubicBezTo>
                <a:cubicBezTo>
                  <a:pt x="14475" y="9897"/>
                  <a:pt x="14475" y="9897"/>
                  <a:pt x="14475" y="9897"/>
                </a:cubicBezTo>
                <a:cubicBezTo>
                  <a:pt x="14531" y="9964"/>
                  <a:pt x="14531" y="9964"/>
                  <a:pt x="14531" y="9964"/>
                </a:cubicBezTo>
                <a:cubicBezTo>
                  <a:pt x="14475" y="9964"/>
                  <a:pt x="14475" y="9964"/>
                  <a:pt x="14475" y="9964"/>
                </a:cubicBezTo>
                <a:cubicBezTo>
                  <a:pt x="14419" y="10031"/>
                  <a:pt x="14419" y="10031"/>
                  <a:pt x="14419" y="10031"/>
                </a:cubicBezTo>
                <a:cubicBezTo>
                  <a:pt x="14363" y="10098"/>
                  <a:pt x="14363" y="10098"/>
                  <a:pt x="14363" y="10098"/>
                </a:cubicBezTo>
                <a:cubicBezTo>
                  <a:pt x="14306" y="10098"/>
                  <a:pt x="14306" y="10098"/>
                  <a:pt x="14306" y="10098"/>
                </a:cubicBezTo>
                <a:cubicBezTo>
                  <a:pt x="14363" y="10098"/>
                  <a:pt x="14363" y="10098"/>
                  <a:pt x="14363" y="10098"/>
                </a:cubicBezTo>
                <a:cubicBezTo>
                  <a:pt x="14419" y="10098"/>
                  <a:pt x="14419" y="10098"/>
                  <a:pt x="14419" y="10098"/>
                </a:cubicBezTo>
                <a:cubicBezTo>
                  <a:pt x="14419" y="10165"/>
                  <a:pt x="14419" y="10165"/>
                  <a:pt x="14419" y="10165"/>
                </a:cubicBezTo>
                <a:cubicBezTo>
                  <a:pt x="14419" y="10165"/>
                  <a:pt x="14419" y="10165"/>
                  <a:pt x="14419" y="10165"/>
                </a:cubicBezTo>
                <a:cubicBezTo>
                  <a:pt x="14475" y="10165"/>
                  <a:pt x="14475" y="10165"/>
                  <a:pt x="14475" y="10165"/>
                </a:cubicBezTo>
                <a:cubicBezTo>
                  <a:pt x="14419" y="10232"/>
                  <a:pt x="14419" y="10232"/>
                  <a:pt x="14419" y="10232"/>
                </a:cubicBezTo>
                <a:cubicBezTo>
                  <a:pt x="14419" y="10232"/>
                  <a:pt x="14419" y="10232"/>
                  <a:pt x="14419" y="10232"/>
                </a:cubicBezTo>
                <a:cubicBezTo>
                  <a:pt x="14363" y="10298"/>
                  <a:pt x="14363" y="10298"/>
                  <a:pt x="14363" y="10298"/>
                </a:cubicBezTo>
                <a:cubicBezTo>
                  <a:pt x="14306" y="10298"/>
                  <a:pt x="14306" y="10298"/>
                  <a:pt x="14306" y="10298"/>
                </a:cubicBezTo>
                <a:cubicBezTo>
                  <a:pt x="14250" y="10298"/>
                  <a:pt x="14250" y="10298"/>
                  <a:pt x="14250" y="10298"/>
                </a:cubicBezTo>
                <a:cubicBezTo>
                  <a:pt x="14250" y="10298"/>
                  <a:pt x="14250" y="10298"/>
                  <a:pt x="14250" y="10298"/>
                </a:cubicBezTo>
                <a:cubicBezTo>
                  <a:pt x="14194" y="10298"/>
                  <a:pt x="14194" y="10298"/>
                  <a:pt x="14194" y="10298"/>
                </a:cubicBezTo>
                <a:cubicBezTo>
                  <a:pt x="14194" y="10232"/>
                  <a:pt x="14194" y="10232"/>
                  <a:pt x="14194" y="10232"/>
                </a:cubicBezTo>
                <a:cubicBezTo>
                  <a:pt x="14138" y="10232"/>
                  <a:pt x="14138" y="10232"/>
                  <a:pt x="14138" y="10232"/>
                </a:cubicBezTo>
                <a:cubicBezTo>
                  <a:pt x="14138" y="10232"/>
                  <a:pt x="14138" y="10232"/>
                  <a:pt x="14138" y="10232"/>
                </a:cubicBezTo>
                <a:cubicBezTo>
                  <a:pt x="14082" y="10232"/>
                  <a:pt x="14082" y="10232"/>
                  <a:pt x="14082" y="10232"/>
                </a:cubicBezTo>
                <a:cubicBezTo>
                  <a:pt x="14082" y="10298"/>
                  <a:pt x="14082" y="10298"/>
                  <a:pt x="14082" y="10298"/>
                </a:cubicBezTo>
                <a:cubicBezTo>
                  <a:pt x="14082" y="10298"/>
                  <a:pt x="14082" y="10298"/>
                  <a:pt x="14082" y="10298"/>
                </a:cubicBezTo>
                <a:cubicBezTo>
                  <a:pt x="14082" y="10298"/>
                  <a:pt x="14082" y="10298"/>
                  <a:pt x="14082" y="10298"/>
                </a:cubicBezTo>
                <a:cubicBezTo>
                  <a:pt x="14138" y="10298"/>
                  <a:pt x="14138" y="10298"/>
                  <a:pt x="14138" y="10298"/>
                </a:cubicBezTo>
                <a:cubicBezTo>
                  <a:pt x="14138" y="10365"/>
                  <a:pt x="14138" y="10365"/>
                  <a:pt x="14138" y="10365"/>
                </a:cubicBezTo>
                <a:cubicBezTo>
                  <a:pt x="14082" y="10365"/>
                  <a:pt x="14082" y="10365"/>
                  <a:pt x="14082" y="10365"/>
                </a:cubicBezTo>
                <a:cubicBezTo>
                  <a:pt x="14138" y="10432"/>
                  <a:pt x="14138" y="10432"/>
                  <a:pt x="14138" y="10432"/>
                </a:cubicBezTo>
                <a:cubicBezTo>
                  <a:pt x="14082" y="10432"/>
                  <a:pt x="14082" y="10432"/>
                  <a:pt x="14082" y="10432"/>
                </a:cubicBezTo>
                <a:cubicBezTo>
                  <a:pt x="14082" y="10499"/>
                  <a:pt x="14082" y="10499"/>
                  <a:pt x="14082" y="10499"/>
                </a:cubicBezTo>
                <a:cubicBezTo>
                  <a:pt x="14138" y="10499"/>
                  <a:pt x="14138" y="10499"/>
                  <a:pt x="14138" y="10499"/>
                </a:cubicBezTo>
                <a:cubicBezTo>
                  <a:pt x="14138" y="10432"/>
                  <a:pt x="14138" y="10432"/>
                  <a:pt x="14138" y="10432"/>
                </a:cubicBezTo>
                <a:cubicBezTo>
                  <a:pt x="14138" y="10432"/>
                  <a:pt x="14138" y="10432"/>
                  <a:pt x="14138" y="10432"/>
                </a:cubicBezTo>
                <a:cubicBezTo>
                  <a:pt x="14138" y="10499"/>
                  <a:pt x="14138" y="10499"/>
                  <a:pt x="14138" y="10499"/>
                </a:cubicBezTo>
                <a:cubicBezTo>
                  <a:pt x="14082" y="10499"/>
                  <a:pt x="14082" y="10499"/>
                  <a:pt x="14082" y="10499"/>
                </a:cubicBezTo>
                <a:cubicBezTo>
                  <a:pt x="14082" y="10566"/>
                  <a:pt x="14082" y="10566"/>
                  <a:pt x="14082" y="10566"/>
                </a:cubicBezTo>
                <a:cubicBezTo>
                  <a:pt x="14082" y="10633"/>
                  <a:pt x="14082" y="10633"/>
                  <a:pt x="14082" y="10633"/>
                </a:cubicBezTo>
                <a:cubicBezTo>
                  <a:pt x="14138" y="10700"/>
                  <a:pt x="14138" y="10700"/>
                  <a:pt x="14138" y="10700"/>
                </a:cubicBezTo>
                <a:cubicBezTo>
                  <a:pt x="14138" y="10700"/>
                  <a:pt x="14138" y="10700"/>
                  <a:pt x="14138" y="10700"/>
                </a:cubicBezTo>
                <a:cubicBezTo>
                  <a:pt x="14194" y="10833"/>
                  <a:pt x="14194" y="10833"/>
                  <a:pt x="14194" y="10833"/>
                </a:cubicBezTo>
                <a:cubicBezTo>
                  <a:pt x="14194" y="10900"/>
                  <a:pt x="14194" y="10900"/>
                  <a:pt x="14194" y="10900"/>
                </a:cubicBezTo>
                <a:cubicBezTo>
                  <a:pt x="14138" y="10900"/>
                  <a:pt x="14138" y="10900"/>
                  <a:pt x="14138" y="10900"/>
                </a:cubicBezTo>
                <a:cubicBezTo>
                  <a:pt x="14138" y="10967"/>
                  <a:pt x="14138" y="10967"/>
                  <a:pt x="14138" y="10967"/>
                </a:cubicBezTo>
                <a:cubicBezTo>
                  <a:pt x="14082" y="10967"/>
                  <a:pt x="14082" y="10967"/>
                  <a:pt x="14082" y="10967"/>
                </a:cubicBezTo>
                <a:cubicBezTo>
                  <a:pt x="14082" y="11034"/>
                  <a:pt x="14082" y="11034"/>
                  <a:pt x="14082" y="11034"/>
                </a:cubicBezTo>
                <a:cubicBezTo>
                  <a:pt x="14082" y="11101"/>
                  <a:pt x="14082" y="11101"/>
                  <a:pt x="14082" y="11101"/>
                </a:cubicBezTo>
                <a:cubicBezTo>
                  <a:pt x="14026" y="11034"/>
                  <a:pt x="14026" y="11034"/>
                  <a:pt x="14026" y="11034"/>
                </a:cubicBezTo>
                <a:cubicBezTo>
                  <a:pt x="13970" y="11034"/>
                  <a:pt x="13970" y="11034"/>
                  <a:pt x="13970" y="11034"/>
                </a:cubicBezTo>
                <a:cubicBezTo>
                  <a:pt x="13914" y="11101"/>
                  <a:pt x="13914" y="11101"/>
                  <a:pt x="13914" y="11101"/>
                </a:cubicBezTo>
                <a:cubicBezTo>
                  <a:pt x="13914" y="11168"/>
                  <a:pt x="13914" y="11168"/>
                  <a:pt x="13914" y="11168"/>
                </a:cubicBezTo>
                <a:cubicBezTo>
                  <a:pt x="13858" y="11168"/>
                  <a:pt x="13858" y="11168"/>
                  <a:pt x="13858" y="11168"/>
                </a:cubicBezTo>
                <a:cubicBezTo>
                  <a:pt x="13858" y="11235"/>
                  <a:pt x="13858" y="11235"/>
                  <a:pt x="13858" y="11235"/>
                </a:cubicBezTo>
                <a:cubicBezTo>
                  <a:pt x="13802" y="11235"/>
                  <a:pt x="13802" y="11235"/>
                  <a:pt x="13802" y="11235"/>
                </a:cubicBezTo>
                <a:cubicBezTo>
                  <a:pt x="13745" y="11302"/>
                  <a:pt x="13745" y="11302"/>
                  <a:pt x="13745" y="11302"/>
                </a:cubicBezTo>
                <a:cubicBezTo>
                  <a:pt x="13689" y="11302"/>
                  <a:pt x="13689" y="11302"/>
                  <a:pt x="13689" y="11302"/>
                </a:cubicBezTo>
                <a:cubicBezTo>
                  <a:pt x="13633" y="11302"/>
                  <a:pt x="13633" y="11302"/>
                  <a:pt x="13633" y="11302"/>
                </a:cubicBezTo>
                <a:cubicBezTo>
                  <a:pt x="13633" y="11368"/>
                  <a:pt x="13633" y="11368"/>
                  <a:pt x="13633" y="11368"/>
                </a:cubicBezTo>
                <a:cubicBezTo>
                  <a:pt x="13521" y="11368"/>
                  <a:pt x="13521" y="11368"/>
                  <a:pt x="13521" y="11368"/>
                </a:cubicBezTo>
                <a:cubicBezTo>
                  <a:pt x="13465" y="11368"/>
                  <a:pt x="13465" y="11368"/>
                  <a:pt x="13465" y="11368"/>
                </a:cubicBezTo>
                <a:cubicBezTo>
                  <a:pt x="13521" y="11302"/>
                  <a:pt x="13521" y="11302"/>
                  <a:pt x="13521" y="11302"/>
                </a:cubicBezTo>
                <a:cubicBezTo>
                  <a:pt x="13521" y="11235"/>
                  <a:pt x="13521" y="11235"/>
                  <a:pt x="13521" y="11235"/>
                </a:cubicBezTo>
                <a:cubicBezTo>
                  <a:pt x="13465" y="11235"/>
                  <a:pt x="13465" y="11235"/>
                  <a:pt x="13465" y="11235"/>
                </a:cubicBezTo>
                <a:cubicBezTo>
                  <a:pt x="13465" y="11168"/>
                  <a:pt x="13465" y="11168"/>
                  <a:pt x="13465" y="11168"/>
                </a:cubicBezTo>
                <a:cubicBezTo>
                  <a:pt x="13465" y="11168"/>
                  <a:pt x="13465" y="11168"/>
                  <a:pt x="13465" y="11168"/>
                </a:cubicBezTo>
                <a:cubicBezTo>
                  <a:pt x="13465" y="11168"/>
                  <a:pt x="13465" y="11168"/>
                  <a:pt x="13465" y="11168"/>
                </a:cubicBezTo>
                <a:cubicBezTo>
                  <a:pt x="13521" y="11034"/>
                  <a:pt x="13521" y="11034"/>
                  <a:pt x="13521" y="11034"/>
                </a:cubicBezTo>
                <a:cubicBezTo>
                  <a:pt x="13465" y="11101"/>
                  <a:pt x="13465" y="11101"/>
                  <a:pt x="13465" y="11101"/>
                </a:cubicBezTo>
                <a:cubicBezTo>
                  <a:pt x="13465" y="11101"/>
                  <a:pt x="13465" y="11101"/>
                  <a:pt x="13465" y="11101"/>
                </a:cubicBezTo>
                <a:cubicBezTo>
                  <a:pt x="13465" y="11034"/>
                  <a:pt x="13465" y="11034"/>
                  <a:pt x="13465" y="11034"/>
                </a:cubicBezTo>
                <a:cubicBezTo>
                  <a:pt x="13409" y="11034"/>
                  <a:pt x="13409" y="11034"/>
                  <a:pt x="13409" y="11034"/>
                </a:cubicBezTo>
                <a:cubicBezTo>
                  <a:pt x="13409" y="10967"/>
                  <a:pt x="13409" y="10967"/>
                  <a:pt x="13409" y="10967"/>
                </a:cubicBezTo>
                <a:cubicBezTo>
                  <a:pt x="13353" y="10967"/>
                  <a:pt x="13353" y="10967"/>
                  <a:pt x="13353" y="10967"/>
                </a:cubicBezTo>
                <a:cubicBezTo>
                  <a:pt x="13353" y="10967"/>
                  <a:pt x="13353" y="10967"/>
                  <a:pt x="13353" y="10967"/>
                </a:cubicBezTo>
                <a:cubicBezTo>
                  <a:pt x="13297" y="10967"/>
                  <a:pt x="13297" y="10967"/>
                  <a:pt x="13297" y="10967"/>
                </a:cubicBezTo>
                <a:cubicBezTo>
                  <a:pt x="13241" y="11034"/>
                  <a:pt x="13241" y="11034"/>
                  <a:pt x="13241" y="11034"/>
                </a:cubicBezTo>
                <a:cubicBezTo>
                  <a:pt x="13297" y="11034"/>
                  <a:pt x="13297" y="11034"/>
                  <a:pt x="13297" y="11034"/>
                </a:cubicBezTo>
                <a:cubicBezTo>
                  <a:pt x="13353" y="11034"/>
                  <a:pt x="13353" y="11034"/>
                  <a:pt x="13353" y="11034"/>
                </a:cubicBezTo>
                <a:cubicBezTo>
                  <a:pt x="13353" y="11034"/>
                  <a:pt x="13353" y="11034"/>
                  <a:pt x="13353" y="11034"/>
                </a:cubicBezTo>
                <a:cubicBezTo>
                  <a:pt x="13353" y="11034"/>
                  <a:pt x="13353" y="11034"/>
                  <a:pt x="13353" y="11034"/>
                </a:cubicBezTo>
                <a:cubicBezTo>
                  <a:pt x="13409" y="11101"/>
                  <a:pt x="13409" y="11101"/>
                  <a:pt x="13409" y="11101"/>
                </a:cubicBezTo>
                <a:cubicBezTo>
                  <a:pt x="13409" y="11168"/>
                  <a:pt x="13409" y="11168"/>
                  <a:pt x="13409" y="11168"/>
                </a:cubicBezTo>
                <a:cubicBezTo>
                  <a:pt x="13409" y="11235"/>
                  <a:pt x="13409" y="11235"/>
                  <a:pt x="13409" y="11235"/>
                </a:cubicBezTo>
                <a:cubicBezTo>
                  <a:pt x="13465" y="11235"/>
                  <a:pt x="13465" y="11235"/>
                  <a:pt x="13465" y="11235"/>
                </a:cubicBezTo>
                <a:cubicBezTo>
                  <a:pt x="13465" y="11302"/>
                  <a:pt x="13465" y="11302"/>
                  <a:pt x="13465" y="11302"/>
                </a:cubicBezTo>
                <a:cubicBezTo>
                  <a:pt x="13409" y="11368"/>
                  <a:pt x="13409" y="11368"/>
                  <a:pt x="13409" y="11368"/>
                </a:cubicBezTo>
                <a:cubicBezTo>
                  <a:pt x="13465" y="11368"/>
                  <a:pt x="13465" y="11368"/>
                  <a:pt x="13465" y="11368"/>
                </a:cubicBezTo>
                <a:cubicBezTo>
                  <a:pt x="13465" y="11435"/>
                  <a:pt x="13465" y="11435"/>
                  <a:pt x="13465" y="11435"/>
                </a:cubicBezTo>
                <a:cubicBezTo>
                  <a:pt x="13409" y="11435"/>
                  <a:pt x="13409" y="11435"/>
                  <a:pt x="13409" y="11435"/>
                </a:cubicBezTo>
                <a:cubicBezTo>
                  <a:pt x="13353" y="11368"/>
                  <a:pt x="13353" y="11368"/>
                  <a:pt x="13353" y="11368"/>
                </a:cubicBezTo>
                <a:cubicBezTo>
                  <a:pt x="13353" y="11302"/>
                  <a:pt x="13353" y="11302"/>
                  <a:pt x="13353" y="11302"/>
                </a:cubicBezTo>
                <a:cubicBezTo>
                  <a:pt x="13297" y="11302"/>
                  <a:pt x="13297" y="11302"/>
                  <a:pt x="13297" y="11302"/>
                </a:cubicBezTo>
                <a:cubicBezTo>
                  <a:pt x="13297" y="11235"/>
                  <a:pt x="13297" y="11235"/>
                  <a:pt x="13297" y="11235"/>
                </a:cubicBezTo>
                <a:cubicBezTo>
                  <a:pt x="13241" y="11302"/>
                  <a:pt x="13241" y="11302"/>
                  <a:pt x="13241" y="11302"/>
                </a:cubicBezTo>
                <a:cubicBezTo>
                  <a:pt x="13297" y="11368"/>
                  <a:pt x="13297" y="11368"/>
                  <a:pt x="13297" y="11368"/>
                </a:cubicBezTo>
                <a:cubicBezTo>
                  <a:pt x="13297" y="11368"/>
                  <a:pt x="13297" y="11368"/>
                  <a:pt x="13297" y="11368"/>
                </a:cubicBezTo>
                <a:cubicBezTo>
                  <a:pt x="13241" y="11368"/>
                  <a:pt x="13241" y="11368"/>
                  <a:pt x="13241" y="11368"/>
                </a:cubicBezTo>
                <a:cubicBezTo>
                  <a:pt x="13184" y="11368"/>
                  <a:pt x="13184" y="11368"/>
                  <a:pt x="13184" y="11368"/>
                </a:cubicBezTo>
                <a:cubicBezTo>
                  <a:pt x="13184" y="11302"/>
                  <a:pt x="13184" y="11302"/>
                  <a:pt x="13184" y="11302"/>
                </a:cubicBezTo>
                <a:cubicBezTo>
                  <a:pt x="13184" y="11368"/>
                  <a:pt x="13184" y="11368"/>
                  <a:pt x="13184" y="11368"/>
                </a:cubicBezTo>
                <a:cubicBezTo>
                  <a:pt x="13184" y="11302"/>
                  <a:pt x="13184" y="11302"/>
                  <a:pt x="13184" y="11302"/>
                </a:cubicBezTo>
                <a:cubicBezTo>
                  <a:pt x="13184" y="11235"/>
                  <a:pt x="13184" y="11235"/>
                  <a:pt x="13184" y="11235"/>
                </a:cubicBezTo>
                <a:cubicBezTo>
                  <a:pt x="13184" y="11235"/>
                  <a:pt x="13184" y="11235"/>
                  <a:pt x="13184" y="11235"/>
                </a:cubicBezTo>
                <a:cubicBezTo>
                  <a:pt x="13184" y="11168"/>
                  <a:pt x="13184" y="11168"/>
                  <a:pt x="13184" y="11168"/>
                </a:cubicBezTo>
                <a:cubicBezTo>
                  <a:pt x="13184" y="11168"/>
                  <a:pt x="13184" y="11168"/>
                  <a:pt x="13184" y="11168"/>
                </a:cubicBezTo>
                <a:cubicBezTo>
                  <a:pt x="13072" y="11168"/>
                  <a:pt x="13072" y="11168"/>
                  <a:pt x="13072" y="11168"/>
                </a:cubicBezTo>
                <a:cubicBezTo>
                  <a:pt x="13016" y="11168"/>
                  <a:pt x="13016" y="11168"/>
                  <a:pt x="13016" y="11168"/>
                </a:cubicBezTo>
                <a:cubicBezTo>
                  <a:pt x="13016" y="11168"/>
                  <a:pt x="13016" y="11168"/>
                  <a:pt x="13016" y="11168"/>
                </a:cubicBezTo>
                <a:cubicBezTo>
                  <a:pt x="12960" y="11168"/>
                  <a:pt x="12960" y="11168"/>
                  <a:pt x="12960" y="11168"/>
                </a:cubicBezTo>
                <a:cubicBezTo>
                  <a:pt x="12904" y="11168"/>
                  <a:pt x="12904" y="11168"/>
                  <a:pt x="12904" y="11168"/>
                </a:cubicBezTo>
                <a:cubicBezTo>
                  <a:pt x="12904" y="11168"/>
                  <a:pt x="12904" y="11168"/>
                  <a:pt x="12904" y="11168"/>
                </a:cubicBezTo>
                <a:cubicBezTo>
                  <a:pt x="12904" y="11235"/>
                  <a:pt x="12904" y="11235"/>
                  <a:pt x="12904" y="11235"/>
                </a:cubicBezTo>
                <a:cubicBezTo>
                  <a:pt x="12904" y="11235"/>
                  <a:pt x="12904" y="11235"/>
                  <a:pt x="12904" y="11235"/>
                </a:cubicBezTo>
                <a:cubicBezTo>
                  <a:pt x="12904" y="11302"/>
                  <a:pt x="12904" y="11302"/>
                  <a:pt x="12904" y="11302"/>
                </a:cubicBezTo>
                <a:cubicBezTo>
                  <a:pt x="12904" y="11302"/>
                  <a:pt x="12904" y="11302"/>
                  <a:pt x="12904" y="11302"/>
                </a:cubicBezTo>
                <a:cubicBezTo>
                  <a:pt x="12960" y="11302"/>
                  <a:pt x="12960" y="11302"/>
                  <a:pt x="12960" y="11302"/>
                </a:cubicBezTo>
                <a:cubicBezTo>
                  <a:pt x="13016" y="11368"/>
                  <a:pt x="13016" y="11368"/>
                  <a:pt x="13016" y="11368"/>
                </a:cubicBezTo>
                <a:cubicBezTo>
                  <a:pt x="12960" y="11435"/>
                  <a:pt x="12960" y="11435"/>
                  <a:pt x="12960" y="11435"/>
                </a:cubicBezTo>
                <a:cubicBezTo>
                  <a:pt x="12904" y="11435"/>
                  <a:pt x="12904" y="11435"/>
                  <a:pt x="12904" y="11435"/>
                </a:cubicBezTo>
                <a:cubicBezTo>
                  <a:pt x="12792" y="11569"/>
                  <a:pt x="12792" y="11569"/>
                  <a:pt x="12792" y="11569"/>
                </a:cubicBezTo>
                <a:cubicBezTo>
                  <a:pt x="12736" y="11636"/>
                  <a:pt x="12736" y="11636"/>
                  <a:pt x="12736" y="11636"/>
                </a:cubicBezTo>
                <a:cubicBezTo>
                  <a:pt x="12679" y="11703"/>
                  <a:pt x="12679" y="11703"/>
                  <a:pt x="12679" y="11703"/>
                </a:cubicBezTo>
                <a:cubicBezTo>
                  <a:pt x="12679" y="11703"/>
                  <a:pt x="12679" y="11703"/>
                  <a:pt x="12679" y="11703"/>
                </a:cubicBezTo>
                <a:cubicBezTo>
                  <a:pt x="12623" y="11703"/>
                  <a:pt x="12623" y="11703"/>
                  <a:pt x="12623" y="11703"/>
                </a:cubicBezTo>
                <a:cubicBezTo>
                  <a:pt x="12623" y="11770"/>
                  <a:pt x="12623" y="11770"/>
                  <a:pt x="12623" y="11770"/>
                </a:cubicBezTo>
                <a:cubicBezTo>
                  <a:pt x="12567" y="11770"/>
                  <a:pt x="12567" y="11770"/>
                  <a:pt x="12567" y="11770"/>
                </a:cubicBezTo>
                <a:cubicBezTo>
                  <a:pt x="12399" y="11770"/>
                  <a:pt x="12399" y="11770"/>
                  <a:pt x="12399" y="11770"/>
                </a:cubicBezTo>
                <a:cubicBezTo>
                  <a:pt x="12399" y="11703"/>
                  <a:pt x="12399" y="11703"/>
                  <a:pt x="12399" y="11703"/>
                </a:cubicBezTo>
                <a:cubicBezTo>
                  <a:pt x="12343" y="11636"/>
                  <a:pt x="12343" y="11636"/>
                  <a:pt x="12343" y="11636"/>
                </a:cubicBezTo>
                <a:cubicBezTo>
                  <a:pt x="12287" y="11636"/>
                  <a:pt x="12287" y="11636"/>
                  <a:pt x="12287" y="11636"/>
                </a:cubicBezTo>
                <a:cubicBezTo>
                  <a:pt x="12287" y="11569"/>
                  <a:pt x="12287" y="11569"/>
                  <a:pt x="12287" y="11569"/>
                </a:cubicBezTo>
                <a:cubicBezTo>
                  <a:pt x="12287" y="11569"/>
                  <a:pt x="12287" y="11569"/>
                  <a:pt x="12287" y="11569"/>
                </a:cubicBezTo>
                <a:cubicBezTo>
                  <a:pt x="12343" y="11569"/>
                  <a:pt x="12343" y="11569"/>
                  <a:pt x="12343" y="11569"/>
                </a:cubicBezTo>
                <a:cubicBezTo>
                  <a:pt x="12287" y="11569"/>
                  <a:pt x="12287" y="11569"/>
                  <a:pt x="12287" y="11569"/>
                </a:cubicBezTo>
                <a:cubicBezTo>
                  <a:pt x="12231" y="11502"/>
                  <a:pt x="12231" y="11502"/>
                  <a:pt x="12231" y="11502"/>
                </a:cubicBezTo>
                <a:cubicBezTo>
                  <a:pt x="12175" y="11435"/>
                  <a:pt x="12175" y="11435"/>
                  <a:pt x="12175" y="11435"/>
                </a:cubicBezTo>
                <a:cubicBezTo>
                  <a:pt x="12118" y="11368"/>
                  <a:pt x="12118" y="11368"/>
                  <a:pt x="12118" y="11368"/>
                </a:cubicBezTo>
                <a:cubicBezTo>
                  <a:pt x="12062" y="11368"/>
                  <a:pt x="12062" y="11368"/>
                  <a:pt x="12062" y="11368"/>
                </a:cubicBezTo>
                <a:cubicBezTo>
                  <a:pt x="11950" y="11302"/>
                  <a:pt x="11950" y="11302"/>
                  <a:pt x="11950" y="11302"/>
                </a:cubicBezTo>
                <a:cubicBezTo>
                  <a:pt x="11838" y="11302"/>
                  <a:pt x="11838" y="11302"/>
                  <a:pt x="11838" y="11302"/>
                </a:cubicBezTo>
                <a:cubicBezTo>
                  <a:pt x="11782" y="11302"/>
                  <a:pt x="11782" y="11302"/>
                  <a:pt x="11782" y="11302"/>
                </a:cubicBezTo>
                <a:cubicBezTo>
                  <a:pt x="11782" y="11302"/>
                  <a:pt x="11782" y="11302"/>
                  <a:pt x="11782" y="11302"/>
                </a:cubicBezTo>
                <a:cubicBezTo>
                  <a:pt x="11838" y="11368"/>
                  <a:pt x="11838" y="11368"/>
                  <a:pt x="11838" y="11368"/>
                </a:cubicBezTo>
                <a:cubicBezTo>
                  <a:pt x="11838" y="11368"/>
                  <a:pt x="11838" y="11368"/>
                  <a:pt x="11838" y="11368"/>
                </a:cubicBezTo>
                <a:cubicBezTo>
                  <a:pt x="11894" y="11368"/>
                  <a:pt x="11894" y="11368"/>
                  <a:pt x="11894" y="11368"/>
                </a:cubicBezTo>
                <a:cubicBezTo>
                  <a:pt x="12006" y="11368"/>
                  <a:pt x="12006" y="11368"/>
                  <a:pt x="12006" y="11368"/>
                </a:cubicBezTo>
                <a:cubicBezTo>
                  <a:pt x="12118" y="11368"/>
                  <a:pt x="12118" y="11368"/>
                  <a:pt x="12118" y="11368"/>
                </a:cubicBezTo>
                <a:cubicBezTo>
                  <a:pt x="12118" y="11435"/>
                  <a:pt x="12118" y="11435"/>
                  <a:pt x="12118" y="11435"/>
                </a:cubicBezTo>
                <a:cubicBezTo>
                  <a:pt x="12118" y="11435"/>
                  <a:pt x="12118" y="11435"/>
                  <a:pt x="12118" y="11435"/>
                </a:cubicBezTo>
                <a:cubicBezTo>
                  <a:pt x="12118" y="11435"/>
                  <a:pt x="12118" y="11435"/>
                  <a:pt x="12118" y="11435"/>
                </a:cubicBezTo>
                <a:cubicBezTo>
                  <a:pt x="12062" y="11435"/>
                  <a:pt x="12062" y="11435"/>
                  <a:pt x="12062" y="11435"/>
                </a:cubicBezTo>
                <a:cubicBezTo>
                  <a:pt x="12118" y="11502"/>
                  <a:pt x="12118" y="11502"/>
                  <a:pt x="12118" y="11502"/>
                </a:cubicBezTo>
                <a:cubicBezTo>
                  <a:pt x="12118" y="11569"/>
                  <a:pt x="12118" y="11569"/>
                  <a:pt x="12118" y="11569"/>
                </a:cubicBezTo>
                <a:cubicBezTo>
                  <a:pt x="12118" y="11569"/>
                  <a:pt x="12118" y="11569"/>
                  <a:pt x="12118" y="11569"/>
                </a:cubicBezTo>
                <a:cubicBezTo>
                  <a:pt x="12175" y="11703"/>
                  <a:pt x="12175" y="11703"/>
                  <a:pt x="12175" y="11703"/>
                </a:cubicBezTo>
                <a:cubicBezTo>
                  <a:pt x="12231" y="11770"/>
                  <a:pt x="12231" y="11770"/>
                  <a:pt x="12231" y="11770"/>
                </a:cubicBezTo>
                <a:cubicBezTo>
                  <a:pt x="12287" y="11770"/>
                  <a:pt x="12287" y="11770"/>
                  <a:pt x="12287" y="11770"/>
                </a:cubicBezTo>
                <a:cubicBezTo>
                  <a:pt x="12399" y="11837"/>
                  <a:pt x="12399" y="11837"/>
                  <a:pt x="12399" y="11837"/>
                </a:cubicBezTo>
                <a:cubicBezTo>
                  <a:pt x="12567" y="11837"/>
                  <a:pt x="12567" y="11837"/>
                  <a:pt x="12567" y="11837"/>
                </a:cubicBezTo>
                <a:cubicBezTo>
                  <a:pt x="12567" y="11903"/>
                  <a:pt x="12567" y="11903"/>
                  <a:pt x="12567" y="11903"/>
                </a:cubicBezTo>
                <a:cubicBezTo>
                  <a:pt x="12567" y="11970"/>
                  <a:pt x="12567" y="11970"/>
                  <a:pt x="12567" y="11970"/>
                </a:cubicBezTo>
                <a:cubicBezTo>
                  <a:pt x="12511" y="11970"/>
                  <a:pt x="12511" y="11970"/>
                  <a:pt x="12511" y="11970"/>
                </a:cubicBezTo>
                <a:cubicBezTo>
                  <a:pt x="12455" y="12037"/>
                  <a:pt x="12455" y="12037"/>
                  <a:pt x="12455" y="12037"/>
                </a:cubicBezTo>
                <a:cubicBezTo>
                  <a:pt x="12399" y="12104"/>
                  <a:pt x="12399" y="12104"/>
                  <a:pt x="12399" y="12104"/>
                </a:cubicBezTo>
                <a:cubicBezTo>
                  <a:pt x="12399" y="12104"/>
                  <a:pt x="12399" y="12104"/>
                  <a:pt x="12399" y="12104"/>
                </a:cubicBezTo>
                <a:cubicBezTo>
                  <a:pt x="12343" y="12104"/>
                  <a:pt x="12343" y="12104"/>
                  <a:pt x="12343" y="12104"/>
                </a:cubicBezTo>
                <a:cubicBezTo>
                  <a:pt x="12343" y="12171"/>
                  <a:pt x="12343" y="12171"/>
                  <a:pt x="12343" y="12171"/>
                </a:cubicBezTo>
                <a:cubicBezTo>
                  <a:pt x="12175" y="12305"/>
                  <a:pt x="12175" y="12305"/>
                  <a:pt x="12175" y="12305"/>
                </a:cubicBezTo>
                <a:cubicBezTo>
                  <a:pt x="12118" y="12372"/>
                  <a:pt x="12118" y="12372"/>
                  <a:pt x="12118" y="12372"/>
                </a:cubicBezTo>
                <a:cubicBezTo>
                  <a:pt x="12062" y="12438"/>
                  <a:pt x="12062" y="12438"/>
                  <a:pt x="12062" y="12438"/>
                </a:cubicBezTo>
                <a:cubicBezTo>
                  <a:pt x="12062" y="12438"/>
                  <a:pt x="12062" y="12438"/>
                  <a:pt x="12062" y="12438"/>
                </a:cubicBezTo>
                <a:cubicBezTo>
                  <a:pt x="12006" y="12438"/>
                  <a:pt x="12006" y="12438"/>
                  <a:pt x="12006" y="12438"/>
                </a:cubicBezTo>
                <a:cubicBezTo>
                  <a:pt x="12006" y="12438"/>
                  <a:pt x="12006" y="12438"/>
                  <a:pt x="12006" y="12438"/>
                </a:cubicBezTo>
                <a:cubicBezTo>
                  <a:pt x="12006" y="12438"/>
                  <a:pt x="12006" y="12438"/>
                  <a:pt x="12006" y="12438"/>
                </a:cubicBezTo>
                <a:cubicBezTo>
                  <a:pt x="11894" y="12372"/>
                  <a:pt x="11894" y="12372"/>
                  <a:pt x="11894" y="12372"/>
                </a:cubicBezTo>
                <a:cubicBezTo>
                  <a:pt x="11894" y="12372"/>
                  <a:pt x="11894" y="12372"/>
                  <a:pt x="11894" y="12372"/>
                </a:cubicBezTo>
                <a:cubicBezTo>
                  <a:pt x="11838" y="12372"/>
                  <a:pt x="11838" y="12372"/>
                  <a:pt x="11838" y="12372"/>
                </a:cubicBezTo>
                <a:cubicBezTo>
                  <a:pt x="11838" y="12372"/>
                  <a:pt x="11838" y="12372"/>
                  <a:pt x="11838" y="12372"/>
                </a:cubicBezTo>
                <a:cubicBezTo>
                  <a:pt x="11838" y="12372"/>
                  <a:pt x="11838" y="12372"/>
                  <a:pt x="11838" y="12372"/>
                </a:cubicBezTo>
                <a:cubicBezTo>
                  <a:pt x="11838" y="12305"/>
                  <a:pt x="11838" y="12305"/>
                  <a:pt x="11838" y="12305"/>
                </a:cubicBezTo>
                <a:cubicBezTo>
                  <a:pt x="11838" y="12305"/>
                  <a:pt x="11838" y="12305"/>
                  <a:pt x="11838" y="12305"/>
                </a:cubicBezTo>
                <a:cubicBezTo>
                  <a:pt x="11838" y="12238"/>
                  <a:pt x="11838" y="12238"/>
                  <a:pt x="11838" y="12238"/>
                </a:cubicBezTo>
                <a:cubicBezTo>
                  <a:pt x="11782" y="12305"/>
                  <a:pt x="11782" y="12305"/>
                  <a:pt x="11782" y="12305"/>
                </a:cubicBezTo>
                <a:cubicBezTo>
                  <a:pt x="11726" y="12372"/>
                  <a:pt x="11726" y="12372"/>
                  <a:pt x="11726" y="12372"/>
                </a:cubicBezTo>
                <a:cubicBezTo>
                  <a:pt x="11726" y="12372"/>
                  <a:pt x="11726" y="12372"/>
                  <a:pt x="11726" y="12372"/>
                </a:cubicBezTo>
                <a:cubicBezTo>
                  <a:pt x="11726" y="12238"/>
                  <a:pt x="11726" y="12238"/>
                  <a:pt x="11726" y="12238"/>
                </a:cubicBezTo>
                <a:cubicBezTo>
                  <a:pt x="11670" y="12305"/>
                  <a:pt x="11670" y="12305"/>
                  <a:pt x="11670" y="12305"/>
                </a:cubicBezTo>
                <a:cubicBezTo>
                  <a:pt x="11726" y="12372"/>
                  <a:pt x="11726" y="12372"/>
                  <a:pt x="11726" y="12372"/>
                </a:cubicBezTo>
                <a:cubicBezTo>
                  <a:pt x="11726" y="12438"/>
                  <a:pt x="11726" y="12438"/>
                  <a:pt x="11726" y="12438"/>
                </a:cubicBezTo>
                <a:cubicBezTo>
                  <a:pt x="11670" y="12572"/>
                  <a:pt x="11670" y="12572"/>
                  <a:pt x="11670" y="12572"/>
                </a:cubicBezTo>
                <a:cubicBezTo>
                  <a:pt x="11614" y="12572"/>
                  <a:pt x="11614" y="12572"/>
                  <a:pt x="11614" y="12572"/>
                </a:cubicBezTo>
                <a:cubicBezTo>
                  <a:pt x="11614" y="12505"/>
                  <a:pt x="11614" y="12505"/>
                  <a:pt x="11614" y="12505"/>
                </a:cubicBezTo>
                <a:cubicBezTo>
                  <a:pt x="11557" y="12438"/>
                  <a:pt x="11557" y="12438"/>
                  <a:pt x="11557" y="12438"/>
                </a:cubicBezTo>
                <a:cubicBezTo>
                  <a:pt x="11557" y="12505"/>
                  <a:pt x="11557" y="12505"/>
                  <a:pt x="11557" y="12505"/>
                </a:cubicBezTo>
                <a:cubicBezTo>
                  <a:pt x="11614" y="12505"/>
                  <a:pt x="11614" y="12505"/>
                  <a:pt x="11614" y="12505"/>
                </a:cubicBezTo>
                <a:cubicBezTo>
                  <a:pt x="11557" y="12572"/>
                  <a:pt x="11557" y="12572"/>
                  <a:pt x="11557" y="12572"/>
                </a:cubicBezTo>
                <a:cubicBezTo>
                  <a:pt x="11557" y="12639"/>
                  <a:pt x="11557" y="12639"/>
                  <a:pt x="11557" y="12639"/>
                </a:cubicBezTo>
                <a:cubicBezTo>
                  <a:pt x="11501" y="12572"/>
                  <a:pt x="11501" y="12572"/>
                  <a:pt x="11501" y="12572"/>
                </a:cubicBezTo>
                <a:cubicBezTo>
                  <a:pt x="11445" y="12572"/>
                  <a:pt x="11445" y="12572"/>
                  <a:pt x="11445" y="12572"/>
                </a:cubicBezTo>
                <a:cubicBezTo>
                  <a:pt x="11445" y="12505"/>
                  <a:pt x="11445" y="12505"/>
                  <a:pt x="11445" y="12505"/>
                </a:cubicBezTo>
                <a:cubicBezTo>
                  <a:pt x="11445" y="12505"/>
                  <a:pt x="11445" y="12505"/>
                  <a:pt x="11445" y="12505"/>
                </a:cubicBezTo>
                <a:cubicBezTo>
                  <a:pt x="11389" y="12438"/>
                  <a:pt x="11389" y="12438"/>
                  <a:pt x="11389" y="12438"/>
                </a:cubicBezTo>
                <a:cubicBezTo>
                  <a:pt x="11277" y="12372"/>
                  <a:pt x="11277" y="12372"/>
                  <a:pt x="11277" y="12372"/>
                </a:cubicBezTo>
                <a:cubicBezTo>
                  <a:pt x="11165" y="12305"/>
                  <a:pt x="11165" y="12305"/>
                  <a:pt x="11165" y="12305"/>
                </a:cubicBezTo>
                <a:cubicBezTo>
                  <a:pt x="11165" y="12238"/>
                  <a:pt x="11165" y="12238"/>
                  <a:pt x="11165" y="12238"/>
                </a:cubicBezTo>
                <a:cubicBezTo>
                  <a:pt x="11109" y="12238"/>
                  <a:pt x="11109" y="12238"/>
                  <a:pt x="11109" y="12238"/>
                </a:cubicBezTo>
                <a:cubicBezTo>
                  <a:pt x="11052" y="12171"/>
                  <a:pt x="11052" y="12171"/>
                  <a:pt x="11052" y="12171"/>
                </a:cubicBezTo>
                <a:cubicBezTo>
                  <a:pt x="10996" y="12171"/>
                  <a:pt x="10996" y="12171"/>
                  <a:pt x="10996" y="12171"/>
                </a:cubicBezTo>
                <a:cubicBezTo>
                  <a:pt x="10996" y="12238"/>
                  <a:pt x="10996" y="12238"/>
                  <a:pt x="10996" y="12238"/>
                </a:cubicBezTo>
                <a:cubicBezTo>
                  <a:pt x="10996" y="12238"/>
                  <a:pt x="10996" y="12238"/>
                  <a:pt x="10996" y="12238"/>
                </a:cubicBezTo>
                <a:cubicBezTo>
                  <a:pt x="10996" y="12305"/>
                  <a:pt x="10996" y="12305"/>
                  <a:pt x="10996" y="12305"/>
                </a:cubicBezTo>
                <a:cubicBezTo>
                  <a:pt x="11052" y="12305"/>
                  <a:pt x="11052" y="12305"/>
                  <a:pt x="11052" y="12305"/>
                </a:cubicBezTo>
                <a:cubicBezTo>
                  <a:pt x="11052" y="12305"/>
                  <a:pt x="11052" y="12305"/>
                  <a:pt x="11052" y="12305"/>
                </a:cubicBezTo>
                <a:cubicBezTo>
                  <a:pt x="11052" y="12238"/>
                  <a:pt x="11052" y="12238"/>
                  <a:pt x="11052" y="12238"/>
                </a:cubicBezTo>
                <a:cubicBezTo>
                  <a:pt x="11052" y="12238"/>
                  <a:pt x="11052" y="12238"/>
                  <a:pt x="11052" y="12238"/>
                </a:cubicBezTo>
                <a:cubicBezTo>
                  <a:pt x="11052" y="12238"/>
                  <a:pt x="11052" y="12238"/>
                  <a:pt x="11052" y="12238"/>
                </a:cubicBezTo>
                <a:cubicBezTo>
                  <a:pt x="11165" y="12372"/>
                  <a:pt x="11165" y="12372"/>
                  <a:pt x="11165" y="12372"/>
                </a:cubicBezTo>
                <a:cubicBezTo>
                  <a:pt x="11277" y="12438"/>
                  <a:pt x="11277" y="12438"/>
                  <a:pt x="11277" y="12438"/>
                </a:cubicBezTo>
                <a:cubicBezTo>
                  <a:pt x="11277" y="12438"/>
                  <a:pt x="11277" y="12438"/>
                  <a:pt x="11277" y="12438"/>
                </a:cubicBezTo>
                <a:cubicBezTo>
                  <a:pt x="11221" y="12505"/>
                  <a:pt x="11221" y="12505"/>
                  <a:pt x="11221" y="12505"/>
                </a:cubicBezTo>
                <a:cubicBezTo>
                  <a:pt x="11165" y="12505"/>
                  <a:pt x="11165" y="12505"/>
                  <a:pt x="11165" y="12505"/>
                </a:cubicBezTo>
                <a:cubicBezTo>
                  <a:pt x="11109" y="12505"/>
                  <a:pt x="11109" y="12505"/>
                  <a:pt x="11109" y="12505"/>
                </a:cubicBezTo>
                <a:cubicBezTo>
                  <a:pt x="11109" y="12505"/>
                  <a:pt x="11109" y="12505"/>
                  <a:pt x="11109" y="12505"/>
                </a:cubicBezTo>
                <a:cubicBezTo>
                  <a:pt x="11109" y="12505"/>
                  <a:pt x="11109" y="12505"/>
                  <a:pt x="11109" y="12505"/>
                </a:cubicBezTo>
                <a:cubicBezTo>
                  <a:pt x="11165" y="12505"/>
                  <a:pt x="11165" y="12505"/>
                  <a:pt x="11165" y="12505"/>
                </a:cubicBezTo>
                <a:cubicBezTo>
                  <a:pt x="11221" y="12505"/>
                  <a:pt x="11221" y="12505"/>
                  <a:pt x="11221" y="12505"/>
                </a:cubicBezTo>
                <a:cubicBezTo>
                  <a:pt x="11277" y="12438"/>
                  <a:pt x="11277" y="12438"/>
                  <a:pt x="11277" y="12438"/>
                </a:cubicBezTo>
                <a:cubicBezTo>
                  <a:pt x="11333" y="12438"/>
                  <a:pt x="11333" y="12438"/>
                  <a:pt x="11333" y="12438"/>
                </a:cubicBezTo>
                <a:cubicBezTo>
                  <a:pt x="11333" y="12505"/>
                  <a:pt x="11333" y="12505"/>
                  <a:pt x="11333" y="12505"/>
                </a:cubicBezTo>
                <a:cubicBezTo>
                  <a:pt x="11389" y="12572"/>
                  <a:pt x="11389" y="12572"/>
                  <a:pt x="11389" y="12572"/>
                </a:cubicBezTo>
                <a:cubicBezTo>
                  <a:pt x="11445" y="12706"/>
                  <a:pt x="11445" y="12706"/>
                  <a:pt x="11445" y="12706"/>
                </a:cubicBezTo>
                <a:cubicBezTo>
                  <a:pt x="11445" y="12773"/>
                  <a:pt x="11445" y="12773"/>
                  <a:pt x="11445" y="12773"/>
                </a:cubicBezTo>
                <a:cubicBezTo>
                  <a:pt x="11389" y="12840"/>
                  <a:pt x="11389" y="12840"/>
                  <a:pt x="11389" y="12840"/>
                </a:cubicBezTo>
                <a:cubicBezTo>
                  <a:pt x="11333" y="12907"/>
                  <a:pt x="11333" y="12907"/>
                  <a:pt x="11333" y="12907"/>
                </a:cubicBezTo>
                <a:cubicBezTo>
                  <a:pt x="11333" y="12907"/>
                  <a:pt x="11333" y="12907"/>
                  <a:pt x="11333" y="12907"/>
                </a:cubicBezTo>
                <a:cubicBezTo>
                  <a:pt x="11277" y="12907"/>
                  <a:pt x="11277" y="12907"/>
                  <a:pt x="11277" y="12907"/>
                </a:cubicBezTo>
                <a:cubicBezTo>
                  <a:pt x="11221" y="12840"/>
                  <a:pt x="11221" y="12840"/>
                  <a:pt x="11221" y="12840"/>
                </a:cubicBezTo>
                <a:cubicBezTo>
                  <a:pt x="11109" y="12840"/>
                  <a:pt x="11109" y="12840"/>
                  <a:pt x="11109" y="12840"/>
                </a:cubicBezTo>
                <a:cubicBezTo>
                  <a:pt x="11052" y="12773"/>
                  <a:pt x="11052" y="12773"/>
                  <a:pt x="11052" y="12773"/>
                </a:cubicBezTo>
                <a:cubicBezTo>
                  <a:pt x="10996" y="12639"/>
                  <a:pt x="10996" y="12639"/>
                  <a:pt x="10996" y="12639"/>
                </a:cubicBezTo>
                <a:cubicBezTo>
                  <a:pt x="10996" y="12639"/>
                  <a:pt x="10996" y="12639"/>
                  <a:pt x="10996" y="12639"/>
                </a:cubicBezTo>
                <a:cubicBezTo>
                  <a:pt x="10940" y="12639"/>
                  <a:pt x="10940" y="12639"/>
                  <a:pt x="10940" y="12639"/>
                </a:cubicBezTo>
                <a:cubicBezTo>
                  <a:pt x="10996" y="12706"/>
                  <a:pt x="10996" y="12706"/>
                  <a:pt x="10996" y="12706"/>
                </a:cubicBezTo>
                <a:cubicBezTo>
                  <a:pt x="10996" y="12706"/>
                  <a:pt x="10996" y="12706"/>
                  <a:pt x="10996" y="12706"/>
                </a:cubicBezTo>
                <a:cubicBezTo>
                  <a:pt x="10996" y="12773"/>
                  <a:pt x="10996" y="12773"/>
                  <a:pt x="10996" y="12773"/>
                </a:cubicBezTo>
                <a:cubicBezTo>
                  <a:pt x="11052" y="12907"/>
                  <a:pt x="11052" y="12907"/>
                  <a:pt x="11052" y="12907"/>
                </a:cubicBezTo>
                <a:cubicBezTo>
                  <a:pt x="11109" y="12973"/>
                  <a:pt x="11109" y="12973"/>
                  <a:pt x="11109" y="12973"/>
                </a:cubicBezTo>
                <a:cubicBezTo>
                  <a:pt x="11052" y="13040"/>
                  <a:pt x="11052" y="13040"/>
                  <a:pt x="11052" y="13040"/>
                </a:cubicBezTo>
                <a:cubicBezTo>
                  <a:pt x="11052" y="13040"/>
                  <a:pt x="11052" y="13040"/>
                  <a:pt x="11052" y="13040"/>
                </a:cubicBezTo>
                <a:cubicBezTo>
                  <a:pt x="10996" y="13040"/>
                  <a:pt x="10996" y="13040"/>
                  <a:pt x="10996" y="13040"/>
                </a:cubicBezTo>
                <a:cubicBezTo>
                  <a:pt x="10996" y="12973"/>
                  <a:pt x="10996" y="12973"/>
                  <a:pt x="10996" y="12973"/>
                </a:cubicBezTo>
                <a:cubicBezTo>
                  <a:pt x="10996" y="12973"/>
                  <a:pt x="10996" y="12973"/>
                  <a:pt x="10996" y="12973"/>
                </a:cubicBezTo>
                <a:cubicBezTo>
                  <a:pt x="10940" y="12973"/>
                  <a:pt x="10940" y="12973"/>
                  <a:pt x="10940" y="12973"/>
                </a:cubicBezTo>
                <a:cubicBezTo>
                  <a:pt x="10996" y="13040"/>
                  <a:pt x="10996" y="13040"/>
                  <a:pt x="10996" y="13040"/>
                </a:cubicBezTo>
                <a:cubicBezTo>
                  <a:pt x="10996" y="13040"/>
                  <a:pt x="10996" y="13040"/>
                  <a:pt x="10996" y="13040"/>
                </a:cubicBezTo>
                <a:cubicBezTo>
                  <a:pt x="10996" y="13107"/>
                  <a:pt x="10996" y="13107"/>
                  <a:pt x="10996" y="13107"/>
                </a:cubicBezTo>
                <a:cubicBezTo>
                  <a:pt x="10940" y="13040"/>
                  <a:pt x="10940" y="13040"/>
                  <a:pt x="10940" y="13040"/>
                </a:cubicBezTo>
                <a:cubicBezTo>
                  <a:pt x="10940" y="13040"/>
                  <a:pt x="10940" y="13040"/>
                  <a:pt x="10940" y="13040"/>
                </a:cubicBezTo>
                <a:cubicBezTo>
                  <a:pt x="10884" y="13107"/>
                  <a:pt x="10884" y="13107"/>
                  <a:pt x="10884" y="13107"/>
                </a:cubicBezTo>
                <a:cubicBezTo>
                  <a:pt x="10940" y="13107"/>
                  <a:pt x="10940" y="13107"/>
                  <a:pt x="10940" y="13107"/>
                </a:cubicBezTo>
                <a:cubicBezTo>
                  <a:pt x="10940" y="13174"/>
                  <a:pt x="10940" y="13174"/>
                  <a:pt x="10940" y="13174"/>
                </a:cubicBezTo>
                <a:cubicBezTo>
                  <a:pt x="10884" y="13174"/>
                  <a:pt x="10884" y="13174"/>
                  <a:pt x="10884" y="13174"/>
                </a:cubicBezTo>
                <a:cubicBezTo>
                  <a:pt x="10884" y="13174"/>
                  <a:pt x="10884" y="13174"/>
                  <a:pt x="10884" y="13174"/>
                </a:cubicBezTo>
                <a:cubicBezTo>
                  <a:pt x="10884" y="13107"/>
                  <a:pt x="10884" y="13107"/>
                  <a:pt x="10884" y="13107"/>
                </a:cubicBezTo>
                <a:cubicBezTo>
                  <a:pt x="10884" y="13174"/>
                  <a:pt x="10884" y="13174"/>
                  <a:pt x="10884" y="13174"/>
                </a:cubicBezTo>
                <a:cubicBezTo>
                  <a:pt x="10884" y="13174"/>
                  <a:pt x="10884" y="13174"/>
                  <a:pt x="10884" y="13174"/>
                </a:cubicBezTo>
                <a:cubicBezTo>
                  <a:pt x="10828" y="13174"/>
                  <a:pt x="10828" y="13174"/>
                  <a:pt x="10828" y="13174"/>
                </a:cubicBezTo>
                <a:cubicBezTo>
                  <a:pt x="10772" y="13174"/>
                  <a:pt x="10772" y="13174"/>
                  <a:pt x="10772" y="13174"/>
                </a:cubicBezTo>
                <a:cubicBezTo>
                  <a:pt x="10772" y="13241"/>
                  <a:pt x="10772" y="13241"/>
                  <a:pt x="10772" y="13241"/>
                </a:cubicBezTo>
                <a:cubicBezTo>
                  <a:pt x="10716" y="13241"/>
                  <a:pt x="10716" y="13241"/>
                  <a:pt x="10716" y="13241"/>
                </a:cubicBezTo>
                <a:cubicBezTo>
                  <a:pt x="10716" y="13308"/>
                  <a:pt x="10716" y="13308"/>
                  <a:pt x="10716" y="13308"/>
                </a:cubicBezTo>
                <a:cubicBezTo>
                  <a:pt x="10772" y="13308"/>
                  <a:pt x="10772" y="13308"/>
                  <a:pt x="10772" y="13308"/>
                </a:cubicBezTo>
                <a:cubicBezTo>
                  <a:pt x="10716" y="13308"/>
                  <a:pt x="10716" y="13308"/>
                  <a:pt x="10716" y="13308"/>
                </a:cubicBezTo>
                <a:cubicBezTo>
                  <a:pt x="10716" y="13308"/>
                  <a:pt x="10716" y="13308"/>
                  <a:pt x="10716" y="13308"/>
                </a:cubicBezTo>
                <a:cubicBezTo>
                  <a:pt x="10660" y="13241"/>
                  <a:pt x="10660" y="13241"/>
                  <a:pt x="10660" y="13241"/>
                </a:cubicBezTo>
                <a:cubicBezTo>
                  <a:pt x="10604" y="13241"/>
                  <a:pt x="10604" y="13241"/>
                  <a:pt x="10604" y="13241"/>
                </a:cubicBezTo>
                <a:cubicBezTo>
                  <a:pt x="10604" y="13308"/>
                  <a:pt x="10604" y="13308"/>
                  <a:pt x="10604" y="13308"/>
                </a:cubicBezTo>
                <a:cubicBezTo>
                  <a:pt x="10604" y="13308"/>
                  <a:pt x="10604" y="13308"/>
                  <a:pt x="10604" y="13308"/>
                </a:cubicBezTo>
                <a:cubicBezTo>
                  <a:pt x="10660" y="13375"/>
                  <a:pt x="10660" y="13375"/>
                  <a:pt x="10660" y="13375"/>
                </a:cubicBezTo>
                <a:cubicBezTo>
                  <a:pt x="10604" y="13375"/>
                  <a:pt x="10604" y="13375"/>
                  <a:pt x="10604" y="13375"/>
                </a:cubicBezTo>
                <a:cubicBezTo>
                  <a:pt x="10604" y="13375"/>
                  <a:pt x="10604" y="13375"/>
                  <a:pt x="10604" y="13375"/>
                </a:cubicBezTo>
                <a:cubicBezTo>
                  <a:pt x="10604" y="13375"/>
                  <a:pt x="10604" y="13375"/>
                  <a:pt x="10604" y="13375"/>
                </a:cubicBezTo>
                <a:cubicBezTo>
                  <a:pt x="10548" y="13441"/>
                  <a:pt x="10548" y="13441"/>
                  <a:pt x="10548" y="13441"/>
                </a:cubicBezTo>
                <a:cubicBezTo>
                  <a:pt x="10491" y="13508"/>
                  <a:pt x="10491" y="13508"/>
                  <a:pt x="10491" y="13508"/>
                </a:cubicBezTo>
                <a:cubicBezTo>
                  <a:pt x="10491" y="13508"/>
                  <a:pt x="10491" y="13508"/>
                  <a:pt x="10491" y="13508"/>
                </a:cubicBezTo>
                <a:cubicBezTo>
                  <a:pt x="10491" y="13575"/>
                  <a:pt x="10491" y="13575"/>
                  <a:pt x="10491" y="13575"/>
                </a:cubicBezTo>
                <a:cubicBezTo>
                  <a:pt x="10435" y="13575"/>
                  <a:pt x="10435" y="13575"/>
                  <a:pt x="10435" y="13575"/>
                </a:cubicBezTo>
                <a:cubicBezTo>
                  <a:pt x="10435" y="13642"/>
                  <a:pt x="10435" y="13642"/>
                  <a:pt x="10435" y="13642"/>
                </a:cubicBezTo>
                <a:cubicBezTo>
                  <a:pt x="10435" y="13642"/>
                  <a:pt x="10435" y="13642"/>
                  <a:pt x="10435" y="13642"/>
                </a:cubicBezTo>
                <a:cubicBezTo>
                  <a:pt x="10379" y="13642"/>
                  <a:pt x="10379" y="13642"/>
                  <a:pt x="10379" y="13642"/>
                </a:cubicBezTo>
                <a:cubicBezTo>
                  <a:pt x="10323" y="13776"/>
                  <a:pt x="10323" y="13776"/>
                  <a:pt x="10323" y="13776"/>
                </a:cubicBezTo>
                <a:cubicBezTo>
                  <a:pt x="10267" y="13776"/>
                  <a:pt x="10267" y="13776"/>
                  <a:pt x="10267" y="13776"/>
                </a:cubicBezTo>
                <a:cubicBezTo>
                  <a:pt x="10267" y="13843"/>
                  <a:pt x="10267" y="13843"/>
                  <a:pt x="10267" y="13843"/>
                </a:cubicBezTo>
                <a:cubicBezTo>
                  <a:pt x="10211" y="13843"/>
                  <a:pt x="10211" y="13843"/>
                  <a:pt x="10211" y="13843"/>
                </a:cubicBezTo>
                <a:cubicBezTo>
                  <a:pt x="10155" y="13843"/>
                  <a:pt x="10155" y="13843"/>
                  <a:pt x="10155" y="13843"/>
                </a:cubicBezTo>
                <a:cubicBezTo>
                  <a:pt x="10155" y="13843"/>
                  <a:pt x="10155" y="13843"/>
                  <a:pt x="10155" y="13843"/>
                </a:cubicBezTo>
                <a:cubicBezTo>
                  <a:pt x="10211" y="13910"/>
                  <a:pt x="10211" y="13910"/>
                  <a:pt x="10211" y="13910"/>
                </a:cubicBezTo>
                <a:cubicBezTo>
                  <a:pt x="10155" y="13976"/>
                  <a:pt x="10155" y="13976"/>
                  <a:pt x="10155" y="13976"/>
                </a:cubicBezTo>
                <a:cubicBezTo>
                  <a:pt x="10099" y="14043"/>
                  <a:pt x="10099" y="14043"/>
                  <a:pt x="10099" y="14043"/>
                </a:cubicBezTo>
                <a:cubicBezTo>
                  <a:pt x="10099" y="14110"/>
                  <a:pt x="10099" y="14110"/>
                  <a:pt x="10099" y="14110"/>
                </a:cubicBezTo>
                <a:cubicBezTo>
                  <a:pt x="10099" y="14177"/>
                  <a:pt x="10099" y="14177"/>
                  <a:pt x="10099" y="14177"/>
                </a:cubicBezTo>
                <a:cubicBezTo>
                  <a:pt x="10043" y="14244"/>
                  <a:pt x="10043" y="14244"/>
                  <a:pt x="10043" y="14244"/>
                </a:cubicBezTo>
                <a:cubicBezTo>
                  <a:pt x="9986" y="14311"/>
                  <a:pt x="9986" y="14311"/>
                  <a:pt x="9986" y="14311"/>
                </a:cubicBezTo>
                <a:cubicBezTo>
                  <a:pt x="10043" y="14378"/>
                  <a:pt x="10043" y="14378"/>
                  <a:pt x="10043" y="14378"/>
                </a:cubicBezTo>
                <a:cubicBezTo>
                  <a:pt x="10043" y="14445"/>
                  <a:pt x="10043" y="14445"/>
                  <a:pt x="10043" y="14445"/>
                </a:cubicBezTo>
                <a:cubicBezTo>
                  <a:pt x="9986" y="14511"/>
                  <a:pt x="9986" y="14511"/>
                  <a:pt x="9986" y="14511"/>
                </a:cubicBezTo>
                <a:cubicBezTo>
                  <a:pt x="9930" y="14578"/>
                  <a:pt x="9930" y="14578"/>
                  <a:pt x="9930" y="14578"/>
                </a:cubicBezTo>
                <a:cubicBezTo>
                  <a:pt x="9930" y="14578"/>
                  <a:pt x="9930" y="14578"/>
                  <a:pt x="9930" y="14578"/>
                </a:cubicBezTo>
                <a:cubicBezTo>
                  <a:pt x="9874" y="14578"/>
                  <a:pt x="9874" y="14578"/>
                  <a:pt x="9874" y="14578"/>
                </a:cubicBezTo>
                <a:cubicBezTo>
                  <a:pt x="9930" y="14578"/>
                  <a:pt x="9930" y="14578"/>
                  <a:pt x="9930" y="14578"/>
                </a:cubicBezTo>
                <a:cubicBezTo>
                  <a:pt x="9930" y="14645"/>
                  <a:pt x="9930" y="14645"/>
                  <a:pt x="9930" y="14645"/>
                </a:cubicBezTo>
                <a:cubicBezTo>
                  <a:pt x="9930" y="14712"/>
                  <a:pt x="9930" y="14712"/>
                  <a:pt x="9930" y="14712"/>
                </a:cubicBezTo>
                <a:cubicBezTo>
                  <a:pt x="9986" y="14712"/>
                  <a:pt x="9986" y="14712"/>
                  <a:pt x="9986" y="14712"/>
                </a:cubicBezTo>
                <a:cubicBezTo>
                  <a:pt x="9986" y="14779"/>
                  <a:pt x="9986" y="14779"/>
                  <a:pt x="9986" y="14779"/>
                </a:cubicBezTo>
                <a:cubicBezTo>
                  <a:pt x="9986" y="14846"/>
                  <a:pt x="9986" y="14846"/>
                  <a:pt x="9986" y="14846"/>
                </a:cubicBezTo>
                <a:cubicBezTo>
                  <a:pt x="9930" y="14913"/>
                  <a:pt x="9930" y="14913"/>
                  <a:pt x="9930" y="14913"/>
                </a:cubicBezTo>
                <a:cubicBezTo>
                  <a:pt x="9874" y="14980"/>
                  <a:pt x="9874" y="14980"/>
                  <a:pt x="9874" y="14980"/>
                </a:cubicBezTo>
                <a:cubicBezTo>
                  <a:pt x="9762" y="15046"/>
                  <a:pt x="9762" y="15046"/>
                  <a:pt x="9762" y="15046"/>
                </a:cubicBezTo>
                <a:cubicBezTo>
                  <a:pt x="9706" y="15113"/>
                  <a:pt x="9706" y="15113"/>
                  <a:pt x="9706" y="15113"/>
                </a:cubicBezTo>
                <a:cubicBezTo>
                  <a:pt x="9762" y="15046"/>
                  <a:pt x="9762" y="15046"/>
                  <a:pt x="9762" y="15046"/>
                </a:cubicBezTo>
                <a:cubicBezTo>
                  <a:pt x="9874" y="15046"/>
                  <a:pt x="9874" y="15046"/>
                  <a:pt x="9874" y="15046"/>
                </a:cubicBezTo>
                <a:cubicBezTo>
                  <a:pt x="9986" y="14913"/>
                  <a:pt x="9986" y="14913"/>
                  <a:pt x="9986" y="14913"/>
                </a:cubicBezTo>
                <a:cubicBezTo>
                  <a:pt x="10043" y="14779"/>
                  <a:pt x="10043" y="14779"/>
                  <a:pt x="10043" y="14779"/>
                </a:cubicBezTo>
                <a:cubicBezTo>
                  <a:pt x="10211" y="14779"/>
                  <a:pt x="10211" y="14779"/>
                  <a:pt x="10211" y="14779"/>
                </a:cubicBezTo>
                <a:cubicBezTo>
                  <a:pt x="10211" y="14779"/>
                  <a:pt x="10211" y="14779"/>
                  <a:pt x="10211" y="14779"/>
                </a:cubicBezTo>
                <a:cubicBezTo>
                  <a:pt x="10211" y="14846"/>
                  <a:pt x="10211" y="14846"/>
                  <a:pt x="10211" y="14846"/>
                </a:cubicBezTo>
                <a:cubicBezTo>
                  <a:pt x="10211" y="14913"/>
                  <a:pt x="10211" y="14913"/>
                  <a:pt x="10211" y="14913"/>
                </a:cubicBezTo>
                <a:cubicBezTo>
                  <a:pt x="10211" y="14980"/>
                  <a:pt x="10211" y="14980"/>
                  <a:pt x="10211" y="14980"/>
                </a:cubicBezTo>
                <a:cubicBezTo>
                  <a:pt x="10267" y="15046"/>
                  <a:pt x="10267" y="15046"/>
                  <a:pt x="10267" y="15046"/>
                </a:cubicBezTo>
                <a:cubicBezTo>
                  <a:pt x="10267" y="15113"/>
                  <a:pt x="10267" y="15113"/>
                  <a:pt x="10267" y="15113"/>
                </a:cubicBezTo>
                <a:cubicBezTo>
                  <a:pt x="10211" y="15247"/>
                  <a:pt x="10211" y="15247"/>
                  <a:pt x="10211" y="15247"/>
                </a:cubicBezTo>
                <a:cubicBezTo>
                  <a:pt x="10211" y="15314"/>
                  <a:pt x="10211" y="15314"/>
                  <a:pt x="10211" y="15314"/>
                </a:cubicBezTo>
                <a:cubicBezTo>
                  <a:pt x="10267" y="15381"/>
                  <a:pt x="10267" y="15381"/>
                  <a:pt x="10267" y="15381"/>
                </a:cubicBezTo>
                <a:cubicBezTo>
                  <a:pt x="10211" y="15448"/>
                  <a:pt x="10211" y="15448"/>
                  <a:pt x="10211" y="15448"/>
                </a:cubicBezTo>
                <a:cubicBezTo>
                  <a:pt x="10099" y="15581"/>
                  <a:pt x="10099" y="15581"/>
                  <a:pt x="10099" y="15581"/>
                </a:cubicBezTo>
                <a:cubicBezTo>
                  <a:pt x="9986" y="15648"/>
                  <a:pt x="9986" y="15648"/>
                  <a:pt x="9986" y="15648"/>
                </a:cubicBezTo>
                <a:cubicBezTo>
                  <a:pt x="9930" y="15648"/>
                  <a:pt x="9930" y="15648"/>
                  <a:pt x="9930" y="15648"/>
                </a:cubicBezTo>
                <a:cubicBezTo>
                  <a:pt x="9986" y="15648"/>
                  <a:pt x="9986" y="15648"/>
                  <a:pt x="9986" y="15648"/>
                </a:cubicBezTo>
                <a:cubicBezTo>
                  <a:pt x="10099" y="15648"/>
                  <a:pt x="10099" y="15648"/>
                  <a:pt x="10099" y="15648"/>
                </a:cubicBezTo>
                <a:cubicBezTo>
                  <a:pt x="10267" y="15581"/>
                  <a:pt x="10267" y="15581"/>
                  <a:pt x="10267" y="15581"/>
                </a:cubicBezTo>
                <a:cubicBezTo>
                  <a:pt x="10435" y="15515"/>
                  <a:pt x="10435" y="15515"/>
                  <a:pt x="10435" y="15515"/>
                </a:cubicBezTo>
                <a:cubicBezTo>
                  <a:pt x="10548" y="15515"/>
                  <a:pt x="10548" y="15515"/>
                  <a:pt x="10548" y="15515"/>
                </a:cubicBezTo>
                <a:cubicBezTo>
                  <a:pt x="10660" y="15581"/>
                  <a:pt x="10660" y="15581"/>
                  <a:pt x="10660" y="15581"/>
                </a:cubicBezTo>
                <a:cubicBezTo>
                  <a:pt x="10716" y="15648"/>
                  <a:pt x="10716" y="15648"/>
                  <a:pt x="10716" y="15648"/>
                </a:cubicBezTo>
                <a:cubicBezTo>
                  <a:pt x="10828" y="15715"/>
                  <a:pt x="10828" y="15715"/>
                  <a:pt x="10828" y="15715"/>
                </a:cubicBezTo>
                <a:cubicBezTo>
                  <a:pt x="10828" y="15715"/>
                  <a:pt x="10828" y="15715"/>
                  <a:pt x="10828" y="15715"/>
                </a:cubicBezTo>
                <a:cubicBezTo>
                  <a:pt x="10884" y="15715"/>
                  <a:pt x="10884" y="15715"/>
                  <a:pt x="10884" y="15715"/>
                </a:cubicBezTo>
                <a:cubicBezTo>
                  <a:pt x="10996" y="15849"/>
                  <a:pt x="10996" y="15849"/>
                  <a:pt x="10996" y="15849"/>
                </a:cubicBezTo>
                <a:cubicBezTo>
                  <a:pt x="10996" y="15849"/>
                  <a:pt x="10996" y="15849"/>
                  <a:pt x="10996" y="15849"/>
                </a:cubicBezTo>
                <a:cubicBezTo>
                  <a:pt x="11052" y="15916"/>
                  <a:pt x="11052" y="15916"/>
                  <a:pt x="11052" y="15916"/>
                </a:cubicBezTo>
                <a:cubicBezTo>
                  <a:pt x="11109" y="15983"/>
                  <a:pt x="11109" y="15983"/>
                  <a:pt x="11109" y="15983"/>
                </a:cubicBezTo>
                <a:cubicBezTo>
                  <a:pt x="11109" y="15983"/>
                  <a:pt x="11109" y="15983"/>
                  <a:pt x="11109" y="15983"/>
                </a:cubicBezTo>
                <a:cubicBezTo>
                  <a:pt x="11109" y="16050"/>
                  <a:pt x="11109" y="16050"/>
                  <a:pt x="11109" y="16050"/>
                </a:cubicBezTo>
                <a:cubicBezTo>
                  <a:pt x="11165" y="16116"/>
                  <a:pt x="11165" y="16116"/>
                  <a:pt x="11165" y="16116"/>
                </a:cubicBezTo>
                <a:cubicBezTo>
                  <a:pt x="11165" y="16183"/>
                  <a:pt x="11165" y="16183"/>
                  <a:pt x="11165" y="16183"/>
                </a:cubicBezTo>
                <a:cubicBezTo>
                  <a:pt x="11221" y="16116"/>
                  <a:pt x="11221" y="16116"/>
                  <a:pt x="11221" y="16116"/>
                </a:cubicBezTo>
                <a:cubicBezTo>
                  <a:pt x="11221" y="16183"/>
                  <a:pt x="11221" y="16183"/>
                  <a:pt x="11221" y="16183"/>
                </a:cubicBezTo>
                <a:cubicBezTo>
                  <a:pt x="11333" y="16250"/>
                  <a:pt x="11333" y="16250"/>
                  <a:pt x="11333" y="16250"/>
                </a:cubicBezTo>
                <a:cubicBezTo>
                  <a:pt x="11333" y="16250"/>
                  <a:pt x="11333" y="16250"/>
                  <a:pt x="11333" y="16250"/>
                </a:cubicBezTo>
                <a:cubicBezTo>
                  <a:pt x="11445" y="16317"/>
                  <a:pt x="11445" y="16317"/>
                  <a:pt x="11445" y="16317"/>
                </a:cubicBezTo>
                <a:cubicBezTo>
                  <a:pt x="11445" y="16317"/>
                  <a:pt x="11445" y="16317"/>
                  <a:pt x="11445" y="16317"/>
                </a:cubicBezTo>
                <a:cubicBezTo>
                  <a:pt x="11557" y="16384"/>
                  <a:pt x="11557" y="16384"/>
                  <a:pt x="11557" y="16384"/>
                </a:cubicBezTo>
                <a:cubicBezTo>
                  <a:pt x="11557" y="16451"/>
                  <a:pt x="11557" y="16451"/>
                  <a:pt x="11557" y="16451"/>
                </a:cubicBezTo>
                <a:cubicBezTo>
                  <a:pt x="11614" y="16518"/>
                  <a:pt x="11614" y="16518"/>
                  <a:pt x="11614" y="16518"/>
                </a:cubicBezTo>
                <a:cubicBezTo>
                  <a:pt x="11614" y="16518"/>
                  <a:pt x="11614" y="16518"/>
                  <a:pt x="11614" y="16518"/>
                </a:cubicBezTo>
                <a:cubicBezTo>
                  <a:pt x="11614" y="16518"/>
                  <a:pt x="11614" y="16518"/>
                  <a:pt x="11614" y="16518"/>
                </a:cubicBezTo>
                <a:cubicBezTo>
                  <a:pt x="11726" y="16518"/>
                  <a:pt x="11726" y="16518"/>
                  <a:pt x="11726" y="16518"/>
                </a:cubicBezTo>
                <a:cubicBezTo>
                  <a:pt x="11726" y="16585"/>
                  <a:pt x="11726" y="16585"/>
                  <a:pt x="11726" y="16585"/>
                </a:cubicBezTo>
                <a:cubicBezTo>
                  <a:pt x="11782" y="16518"/>
                  <a:pt x="11782" y="16518"/>
                  <a:pt x="11782" y="16518"/>
                </a:cubicBezTo>
                <a:cubicBezTo>
                  <a:pt x="11894" y="16518"/>
                  <a:pt x="11894" y="16518"/>
                  <a:pt x="11894" y="16518"/>
                </a:cubicBezTo>
                <a:cubicBezTo>
                  <a:pt x="11894" y="16585"/>
                  <a:pt x="11894" y="16585"/>
                  <a:pt x="11894" y="16585"/>
                </a:cubicBezTo>
                <a:cubicBezTo>
                  <a:pt x="11950" y="16585"/>
                  <a:pt x="11950" y="16585"/>
                  <a:pt x="11950" y="16585"/>
                </a:cubicBezTo>
                <a:cubicBezTo>
                  <a:pt x="12006" y="16585"/>
                  <a:pt x="12006" y="16585"/>
                  <a:pt x="12006" y="16585"/>
                </a:cubicBezTo>
                <a:cubicBezTo>
                  <a:pt x="12118" y="16585"/>
                  <a:pt x="12118" y="16585"/>
                  <a:pt x="12118" y="16585"/>
                </a:cubicBezTo>
                <a:cubicBezTo>
                  <a:pt x="12175" y="16585"/>
                  <a:pt x="12175" y="16585"/>
                  <a:pt x="12175" y="16585"/>
                </a:cubicBezTo>
                <a:cubicBezTo>
                  <a:pt x="12175" y="16585"/>
                  <a:pt x="12175" y="16585"/>
                  <a:pt x="12175" y="16585"/>
                </a:cubicBezTo>
                <a:cubicBezTo>
                  <a:pt x="12175" y="16585"/>
                  <a:pt x="12175" y="16585"/>
                  <a:pt x="12175" y="16585"/>
                </a:cubicBezTo>
                <a:cubicBezTo>
                  <a:pt x="12231" y="16585"/>
                  <a:pt x="12231" y="16585"/>
                  <a:pt x="12231" y="16585"/>
                </a:cubicBezTo>
                <a:cubicBezTo>
                  <a:pt x="12231" y="16585"/>
                  <a:pt x="12231" y="16585"/>
                  <a:pt x="12231" y="16585"/>
                </a:cubicBezTo>
                <a:cubicBezTo>
                  <a:pt x="12231" y="16651"/>
                  <a:pt x="12231" y="16651"/>
                  <a:pt x="12231" y="16651"/>
                </a:cubicBezTo>
                <a:cubicBezTo>
                  <a:pt x="12175" y="16785"/>
                  <a:pt x="12175" y="16785"/>
                  <a:pt x="12175" y="16785"/>
                </a:cubicBezTo>
                <a:cubicBezTo>
                  <a:pt x="12175" y="16852"/>
                  <a:pt x="12175" y="16852"/>
                  <a:pt x="12175" y="16852"/>
                </a:cubicBezTo>
                <a:cubicBezTo>
                  <a:pt x="12118" y="16919"/>
                  <a:pt x="12118" y="16919"/>
                  <a:pt x="12118" y="16919"/>
                </a:cubicBezTo>
                <a:cubicBezTo>
                  <a:pt x="12118" y="16986"/>
                  <a:pt x="12118" y="16986"/>
                  <a:pt x="12118" y="16986"/>
                </a:cubicBezTo>
                <a:cubicBezTo>
                  <a:pt x="12118" y="17053"/>
                  <a:pt x="12118" y="17053"/>
                  <a:pt x="12118" y="17053"/>
                </a:cubicBezTo>
                <a:cubicBezTo>
                  <a:pt x="12118" y="17053"/>
                  <a:pt x="12118" y="17053"/>
                  <a:pt x="12118" y="17053"/>
                </a:cubicBezTo>
                <a:cubicBezTo>
                  <a:pt x="12118" y="17186"/>
                  <a:pt x="12118" y="17186"/>
                  <a:pt x="12118" y="17186"/>
                </a:cubicBezTo>
                <a:cubicBezTo>
                  <a:pt x="12062" y="17253"/>
                  <a:pt x="12062" y="17253"/>
                  <a:pt x="12062" y="17253"/>
                </a:cubicBezTo>
                <a:cubicBezTo>
                  <a:pt x="12062" y="17320"/>
                  <a:pt x="12062" y="17320"/>
                  <a:pt x="12062" y="17320"/>
                </a:cubicBezTo>
                <a:cubicBezTo>
                  <a:pt x="12062" y="17387"/>
                  <a:pt x="12062" y="17387"/>
                  <a:pt x="12062" y="17387"/>
                </a:cubicBezTo>
                <a:cubicBezTo>
                  <a:pt x="12006" y="17454"/>
                  <a:pt x="12006" y="17454"/>
                  <a:pt x="12006" y="17454"/>
                </a:cubicBezTo>
                <a:cubicBezTo>
                  <a:pt x="11950" y="17521"/>
                  <a:pt x="11950" y="17521"/>
                  <a:pt x="11950" y="17521"/>
                </a:cubicBezTo>
                <a:cubicBezTo>
                  <a:pt x="12006" y="17588"/>
                  <a:pt x="12006" y="17588"/>
                  <a:pt x="12006" y="17588"/>
                </a:cubicBezTo>
                <a:cubicBezTo>
                  <a:pt x="12062" y="17654"/>
                  <a:pt x="12062" y="17654"/>
                  <a:pt x="12062" y="17654"/>
                </a:cubicBezTo>
                <a:cubicBezTo>
                  <a:pt x="12062" y="17721"/>
                  <a:pt x="12062" y="17721"/>
                  <a:pt x="12062" y="17721"/>
                </a:cubicBezTo>
                <a:cubicBezTo>
                  <a:pt x="12062" y="17721"/>
                  <a:pt x="12062" y="17721"/>
                  <a:pt x="12062" y="17721"/>
                </a:cubicBezTo>
                <a:cubicBezTo>
                  <a:pt x="12118" y="17788"/>
                  <a:pt x="12118" y="17788"/>
                  <a:pt x="12118" y="17788"/>
                </a:cubicBezTo>
                <a:cubicBezTo>
                  <a:pt x="12118" y="17788"/>
                  <a:pt x="12118" y="17788"/>
                  <a:pt x="12118" y="17788"/>
                </a:cubicBezTo>
                <a:cubicBezTo>
                  <a:pt x="12118" y="17855"/>
                  <a:pt x="12118" y="17855"/>
                  <a:pt x="12118" y="17855"/>
                </a:cubicBezTo>
                <a:cubicBezTo>
                  <a:pt x="12118" y="17855"/>
                  <a:pt x="12118" y="17855"/>
                  <a:pt x="12118" y="17855"/>
                </a:cubicBezTo>
                <a:cubicBezTo>
                  <a:pt x="12175" y="17922"/>
                  <a:pt x="12175" y="17922"/>
                  <a:pt x="12175" y="17922"/>
                </a:cubicBezTo>
                <a:cubicBezTo>
                  <a:pt x="12231" y="17922"/>
                  <a:pt x="12231" y="17922"/>
                  <a:pt x="12231" y="17922"/>
                </a:cubicBezTo>
                <a:cubicBezTo>
                  <a:pt x="12231" y="17922"/>
                  <a:pt x="12231" y="17922"/>
                  <a:pt x="12231" y="17922"/>
                </a:cubicBezTo>
                <a:cubicBezTo>
                  <a:pt x="12231" y="17989"/>
                  <a:pt x="12231" y="17989"/>
                  <a:pt x="12231" y="17989"/>
                </a:cubicBezTo>
                <a:cubicBezTo>
                  <a:pt x="12287" y="17989"/>
                  <a:pt x="12287" y="17989"/>
                  <a:pt x="12287" y="17989"/>
                </a:cubicBezTo>
                <a:cubicBezTo>
                  <a:pt x="12287" y="18123"/>
                  <a:pt x="12287" y="18123"/>
                  <a:pt x="12287" y="18123"/>
                </a:cubicBezTo>
                <a:cubicBezTo>
                  <a:pt x="12287" y="18123"/>
                  <a:pt x="12287" y="18123"/>
                  <a:pt x="12287" y="18123"/>
                </a:cubicBezTo>
                <a:cubicBezTo>
                  <a:pt x="12287" y="18189"/>
                  <a:pt x="12287" y="18189"/>
                  <a:pt x="12287" y="18189"/>
                </a:cubicBezTo>
                <a:cubicBezTo>
                  <a:pt x="12175" y="18323"/>
                  <a:pt x="12175" y="18323"/>
                  <a:pt x="12175" y="18323"/>
                </a:cubicBezTo>
                <a:cubicBezTo>
                  <a:pt x="12231" y="18256"/>
                  <a:pt x="12231" y="18256"/>
                  <a:pt x="12231" y="18256"/>
                </a:cubicBezTo>
                <a:cubicBezTo>
                  <a:pt x="12287" y="18189"/>
                  <a:pt x="12287" y="18189"/>
                  <a:pt x="12287" y="18189"/>
                </a:cubicBezTo>
                <a:cubicBezTo>
                  <a:pt x="12343" y="18256"/>
                  <a:pt x="12343" y="18256"/>
                  <a:pt x="12343" y="18256"/>
                </a:cubicBezTo>
                <a:cubicBezTo>
                  <a:pt x="12399" y="18256"/>
                  <a:pt x="12399" y="18256"/>
                  <a:pt x="12399" y="18256"/>
                </a:cubicBezTo>
                <a:cubicBezTo>
                  <a:pt x="12455" y="18256"/>
                  <a:pt x="12455" y="18256"/>
                  <a:pt x="12455" y="18256"/>
                </a:cubicBezTo>
                <a:cubicBezTo>
                  <a:pt x="12455" y="18256"/>
                  <a:pt x="12455" y="18256"/>
                  <a:pt x="12455" y="18256"/>
                </a:cubicBezTo>
                <a:cubicBezTo>
                  <a:pt x="12455" y="18189"/>
                  <a:pt x="12455" y="18189"/>
                  <a:pt x="12455" y="18189"/>
                </a:cubicBezTo>
                <a:cubicBezTo>
                  <a:pt x="12567" y="18056"/>
                  <a:pt x="12567" y="18056"/>
                  <a:pt x="12567" y="18056"/>
                </a:cubicBezTo>
                <a:cubicBezTo>
                  <a:pt x="12567" y="18056"/>
                  <a:pt x="12567" y="18056"/>
                  <a:pt x="12567" y="18056"/>
                </a:cubicBezTo>
                <a:cubicBezTo>
                  <a:pt x="12567" y="18123"/>
                  <a:pt x="12567" y="18123"/>
                  <a:pt x="12567" y="18123"/>
                </a:cubicBezTo>
                <a:cubicBezTo>
                  <a:pt x="12567" y="18123"/>
                  <a:pt x="12567" y="18123"/>
                  <a:pt x="12567" y="18123"/>
                </a:cubicBezTo>
                <a:cubicBezTo>
                  <a:pt x="12623" y="18123"/>
                  <a:pt x="12623" y="18123"/>
                  <a:pt x="12623" y="18123"/>
                </a:cubicBezTo>
                <a:cubicBezTo>
                  <a:pt x="12623" y="18256"/>
                  <a:pt x="12623" y="18256"/>
                  <a:pt x="12623" y="18256"/>
                </a:cubicBezTo>
                <a:cubicBezTo>
                  <a:pt x="12623" y="18323"/>
                  <a:pt x="12623" y="18323"/>
                  <a:pt x="12623" y="18323"/>
                </a:cubicBezTo>
                <a:cubicBezTo>
                  <a:pt x="12679" y="18390"/>
                  <a:pt x="12679" y="18390"/>
                  <a:pt x="12679" y="18390"/>
                </a:cubicBezTo>
                <a:cubicBezTo>
                  <a:pt x="12736" y="18390"/>
                  <a:pt x="12736" y="18390"/>
                  <a:pt x="12736" y="18390"/>
                </a:cubicBezTo>
                <a:cubicBezTo>
                  <a:pt x="12679" y="18323"/>
                  <a:pt x="12679" y="18323"/>
                  <a:pt x="12679" y="18323"/>
                </a:cubicBezTo>
                <a:cubicBezTo>
                  <a:pt x="12679" y="18323"/>
                  <a:pt x="12679" y="18323"/>
                  <a:pt x="12679" y="18323"/>
                </a:cubicBezTo>
                <a:cubicBezTo>
                  <a:pt x="12623" y="18256"/>
                  <a:pt x="12623" y="18256"/>
                  <a:pt x="12623" y="18256"/>
                </a:cubicBezTo>
                <a:cubicBezTo>
                  <a:pt x="12679" y="18123"/>
                  <a:pt x="12679" y="18123"/>
                  <a:pt x="12679" y="18123"/>
                </a:cubicBezTo>
                <a:cubicBezTo>
                  <a:pt x="12679" y="18123"/>
                  <a:pt x="12679" y="18123"/>
                  <a:pt x="12679" y="18123"/>
                </a:cubicBezTo>
                <a:cubicBezTo>
                  <a:pt x="12679" y="18056"/>
                  <a:pt x="12679" y="18056"/>
                  <a:pt x="12679" y="18056"/>
                </a:cubicBezTo>
                <a:cubicBezTo>
                  <a:pt x="12623" y="18056"/>
                  <a:pt x="12623" y="18056"/>
                  <a:pt x="12623" y="18056"/>
                </a:cubicBezTo>
                <a:cubicBezTo>
                  <a:pt x="12679" y="18056"/>
                  <a:pt x="12679" y="18056"/>
                  <a:pt x="12679" y="18056"/>
                </a:cubicBezTo>
                <a:cubicBezTo>
                  <a:pt x="12679" y="18056"/>
                  <a:pt x="12679" y="18056"/>
                  <a:pt x="12679" y="18056"/>
                </a:cubicBezTo>
                <a:cubicBezTo>
                  <a:pt x="12736" y="17922"/>
                  <a:pt x="12736" y="17922"/>
                  <a:pt x="12736" y="17922"/>
                </a:cubicBezTo>
                <a:cubicBezTo>
                  <a:pt x="12792" y="17922"/>
                  <a:pt x="12792" y="17922"/>
                  <a:pt x="12792" y="17922"/>
                </a:cubicBezTo>
                <a:cubicBezTo>
                  <a:pt x="12736" y="17855"/>
                  <a:pt x="12736" y="17855"/>
                  <a:pt x="12736" y="17855"/>
                </a:cubicBezTo>
                <a:cubicBezTo>
                  <a:pt x="12736" y="17788"/>
                  <a:pt x="12736" y="17788"/>
                  <a:pt x="12736" y="17788"/>
                </a:cubicBezTo>
                <a:cubicBezTo>
                  <a:pt x="12736" y="17788"/>
                  <a:pt x="12736" y="17788"/>
                  <a:pt x="12736" y="17788"/>
                </a:cubicBezTo>
                <a:cubicBezTo>
                  <a:pt x="12736" y="17721"/>
                  <a:pt x="12736" y="17721"/>
                  <a:pt x="12736" y="17721"/>
                </a:cubicBezTo>
                <a:cubicBezTo>
                  <a:pt x="12792" y="17654"/>
                  <a:pt x="12792" y="17654"/>
                  <a:pt x="12792" y="17654"/>
                </a:cubicBezTo>
                <a:cubicBezTo>
                  <a:pt x="12736" y="17654"/>
                  <a:pt x="12736" y="17654"/>
                  <a:pt x="12736" y="17654"/>
                </a:cubicBezTo>
                <a:cubicBezTo>
                  <a:pt x="12736" y="17588"/>
                  <a:pt x="12736" y="17588"/>
                  <a:pt x="12736" y="17588"/>
                </a:cubicBezTo>
                <a:cubicBezTo>
                  <a:pt x="12736" y="17588"/>
                  <a:pt x="12736" y="17588"/>
                  <a:pt x="12736" y="17588"/>
                </a:cubicBezTo>
                <a:cubicBezTo>
                  <a:pt x="12736" y="17521"/>
                  <a:pt x="12736" y="17521"/>
                  <a:pt x="12736" y="17521"/>
                </a:cubicBezTo>
                <a:cubicBezTo>
                  <a:pt x="12736" y="17454"/>
                  <a:pt x="12736" y="17454"/>
                  <a:pt x="12736" y="17454"/>
                </a:cubicBezTo>
                <a:cubicBezTo>
                  <a:pt x="12736" y="17387"/>
                  <a:pt x="12736" y="17387"/>
                  <a:pt x="12736" y="17387"/>
                </a:cubicBezTo>
                <a:cubicBezTo>
                  <a:pt x="12736" y="17253"/>
                  <a:pt x="12736" y="17253"/>
                  <a:pt x="12736" y="17253"/>
                </a:cubicBezTo>
                <a:cubicBezTo>
                  <a:pt x="12792" y="17253"/>
                  <a:pt x="12792" y="17253"/>
                  <a:pt x="12792" y="17253"/>
                </a:cubicBezTo>
                <a:cubicBezTo>
                  <a:pt x="12792" y="17186"/>
                  <a:pt x="12792" y="17186"/>
                  <a:pt x="12792" y="17186"/>
                </a:cubicBezTo>
                <a:cubicBezTo>
                  <a:pt x="12792" y="17186"/>
                  <a:pt x="12792" y="17186"/>
                  <a:pt x="12792" y="17186"/>
                </a:cubicBezTo>
                <a:cubicBezTo>
                  <a:pt x="12792" y="17120"/>
                  <a:pt x="12792" y="17120"/>
                  <a:pt x="12792" y="17120"/>
                </a:cubicBezTo>
                <a:cubicBezTo>
                  <a:pt x="12792" y="17120"/>
                  <a:pt x="12792" y="17120"/>
                  <a:pt x="12792" y="17120"/>
                </a:cubicBezTo>
                <a:cubicBezTo>
                  <a:pt x="12792" y="17120"/>
                  <a:pt x="12792" y="17120"/>
                  <a:pt x="12792" y="17120"/>
                </a:cubicBezTo>
                <a:cubicBezTo>
                  <a:pt x="12792" y="17053"/>
                  <a:pt x="12792" y="17053"/>
                  <a:pt x="12792" y="17053"/>
                </a:cubicBezTo>
                <a:cubicBezTo>
                  <a:pt x="12792" y="17053"/>
                  <a:pt x="12792" y="17053"/>
                  <a:pt x="12792" y="17053"/>
                </a:cubicBezTo>
                <a:cubicBezTo>
                  <a:pt x="12792" y="16986"/>
                  <a:pt x="12792" y="16986"/>
                  <a:pt x="12792" y="16986"/>
                </a:cubicBezTo>
                <a:cubicBezTo>
                  <a:pt x="12792" y="16986"/>
                  <a:pt x="12792" y="16986"/>
                  <a:pt x="12792" y="16986"/>
                </a:cubicBezTo>
                <a:cubicBezTo>
                  <a:pt x="12736" y="16919"/>
                  <a:pt x="12736" y="16919"/>
                  <a:pt x="12736" y="16919"/>
                </a:cubicBezTo>
                <a:cubicBezTo>
                  <a:pt x="12736" y="16852"/>
                  <a:pt x="12736" y="16852"/>
                  <a:pt x="12736" y="16852"/>
                </a:cubicBezTo>
                <a:cubicBezTo>
                  <a:pt x="12736" y="16852"/>
                  <a:pt x="12736" y="16852"/>
                  <a:pt x="12736" y="16852"/>
                </a:cubicBezTo>
                <a:cubicBezTo>
                  <a:pt x="12792" y="16785"/>
                  <a:pt x="12792" y="16785"/>
                  <a:pt x="12792" y="16785"/>
                </a:cubicBezTo>
                <a:cubicBezTo>
                  <a:pt x="12904" y="16785"/>
                  <a:pt x="12904" y="16785"/>
                  <a:pt x="12904" y="16785"/>
                </a:cubicBezTo>
                <a:cubicBezTo>
                  <a:pt x="12960" y="16785"/>
                  <a:pt x="12960" y="16785"/>
                  <a:pt x="12960" y="16785"/>
                </a:cubicBezTo>
                <a:cubicBezTo>
                  <a:pt x="13016" y="16785"/>
                  <a:pt x="13016" y="16785"/>
                  <a:pt x="13016" y="16785"/>
                </a:cubicBezTo>
                <a:cubicBezTo>
                  <a:pt x="13016" y="16718"/>
                  <a:pt x="13016" y="16718"/>
                  <a:pt x="13016" y="16718"/>
                </a:cubicBezTo>
                <a:cubicBezTo>
                  <a:pt x="13128" y="16651"/>
                  <a:pt x="13128" y="16651"/>
                  <a:pt x="13128" y="16651"/>
                </a:cubicBezTo>
                <a:cubicBezTo>
                  <a:pt x="13297" y="16651"/>
                  <a:pt x="13297" y="16651"/>
                  <a:pt x="13297" y="16651"/>
                </a:cubicBezTo>
                <a:cubicBezTo>
                  <a:pt x="13297" y="16585"/>
                  <a:pt x="13297" y="16585"/>
                  <a:pt x="13297" y="16585"/>
                </a:cubicBezTo>
                <a:cubicBezTo>
                  <a:pt x="13297" y="16585"/>
                  <a:pt x="13297" y="16585"/>
                  <a:pt x="13297" y="16585"/>
                </a:cubicBezTo>
                <a:cubicBezTo>
                  <a:pt x="13409" y="16518"/>
                  <a:pt x="13409" y="16518"/>
                  <a:pt x="13409" y="16518"/>
                </a:cubicBezTo>
                <a:cubicBezTo>
                  <a:pt x="13465" y="16451"/>
                  <a:pt x="13465" y="16451"/>
                  <a:pt x="13465" y="16451"/>
                </a:cubicBezTo>
                <a:cubicBezTo>
                  <a:pt x="13521" y="16451"/>
                  <a:pt x="13521" y="16451"/>
                  <a:pt x="13521" y="16451"/>
                </a:cubicBezTo>
                <a:cubicBezTo>
                  <a:pt x="13577" y="16317"/>
                  <a:pt x="13577" y="16317"/>
                  <a:pt x="13577" y="16317"/>
                </a:cubicBezTo>
                <a:cubicBezTo>
                  <a:pt x="13577" y="16317"/>
                  <a:pt x="13577" y="16317"/>
                  <a:pt x="13577" y="16317"/>
                </a:cubicBezTo>
                <a:cubicBezTo>
                  <a:pt x="13633" y="16317"/>
                  <a:pt x="13633" y="16317"/>
                  <a:pt x="13633" y="16317"/>
                </a:cubicBezTo>
                <a:cubicBezTo>
                  <a:pt x="13689" y="16317"/>
                  <a:pt x="13689" y="16317"/>
                  <a:pt x="13689" y="16317"/>
                </a:cubicBezTo>
                <a:cubicBezTo>
                  <a:pt x="13689" y="16317"/>
                  <a:pt x="13689" y="16317"/>
                  <a:pt x="13689" y="16317"/>
                </a:cubicBezTo>
                <a:cubicBezTo>
                  <a:pt x="13689" y="16250"/>
                  <a:pt x="13689" y="16250"/>
                  <a:pt x="13689" y="16250"/>
                </a:cubicBezTo>
                <a:cubicBezTo>
                  <a:pt x="13633" y="16183"/>
                  <a:pt x="13633" y="16183"/>
                  <a:pt x="13633" y="16183"/>
                </a:cubicBezTo>
                <a:cubicBezTo>
                  <a:pt x="13633" y="16183"/>
                  <a:pt x="13633" y="16183"/>
                  <a:pt x="13633" y="16183"/>
                </a:cubicBezTo>
                <a:cubicBezTo>
                  <a:pt x="13633" y="16250"/>
                  <a:pt x="13633" y="16250"/>
                  <a:pt x="13633" y="16250"/>
                </a:cubicBezTo>
                <a:cubicBezTo>
                  <a:pt x="13577" y="16250"/>
                  <a:pt x="13577" y="16250"/>
                  <a:pt x="13577" y="16250"/>
                </a:cubicBezTo>
                <a:cubicBezTo>
                  <a:pt x="13633" y="16183"/>
                  <a:pt x="13633" y="16183"/>
                  <a:pt x="13633" y="16183"/>
                </a:cubicBezTo>
                <a:cubicBezTo>
                  <a:pt x="13633" y="16050"/>
                  <a:pt x="13633" y="16050"/>
                  <a:pt x="13633" y="16050"/>
                </a:cubicBezTo>
                <a:cubicBezTo>
                  <a:pt x="13689" y="16050"/>
                  <a:pt x="13689" y="16050"/>
                  <a:pt x="13689" y="16050"/>
                </a:cubicBezTo>
                <a:cubicBezTo>
                  <a:pt x="13689" y="15916"/>
                  <a:pt x="13689" y="15916"/>
                  <a:pt x="13689" y="15916"/>
                </a:cubicBezTo>
                <a:cubicBezTo>
                  <a:pt x="13689" y="15849"/>
                  <a:pt x="13689" y="15849"/>
                  <a:pt x="13689" y="15849"/>
                </a:cubicBezTo>
                <a:cubicBezTo>
                  <a:pt x="13633" y="15782"/>
                  <a:pt x="13633" y="15782"/>
                  <a:pt x="13633" y="15782"/>
                </a:cubicBezTo>
                <a:cubicBezTo>
                  <a:pt x="13633" y="15648"/>
                  <a:pt x="13633" y="15648"/>
                  <a:pt x="13633" y="15648"/>
                </a:cubicBezTo>
                <a:cubicBezTo>
                  <a:pt x="13633" y="15515"/>
                  <a:pt x="13633" y="15515"/>
                  <a:pt x="13633" y="15515"/>
                </a:cubicBezTo>
                <a:cubicBezTo>
                  <a:pt x="13577" y="15381"/>
                  <a:pt x="13577" y="15381"/>
                  <a:pt x="13577" y="15381"/>
                </a:cubicBezTo>
                <a:cubicBezTo>
                  <a:pt x="13521" y="15314"/>
                  <a:pt x="13521" y="15314"/>
                  <a:pt x="13521" y="15314"/>
                </a:cubicBezTo>
                <a:cubicBezTo>
                  <a:pt x="13465" y="15247"/>
                  <a:pt x="13465" y="15247"/>
                  <a:pt x="13465" y="15247"/>
                </a:cubicBezTo>
                <a:cubicBezTo>
                  <a:pt x="13465" y="15247"/>
                  <a:pt x="13465" y="15247"/>
                  <a:pt x="13465" y="15247"/>
                </a:cubicBezTo>
                <a:cubicBezTo>
                  <a:pt x="13409" y="15247"/>
                  <a:pt x="13409" y="15247"/>
                  <a:pt x="13409" y="15247"/>
                </a:cubicBezTo>
                <a:cubicBezTo>
                  <a:pt x="13465" y="15113"/>
                  <a:pt x="13465" y="15113"/>
                  <a:pt x="13465" y="15113"/>
                </a:cubicBezTo>
                <a:cubicBezTo>
                  <a:pt x="13521" y="15113"/>
                  <a:pt x="13521" y="15113"/>
                  <a:pt x="13521" y="15113"/>
                </a:cubicBezTo>
                <a:cubicBezTo>
                  <a:pt x="13633" y="14913"/>
                  <a:pt x="13633" y="14913"/>
                  <a:pt x="13633" y="14913"/>
                </a:cubicBezTo>
                <a:cubicBezTo>
                  <a:pt x="13689" y="14913"/>
                  <a:pt x="13689" y="14913"/>
                  <a:pt x="13689" y="14913"/>
                </a:cubicBezTo>
                <a:cubicBezTo>
                  <a:pt x="13689" y="14913"/>
                  <a:pt x="13689" y="14913"/>
                  <a:pt x="13689" y="14913"/>
                </a:cubicBezTo>
                <a:cubicBezTo>
                  <a:pt x="13689" y="14846"/>
                  <a:pt x="13689" y="14846"/>
                  <a:pt x="13689" y="14846"/>
                </a:cubicBezTo>
                <a:cubicBezTo>
                  <a:pt x="13689" y="14846"/>
                  <a:pt x="13689" y="14846"/>
                  <a:pt x="13689" y="14846"/>
                </a:cubicBezTo>
                <a:cubicBezTo>
                  <a:pt x="13689" y="14846"/>
                  <a:pt x="13689" y="14846"/>
                  <a:pt x="13689" y="14846"/>
                </a:cubicBezTo>
                <a:cubicBezTo>
                  <a:pt x="13745" y="14779"/>
                  <a:pt x="13745" y="14779"/>
                  <a:pt x="13745" y="14779"/>
                </a:cubicBezTo>
                <a:cubicBezTo>
                  <a:pt x="13745" y="14779"/>
                  <a:pt x="13745" y="14779"/>
                  <a:pt x="13745" y="14779"/>
                </a:cubicBezTo>
                <a:cubicBezTo>
                  <a:pt x="13802" y="14846"/>
                  <a:pt x="13802" y="14846"/>
                  <a:pt x="13802" y="14846"/>
                </a:cubicBezTo>
                <a:cubicBezTo>
                  <a:pt x="13802" y="14846"/>
                  <a:pt x="13802" y="14846"/>
                  <a:pt x="13802" y="14846"/>
                </a:cubicBezTo>
                <a:cubicBezTo>
                  <a:pt x="13802" y="14779"/>
                  <a:pt x="13802" y="14779"/>
                  <a:pt x="13802" y="14779"/>
                </a:cubicBezTo>
                <a:cubicBezTo>
                  <a:pt x="13802" y="14712"/>
                  <a:pt x="13802" y="14712"/>
                  <a:pt x="13802" y="14712"/>
                </a:cubicBezTo>
                <a:cubicBezTo>
                  <a:pt x="13858" y="14712"/>
                  <a:pt x="13858" y="14712"/>
                  <a:pt x="13858" y="14712"/>
                </a:cubicBezTo>
                <a:cubicBezTo>
                  <a:pt x="13914" y="14645"/>
                  <a:pt x="13914" y="14645"/>
                  <a:pt x="13914" y="14645"/>
                </a:cubicBezTo>
                <a:cubicBezTo>
                  <a:pt x="13914" y="14578"/>
                  <a:pt x="13914" y="14578"/>
                  <a:pt x="13914" y="14578"/>
                </a:cubicBezTo>
                <a:cubicBezTo>
                  <a:pt x="13858" y="14578"/>
                  <a:pt x="13858" y="14578"/>
                  <a:pt x="13858" y="14578"/>
                </a:cubicBezTo>
                <a:cubicBezTo>
                  <a:pt x="13858" y="14578"/>
                  <a:pt x="13858" y="14578"/>
                  <a:pt x="13858" y="14578"/>
                </a:cubicBezTo>
                <a:cubicBezTo>
                  <a:pt x="13858" y="14511"/>
                  <a:pt x="13858" y="14511"/>
                  <a:pt x="13858" y="14511"/>
                </a:cubicBezTo>
                <a:cubicBezTo>
                  <a:pt x="13858" y="14445"/>
                  <a:pt x="13858" y="14445"/>
                  <a:pt x="13858" y="14445"/>
                </a:cubicBezTo>
                <a:cubicBezTo>
                  <a:pt x="13858" y="14445"/>
                  <a:pt x="13858" y="14445"/>
                  <a:pt x="13858" y="14445"/>
                </a:cubicBezTo>
                <a:cubicBezTo>
                  <a:pt x="13858" y="14378"/>
                  <a:pt x="13858" y="14378"/>
                  <a:pt x="13858" y="14378"/>
                </a:cubicBezTo>
                <a:cubicBezTo>
                  <a:pt x="13914" y="14378"/>
                  <a:pt x="13914" y="14378"/>
                  <a:pt x="13914" y="14378"/>
                </a:cubicBezTo>
                <a:cubicBezTo>
                  <a:pt x="13858" y="14378"/>
                  <a:pt x="13858" y="14378"/>
                  <a:pt x="13858" y="14378"/>
                </a:cubicBezTo>
                <a:cubicBezTo>
                  <a:pt x="13858" y="14311"/>
                  <a:pt x="13858" y="14311"/>
                  <a:pt x="13858" y="14311"/>
                </a:cubicBezTo>
                <a:cubicBezTo>
                  <a:pt x="13914" y="14244"/>
                  <a:pt x="13914" y="14244"/>
                  <a:pt x="13914" y="14244"/>
                </a:cubicBezTo>
                <a:cubicBezTo>
                  <a:pt x="13914" y="14244"/>
                  <a:pt x="13914" y="14244"/>
                  <a:pt x="13914" y="14244"/>
                </a:cubicBezTo>
                <a:cubicBezTo>
                  <a:pt x="13914" y="14244"/>
                  <a:pt x="13914" y="14244"/>
                  <a:pt x="13914" y="14244"/>
                </a:cubicBezTo>
                <a:cubicBezTo>
                  <a:pt x="13802" y="14244"/>
                  <a:pt x="13802" y="14244"/>
                  <a:pt x="13802" y="14244"/>
                </a:cubicBezTo>
                <a:cubicBezTo>
                  <a:pt x="13802" y="14244"/>
                  <a:pt x="13802" y="14244"/>
                  <a:pt x="13802" y="14244"/>
                </a:cubicBezTo>
                <a:cubicBezTo>
                  <a:pt x="13802" y="14177"/>
                  <a:pt x="13802" y="14177"/>
                  <a:pt x="13802" y="14177"/>
                </a:cubicBezTo>
                <a:cubicBezTo>
                  <a:pt x="13914" y="14110"/>
                  <a:pt x="13914" y="14110"/>
                  <a:pt x="13914" y="14110"/>
                </a:cubicBezTo>
                <a:cubicBezTo>
                  <a:pt x="13970" y="13976"/>
                  <a:pt x="13970" y="13976"/>
                  <a:pt x="13970" y="13976"/>
                </a:cubicBezTo>
                <a:cubicBezTo>
                  <a:pt x="13970" y="13910"/>
                  <a:pt x="13970" y="13910"/>
                  <a:pt x="13970" y="13910"/>
                </a:cubicBezTo>
                <a:cubicBezTo>
                  <a:pt x="14026" y="13910"/>
                  <a:pt x="14026" y="13910"/>
                  <a:pt x="14026" y="13910"/>
                </a:cubicBezTo>
                <a:cubicBezTo>
                  <a:pt x="14026" y="13910"/>
                  <a:pt x="14026" y="13910"/>
                  <a:pt x="14026" y="13910"/>
                </a:cubicBezTo>
                <a:cubicBezTo>
                  <a:pt x="14026" y="13843"/>
                  <a:pt x="14026" y="13843"/>
                  <a:pt x="14026" y="13843"/>
                </a:cubicBezTo>
                <a:cubicBezTo>
                  <a:pt x="14026" y="13843"/>
                  <a:pt x="14026" y="13843"/>
                  <a:pt x="14026" y="13843"/>
                </a:cubicBezTo>
                <a:cubicBezTo>
                  <a:pt x="14026" y="13843"/>
                  <a:pt x="14026" y="13843"/>
                  <a:pt x="14026" y="13843"/>
                </a:cubicBezTo>
                <a:cubicBezTo>
                  <a:pt x="13970" y="13776"/>
                  <a:pt x="13970" y="13776"/>
                  <a:pt x="13970" y="13776"/>
                </a:cubicBezTo>
                <a:cubicBezTo>
                  <a:pt x="13970" y="13776"/>
                  <a:pt x="13970" y="13776"/>
                  <a:pt x="13970" y="13776"/>
                </a:cubicBezTo>
                <a:cubicBezTo>
                  <a:pt x="13970" y="13642"/>
                  <a:pt x="13970" y="13642"/>
                  <a:pt x="13970" y="13642"/>
                </a:cubicBezTo>
                <a:cubicBezTo>
                  <a:pt x="13970" y="13575"/>
                  <a:pt x="13970" y="13575"/>
                  <a:pt x="13970" y="13575"/>
                </a:cubicBezTo>
                <a:cubicBezTo>
                  <a:pt x="13970" y="13508"/>
                  <a:pt x="13970" y="13508"/>
                  <a:pt x="13970" y="13508"/>
                </a:cubicBezTo>
                <a:cubicBezTo>
                  <a:pt x="14026" y="13508"/>
                  <a:pt x="14026" y="13508"/>
                  <a:pt x="14026" y="13508"/>
                </a:cubicBezTo>
                <a:cubicBezTo>
                  <a:pt x="14026" y="13508"/>
                  <a:pt x="14026" y="13508"/>
                  <a:pt x="14026" y="13508"/>
                </a:cubicBezTo>
                <a:cubicBezTo>
                  <a:pt x="14082" y="13508"/>
                  <a:pt x="14082" y="13508"/>
                  <a:pt x="14082" y="13508"/>
                </a:cubicBezTo>
                <a:cubicBezTo>
                  <a:pt x="14082" y="13441"/>
                  <a:pt x="14082" y="13441"/>
                  <a:pt x="14082" y="13441"/>
                </a:cubicBezTo>
                <a:cubicBezTo>
                  <a:pt x="14082" y="13441"/>
                  <a:pt x="14082" y="13441"/>
                  <a:pt x="14082" y="13441"/>
                </a:cubicBezTo>
                <a:cubicBezTo>
                  <a:pt x="14138" y="13441"/>
                  <a:pt x="14138" y="13441"/>
                  <a:pt x="14138" y="13441"/>
                </a:cubicBezTo>
                <a:cubicBezTo>
                  <a:pt x="14138" y="13441"/>
                  <a:pt x="14138" y="13441"/>
                  <a:pt x="14138" y="13441"/>
                </a:cubicBezTo>
                <a:cubicBezTo>
                  <a:pt x="14194" y="13441"/>
                  <a:pt x="14194" y="13441"/>
                  <a:pt x="14194" y="13441"/>
                </a:cubicBezTo>
                <a:cubicBezTo>
                  <a:pt x="14250" y="13441"/>
                  <a:pt x="14250" y="13441"/>
                  <a:pt x="14250" y="13441"/>
                </a:cubicBezTo>
                <a:cubicBezTo>
                  <a:pt x="14363" y="13508"/>
                  <a:pt x="14363" y="13508"/>
                  <a:pt x="14363" y="13508"/>
                </a:cubicBezTo>
                <a:cubicBezTo>
                  <a:pt x="14475" y="13575"/>
                  <a:pt x="14475" y="13575"/>
                  <a:pt x="14475" y="13575"/>
                </a:cubicBezTo>
                <a:cubicBezTo>
                  <a:pt x="14531" y="13575"/>
                  <a:pt x="14531" y="13575"/>
                  <a:pt x="14531" y="13575"/>
                </a:cubicBezTo>
                <a:cubicBezTo>
                  <a:pt x="14531" y="13575"/>
                  <a:pt x="14531" y="13575"/>
                  <a:pt x="14531" y="13575"/>
                </a:cubicBezTo>
                <a:cubicBezTo>
                  <a:pt x="14475" y="13642"/>
                  <a:pt x="14475" y="13642"/>
                  <a:pt x="14475" y="13642"/>
                </a:cubicBezTo>
                <a:cubicBezTo>
                  <a:pt x="14531" y="13642"/>
                  <a:pt x="14531" y="13642"/>
                  <a:pt x="14531" y="13642"/>
                </a:cubicBezTo>
                <a:cubicBezTo>
                  <a:pt x="14587" y="13575"/>
                  <a:pt x="14587" y="13575"/>
                  <a:pt x="14587" y="13575"/>
                </a:cubicBezTo>
                <a:cubicBezTo>
                  <a:pt x="14643" y="13575"/>
                  <a:pt x="14643" y="13575"/>
                  <a:pt x="14643" y="13575"/>
                </a:cubicBezTo>
                <a:cubicBezTo>
                  <a:pt x="14699" y="13575"/>
                  <a:pt x="14699" y="13575"/>
                  <a:pt x="14699" y="13575"/>
                </a:cubicBezTo>
                <a:cubicBezTo>
                  <a:pt x="14699" y="13575"/>
                  <a:pt x="14699" y="13575"/>
                  <a:pt x="14699" y="13575"/>
                </a:cubicBezTo>
                <a:cubicBezTo>
                  <a:pt x="14755" y="13642"/>
                  <a:pt x="14755" y="13642"/>
                  <a:pt x="14755" y="13642"/>
                </a:cubicBezTo>
                <a:cubicBezTo>
                  <a:pt x="14755" y="13575"/>
                  <a:pt x="14755" y="13575"/>
                  <a:pt x="14755" y="13575"/>
                </a:cubicBezTo>
                <a:cubicBezTo>
                  <a:pt x="14811" y="13642"/>
                  <a:pt x="14811" y="13642"/>
                  <a:pt x="14811" y="13642"/>
                </a:cubicBezTo>
                <a:cubicBezTo>
                  <a:pt x="14811" y="13575"/>
                  <a:pt x="14811" y="13575"/>
                  <a:pt x="14811" y="13575"/>
                </a:cubicBezTo>
                <a:cubicBezTo>
                  <a:pt x="14868" y="13575"/>
                  <a:pt x="14868" y="13575"/>
                  <a:pt x="14868" y="13575"/>
                </a:cubicBezTo>
                <a:cubicBezTo>
                  <a:pt x="14924" y="13575"/>
                  <a:pt x="14924" y="13575"/>
                  <a:pt x="14924" y="13575"/>
                </a:cubicBezTo>
                <a:cubicBezTo>
                  <a:pt x="15036" y="13642"/>
                  <a:pt x="15036" y="13642"/>
                  <a:pt x="15036" y="13642"/>
                </a:cubicBezTo>
                <a:cubicBezTo>
                  <a:pt x="15036" y="13709"/>
                  <a:pt x="15036" y="13709"/>
                  <a:pt x="15036" y="13709"/>
                </a:cubicBezTo>
                <a:cubicBezTo>
                  <a:pt x="15092" y="13709"/>
                  <a:pt x="15092" y="13709"/>
                  <a:pt x="15092" y="13709"/>
                </a:cubicBezTo>
                <a:cubicBezTo>
                  <a:pt x="15148" y="13709"/>
                  <a:pt x="15148" y="13709"/>
                  <a:pt x="15148" y="13709"/>
                </a:cubicBezTo>
                <a:cubicBezTo>
                  <a:pt x="15148" y="13843"/>
                  <a:pt x="15148" y="13843"/>
                  <a:pt x="15148" y="13843"/>
                </a:cubicBezTo>
                <a:cubicBezTo>
                  <a:pt x="15092" y="13843"/>
                  <a:pt x="15092" y="13843"/>
                  <a:pt x="15092" y="13843"/>
                </a:cubicBezTo>
                <a:cubicBezTo>
                  <a:pt x="15092" y="13910"/>
                  <a:pt x="15092" y="13910"/>
                  <a:pt x="15092" y="13910"/>
                </a:cubicBezTo>
                <a:cubicBezTo>
                  <a:pt x="15148" y="13843"/>
                  <a:pt x="15148" y="13843"/>
                  <a:pt x="15148" y="13843"/>
                </a:cubicBezTo>
                <a:cubicBezTo>
                  <a:pt x="15204" y="13910"/>
                  <a:pt x="15204" y="13910"/>
                  <a:pt x="15204" y="13910"/>
                </a:cubicBezTo>
                <a:cubicBezTo>
                  <a:pt x="15204" y="13976"/>
                  <a:pt x="15204" y="13976"/>
                  <a:pt x="15204" y="13976"/>
                </a:cubicBezTo>
                <a:cubicBezTo>
                  <a:pt x="15148" y="13976"/>
                  <a:pt x="15148" y="13976"/>
                  <a:pt x="15148" y="13976"/>
                </a:cubicBezTo>
                <a:cubicBezTo>
                  <a:pt x="15204" y="14043"/>
                  <a:pt x="15204" y="14043"/>
                  <a:pt x="15204" y="14043"/>
                </a:cubicBezTo>
                <a:cubicBezTo>
                  <a:pt x="15260" y="13976"/>
                  <a:pt x="15260" y="13976"/>
                  <a:pt x="15260" y="13976"/>
                </a:cubicBezTo>
                <a:cubicBezTo>
                  <a:pt x="15260" y="14043"/>
                  <a:pt x="15260" y="14043"/>
                  <a:pt x="15260" y="14043"/>
                </a:cubicBezTo>
                <a:cubicBezTo>
                  <a:pt x="15260" y="14110"/>
                  <a:pt x="15260" y="14110"/>
                  <a:pt x="15260" y="14110"/>
                </a:cubicBezTo>
                <a:cubicBezTo>
                  <a:pt x="15260" y="14043"/>
                  <a:pt x="15260" y="14043"/>
                  <a:pt x="15260" y="14043"/>
                </a:cubicBezTo>
                <a:cubicBezTo>
                  <a:pt x="15204" y="14110"/>
                  <a:pt x="15204" y="14110"/>
                  <a:pt x="15204" y="14110"/>
                </a:cubicBezTo>
                <a:cubicBezTo>
                  <a:pt x="15148" y="14110"/>
                  <a:pt x="15148" y="14110"/>
                  <a:pt x="15148" y="14110"/>
                </a:cubicBezTo>
                <a:cubicBezTo>
                  <a:pt x="15260" y="14177"/>
                  <a:pt x="15260" y="14177"/>
                  <a:pt x="15260" y="14177"/>
                </a:cubicBezTo>
                <a:cubicBezTo>
                  <a:pt x="15260" y="14244"/>
                  <a:pt x="15260" y="14244"/>
                  <a:pt x="15260" y="14244"/>
                </a:cubicBezTo>
                <a:cubicBezTo>
                  <a:pt x="15260" y="14177"/>
                  <a:pt x="15260" y="14177"/>
                  <a:pt x="15260" y="14177"/>
                </a:cubicBezTo>
                <a:cubicBezTo>
                  <a:pt x="15260" y="14244"/>
                  <a:pt x="15260" y="14244"/>
                  <a:pt x="15260" y="14244"/>
                </a:cubicBezTo>
                <a:cubicBezTo>
                  <a:pt x="15316" y="14177"/>
                  <a:pt x="15316" y="14177"/>
                  <a:pt x="15316" y="14177"/>
                </a:cubicBezTo>
                <a:cubicBezTo>
                  <a:pt x="15372" y="14244"/>
                  <a:pt x="15372" y="14244"/>
                  <a:pt x="15372" y="14244"/>
                </a:cubicBezTo>
                <a:cubicBezTo>
                  <a:pt x="15429" y="14244"/>
                  <a:pt x="15429" y="14244"/>
                  <a:pt x="15429" y="14244"/>
                </a:cubicBezTo>
                <a:cubicBezTo>
                  <a:pt x="15429" y="14311"/>
                  <a:pt x="15429" y="14311"/>
                  <a:pt x="15429" y="14311"/>
                </a:cubicBezTo>
                <a:cubicBezTo>
                  <a:pt x="15485" y="14244"/>
                  <a:pt x="15485" y="14244"/>
                  <a:pt x="15485" y="14244"/>
                </a:cubicBezTo>
                <a:cubicBezTo>
                  <a:pt x="15541" y="14311"/>
                  <a:pt x="15541" y="14311"/>
                  <a:pt x="15541" y="14311"/>
                </a:cubicBezTo>
                <a:cubicBezTo>
                  <a:pt x="15541" y="14378"/>
                  <a:pt x="15541" y="14378"/>
                  <a:pt x="15541" y="14378"/>
                </a:cubicBezTo>
                <a:cubicBezTo>
                  <a:pt x="15597" y="14445"/>
                  <a:pt x="15597" y="14445"/>
                  <a:pt x="15597" y="14445"/>
                </a:cubicBezTo>
                <a:cubicBezTo>
                  <a:pt x="15653" y="14378"/>
                  <a:pt x="15653" y="14378"/>
                  <a:pt x="15653" y="14378"/>
                </a:cubicBezTo>
                <a:cubicBezTo>
                  <a:pt x="15653" y="14311"/>
                  <a:pt x="15653" y="14311"/>
                  <a:pt x="15653" y="14311"/>
                </a:cubicBezTo>
                <a:cubicBezTo>
                  <a:pt x="15709" y="14311"/>
                  <a:pt x="15709" y="14311"/>
                  <a:pt x="15709" y="14311"/>
                </a:cubicBezTo>
                <a:cubicBezTo>
                  <a:pt x="15709" y="14378"/>
                  <a:pt x="15709" y="14378"/>
                  <a:pt x="15709" y="14378"/>
                </a:cubicBezTo>
                <a:cubicBezTo>
                  <a:pt x="15653" y="14445"/>
                  <a:pt x="15653" y="14445"/>
                  <a:pt x="15653" y="14445"/>
                </a:cubicBezTo>
                <a:cubicBezTo>
                  <a:pt x="15597" y="14511"/>
                  <a:pt x="15597" y="14511"/>
                  <a:pt x="15597" y="14511"/>
                </a:cubicBezTo>
                <a:cubicBezTo>
                  <a:pt x="15541" y="14578"/>
                  <a:pt x="15541" y="14578"/>
                  <a:pt x="15541" y="14578"/>
                </a:cubicBezTo>
                <a:cubicBezTo>
                  <a:pt x="15597" y="14712"/>
                  <a:pt x="15597" y="14712"/>
                  <a:pt x="15597" y="14712"/>
                </a:cubicBezTo>
                <a:cubicBezTo>
                  <a:pt x="15541" y="14712"/>
                  <a:pt x="15541" y="14712"/>
                  <a:pt x="15541" y="14712"/>
                </a:cubicBezTo>
                <a:cubicBezTo>
                  <a:pt x="15541" y="14645"/>
                  <a:pt x="15541" y="14645"/>
                  <a:pt x="15541" y="14645"/>
                </a:cubicBezTo>
                <a:cubicBezTo>
                  <a:pt x="15541" y="14712"/>
                  <a:pt x="15541" y="14712"/>
                  <a:pt x="15541" y="14712"/>
                </a:cubicBezTo>
                <a:cubicBezTo>
                  <a:pt x="15485" y="14779"/>
                  <a:pt x="15485" y="14779"/>
                  <a:pt x="15485" y="14779"/>
                </a:cubicBezTo>
                <a:cubicBezTo>
                  <a:pt x="15372" y="14779"/>
                  <a:pt x="15372" y="14779"/>
                  <a:pt x="15372" y="14779"/>
                </a:cubicBezTo>
                <a:cubicBezTo>
                  <a:pt x="15260" y="14712"/>
                  <a:pt x="15260" y="14712"/>
                  <a:pt x="15260" y="14712"/>
                </a:cubicBezTo>
                <a:cubicBezTo>
                  <a:pt x="15372" y="14779"/>
                  <a:pt x="15372" y="14779"/>
                  <a:pt x="15372" y="14779"/>
                </a:cubicBezTo>
                <a:cubicBezTo>
                  <a:pt x="15485" y="14779"/>
                  <a:pt x="15485" y="14779"/>
                  <a:pt x="15485" y="14779"/>
                </a:cubicBezTo>
                <a:cubicBezTo>
                  <a:pt x="15541" y="14846"/>
                  <a:pt x="15541" y="14846"/>
                  <a:pt x="15541" y="14846"/>
                </a:cubicBezTo>
                <a:cubicBezTo>
                  <a:pt x="15541" y="14980"/>
                  <a:pt x="15541" y="14980"/>
                  <a:pt x="15541" y="14980"/>
                </a:cubicBezTo>
                <a:cubicBezTo>
                  <a:pt x="15485" y="15046"/>
                  <a:pt x="15485" y="15046"/>
                  <a:pt x="15485" y="15046"/>
                </a:cubicBezTo>
                <a:cubicBezTo>
                  <a:pt x="15485" y="15046"/>
                  <a:pt x="15485" y="15046"/>
                  <a:pt x="15485" y="15046"/>
                </a:cubicBezTo>
                <a:cubicBezTo>
                  <a:pt x="15429" y="15113"/>
                  <a:pt x="15429" y="15113"/>
                  <a:pt x="15429" y="15113"/>
                </a:cubicBezTo>
                <a:cubicBezTo>
                  <a:pt x="15429" y="15113"/>
                  <a:pt x="15429" y="15113"/>
                  <a:pt x="15429" y="15113"/>
                </a:cubicBezTo>
                <a:cubicBezTo>
                  <a:pt x="15485" y="15247"/>
                  <a:pt x="15485" y="15247"/>
                  <a:pt x="15485" y="15247"/>
                </a:cubicBezTo>
                <a:cubicBezTo>
                  <a:pt x="15541" y="15247"/>
                  <a:pt x="15541" y="15247"/>
                  <a:pt x="15541" y="15247"/>
                </a:cubicBezTo>
                <a:cubicBezTo>
                  <a:pt x="15541" y="15247"/>
                  <a:pt x="15541" y="15247"/>
                  <a:pt x="15541" y="15247"/>
                </a:cubicBezTo>
                <a:cubicBezTo>
                  <a:pt x="15429" y="15247"/>
                  <a:pt x="15429" y="15247"/>
                  <a:pt x="15429" y="15247"/>
                </a:cubicBezTo>
                <a:cubicBezTo>
                  <a:pt x="15485" y="15314"/>
                  <a:pt x="15485" y="15314"/>
                  <a:pt x="15485" y="15314"/>
                </a:cubicBezTo>
                <a:cubicBezTo>
                  <a:pt x="15541" y="15381"/>
                  <a:pt x="15541" y="15381"/>
                  <a:pt x="15541" y="15381"/>
                </a:cubicBezTo>
                <a:cubicBezTo>
                  <a:pt x="15541" y="15381"/>
                  <a:pt x="15541" y="15381"/>
                  <a:pt x="15541" y="15381"/>
                </a:cubicBezTo>
                <a:cubicBezTo>
                  <a:pt x="15541" y="15314"/>
                  <a:pt x="15541" y="15314"/>
                  <a:pt x="15541" y="15314"/>
                </a:cubicBezTo>
                <a:cubicBezTo>
                  <a:pt x="15597" y="15314"/>
                  <a:pt x="15597" y="15314"/>
                  <a:pt x="15597" y="15314"/>
                </a:cubicBezTo>
                <a:cubicBezTo>
                  <a:pt x="15653" y="15314"/>
                  <a:pt x="15653" y="15314"/>
                  <a:pt x="15653" y="15314"/>
                </a:cubicBezTo>
                <a:cubicBezTo>
                  <a:pt x="15653" y="15381"/>
                  <a:pt x="15653" y="15381"/>
                  <a:pt x="15653" y="15381"/>
                </a:cubicBezTo>
                <a:cubicBezTo>
                  <a:pt x="15653" y="15448"/>
                  <a:pt x="15653" y="15448"/>
                  <a:pt x="15653" y="15448"/>
                </a:cubicBezTo>
                <a:cubicBezTo>
                  <a:pt x="15653" y="15515"/>
                  <a:pt x="15653" y="15515"/>
                  <a:pt x="15653" y="15515"/>
                </a:cubicBezTo>
                <a:cubicBezTo>
                  <a:pt x="15597" y="15581"/>
                  <a:pt x="15597" y="15581"/>
                  <a:pt x="15597" y="15581"/>
                </a:cubicBezTo>
                <a:cubicBezTo>
                  <a:pt x="15597" y="15648"/>
                  <a:pt x="15597" y="15648"/>
                  <a:pt x="15597" y="15648"/>
                </a:cubicBezTo>
                <a:cubicBezTo>
                  <a:pt x="15541" y="15715"/>
                  <a:pt x="15541" y="15715"/>
                  <a:pt x="15541" y="15715"/>
                </a:cubicBezTo>
                <a:cubicBezTo>
                  <a:pt x="15597" y="15715"/>
                  <a:pt x="15597" y="15715"/>
                  <a:pt x="15597" y="15715"/>
                </a:cubicBezTo>
                <a:cubicBezTo>
                  <a:pt x="15653" y="15515"/>
                  <a:pt x="15653" y="15515"/>
                  <a:pt x="15653" y="15515"/>
                </a:cubicBezTo>
                <a:cubicBezTo>
                  <a:pt x="15709" y="15448"/>
                  <a:pt x="15709" y="15448"/>
                  <a:pt x="15709" y="15448"/>
                </a:cubicBezTo>
                <a:cubicBezTo>
                  <a:pt x="15765" y="15448"/>
                  <a:pt x="15765" y="15448"/>
                  <a:pt x="15765" y="15448"/>
                </a:cubicBezTo>
                <a:cubicBezTo>
                  <a:pt x="15765" y="15515"/>
                  <a:pt x="15765" y="15515"/>
                  <a:pt x="15765" y="15515"/>
                </a:cubicBezTo>
                <a:cubicBezTo>
                  <a:pt x="15765" y="15648"/>
                  <a:pt x="15765" y="15648"/>
                  <a:pt x="15765" y="15648"/>
                </a:cubicBezTo>
                <a:cubicBezTo>
                  <a:pt x="15709" y="15648"/>
                  <a:pt x="15709" y="15648"/>
                  <a:pt x="15709" y="15648"/>
                </a:cubicBezTo>
                <a:cubicBezTo>
                  <a:pt x="15765" y="15715"/>
                  <a:pt x="15765" y="15715"/>
                  <a:pt x="15765" y="15715"/>
                </a:cubicBezTo>
                <a:cubicBezTo>
                  <a:pt x="15709" y="15782"/>
                  <a:pt x="15709" y="15782"/>
                  <a:pt x="15709" y="15782"/>
                </a:cubicBezTo>
                <a:cubicBezTo>
                  <a:pt x="15765" y="15715"/>
                  <a:pt x="15765" y="15715"/>
                  <a:pt x="15765" y="15715"/>
                </a:cubicBezTo>
                <a:cubicBezTo>
                  <a:pt x="15765" y="15648"/>
                  <a:pt x="15765" y="15648"/>
                  <a:pt x="15765" y="15648"/>
                </a:cubicBezTo>
                <a:cubicBezTo>
                  <a:pt x="15821" y="15581"/>
                  <a:pt x="15821" y="15581"/>
                  <a:pt x="15821" y="15581"/>
                </a:cubicBezTo>
                <a:cubicBezTo>
                  <a:pt x="15877" y="15581"/>
                  <a:pt x="15877" y="15581"/>
                  <a:pt x="15877" y="15581"/>
                </a:cubicBezTo>
                <a:cubicBezTo>
                  <a:pt x="15934" y="15515"/>
                  <a:pt x="15934" y="15515"/>
                  <a:pt x="15934" y="15515"/>
                </a:cubicBezTo>
                <a:cubicBezTo>
                  <a:pt x="15934" y="15515"/>
                  <a:pt x="15934" y="15515"/>
                  <a:pt x="15934" y="15515"/>
                </a:cubicBezTo>
                <a:cubicBezTo>
                  <a:pt x="15990" y="15581"/>
                  <a:pt x="15990" y="15581"/>
                  <a:pt x="15990" y="15581"/>
                </a:cubicBezTo>
                <a:cubicBezTo>
                  <a:pt x="15990" y="15515"/>
                  <a:pt x="15990" y="15515"/>
                  <a:pt x="15990" y="15515"/>
                </a:cubicBezTo>
                <a:cubicBezTo>
                  <a:pt x="16046" y="15515"/>
                  <a:pt x="16046" y="15515"/>
                  <a:pt x="16046" y="15515"/>
                </a:cubicBezTo>
                <a:cubicBezTo>
                  <a:pt x="16046" y="15448"/>
                  <a:pt x="16046" y="15448"/>
                  <a:pt x="16046" y="15448"/>
                </a:cubicBezTo>
                <a:cubicBezTo>
                  <a:pt x="16046" y="15448"/>
                  <a:pt x="16046" y="15448"/>
                  <a:pt x="16046" y="15448"/>
                </a:cubicBezTo>
                <a:cubicBezTo>
                  <a:pt x="16158" y="15381"/>
                  <a:pt x="16158" y="15381"/>
                  <a:pt x="16158" y="15381"/>
                </a:cubicBezTo>
                <a:cubicBezTo>
                  <a:pt x="16158" y="15381"/>
                  <a:pt x="16158" y="15381"/>
                  <a:pt x="16158" y="15381"/>
                </a:cubicBezTo>
                <a:cubicBezTo>
                  <a:pt x="16158" y="15515"/>
                  <a:pt x="16158" y="15515"/>
                  <a:pt x="16158" y="15515"/>
                </a:cubicBezTo>
                <a:cubicBezTo>
                  <a:pt x="16158" y="15581"/>
                  <a:pt x="16158" y="15581"/>
                  <a:pt x="16158" y="15581"/>
                </a:cubicBezTo>
                <a:cubicBezTo>
                  <a:pt x="16214" y="15448"/>
                  <a:pt x="16214" y="15448"/>
                  <a:pt x="16214" y="15448"/>
                </a:cubicBezTo>
                <a:cubicBezTo>
                  <a:pt x="16214" y="15381"/>
                  <a:pt x="16214" y="15381"/>
                  <a:pt x="16214" y="15381"/>
                </a:cubicBezTo>
                <a:cubicBezTo>
                  <a:pt x="16214" y="15381"/>
                  <a:pt x="16214" y="15381"/>
                  <a:pt x="16214" y="15381"/>
                </a:cubicBezTo>
                <a:cubicBezTo>
                  <a:pt x="16214" y="15381"/>
                  <a:pt x="16214" y="15381"/>
                  <a:pt x="16214" y="15381"/>
                </a:cubicBezTo>
                <a:cubicBezTo>
                  <a:pt x="16270" y="15314"/>
                  <a:pt x="16270" y="15314"/>
                  <a:pt x="16270" y="15314"/>
                </a:cubicBezTo>
                <a:cubicBezTo>
                  <a:pt x="16270" y="15314"/>
                  <a:pt x="16270" y="15314"/>
                  <a:pt x="16270" y="15314"/>
                </a:cubicBezTo>
                <a:cubicBezTo>
                  <a:pt x="16326" y="15247"/>
                  <a:pt x="16326" y="15247"/>
                  <a:pt x="16326" y="15247"/>
                </a:cubicBezTo>
                <a:cubicBezTo>
                  <a:pt x="16326" y="15180"/>
                  <a:pt x="16326" y="15180"/>
                  <a:pt x="16326" y="15180"/>
                </a:cubicBezTo>
                <a:cubicBezTo>
                  <a:pt x="16382" y="15180"/>
                  <a:pt x="16382" y="15180"/>
                  <a:pt x="16382" y="15180"/>
                </a:cubicBezTo>
                <a:cubicBezTo>
                  <a:pt x="16382" y="15113"/>
                  <a:pt x="16382" y="15113"/>
                  <a:pt x="16382" y="15113"/>
                </a:cubicBezTo>
                <a:cubicBezTo>
                  <a:pt x="16438" y="15113"/>
                  <a:pt x="16438" y="15113"/>
                  <a:pt x="16438" y="15113"/>
                </a:cubicBezTo>
                <a:cubicBezTo>
                  <a:pt x="16438" y="15180"/>
                  <a:pt x="16438" y="15180"/>
                  <a:pt x="16438" y="15180"/>
                </a:cubicBezTo>
                <a:cubicBezTo>
                  <a:pt x="16438" y="15113"/>
                  <a:pt x="16438" y="15113"/>
                  <a:pt x="16438" y="15113"/>
                </a:cubicBezTo>
                <a:cubicBezTo>
                  <a:pt x="16438" y="15113"/>
                  <a:pt x="16438" y="15113"/>
                  <a:pt x="16438" y="15113"/>
                </a:cubicBezTo>
                <a:cubicBezTo>
                  <a:pt x="16382" y="15113"/>
                  <a:pt x="16382" y="15113"/>
                  <a:pt x="16382" y="15113"/>
                </a:cubicBezTo>
                <a:cubicBezTo>
                  <a:pt x="16382" y="15046"/>
                  <a:pt x="16382" y="15046"/>
                  <a:pt x="16382" y="15046"/>
                </a:cubicBezTo>
                <a:cubicBezTo>
                  <a:pt x="16438" y="14980"/>
                  <a:pt x="16438" y="14980"/>
                  <a:pt x="16438" y="14980"/>
                </a:cubicBezTo>
                <a:cubicBezTo>
                  <a:pt x="16438" y="14980"/>
                  <a:pt x="16438" y="14980"/>
                  <a:pt x="16438" y="14980"/>
                </a:cubicBezTo>
                <a:cubicBezTo>
                  <a:pt x="16495" y="14980"/>
                  <a:pt x="16495" y="14980"/>
                  <a:pt x="16495" y="14980"/>
                </a:cubicBezTo>
                <a:cubicBezTo>
                  <a:pt x="16495" y="14913"/>
                  <a:pt x="16495" y="14913"/>
                  <a:pt x="16495" y="14913"/>
                </a:cubicBezTo>
                <a:cubicBezTo>
                  <a:pt x="16495" y="14913"/>
                  <a:pt x="16495" y="14913"/>
                  <a:pt x="16495" y="14913"/>
                </a:cubicBezTo>
                <a:cubicBezTo>
                  <a:pt x="16495" y="14846"/>
                  <a:pt x="16495" y="14846"/>
                  <a:pt x="16495" y="14846"/>
                </a:cubicBezTo>
                <a:cubicBezTo>
                  <a:pt x="16551" y="14846"/>
                  <a:pt x="16551" y="14846"/>
                  <a:pt x="16551" y="14846"/>
                </a:cubicBezTo>
                <a:cubicBezTo>
                  <a:pt x="16607" y="14779"/>
                  <a:pt x="16607" y="14779"/>
                  <a:pt x="16607" y="14779"/>
                </a:cubicBezTo>
                <a:cubicBezTo>
                  <a:pt x="16551" y="14712"/>
                  <a:pt x="16551" y="14712"/>
                  <a:pt x="16551" y="14712"/>
                </a:cubicBezTo>
                <a:cubicBezTo>
                  <a:pt x="16607" y="14645"/>
                  <a:pt x="16607" y="14645"/>
                  <a:pt x="16607" y="14645"/>
                </a:cubicBezTo>
                <a:cubicBezTo>
                  <a:pt x="16663" y="14645"/>
                  <a:pt x="16663" y="14645"/>
                  <a:pt x="16663" y="14645"/>
                </a:cubicBezTo>
                <a:cubicBezTo>
                  <a:pt x="16719" y="14645"/>
                  <a:pt x="16719" y="14645"/>
                  <a:pt x="16719" y="14645"/>
                </a:cubicBezTo>
                <a:cubicBezTo>
                  <a:pt x="16663" y="14712"/>
                  <a:pt x="16663" y="14712"/>
                  <a:pt x="16663" y="14712"/>
                </a:cubicBezTo>
                <a:cubicBezTo>
                  <a:pt x="16719" y="14712"/>
                  <a:pt x="16719" y="14712"/>
                  <a:pt x="16719" y="14712"/>
                </a:cubicBezTo>
                <a:cubicBezTo>
                  <a:pt x="16719" y="14712"/>
                  <a:pt x="16719" y="14712"/>
                  <a:pt x="16719" y="14712"/>
                </a:cubicBezTo>
                <a:cubicBezTo>
                  <a:pt x="16663" y="14712"/>
                  <a:pt x="16663" y="14712"/>
                  <a:pt x="16663" y="14712"/>
                </a:cubicBezTo>
                <a:cubicBezTo>
                  <a:pt x="16663" y="14779"/>
                  <a:pt x="16663" y="14779"/>
                  <a:pt x="16663" y="14779"/>
                </a:cubicBezTo>
                <a:cubicBezTo>
                  <a:pt x="16719" y="14779"/>
                  <a:pt x="16719" y="14779"/>
                  <a:pt x="16719" y="14779"/>
                </a:cubicBezTo>
                <a:cubicBezTo>
                  <a:pt x="16663" y="14846"/>
                  <a:pt x="16663" y="14846"/>
                  <a:pt x="16663" y="14846"/>
                </a:cubicBezTo>
                <a:cubicBezTo>
                  <a:pt x="16663" y="14846"/>
                  <a:pt x="16663" y="14846"/>
                  <a:pt x="16663" y="14846"/>
                </a:cubicBezTo>
                <a:cubicBezTo>
                  <a:pt x="16663" y="14846"/>
                  <a:pt x="16663" y="14846"/>
                  <a:pt x="16663" y="14846"/>
                </a:cubicBezTo>
                <a:cubicBezTo>
                  <a:pt x="16663" y="14846"/>
                  <a:pt x="16663" y="14846"/>
                  <a:pt x="16663" y="14846"/>
                </a:cubicBezTo>
                <a:cubicBezTo>
                  <a:pt x="16719" y="14846"/>
                  <a:pt x="16719" y="14846"/>
                  <a:pt x="16719" y="14846"/>
                </a:cubicBezTo>
                <a:cubicBezTo>
                  <a:pt x="16719" y="14913"/>
                  <a:pt x="16719" y="14913"/>
                  <a:pt x="16719" y="14913"/>
                </a:cubicBezTo>
                <a:cubicBezTo>
                  <a:pt x="16663" y="14913"/>
                  <a:pt x="16663" y="14913"/>
                  <a:pt x="16663" y="14913"/>
                </a:cubicBezTo>
                <a:cubicBezTo>
                  <a:pt x="16719" y="14913"/>
                  <a:pt x="16719" y="14913"/>
                  <a:pt x="16719" y="14913"/>
                </a:cubicBezTo>
                <a:cubicBezTo>
                  <a:pt x="16719" y="14980"/>
                  <a:pt x="16719" y="14980"/>
                  <a:pt x="16719" y="14980"/>
                </a:cubicBezTo>
                <a:cubicBezTo>
                  <a:pt x="16663" y="14980"/>
                  <a:pt x="16663" y="14980"/>
                  <a:pt x="16663" y="14980"/>
                </a:cubicBezTo>
                <a:cubicBezTo>
                  <a:pt x="16719" y="15046"/>
                  <a:pt x="16719" y="15046"/>
                  <a:pt x="16719" y="15046"/>
                </a:cubicBezTo>
                <a:cubicBezTo>
                  <a:pt x="16719" y="15113"/>
                  <a:pt x="16719" y="15113"/>
                  <a:pt x="16719" y="15113"/>
                </a:cubicBezTo>
                <a:cubicBezTo>
                  <a:pt x="16775" y="15180"/>
                  <a:pt x="16775" y="15180"/>
                  <a:pt x="16775" y="15180"/>
                </a:cubicBezTo>
                <a:cubicBezTo>
                  <a:pt x="16719" y="15180"/>
                  <a:pt x="16719" y="15180"/>
                  <a:pt x="16719" y="15180"/>
                </a:cubicBezTo>
                <a:cubicBezTo>
                  <a:pt x="16719" y="15180"/>
                  <a:pt x="16719" y="15180"/>
                  <a:pt x="16719" y="15180"/>
                </a:cubicBezTo>
                <a:cubicBezTo>
                  <a:pt x="16663" y="15180"/>
                  <a:pt x="16663" y="15180"/>
                  <a:pt x="16663" y="15180"/>
                </a:cubicBezTo>
                <a:cubicBezTo>
                  <a:pt x="16719" y="15247"/>
                  <a:pt x="16719" y="15247"/>
                  <a:pt x="16719" y="15247"/>
                </a:cubicBezTo>
                <a:cubicBezTo>
                  <a:pt x="16719" y="15247"/>
                  <a:pt x="16719" y="15247"/>
                  <a:pt x="16719" y="15247"/>
                </a:cubicBezTo>
                <a:cubicBezTo>
                  <a:pt x="16719" y="15247"/>
                  <a:pt x="16719" y="15247"/>
                  <a:pt x="16719" y="15247"/>
                </a:cubicBezTo>
                <a:cubicBezTo>
                  <a:pt x="16775" y="15180"/>
                  <a:pt x="16775" y="15180"/>
                  <a:pt x="16775" y="15180"/>
                </a:cubicBezTo>
                <a:cubicBezTo>
                  <a:pt x="16775" y="15247"/>
                  <a:pt x="16775" y="15247"/>
                  <a:pt x="16775" y="15247"/>
                </a:cubicBezTo>
                <a:cubicBezTo>
                  <a:pt x="16831" y="15247"/>
                  <a:pt x="16831" y="15247"/>
                  <a:pt x="16831" y="15247"/>
                </a:cubicBezTo>
                <a:cubicBezTo>
                  <a:pt x="16775" y="15314"/>
                  <a:pt x="16775" y="15314"/>
                  <a:pt x="16775" y="15314"/>
                </a:cubicBezTo>
                <a:cubicBezTo>
                  <a:pt x="16719" y="15381"/>
                  <a:pt x="16719" y="15381"/>
                  <a:pt x="16719" y="15381"/>
                </a:cubicBezTo>
                <a:cubicBezTo>
                  <a:pt x="16663" y="15314"/>
                  <a:pt x="16663" y="15314"/>
                  <a:pt x="16663" y="15314"/>
                </a:cubicBezTo>
                <a:cubicBezTo>
                  <a:pt x="16663" y="15381"/>
                  <a:pt x="16663" y="15381"/>
                  <a:pt x="16663" y="15381"/>
                </a:cubicBezTo>
                <a:cubicBezTo>
                  <a:pt x="16663" y="15381"/>
                  <a:pt x="16663" y="15381"/>
                  <a:pt x="16663" y="15381"/>
                </a:cubicBezTo>
                <a:cubicBezTo>
                  <a:pt x="16775" y="15381"/>
                  <a:pt x="16775" y="15381"/>
                  <a:pt x="16775" y="15381"/>
                </a:cubicBezTo>
                <a:cubicBezTo>
                  <a:pt x="16831" y="15381"/>
                  <a:pt x="16831" y="15381"/>
                  <a:pt x="16831" y="15381"/>
                </a:cubicBezTo>
                <a:cubicBezTo>
                  <a:pt x="16831" y="15448"/>
                  <a:pt x="16831" y="15448"/>
                  <a:pt x="16831" y="15448"/>
                </a:cubicBezTo>
                <a:cubicBezTo>
                  <a:pt x="16775" y="15448"/>
                  <a:pt x="16775" y="15448"/>
                  <a:pt x="16775" y="15448"/>
                </a:cubicBezTo>
                <a:cubicBezTo>
                  <a:pt x="16831" y="15515"/>
                  <a:pt x="16831" y="15515"/>
                  <a:pt x="16831" y="15515"/>
                </a:cubicBezTo>
                <a:cubicBezTo>
                  <a:pt x="16887" y="15448"/>
                  <a:pt x="16887" y="15448"/>
                  <a:pt x="16887" y="15448"/>
                </a:cubicBezTo>
                <a:cubicBezTo>
                  <a:pt x="16887" y="15515"/>
                  <a:pt x="16887" y="15515"/>
                  <a:pt x="16887" y="15515"/>
                </a:cubicBezTo>
                <a:cubicBezTo>
                  <a:pt x="16831" y="15581"/>
                  <a:pt x="16831" y="15581"/>
                  <a:pt x="16831" y="15581"/>
                </a:cubicBezTo>
                <a:cubicBezTo>
                  <a:pt x="16719" y="15581"/>
                  <a:pt x="16719" y="15581"/>
                  <a:pt x="16719" y="15581"/>
                </a:cubicBezTo>
                <a:cubicBezTo>
                  <a:pt x="16719" y="15581"/>
                  <a:pt x="16719" y="15581"/>
                  <a:pt x="16719" y="15581"/>
                </a:cubicBezTo>
                <a:cubicBezTo>
                  <a:pt x="16663" y="15581"/>
                  <a:pt x="16663" y="15581"/>
                  <a:pt x="16663" y="15581"/>
                </a:cubicBezTo>
                <a:cubicBezTo>
                  <a:pt x="16719" y="15648"/>
                  <a:pt x="16719" y="15648"/>
                  <a:pt x="16719" y="15648"/>
                </a:cubicBezTo>
                <a:cubicBezTo>
                  <a:pt x="16663" y="15648"/>
                  <a:pt x="16663" y="15648"/>
                  <a:pt x="16663" y="15648"/>
                </a:cubicBezTo>
                <a:cubicBezTo>
                  <a:pt x="16719" y="15648"/>
                  <a:pt x="16719" y="15648"/>
                  <a:pt x="16719" y="15648"/>
                </a:cubicBezTo>
                <a:cubicBezTo>
                  <a:pt x="16831" y="15648"/>
                  <a:pt x="16831" y="15648"/>
                  <a:pt x="16831" y="15648"/>
                </a:cubicBezTo>
                <a:cubicBezTo>
                  <a:pt x="16887" y="15648"/>
                  <a:pt x="16887" y="15648"/>
                  <a:pt x="16887" y="15648"/>
                </a:cubicBezTo>
                <a:cubicBezTo>
                  <a:pt x="16887" y="15648"/>
                  <a:pt x="16887" y="15648"/>
                  <a:pt x="16887" y="15648"/>
                </a:cubicBezTo>
                <a:cubicBezTo>
                  <a:pt x="16887" y="15648"/>
                  <a:pt x="16887" y="15648"/>
                  <a:pt x="16887" y="15648"/>
                </a:cubicBezTo>
                <a:cubicBezTo>
                  <a:pt x="16887" y="15715"/>
                  <a:pt x="16887" y="15715"/>
                  <a:pt x="16887" y="15715"/>
                </a:cubicBezTo>
                <a:cubicBezTo>
                  <a:pt x="16831" y="15715"/>
                  <a:pt x="16831" y="15715"/>
                  <a:pt x="16831" y="15715"/>
                </a:cubicBezTo>
                <a:cubicBezTo>
                  <a:pt x="16775" y="15715"/>
                  <a:pt x="16775" y="15715"/>
                  <a:pt x="16775" y="15715"/>
                </a:cubicBezTo>
                <a:cubicBezTo>
                  <a:pt x="16719" y="15849"/>
                  <a:pt x="16719" y="15849"/>
                  <a:pt x="16719" y="15849"/>
                </a:cubicBezTo>
                <a:cubicBezTo>
                  <a:pt x="16775" y="15782"/>
                  <a:pt x="16775" y="15782"/>
                  <a:pt x="16775" y="15782"/>
                </a:cubicBezTo>
                <a:cubicBezTo>
                  <a:pt x="16831" y="15782"/>
                  <a:pt x="16831" y="15782"/>
                  <a:pt x="16831" y="15782"/>
                </a:cubicBezTo>
                <a:cubicBezTo>
                  <a:pt x="16887" y="15782"/>
                  <a:pt x="16887" y="15782"/>
                  <a:pt x="16887" y="15782"/>
                </a:cubicBezTo>
                <a:cubicBezTo>
                  <a:pt x="16887" y="15782"/>
                  <a:pt x="16887" y="15782"/>
                  <a:pt x="16887" y="15782"/>
                </a:cubicBezTo>
                <a:cubicBezTo>
                  <a:pt x="16887" y="15849"/>
                  <a:pt x="16887" y="15849"/>
                  <a:pt x="16887" y="15849"/>
                </a:cubicBezTo>
                <a:cubicBezTo>
                  <a:pt x="16887" y="15849"/>
                  <a:pt x="16887" y="15849"/>
                  <a:pt x="16887" y="15849"/>
                </a:cubicBezTo>
                <a:cubicBezTo>
                  <a:pt x="16831" y="15849"/>
                  <a:pt x="16831" y="15849"/>
                  <a:pt x="16831" y="15849"/>
                </a:cubicBezTo>
                <a:cubicBezTo>
                  <a:pt x="16831" y="15916"/>
                  <a:pt x="16831" y="15916"/>
                  <a:pt x="16831" y="15916"/>
                </a:cubicBezTo>
                <a:cubicBezTo>
                  <a:pt x="16831" y="15916"/>
                  <a:pt x="16831" y="15916"/>
                  <a:pt x="16831" y="15916"/>
                </a:cubicBezTo>
                <a:cubicBezTo>
                  <a:pt x="16887" y="15916"/>
                  <a:pt x="16887" y="15916"/>
                  <a:pt x="16887" y="15916"/>
                </a:cubicBezTo>
                <a:cubicBezTo>
                  <a:pt x="16887" y="15849"/>
                  <a:pt x="16887" y="15849"/>
                  <a:pt x="16887" y="15849"/>
                </a:cubicBezTo>
                <a:cubicBezTo>
                  <a:pt x="16943" y="15916"/>
                  <a:pt x="16943" y="15916"/>
                  <a:pt x="16943" y="15916"/>
                </a:cubicBezTo>
                <a:cubicBezTo>
                  <a:pt x="16999" y="15983"/>
                  <a:pt x="16999" y="15983"/>
                  <a:pt x="16999" y="15983"/>
                </a:cubicBezTo>
                <a:cubicBezTo>
                  <a:pt x="16943" y="16050"/>
                  <a:pt x="16943" y="16050"/>
                  <a:pt x="16943" y="16050"/>
                </a:cubicBezTo>
                <a:cubicBezTo>
                  <a:pt x="16887" y="16050"/>
                  <a:pt x="16887" y="16050"/>
                  <a:pt x="16887" y="16050"/>
                </a:cubicBezTo>
                <a:cubicBezTo>
                  <a:pt x="16887" y="16050"/>
                  <a:pt x="16887" y="16050"/>
                  <a:pt x="16887" y="16050"/>
                </a:cubicBezTo>
                <a:cubicBezTo>
                  <a:pt x="16831" y="16050"/>
                  <a:pt x="16831" y="16050"/>
                  <a:pt x="16831" y="16050"/>
                </a:cubicBezTo>
                <a:cubicBezTo>
                  <a:pt x="16887" y="16116"/>
                  <a:pt x="16887" y="16116"/>
                  <a:pt x="16887" y="16116"/>
                </a:cubicBezTo>
                <a:cubicBezTo>
                  <a:pt x="16887" y="16116"/>
                  <a:pt x="16887" y="16116"/>
                  <a:pt x="16887" y="16116"/>
                </a:cubicBezTo>
                <a:cubicBezTo>
                  <a:pt x="16943" y="16116"/>
                  <a:pt x="16943" y="16116"/>
                  <a:pt x="16943" y="16116"/>
                </a:cubicBezTo>
                <a:cubicBezTo>
                  <a:pt x="16943" y="16116"/>
                  <a:pt x="16943" y="16116"/>
                  <a:pt x="16943" y="16116"/>
                </a:cubicBezTo>
                <a:cubicBezTo>
                  <a:pt x="16999" y="16116"/>
                  <a:pt x="16999" y="16116"/>
                  <a:pt x="16999" y="16116"/>
                </a:cubicBezTo>
                <a:cubicBezTo>
                  <a:pt x="16999" y="16183"/>
                  <a:pt x="16999" y="16183"/>
                  <a:pt x="16999" y="16183"/>
                </a:cubicBezTo>
                <a:cubicBezTo>
                  <a:pt x="16943" y="16183"/>
                  <a:pt x="16943" y="16183"/>
                  <a:pt x="16943" y="16183"/>
                </a:cubicBezTo>
                <a:cubicBezTo>
                  <a:pt x="16999" y="16183"/>
                  <a:pt x="16999" y="16183"/>
                  <a:pt x="16999" y="16183"/>
                </a:cubicBezTo>
                <a:cubicBezTo>
                  <a:pt x="16999" y="16183"/>
                  <a:pt x="16999" y="16183"/>
                  <a:pt x="16999" y="16183"/>
                </a:cubicBezTo>
                <a:cubicBezTo>
                  <a:pt x="17056" y="16250"/>
                  <a:pt x="17056" y="16250"/>
                  <a:pt x="17056" y="16250"/>
                </a:cubicBezTo>
                <a:cubicBezTo>
                  <a:pt x="17056" y="16317"/>
                  <a:pt x="17056" y="16317"/>
                  <a:pt x="17056" y="16317"/>
                </a:cubicBezTo>
                <a:cubicBezTo>
                  <a:pt x="16999" y="16317"/>
                  <a:pt x="16999" y="16317"/>
                  <a:pt x="16999" y="16317"/>
                </a:cubicBezTo>
                <a:cubicBezTo>
                  <a:pt x="16943" y="16384"/>
                  <a:pt x="16943" y="16384"/>
                  <a:pt x="16943" y="16384"/>
                </a:cubicBezTo>
                <a:cubicBezTo>
                  <a:pt x="16943" y="16384"/>
                  <a:pt x="16943" y="16384"/>
                  <a:pt x="16943" y="16384"/>
                </a:cubicBezTo>
                <a:cubicBezTo>
                  <a:pt x="16887" y="16384"/>
                  <a:pt x="16887" y="16384"/>
                  <a:pt x="16887" y="16384"/>
                </a:cubicBezTo>
                <a:cubicBezTo>
                  <a:pt x="16943" y="16384"/>
                  <a:pt x="16943" y="16384"/>
                  <a:pt x="16943" y="16384"/>
                </a:cubicBezTo>
                <a:cubicBezTo>
                  <a:pt x="16943" y="16451"/>
                  <a:pt x="16943" y="16451"/>
                  <a:pt x="16943" y="16451"/>
                </a:cubicBezTo>
                <a:cubicBezTo>
                  <a:pt x="16887" y="16451"/>
                  <a:pt x="16887" y="16451"/>
                  <a:pt x="16887" y="16451"/>
                </a:cubicBezTo>
                <a:cubicBezTo>
                  <a:pt x="16831" y="16384"/>
                  <a:pt x="16831" y="16384"/>
                  <a:pt x="16831" y="16384"/>
                </a:cubicBezTo>
                <a:cubicBezTo>
                  <a:pt x="16775" y="16384"/>
                  <a:pt x="16775" y="16384"/>
                  <a:pt x="16775" y="16384"/>
                </a:cubicBezTo>
                <a:cubicBezTo>
                  <a:pt x="16831" y="16451"/>
                  <a:pt x="16831" y="16451"/>
                  <a:pt x="16831" y="16451"/>
                </a:cubicBezTo>
                <a:cubicBezTo>
                  <a:pt x="16831" y="16518"/>
                  <a:pt x="16831" y="16518"/>
                  <a:pt x="16831" y="16518"/>
                </a:cubicBezTo>
                <a:cubicBezTo>
                  <a:pt x="16887" y="16518"/>
                  <a:pt x="16887" y="16518"/>
                  <a:pt x="16887" y="16518"/>
                </a:cubicBezTo>
                <a:cubicBezTo>
                  <a:pt x="16887" y="16585"/>
                  <a:pt x="16887" y="16585"/>
                  <a:pt x="16887" y="16585"/>
                </a:cubicBezTo>
                <a:cubicBezTo>
                  <a:pt x="16887" y="16585"/>
                  <a:pt x="16887" y="16585"/>
                  <a:pt x="16887" y="16585"/>
                </a:cubicBezTo>
                <a:cubicBezTo>
                  <a:pt x="16831" y="16585"/>
                  <a:pt x="16831" y="16585"/>
                  <a:pt x="16831" y="16585"/>
                </a:cubicBezTo>
                <a:cubicBezTo>
                  <a:pt x="16831" y="16651"/>
                  <a:pt x="16831" y="16651"/>
                  <a:pt x="16831" y="16651"/>
                </a:cubicBezTo>
                <a:cubicBezTo>
                  <a:pt x="16775" y="16651"/>
                  <a:pt x="16775" y="16651"/>
                  <a:pt x="16775" y="16651"/>
                </a:cubicBezTo>
                <a:cubicBezTo>
                  <a:pt x="16831" y="16651"/>
                  <a:pt x="16831" y="16651"/>
                  <a:pt x="16831" y="16651"/>
                </a:cubicBezTo>
                <a:cubicBezTo>
                  <a:pt x="16887" y="16651"/>
                  <a:pt x="16887" y="16651"/>
                  <a:pt x="16887" y="16651"/>
                </a:cubicBezTo>
                <a:cubicBezTo>
                  <a:pt x="16887" y="16651"/>
                  <a:pt x="16887" y="16651"/>
                  <a:pt x="16887" y="16651"/>
                </a:cubicBezTo>
                <a:cubicBezTo>
                  <a:pt x="16943" y="16585"/>
                  <a:pt x="16943" y="16585"/>
                  <a:pt x="16943" y="16585"/>
                </a:cubicBezTo>
                <a:cubicBezTo>
                  <a:pt x="16999" y="16585"/>
                  <a:pt x="16999" y="16585"/>
                  <a:pt x="16999" y="16585"/>
                </a:cubicBezTo>
                <a:cubicBezTo>
                  <a:pt x="16999" y="16651"/>
                  <a:pt x="16999" y="16651"/>
                  <a:pt x="16999" y="16651"/>
                </a:cubicBezTo>
                <a:cubicBezTo>
                  <a:pt x="16999" y="16651"/>
                  <a:pt x="16999" y="16651"/>
                  <a:pt x="16999" y="16651"/>
                </a:cubicBezTo>
                <a:cubicBezTo>
                  <a:pt x="16999" y="16718"/>
                  <a:pt x="16999" y="16718"/>
                  <a:pt x="16999" y="16718"/>
                </a:cubicBezTo>
                <a:cubicBezTo>
                  <a:pt x="16999" y="16718"/>
                  <a:pt x="16999" y="16718"/>
                  <a:pt x="16999" y="16718"/>
                </a:cubicBezTo>
                <a:cubicBezTo>
                  <a:pt x="16999" y="16718"/>
                  <a:pt x="16999" y="16718"/>
                  <a:pt x="16999" y="16718"/>
                </a:cubicBezTo>
                <a:cubicBezTo>
                  <a:pt x="16999" y="16785"/>
                  <a:pt x="16999" y="16785"/>
                  <a:pt x="16999" y="16785"/>
                </a:cubicBezTo>
                <a:cubicBezTo>
                  <a:pt x="16999" y="16785"/>
                  <a:pt x="16999" y="16785"/>
                  <a:pt x="16999" y="16785"/>
                </a:cubicBezTo>
                <a:cubicBezTo>
                  <a:pt x="17056" y="16718"/>
                  <a:pt x="17056" y="16718"/>
                  <a:pt x="17056" y="16718"/>
                </a:cubicBezTo>
                <a:cubicBezTo>
                  <a:pt x="17056" y="16785"/>
                  <a:pt x="17056" y="16785"/>
                  <a:pt x="17056" y="16785"/>
                </a:cubicBezTo>
                <a:cubicBezTo>
                  <a:pt x="17112" y="16785"/>
                  <a:pt x="17112" y="16785"/>
                  <a:pt x="17112" y="16785"/>
                </a:cubicBezTo>
                <a:cubicBezTo>
                  <a:pt x="17112" y="16852"/>
                  <a:pt x="17112" y="16852"/>
                  <a:pt x="17112" y="16852"/>
                </a:cubicBezTo>
                <a:cubicBezTo>
                  <a:pt x="17112" y="16852"/>
                  <a:pt x="17112" y="16852"/>
                  <a:pt x="17112" y="16852"/>
                </a:cubicBezTo>
                <a:cubicBezTo>
                  <a:pt x="17112" y="16919"/>
                  <a:pt x="17112" y="16919"/>
                  <a:pt x="17112" y="16919"/>
                </a:cubicBezTo>
                <a:cubicBezTo>
                  <a:pt x="17112" y="16919"/>
                  <a:pt x="17112" y="16919"/>
                  <a:pt x="17112" y="16919"/>
                </a:cubicBezTo>
                <a:cubicBezTo>
                  <a:pt x="17168" y="16785"/>
                  <a:pt x="17168" y="16785"/>
                  <a:pt x="17168" y="16785"/>
                </a:cubicBezTo>
                <a:cubicBezTo>
                  <a:pt x="17168" y="16852"/>
                  <a:pt x="17168" y="16852"/>
                  <a:pt x="17168" y="16852"/>
                </a:cubicBezTo>
                <a:cubicBezTo>
                  <a:pt x="17168" y="16852"/>
                  <a:pt x="17168" y="16852"/>
                  <a:pt x="17168" y="16852"/>
                </a:cubicBezTo>
                <a:cubicBezTo>
                  <a:pt x="17224" y="16919"/>
                  <a:pt x="17224" y="16919"/>
                  <a:pt x="17224" y="16919"/>
                </a:cubicBezTo>
                <a:cubicBezTo>
                  <a:pt x="17112" y="16919"/>
                  <a:pt x="17112" y="16919"/>
                  <a:pt x="17112" y="16919"/>
                </a:cubicBezTo>
                <a:cubicBezTo>
                  <a:pt x="17056" y="17053"/>
                  <a:pt x="17056" y="17053"/>
                  <a:pt x="17056" y="17053"/>
                </a:cubicBezTo>
                <a:cubicBezTo>
                  <a:pt x="16999" y="17053"/>
                  <a:pt x="16999" y="17053"/>
                  <a:pt x="16999" y="17053"/>
                </a:cubicBezTo>
                <a:cubicBezTo>
                  <a:pt x="16943" y="17053"/>
                  <a:pt x="16943" y="17053"/>
                  <a:pt x="16943" y="17053"/>
                </a:cubicBezTo>
                <a:cubicBezTo>
                  <a:pt x="16999" y="17120"/>
                  <a:pt x="16999" y="17120"/>
                  <a:pt x="16999" y="17120"/>
                </a:cubicBezTo>
                <a:cubicBezTo>
                  <a:pt x="17056" y="17120"/>
                  <a:pt x="17056" y="17120"/>
                  <a:pt x="17056" y="17120"/>
                </a:cubicBezTo>
                <a:cubicBezTo>
                  <a:pt x="17168" y="16986"/>
                  <a:pt x="17168" y="16986"/>
                  <a:pt x="17168" y="16986"/>
                </a:cubicBezTo>
                <a:cubicBezTo>
                  <a:pt x="17168" y="16986"/>
                  <a:pt x="17168" y="16986"/>
                  <a:pt x="17168" y="16986"/>
                </a:cubicBezTo>
                <a:cubicBezTo>
                  <a:pt x="17168" y="17053"/>
                  <a:pt x="17168" y="17053"/>
                  <a:pt x="17168" y="17053"/>
                </a:cubicBezTo>
                <a:cubicBezTo>
                  <a:pt x="17168" y="17053"/>
                  <a:pt x="17168" y="17053"/>
                  <a:pt x="17168" y="17053"/>
                </a:cubicBezTo>
                <a:cubicBezTo>
                  <a:pt x="17112" y="17120"/>
                  <a:pt x="17112" y="17120"/>
                  <a:pt x="17112" y="17120"/>
                </a:cubicBezTo>
                <a:cubicBezTo>
                  <a:pt x="17168" y="17120"/>
                  <a:pt x="17168" y="17120"/>
                  <a:pt x="17168" y="17120"/>
                </a:cubicBezTo>
                <a:cubicBezTo>
                  <a:pt x="17224" y="17053"/>
                  <a:pt x="17224" y="17053"/>
                  <a:pt x="17224" y="17053"/>
                </a:cubicBezTo>
                <a:cubicBezTo>
                  <a:pt x="17224" y="16986"/>
                  <a:pt x="17224" y="16986"/>
                  <a:pt x="17224" y="16986"/>
                </a:cubicBezTo>
                <a:cubicBezTo>
                  <a:pt x="17280" y="16986"/>
                  <a:pt x="17280" y="16986"/>
                  <a:pt x="17280" y="16986"/>
                </a:cubicBezTo>
                <a:cubicBezTo>
                  <a:pt x="17280" y="16986"/>
                  <a:pt x="17280" y="16986"/>
                  <a:pt x="17280" y="16986"/>
                </a:cubicBezTo>
                <a:cubicBezTo>
                  <a:pt x="17280" y="17053"/>
                  <a:pt x="17280" y="17053"/>
                  <a:pt x="17280" y="17053"/>
                </a:cubicBezTo>
                <a:cubicBezTo>
                  <a:pt x="17224" y="17053"/>
                  <a:pt x="17224" y="17053"/>
                  <a:pt x="17224" y="17053"/>
                </a:cubicBezTo>
                <a:cubicBezTo>
                  <a:pt x="17280" y="17053"/>
                  <a:pt x="17280" y="17053"/>
                  <a:pt x="17280" y="17053"/>
                </a:cubicBezTo>
                <a:cubicBezTo>
                  <a:pt x="17336" y="17053"/>
                  <a:pt x="17336" y="17053"/>
                  <a:pt x="17336" y="17053"/>
                </a:cubicBezTo>
                <a:cubicBezTo>
                  <a:pt x="17336" y="17053"/>
                  <a:pt x="17336" y="17053"/>
                  <a:pt x="17336" y="17053"/>
                </a:cubicBezTo>
                <a:cubicBezTo>
                  <a:pt x="17280" y="17120"/>
                  <a:pt x="17280" y="17120"/>
                  <a:pt x="17280" y="17120"/>
                </a:cubicBezTo>
                <a:cubicBezTo>
                  <a:pt x="17224" y="17186"/>
                  <a:pt x="17224" y="17186"/>
                  <a:pt x="17224" y="17186"/>
                </a:cubicBezTo>
                <a:cubicBezTo>
                  <a:pt x="17280" y="17186"/>
                  <a:pt x="17280" y="17186"/>
                  <a:pt x="17280" y="17186"/>
                </a:cubicBezTo>
                <a:cubicBezTo>
                  <a:pt x="17280" y="17120"/>
                  <a:pt x="17280" y="17120"/>
                  <a:pt x="17280" y="17120"/>
                </a:cubicBezTo>
                <a:cubicBezTo>
                  <a:pt x="17392" y="17053"/>
                  <a:pt x="17392" y="17053"/>
                  <a:pt x="17392" y="17053"/>
                </a:cubicBezTo>
                <a:cubicBezTo>
                  <a:pt x="17392" y="17053"/>
                  <a:pt x="17392" y="17053"/>
                  <a:pt x="17392" y="17053"/>
                </a:cubicBezTo>
                <a:cubicBezTo>
                  <a:pt x="17392" y="17053"/>
                  <a:pt x="17392" y="17053"/>
                  <a:pt x="17392" y="17053"/>
                </a:cubicBezTo>
                <a:cubicBezTo>
                  <a:pt x="17392" y="17120"/>
                  <a:pt x="17392" y="17120"/>
                  <a:pt x="17392" y="17120"/>
                </a:cubicBezTo>
                <a:cubicBezTo>
                  <a:pt x="17448" y="17053"/>
                  <a:pt x="17448" y="17053"/>
                  <a:pt x="17448" y="17053"/>
                </a:cubicBezTo>
                <a:cubicBezTo>
                  <a:pt x="17448" y="17053"/>
                  <a:pt x="17448" y="17053"/>
                  <a:pt x="17448" y="17053"/>
                </a:cubicBezTo>
                <a:cubicBezTo>
                  <a:pt x="17448" y="17186"/>
                  <a:pt x="17448" y="17186"/>
                  <a:pt x="17448" y="17186"/>
                </a:cubicBezTo>
                <a:cubicBezTo>
                  <a:pt x="17392" y="17186"/>
                  <a:pt x="17392" y="17186"/>
                  <a:pt x="17392" y="17186"/>
                </a:cubicBezTo>
                <a:cubicBezTo>
                  <a:pt x="17448" y="17186"/>
                  <a:pt x="17448" y="17186"/>
                  <a:pt x="17448" y="17186"/>
                </a:cubicBezTo>
                <a:cubicBezTo>
                  <a:pt x="17448" y="17186"/>
                  <a:pt x="17448" y="17186"/>
                  <a:pt x="17448" y="17186"/>
                </a:cubicBezTo>
                <a:cubicBezTo>
                  <a:pt x="17504" y="17253"/>
                  <a:pt x="17504" y="17253"/>
                  <a:pt x="17504" y="17253"/>
                </a:cubicBezTo>
                <a:cubicBezTo>
                  <a:pt x="17561" y="17186"/>
                  <a:pt x="17561" y="17186"/>
                  <a:pt x="17561" y="17186"/>
                </a:cubicBezTo>
                <a:cubicBezTo>
                  <a:pt x="17617" y="17186"/>
                  <a:pt x="17617" y="17186"/>
                  <a:pt x="17617" y="17186"/>
                </a:cubicBezTo>
                <a:cubicBezTo>
                  <a:pt x="17673" y="17186"/>
                  <a:pt x="17673" y="17186"/>
                  <a:pt x="17673" y="17186"/>
                </a:cubicBezTo>
                <a:cubicBezTo>
                  <a:pt x="17673" y="17253"/>
                  <a:pt x="17673" y="17253"/>
                  <a:pt x="17673" y="17253"/>
                </a:cubicBezTo>
                <a:cubicBezTo>
                  <a:pt x="17617" y="17253"/>
                  <a:pt x="17617" y="17253"/>
                  <a:pt x="17617" y="17253"/>
                </a:cubicBezTo>
                <a:cubicBezTo>
                  <a:pt x="17617" y="17253"/>
                  <a:pt x="17617" y="17253"/>
                  <a:pt x="17617" y="17253"/>
                </a:cubicBezTo>
                <a:cubicBezTo>
                  <a:pt x="17729" y="17253"/>
                  <a:pt x="17729" y="17253"/>
                  <a:pt x="17729" y="17253"/>
                </a:cubicBezTo>
                <a:cubicBezTo>
                  <a:pt x="17785" y="17320"/>
                  <a:pt x="17785" y="17320"/>
                  <a:pt x="17785" y="17320"/>
                </a:cubicBezTo>
                <a:cubicBezTo>
                  <a:pt x="17673" y="17320"/>
                  <a:pt x="17673" y="17320"/>
                  <a:pt x="17673" y="17320"/>
                </a:cubicBezTo>
                <a:cubicBezTo>
                  <a:pt x="17673" y="17387"/>
                  <a:pt x="17673" y="17387"/>
                  <a:pt x="17673" y="17387"/>
                </a:cubicBezTo>
                <a:cubicBezTo>
                  <a:pt x="17561" y="17387"/>
                  <a:pt x="17561" y="17387"/>
                  <a:pt x="17561" y="17387"/>
                </a:cubicBezTo>
                <a:cubicBezTo>
                  <a:pt x="17561" y="17387"/>
                  <a:pt x="17561" y="17387"/>
                  <a:pt x="17561" y="17387"/>
                </a:cubicBezTo>
                <a:cubicBezTo>
                  <a:pt x="17504" y="17387"/>
                  <a:pt x="17504" y="17387"/>
                  <a:pt x="17504" y="17387"/>
                </a:cubicBezTo>
                <a:cubicBezTo>
                  <a:pt x="17448" y="17454"/>
                  <a:pt x="17448" y="17454"/>
                  <a:pt x="17448" y="17454"/>
                </a:cubicBezTo>
                <a:cubicBezTo>
                  <a:pt x="17336" y="17454"/>
                  <a:pt x="17336" y="17454"/>
                  <a:pt x="17336" y="17454"/>
                </a:cubicBezTo>
                <a:cubicBezTo>
                  <a:pt x="17224" y="17454"/>
                  <a:pt x="17224" y="17454"/>
                  <a:pt x="17224" y="17454"/>
                </a:cubicBezTo>
                <a:cubicBezTo>
                  <a:pt x="17224" y="17521"/>
                  <a:pt x="17224" y="17521"/>
                  <a:pt x="17224" y="17521"/>
                </a:cubicBezTo>
                <a:cubicBezTo>
                  <a:pt x="17336" y="17454"/>
                  <a:pt x="17336" y="17454"/>
                  <a:pt x="17336" y="17454"/>
                </a:cubicBezTo>
                <a:cubicBezTo>
                  <a:pt x="17392" y="17454"/>
                  <a:pt x="17392" y="17454"/>
                  <a:pt x="17392" y="17454"/>
                </a:cubicBezTo>
                <a:cubicBezTo>
                  <a:pt x="17448" y="17454"/>
                  <a:pt x="17448" y="17454"/>
                  <a:pt x="17448" y="17454"/>
                </a:cubicBezTo>
                <a:cubicBezTo>
                  <a:pt x="17448" y="17454"/>
                  <a:pt x="17448" y="17454"/>
                  <a:pt x="17448" y="17454"/>
                </a:cubicBezTo>
                <a:cubicBezTo>
                  <a:pt x="17336" y="17521"/>
                  <a:pt x="17336" y="17521"/>
                  <a:pt x="17336" y="17521"/>
                </a:cubicBezTo>
                <a:cubicBezTo>
                  <a:pt x="17280" y="17521"/>
                  <a:pt x="17280" y="17521"/>
                  <a:pt x="17280" y="17521"/>
                </a:cubicBezTo>
                <a:cubicBezTo>
                  <a:pt x="17168" y="17588"/>
                  <a:pt x="17168" y="17588"/>
                  <a:pt x="17168" y="17588"/>
                </a:cubicBezTo>
                <a:cubicBezTo>
                  <a:pt x="17168" y="17588"/>
                  <a:pt x="17168" y="17588"/>
                  <a:pt x="17168" y="17588"/>
                </a:cubicBezTo>
                <a:cubicBezTo>
                  <a:pt x="17112" y="17588"/>
                  <a:pt x="17112" y="17588"/>
                  <a:pt x="17112" y="17588"/>
                </a:cubicBezTo>
                <a:cubicBezTo>
                  <a:pt x="17056" y="17654"/>
                  <a:pt x="17056" y="17654"/>
                  <a:pt x="17056" y="17654"/>
                </a:cubicBezTo>
                <a:cubicBezTo>
                  <a:pt x="17056" y="17654"/>
                  <a:pt x="17056" y="17654"/>
                  <a:pt x="17056" y="17654"/>
                </a:cubicBezTo>
                <a:cubicBezTo>
                  <a:pt x="16999" y="17588"/>
                  <a:pt x="16999" y="17588"/>
                  <a:pt x="16999" y="17588"/>
                </a:cubicBezTo>
                <a:cubicBezTo>
                  <a:pt x="16943" y="17521"/>
                  <a:pt x="16943" y="17521"/>
                  <a:pt x="16943" y="17521"/>
                </a:cubicBezTo>
                <a:cubicBezTo>
                  <a:pt x="16943" y="17588"/>
                  <a:pt x="16943" y="17588"/>
                  <a:pt x="16943" y="17588"/>
                </a:cubicBezTo>
                <a:cubicBezTo>
                  <a:pt x="16887" y="17588"/>
                  <a:pt x="16887" y="17588"/>
                  <a:pt x="16887" y="17588"/>
                </a:cubicBezTo>
                <a:cubicBezTo>
                  <a:pt x="16943" y="17588"/>
                  <a:pt x="16943" y="17588"/>
                  <a:pt x="16943" y="17588"/>
                </a:cubicBezTo>
                <a:cubicBezTo>
                  <a:pt x="16943" y="17654"/>
                  <a:pt x="16943" y="17654"/>
                  <a:pt x="16943" y="17654"/>
                </a:cubicBezTo>
                <a:cubicBezTo>
                  <a:pt x="17056" y="17721"/>
                  <a:pt x="17056" y="17721"/>
                  <a:pt x="17056" y="17721"/>
                </a:cubicBezTo>
                <a:cubicBezTo>
                  <a:pt x="17056" y="17721"/>
                  <a:pt x="17056" y="17721"/>
                  <a:pt x="17056" y="17721"/>
                </a:cubicBezTo>
                <a:cubicBezTo>
                  <a:pt x="16999" y="17721"/>
                  <a:pt x="16999" y="17721"/>
                  <a:pt x="16999" y="17721"/>
                </a:cubicBezTo>
                <a:cubicBezTo>
                  <a:pt x="16999" y="17788"/>
                  <a:pt x="16999" y="17788"/>
                  <a:pt x="16999" y="17788"/>
                </a:cubicBezTo>
                <a:cubicBezTo>
                  <a:pt x="16999" y="17788"/>
                  <a:pt x="16999" y="17788"/>
                  <a:pt x="16999" y="17788"/>
                </a:cubicBezTo>
                <a:cubicBezTo>
                  <a:pt x="17056" y="17788"/>
                  <a:pt x="17056" y="17788"/>
                  <a:pt x="17056" y="17788"/>
                </a:cubicBezTo>
                <a:cubicBezTo>
                  <a:pt x="17056" y="17788"/>
                  <a:pt x="17056" y="17788"/>
                  <a:pt x="17056" y="17788"/>
                </a:cubicBezTo>
                <a:cubicBezTo>
                  <a:pt x="17056" y="17788"/>
                  <a:pt x="17056" y="17788"/>
                  <a:pt x="17056" y="17788"/>
                </a:cubicBezTo>
                <a:cubicBezTo>
                  <a:pt x="17112" y="17721"/>
                  <a:pt x="17112" y="17721"/>
                  <a:pt x="17112" y="17721"/>
                </a:cubicBezTo>
                <a:cubicBezTo>
                  <a:pt x="17168" y="17721"/>
                  <a:pt x="17168" y="17721"/>
                  <a:pt x="17168" y="17721"/>
                </a:cubicBezTo>
                <a:cubicBezTo>
                  <a:pt x="17224" y="17654"/>
                  <a:pt x="17224" y="17654"/>
                  <a:pt x="17224" y="17654"/>
                </a:cubicBezTo>
                <a:cubicBezTo>
                  <a:pt x="17280" y="17654"/>
                  <a:pt x="17280" y="17654"/>
                  <a:pt x="17280" y="17654"/>
                </a:cubicBezTo>
                <a:cubicBezTo>
                  <a:pt x="17280" y="17588"/>
                  <a:pt x="17280" y="17588"/>
                  <a:pt x="17280" y="17588"/>
                </a:cubicBezTo>
                <a:cubicBezTo>
                  <a:pt x="17336" y="17521"/>
                  <a:pt x="17336" y="17521"/>
                  <a:pt x="17336" y="17521"/>
                </a:cubicBezTo>
                <a:cubicBezTo>
                  <a:pt x="17392" y="17521"/>
                  <a:pt x="17392" y="17521"/>
                  <a:pt x="17392" y="17521"/>
                </a:cubicBezTo>
                <a:cubicBezTo>
                  <a:pt x="17504" y="17521"/>
                  <a:pt x="17504" y="17521"/>
                  <a:pt x="17504" y="17521"/>
                </a:cubicBezTo>
                <a:cubicBezTo>
                  <a:pt x="17561" y="17521"/>
                  <a:pt x="17561" y="17521"/>
                  <a:pt x="17561" y="17521"/>
                </a:cubicBezTo>
                <a:cubicBezTo>
                  <a:pt x="17617" y="17521"/>
                  <a:pt x="17617" y="17521"/>
                  <a:pt x="17617" y="17521"/>
                </a:cubicBezTo>
                <a:cubicBezTo>
                  <a:pt x="17561" y="17521"/>
                  <a:pt x="17561" y="17521"/>
                  <a:pt x="17561" y="17521"/>
                </a:cubicBezTo>
                <a:cubicBezTo>
                  <a:pt x="17504" y="17521"/>
                  <a:pt x="17504" y="17521"/>
                  <a:pt x="17504" y="17521"/>
                </a:cubicBezTo>
                <a:cubicBezTo>
                  <a:pt x="17504" y="17454"/>
                  <a:pt x="17504" y="17454"/>
                  <a:pt x="17504" y="17454"/>
                </a:cubicBezTo>
                <a:cubicBezTo>
                  <a:pt x="17561" y="17454"/>
                  <a:pt x="17561" y="17454"/>
                  <a:pt x="17561" y="17454"/>
                </a:cubicBezTo>
                <a:cubicBezTo>
                  <a:pt x="17673" y="17454"/>
                  <a:pt x="17673" y="17454"/>
                  <a:pt x="17673" y="17454"/>
                </a:cubicBezTo>
                <a:cubicBezTo>
                  <a:pt x="17729" y="17454"/>
                  <a:pt x="17729" y="17454"/>
                  <a:pt x="17729" y="17454"/>
                </a:cubicBezTo>
                <a:cubicBezTo>
                  <a:pt x="17785" y="17588"/>
                  <a:pt x="17785" y="17588"/>
                  <a:pt x="17785" y="17588"/>
                </a:cubicBezTo>
                <a:cubicBezTo>
                  <a:pt x="17785" y="17588"/>
                  <a:pt x="17785" y="17588"/>
                  <a:pt x="17785" y="17588"/>
                </a:cubicBezTo>
                <a:cubicBezTo>
                  <a:pt x="17729" y="17654"/>
                  <a:pt x="17729" y="17654"/>
                  <a:pt x="17729" y="17654"/>
                </a:cubicBezTo>
                <a:cubicBezTo>
                  <a:pt x="17673" y="17654"/>
                  <a:pt x="17673" y="17654"/>
                  <a:pt x="17673" y="17654"/>
                </a:cubicBezTo>
                <a:cubicBezTo>
                  <a:pt x="17617" y="17721"/>
                  <a:pt x="17617" y="17721"/>
                  <a:pt x="17617" y="17721"/>
                </a:cubicBezTo>
                <a:cubicBezTo>
                  <a:pt x="17729" y="17721"/>
                  <a:pt x="17729" y="17721"/>
                  <a:pt x="17729" y="17721"/>
                </a:cubicBezTo>
                <a:cubicBezTo>
                  <a:pt x="17729" y="17721"/>
                  <a:pt x="17729" y="17721"/>
                  <a:pt x="17729" y="17721"/>
                </a:cubicBezTo>
                <a:cubicBezTo>
                  <a:pt x="17729" y="17721"/>
                  <a:pt x="17729" y="17721"/>
                  <a:pt x="17729" y="17721"/>
                </a:cubicBezTo>
                <a:cubicBezTo>
                  <a:pt x="17785" y="17654"/>
                  <a:pt x="17785" y="17654"/>
                  <a:pt x="17785" y="17654"/>
                </a:cubicBezTo>
                <a:cubicBezTo>
                  <a:pt x="17841" y="17654"/>
                  <a:pt x="17841" y="17654"/>
                  <a:pt x="17841" y="17654"/>
                </a:cubicBezTo>
                <a:cubicBezTo>
                  <a:pt x="17897" y="17654"/>
                  <a:pt x="17897" y="17654"/>
                  <a:pt x="17897" y="17654"/>
                </a:cubicBezTo>
                <a:cubicBezTo>
                  <a:pt x="17897" y="17654"/>
                  <a:pt x="17897" y="17654"/>
                  <a:pt x="17897" y="17654"/>
                </a:cubicBezTo>
                <a:cubicBezTo>
                  <a:pt x="17897" y="17654"/>
                  <a:pt x="17897" y="17654"/>
                  <a:pt x="17897" y="17654"/>
                </a:cubicBezTo>
                <a:cubicBezTo>
                  <a:pt x="17897" y="17721"/>
                  <a:pt x="17897" y="17721"/>
                  <a:pt x="17897" y="17721"/>
                </a:cubicBezTo>
                <a:cubicBezTo>
                  <a:pt x="17953" y="17721"/>
                  <a:pt x="17953" y="17721"/>
                  <a:pt x="17953" y="17721"/>
                </a:cubicBezTo>
                <a:cubicBezTo>
                  <a:pt x="18009" y="17721"/>
                  <a:pt x="18009" y="17721"/>
                  <a:pt x="18009" y="17721"/>
                </a:cubicBezTo>
                <a:cubicBezTo>
                  <a:pt x="18009" y="17788"/>
                  <a:pt x="18009" y="17788"/>
                  <a:pt x="18009" y="17788"/>
                </a:cubicBezTo>
                <a:cubicBezTo>
                  <a:pt x="17953" y="17721"/>
                  <a:pt x="17953" y="17721"/>
                  <a:pt x="17953" y="17721"/>
                </a:cubicBezTo>
                <a:cubicBezTo>
                  <a:pt x="17953" y="17721"/>
                  <a:pt x="17953" y="17721"/>
                  <a:pt x="17953" y="17721"/>
                </a:cubicBezTo>
                <a:cubicBezTo>
                  <a:pt x="17953" y="17788"/>
                  <a:pt x="17953" y="17788"/>
                  <a:pt x="17953" y="17788"/>
                </a:cubicBezTo>
                <a:cubicBezTo>
                  <a:pt x="18009" y="17855"/>
                  <a:pt x="18009" y="17855"/>
                  <a:pt x="18009" y="17855"/>
                </a:cubicBezTo>
                <a:cubicBezTo>
                  <a:pt x="18065" y="17855"/>
                  <a:pt x="18065" y="17855"/>
                  <a:pt x="18065" y="17855"/>
                </a:cubicBezTo>
                <a:cubicBezTo>
                  <a:pt x="18009" y="17922"/>
                  <a:pt x="18009" y="17922"/>
                  <a:pt x="18009" y="17922"/>
                </a:cubicBezTo>
                <a:cubicBezTo>
                  <a:pt x="17953" y="17922"/>
                  <a:pt x="17953" y="17922"/>
                  <a:pt x="17953" y="17922"/>
                </a:cubicBezTo>
                <a:cubicBezTo>
                  <a:pt x="17897" y="17922"/>
                  <a:pt x="17897" y="17922"/>
                  <a:pt x="17897" y="17922"/>
                </a:cubicBezTo>
                <a:cubicBezTo>
                  <a:pt x="18009" y="17922"/>
                  <a:pt x="18009" y="17922"/>
                  <a:pt x="18009" y="17922"/>
                </a:cubicBezTo>
                <a:cubicBezTo>
                  <a:pt x="17953" y="17989"/>
                  <a:pt x="17953" y="17989"/>
                  <a:pt x="17953" y="17989"/>
                </a:cubicBezTo>
                <a:cubicBezTo>
                  <a:pt x="17953" y="17989"/>
                  <a:pt x="17953" y="17989"/>
                  <a:pt x="17953" y="17989"/>
                </a:cubicBezTo>
                <a:cubicBezTo>
                  <a:pt x="17953" y="18056"/>
                  <a:pt x="17953" y="18056"/>
                  <a:pt x="17953" y="18056"/>
                </a:cubicBezTo>
                <a:cubicBezTo>
                  <a:pt x="17897" y="18056"/>
                  <a:pt x="17897" y="18056"/>
                  <a:pt x="17897" y="18056"/>
                </a:cubicBezTo>
                <a:cubicBezTo>
                  <a:pt x="17841" y="18056"/>
                  <a:pt x="17841" y="18056"/>
                  <a:pt x="17841" y="18056"/>
                </a:cubicBezTo>
                <a:cubicBezTo>
                  <a:pt x="17841" y="18056"/>
                  <a:pt x="17841" y="18056"/>
                  <a:pt x="17841" y="18056"/>
                </a:cubicBezTo>
                <a:cubicBezTo>
                  <a:pt x="17897" y="18123"/>
                  <a:pt x="17897" y="18123"/>
                  <a:pt x="17897" y="18123"/>
                </a:cubicBezTo>
                <a:cubicBezTo>
                  <a:pt x="17953" y="18123"/>
                  <a:pt x="17953" y="18123"/>
                  <a:pt x="17953" y="18123"/>
                </a:cubicBezTo>
                <a:cubicBezTo>
                  <a:pt x="18009" y="18123"/>
                  <a:pt x="18009" y="18123"/>
                  <a:pt x="18009" y="18123"/>
                </a:cubicBezTo>
                <a:cubicBezTo>
                  <a:pt x="17953" y="18189"/>
                  <a:pt x="17953" y="18189"/>
                  <a:pt x="17953" y="18189"/>
                </a:cubicBezTo>
                <a:cubicBezTo>
                  <a:pt x="17897" y="18189"/>
                  <a:pt x="17897" y="18189"/>
                  <a:pt x="17897" y="18189"/>
                </a:cubicBezTo>
                <a:cubicBezTo>
                  <a:pt x="17897" y="18189"/>
                  <a:pt x="17897" y="18189"/>
                  <a:pt x="17897" y="18189"/>
                </a:cubicBezTo>
                <a:cubicBezTo>
                  <a:pt x="17953" y="18189"/>
                  <a:pt x="17953" y="18189"/>
                  <a:pt x="17953" y="18189"/>
                </a:cubicBezTo>
                <a:cubicBezTo>
                  <a:pt x="17953" y="18189"/>
                  <a:pt x="17953" y="18189"/>
                  <a:pt x="17953" y="18189"/>
                </a:cubicBezTo>
                <a:cubicBezTo>
                  <a:pt x="18009" y="18189"/>
                  <a:pt x="18009" y="18189"/>
                  <a:pt x="18009" y="18189"/>
                </a:cubicBezTo>
                <a:cubicBezTo>
                  <a:pt x="17953" y="18256"/>
                  <a:pt x="17953" y="18256"/>
                  <a:pt x="17953" y="18256"/>
                </a:cubicBezTo>
                <a:cubicBezTo>
                  <a:pt x="17953" y="18323"/>
                  <a:pt x="17953" y="18323"/>
                  <a:pt x="17953" y="18323"/>
                </a:cubicBezTo>
                <a:cubicBezTo>
                  <a:pt x="17953" y="18323"/>
                  <a:pt x="17953" y="18323"/>
                  <a:pt x="17953" y="18323"/>
                </a:cubicBezTo>
                <a:cubicBezTo>
                  <a:pt x="17897" y="18323"/>
                  <a:pt x="17897" y="18323"/>
                  <a:pt x="17897" y="18323"/>
                </a:cubicBezTo>
                <a:cubicBezTo>
                  <a:pt x="17841" y="18390"/>
                  <a:pt x="17841" y="18390"/>
                  <a:pt x="17841" y="18390"/>
                </a:cubicBezTo>
                <a:cubicBezTo>
                  <a:pt x="17785" y="18390"/>
                  <a:pt x="17785" y="18390"/>
                  <a:pt x="17785" y="18390"/>
                </a:cubicBezTo>
                <a:cubicBezTo>
                  <a:pt x="17729" y="18457"/>
                  <a:pt x="17729" y="18457"/>
                  <a:pt x="17729" y="18457"/>
                </a:cubicBezTo>
                <a:cubicBezTo>
                  <a:pt x="17729" y="18457"/>
                  <a:pt x="17729" y="18457"/>
                  <a:pt x="17729" y="18457"/>
                </a:cubicBezTo>
                <a:cubicBezTo>
                  <a:pt x="17673" y="18457"/>
                  <a:pt x="17673" y="18457"/>
                  <a:pt x="17673" y="18457"/>
                </a:cubicBezTo>
                <a:cubicBezTo>
                  <a:pt x="17673" y="18457"/>
                  <a:pt x="17673" y="18457"/>
                  <a:pt x="17673" y="18457"/>
                </a:cubicBezTo>
                <a:cubicBezTo>
                  <a:pt x="17617" y="18524"/>
                  <a:pt x="17617" y="18524"/>
                  <a:pt x="17617" y="18524"/>
                </a:cubicBezTo>
                <a:cubicBezTo>
                  <a:pt x="17617" y="18524"/>
                  <a:pt x="17617" y="18524"/>
                  <a:pt x="17617" y="18524"/>
                </a:cubicBezTo>
                <a:cubicBezTo>
                  <a:pt x="17561" y="18524"/>
                  <a:pt x="17561" y="18524"/>
                  <a:pt x="17561" y="18524"/>
                </a:cubicBezTo>
                <a:cubicBezTo>
                  <a:pt x="17561" y="18524"/>
                  <a:pt x="17561" y="18524"/>
                  <a:pt x="17561" y="18524"/>
                </a:cubicBezTo>
                <a:cubicBezTo>
                  <a:pt x="17504" y="18524"/>
                  <a:pt x="17504" y="18524"/>
                  <a:pt x="17504" y="18524"/>
                </a:cubicBezTo>
                <a:cubicBezTo>
                  <a:pt x="17504" y="18524"/>
                  <a:pt x="17504" y="18524"/>
                  <a:pt x="17504" y="18524"/>
                </a:cubicBezTo>
                <a:cubicBezTo>
                  <a:pt x="17448" y="18524"/>
                  <a:pt x="17448" y="18524"/>
                  <a:pt x="17448" y="18524"/>
                </a:cubicBezTo>
                <a:cubicBezTo>
                  <a:pt x="17392" y="18524"/>
                  <a:pt x="17392" y="18524"/>
                  <a:pt x="17392" y="18524"/>
                </a:cubicBezTo>
                <a:cubicBezTo>
                  <a:pt x="17336" y="18457"/>
                  <a:pt x="17336" y="18457"/>
                  <a:pt x="17336" y="18457"/>
                </a:cubicBezTo>
                <a:cubicBezTo>
                  <a:pt x="17336" y="18524"/>
                  <a:pt x="17336" y="18524"/>
                  <a:pt x="17336" y="18524"/>
                </a:cubicBezTo>
                <a:cubicBezTo>
                  <a:pt x="17336" y="18524"/>
                  <a:pt x="17336" y="18524"/>
                  <a:pt x="17336" y="18524"/>
                </a:cubicBezTo>
                <a:cubicBezTo>
                  <a:pt x="17280" y="18524"/>
                  <a:pt x="17280" y="18524"/>
                  <a:pt x="17280" y="18524"/>
                </a:cubicBezTo>
                <a:cubicBezTo>
                  <a:pt x="17224" y="18524"/>
                  <a:pt x="17224" y="18524"/>
                  <a:pt x="17224" y="18524"/>
                </a:cubicBezTo>
                <a:cubicBezTo>
                  <a:pt x="17224" y="18591"/>
                  <a:pt x="17224" y="18591"/>
                  <a:pt x="17224" y="18591"/>
                </a:cubicBezTo>
                <a:cubicBezTo>
                  <a:pt x="17224" y="18591"/>
                  <a:pt x="17224" y="18591"/>
                  <a:pt x="17224" y="18591"/>
                </a:cubicBezTo>
                <a:cubicBezTo>
                  <a:pt x="17224" y="18591"/>
                  <a:pt x="17224" y="18591"/>
                  <a:pt x="17224" y="18591"/>
                </a:cubicBezTo>
                <a:cubicBezTo>
                  <a:pt x="17224" y="18658"/>
                  <a:pt x="17224" y="18658"/>
                  <a:pt x="17224" y="18658"/>
                </a:cubicBezTo>
                <a:cubicBezTo>
                  <a:pt x="17168" y="18658"/>
                  <a:pt x="17168" y="18658"/>
                  <a:pt x="17168" y="18658"/>
                </a:cubicBezTo>
                <a:cubicBezTo>
                  <a:pt x="17168" y="18658"/>
                  <a:pt x="17168" y="18658"/>
                  <a:pt x="17168" y="18658"/>
                </a:cubicBezTo>
                <a:cubicBezTo>
                  <a:pt x="17168" y="18724"/>
                  <a:pt x="17168" y="18724"/>
                  <a:pt x="17168" y="18724"/>
                </a:cubicBezTo>
                <a:cubicBezTo>
                  <a:pt x="17112" y="18724"/>
                  <a:pt x="17112" y="18724"/>
                  <a:pt x="17112" y="18724"/>
                </a:cubicBezTo>
                <a:cubicBezTo>
                  <a:pt x="17112" y="18791"/>
                  <a:pt x="17112" y="18791"/>
                  <a:pt x="17112" y="18791"/>
                </a:cubicBezTo>
                <a:cubicBezTo>
                  <a:pt x="17056" y="18791"/>
                  <a:pt x="17056" y="18791"/>
                  <a:pt x="17056" y="18791"/>
                </a:cubicBezTo>
                <a:cubicBezTo>
                  <a:pt x="16999" y="18858"/>
                  <a:pt x="16999" y="18858"/>
                  <a:pt x="16999" y="18858"/>
                </a:cubicBezTo>
                <a:cubicBezTo>
                  <a:pt x="16999" y="18858"/>
                  <a:pt x="16999" y="18858"/>
                  <a:pt x="16999" y="18858"/>
                </a:cubicBezTo>
                <a:cubicBezTo>
                  <a:pt x="16943" y="18858"/>
                  <a:pt x="16943" y="18858"/>
                  <a:pt x="16943" y="18858"/>
                </a:cubicBezTo>
                <a:cubicBezTo>
                  <a:pt x="16887" y="18858"/>
                  <a:pt x="16887" y="18858"/>
                  <a:pt x="16887" y="18858"/>
                </a:cubicBezTo>
                <a:cubicBezTo>
                  <a:pt x="16887" y="18925"/>
                  <a:pt x="16887" y="18925"/>
                  <a:pt x="16887" y="18925"/>
                </a:cubicBezTo>
                <a:cubicBezTo>
                  <a:pt x="16831" y="18925"/>
                  <a:pt x="16831" y="18925"/>
                  <a:pt x="16831" y="18925"/>
                </a:cubicBezTo>
                <a:cubicBezTo>
                  <a:pt x="16831" y="18925"/>
                  <a:pt x="16831" y="18925"/>
                  <a:pt x="16831" y="18925"/>
                </a:cubicBezTo>
                <a:cubicBezTo>
                  <a:pt x="16719" y="18858"/>
                  <a:pt x="16719" y="18858"/>
                  <a:pt x="16719" y="18858"/>
                </a:cubicBezTo>
                <a:cubicBezTo>
                  <a:pt x="16719" y="18858"/>
                  <a:pt x="16719" y="18858"/>
                  <a:pt x="16719" y="18858"/>
                </a:cubicBezTo>
                <a:cubicBezTo>
                  <a:pt x="16663" y="18925"/>
                  <a:pt x="16663" y="18925"/>
                  <a:pt x="16663" y="18925"/>
                </a:cubicBezTo>
                <a:cubicBezTo>
                  <a:pt x="16663" y="18858"/>
                  <a:pt x="16663" y="18858"/>
                  <a:pt x="16663" y="18858"/>
                </a:cubicBezTo>
                <a:cubicBezTo>
                  <a:pt x="16551" y="18925"/>
                  <a:pt x="16551" y="18925"/>
                  <a:pt x="16551" y="18925"/>
                </a:cubicBezTo>
                <a:cubicBezTo>
                  <a:pt x="16495" y="18925"/>
                  <a:pt x="16495" y="18925"/>
                  <a:pt x="16495" y="18925"/>
                </a:cubicBezTo>
                <a:cubicBezTo>
                  <a:pt x="16495" y="18858"/>
                  <a:pt x="16495" y="18858"/>
                  <a:pt x="16495" y="18858"/>
                </a:cubicBezTo>
                <a:cubicBezTo>
                  <a:pt x="16438" y="18858"/>
                  <a:pt x="16438" y="18858"/>
                  <a:pt x="16438" y="18858"/>
                </a:cubicBezTo>
                <a:cubicBezTo>
                  <a:pt x="16438" y="18925"/>
                  <a:pt x="16438" y="18925"/>
                  <a:pt x="16438" y="18925"/>
                </a:cubicBezTo>
                <a:cubicBezTo>
                  <a:pt x="16382" y="18925"/>
                  <a:pt x="16382" y="18925"/>
                  <a:pt x="16382" y="18925"/>
                </a:cubicBezTo>
                <a:cubicBezTo>
                  <a:pt x="16326" y="18858"/>
                  <a:pt x="16326" y="18858"/>
                  <a:pt x="16326" y="18858"/>
                </a:cubicBezTo>
                <a:cubicBezTo>
                  <a:pt x="16270" y="18858"/>
                  <a:pt x="16270" y="18858"/>
                  <a:pt x="16270" y="18858"/>
                </a:cubicBezTo>
                <a:cubicBezTo>
                  <a:pt x="16214" y="18858"/>
                  <a:pt x="16214" y="18858"/>
                  <a:pt x="16214" y="18858"/>
                </a:cubicBezTo>
                <a:cubicBezTo>
                  <a:pt x="16158" y="18858"/>
                  <a:pt x="16158" y="18858"/>
                  <a:pt x="16158" y="18858"/>
                </a:cubicBezTo>
                <a:cubicBezTo>
                  <a:pt x="16158" y="18858"/>
                  <a:pt x="16158" y="18858"/>
                  <a:pt x="16158" y="18858"/>
                </a:cubicBezTo>
                <a:cubicBezTo>
                  <a:pt x="16102" y="18858"/>
                  <a:pt x="16102" y="18858"/>
                  <a:pt x="16102" y="18858"/>
                </a:cubicBezTo>
                <a:cubicBezTo>
                  <a:pt x="16046" y="18858"/>
                  <a:pt x="16046" y="18858"/>
                  <a:pt x="16046" y="18858"/>
                </a:cubicBezTo>
                <a:cubicBezTo>
                  <a:pt x="15990" y="18791"/>
                  <a:pt x="15990" y="18791"/>
                  <a:pt x="15990" y="18791"/>
                </a:cubicBezTo>
                <a:cubicBezTo>
                  <a:pt x="15934" y="18858"/>
                  <a:pt x="15934" y="18858"/>
                  <a:pt x="15934" y="18858"/>
                </a:cubicBezTo>
                <a:cubicBezTo>
                  <a:pt x="15934" y="18858"/>
                  <a:pt x="15934" y="18858"/>
                  <a:pt x="15934" y="18858"/>
                </a:cubicBezTo>
                <a:cubicBezTo>
                  <a:pt x="15877" y="18791"/>
                  <a:pt x="15877" y="18791"/>
                  <a:pt x="15877" y="18791"/>
                </a:cubicBezTo>
                <a:cubicBezTo>
                  <a:pt x="15821" y="18858"/>
                  <a:pt x="15821" y="18858"/>
                  <a:pt x="15821" y="18858"/>
                </a:cubicBezTo>
                <a:cubicBezTo>
                  <a:pt x="15765" y="18858"/>
                  <a:pt x="15765" y="18858"/>
                  <a:pt x="15765" y="18858"/>
                </a:cubicBezTo>
                <a:cubicBezTo>
                  <a:pt x="15765" y="18858"/>
                  <a:pt x="15765" y="18858"/>
                  <a:pt x="15765" y="18858"/>
                </a:cubicBezTo>
                <a:cubicBezTo>
                  <a:pt x="15653" y="18791"/>
                  <a:pt x="15653" y="18791"/>
                  <a:pt x="15653" y="18791"/>
                </a:cubicBezTo>
                <a:cubicBezTo>
                  <a:pt x="15597" y="18791"/>
                  <a:pt x="15597" y="18791"/>
                  <a:pt x="15597" y="18791"/>
                </a:cubicBezTo>
                <a:cubicBezTo>
                  <a:pt x="15541" y="18791"/>
                  <a:pt x="15541" y="18791"/>
                  <a:pt x="15541" y="18791"/>
                </a:cubicBezTo>
                <a:cubicBezTo>
                  <a:pt x="15485" y="18724"/>
                  <a:pt x="15485" y="18724"/>
                  <a:pt x="15485" y="18724"/>
                </a:cubicBezTo>
                <a:cubicBezTo>
                  <a:pt x="15429" y="18791"/>
                  <a:pt x="15429" y="18791"/>
                  <a:pt x="15429" y="18791"/>
                </a:cubicBezTo>
                <a:cubicBezTo>
                  <a:pt x="15429" y="18791"/>
                  <a:pt x="15429" y="18791"/>
                  <a:pt x="15429" y="18791"/>
                </a:cubicBezTo>
                <a:cubicBezTo>
                  <a:pt x="15429" y="18858"/>
                  <a:pt x="15429" y="18858"/>
                  <a:pt x="15429" y="18858"/>
                </a:cubicBezTo>
                <a:cubicBezTo>
                  <a:pt x="15429" y="18858"/>
                  <a:pt x="15429" y="18858"/>
                  <a:pt x="15429" y="18858"/>
                </a:cubicBezTo>
                <a:cubicBezTo>
                  <a:pt x="15372" y="18858"/>
                  <a:pt x="15372" y="18858"/>
                  <a:pt x="15372" y="18858"/>
                </a:cubicBezTo>
                <a:cubicBezTo>
                  <a:pt x="15260" y="18925"/>
                  <a:pt x="15260" y="18925"/>
                  <a:pt x="15260" y="18925"/>
                </a:cubicBezTo>
                <a:cubicBezTo>
                  <a:pt x="15204" y="18992"/>
                  <a:pt x="15204" y="18992"/>
                  <a:pt x="15204" y="18992"/>
                </a:cubicBezTo>
                <a:cubicBezTo>
                  <a:pt x="15204" y="18992"/>
                  <a:pt x="15204" y="18992"/>
                  <a:pt x="15204" y="18992"/>
                </a:cubicBezTo>
                <a:cubicBezTo>
                  <a:pt x="15204" y="19059"/>
                  <a:pt x="15204" y="19059"/>
                  <a:pt x="15204" y="19059"/>
                </a:cubicBezTo>
                <a:cubicBezTo>
                  <a:pt x="15204" y="19126"/>
                  <a:pt x="15204" y="19126"/>
                  <a:pt x="15204" y="19126"/>
                </a:cubicBezTo>
                <a:cubicBezTo>
                  <a:pt x="15148" y="19193"/>
                  <a:pt x="15148" y="19193"/>
                  <a:pt x="15148" y="19193"/>
                </a:cubicBezTo>
                <a:cubicBezTo>
                  <a:pt x="15092" y="19193"/>
                  <a:pt x="15092" y="19193"/>
                  <a:pt x="15092" y="19193"/>
                </a:cubicBezTo>
                <a:cubicBezTo>
                  <a:pt x="15036" y="19193"/>
                  <a:pt x="15036" y="19193"/>
                  <a:pt x="15036" y="19193"/>
                </a:cubicBezTo>
                <a:cubicBezTo>
                  <a:pt x="14980" y="19193"/>
                  <a:pt x="14980" y="19193"/>
                  <a:pt x="14980" y="19193"/>
                </a:cubicBezTo>
                <a:cubicBezTo>
                  <a:pt x="14924" y="19259"/>
                  <a:pt x="14924" y="19259"/>
                  <a:pt x="14924" y="19259"/>
                </a:cubicBezTo>
                <a:cubicBezTo>
                  <a:pt x="14868" y="19259"/>
                  <a:pt x="14868" y="19259"/>
                  <a:pt x="14868" y="19259"/>
                </a:cubicBezTo>
                <a:cubicBezTo>
                  <a:pt x="14868" y="19259"/>
                  <a:pt x="14868" y="19259"/>
                  <a:pt x="14868" y="19259"/>
                </a:cubicBezTo>
                <a:cubicBezTo>
                  <a:pt x="14811" y="19259"/>
                  <a:pt x="14811" y="19259"/>
                  <a:pt x="14811" y="19259"/>
                </a:cubicBezTo>
                <a:cubicBezTo>
                  <a:pt x="14811" y="19326"/>
                  <a:pt x="14811" y="19326"/>
                  <a:pt x="14811" y="19326"/>
                </a:cubicBezTo>
                <a:cubicBezTo>
                  <a:pt x="14755" y="19326"/>
                  <a:pt x="14755" y="19326"/>
                  <a:pt x="14755" y="19326"/>
                </a:cubicBezTo>
                <a:cubicBezTo>
                  <a:pt x="14699" y="19393"/>
                  <a:pt x="14699" y="19393"/>
                  <a:pt x="14699" y="19393"/>
                </a:cubicBezTo>
                <a:cubicBezTo>
                  <a:pt x="14699" y="19393"/>
                  <a:pt x="14699" y="19393"/>
                  <a:pt x="14699" y="19393"/>
                </a:cubicBezTo>
                <a:cubicBezTo>
                  <a:pt x="14643" y="19393"/>
                  <a:pt x="14643" y="19393"/>
                  <a:pt x="14643" y="19393"/>
                </a:cubicBezTo>
                <a:cubicBezTo>
                  <a:pt x="14587" y="19527"/>
                  <a:pt x="14587" y="19527"/>
                  <a:pt x="14587" y="19527"/>
                </a:cubicBezTo>
                <a:cubicBezTo>
                  <a:pt x="14531" y="19527"/>
                  <a:pt x="14531" y="19527"/>
                  <a:pt x="14531" y="19527"/>
                </a:cubicBezTo>
                <a:cubicBezTo>
                  <a:pt x="14475" y="19661"/>
                  <a:pt x="14475" y="19661"/>
                  <a:pt x="14475" y="19661"/>
                </a:cubicBezTo>
                <a:cubicBezTo>
                  <a:pt x="14419" y="19661"/>
                  <a:pt x="14419" y="19661"/>
                  <a:pt x="14419" y="19661"/>
                </a:cubicBezTo>
                <a:cubicBezTo>
                  <a:pt x="14363" y="19728"/>
                  <a:pt x="14363" y="19728"/>
                  <a:pt x="14363" y="19728"/>
                </a:cubicBezTo>
                <a:cubicBezTo>
                  <a:pt x="14306" y="19794"/>
                  <a:pt x="14306" y="19794"/>
                  <a:pt x="14306" y="19794"/>
                </a:cubicBezTo>
                <a:cubicBezTo>
                  <a:pt x="14306" y="19861"/>
                  <a:pt x="14306" y="19861"/>
                  <a:pt x="14306" y="19861"/>
                </a:cubicBezTo>
                <a:cubicBezTo>
                  <a:pt x="14250" y="19861"/>
                  <a:pt x="14250" y="19861"/>
                  <a:pt x="14250" y="19861"/>
                </a:cubicBezTo>
                <a:cubicBezTo>
                  <a:pt x="14138" y="19928"/>
                  <a:pt x="14138" y="19928"/>
                  <a:pt x="14138" y="19928"/>
                </a:cubicBezTo>
                <a:cubicBezTo>
                  <a:pt x="14138" y="19995"/>
                  <a:pt x="14138" y="19995"/>
                  <a:pt x="14138" y="19995"/>
                </a:cubicBezTo>
                <a:cubicBezTo>
                  <a:pt x="14026" y="20062"/>
                  <a:pt x="14026" y="20062"/>
                  <a:pt x="14026" y="20062"/>
                </a:cubicBezTo>
                <a:cubicBezTo>
                  <a:pt x="13914" y="20062"/>
                  <a:pt x="13914" y="20062"/>
                  <a:pt x="13914" y="20062"/>
                </a:cubicBezTo>
                <a:cubicBezTo>
                  <a:pt x="13970" y="20062"/>
                  <a:pt x="13970" y="20062"/>
                  <a:pt x="13970" y="20062"/>
                </a:cubicBezTo>
                <a:cubicBezTo>
                  <a:pt x="14138" y="19995"/>
                  <a:pt x="14138" y="19995"/>
                  <a:pt x="14138" y="19995"/>
                </a:cubicBezTo>
                <a:cubicBezTo>
                  <a:pt x="14250" y="19995"/>
                  <a:pt x="14250" y="19995"/>
                  <a:pt x="14250" y="19995"/>
                </a:cubicBezTo>
                <a:cubicBezTo>
                  <a:pt x="14306" y="19928"/>
                  <a:pt x="14306" y="19928"/>
                  <a:pt x="14306" y="19928"/>
                </a:cubicBezTo>
                <a:cubicBezTo>
                  <a:pt x="14363" y="19794"/>
                  <a:pt x="14363" y="19794"/>
                  <a:pt x="14363" y="19794"/>
                </a:cubicBezTo>
                <a:cubicBezTo>
                  <a:pt x="14419" y="19728"/>
                  <a:pt x="14419" y="19728"/>
                  <a:pt x="14419" y="19728"/>
                </a:cubicBezTo>
                <a:cubicBezTo>
                  <a:pt x="14475" y="19728"/>
                  <a:pt x="14475" y="19728"/>
                  <a:pt x="14475" y="19728"/>
                </a:cubicBezTo>
                <a:cubicBezTo>
                  <a:pt x="14587" y="19594"/>
                  <a:pt x="14587" y="19594"/>
                  <a:pt x="14587" y="19594"/>
                </a:cubicBezTo>
                <a:cubicBezTo>
                  <a:pt x="14755" y="19460"/>
                  <a:pt x="14755" y="19460"/>
                  <a:pt x="14755" y="19460"/>
                </a:cubicBezTo>
                <a:cubicBezTo>
                  <a:pt x="14868" y="19393"/>
                  <a:pt x="14868" y="19393"/>
                  <a:pt x="14868" y="19393"/>
                </a:cubicBezTo>
                <a:cubicBezTo>
                  <a:pt x="14924" y="19393"/>
                  <a:pt x="14924" y="19393"/>
                  <a:pt x="14924" y="19393"/>
                </a:cubicBezTo>
                <a:cubicBezTo>
                  <a:pt x="15036" y="19326"/>
                  <a:pt x="15036" y="19326"/>
                  <a:pt x="15036" y="19326"/>
                </a:cubicBezTo>
                <a:cubicBezTo>
                  <a:pt x="15148" y="19326"/>
                  <a:pt x="15148" y="19326"/>
                  <a:pt x="15148" y="19326"/>
                </a:cubicBezTo>
                <a:cubicBezTo>
                  <a:pt x="15316" y="19259"/>
                  <a:pt x="15316" y="19259"/>
                  <a:pt x="15316" y="19259"/>
                </a:cubicBezTo>
                <a:cubicBezTo>
                  <a:pt x="15372" y="19259"/>
                  <a:pt x="15372" y="19259"/>
                  <a:pt x="15372" y="19259"/>
                </a:cubicBezTo>
                <a:cubicBezTo>
                  <a:pt x="15372" y="19259"/>
                  <a:pt x="15372" y="19259"/>
                  <a:pt x="15372" y="19259"/>
                </a:cubicBezTo>
                <a:cubicBezTo>
                  <a:pt x="15541" y="19259"/>
                  <a:pt x="15541" y="19259"/>
                  <a:pt x="15541" y="19259"/>
                </a:cubicBezTo>
                <a:cubicBezTo>
                  <a:pt x="15653" y="19259"/>
                  <a:pt x="15653" y="19259"/>
                  <a:pt x="15653" y="19259"/>
                </a:cubicBezTo>
                <a:cubicBezTo>
                  <a:pt x="15765" y="19326"/>
                  <a:pt x="15765" y="19326"/>
                  <a:pt x="15765" y="19326"/>
                </a:cubicBezTo>
                <a:cubicBezTo>
                  <a:pt x="15765" y="19393"/>
                  <a:pt x="15765" y="19393"/>
                  <a:pt x="15765" y="19393"/>
                </a:cubicBezTo>
                <a:cubicBezTo>
                  <a:pt x="15653" y="19326"/>
                  <a:pt x="15653" y="19326"/>
                  <a:pt x="15653" y="19326"/>
                </a:cubicBezTo>
                <a:cubicBezTo>
                  <a:pt x="15709" y="19393"/>
                  <a:pt x="15709" y="19393"/>
                  <a:pt x="15709" y="19393"/>
                </a:cubicBezTo>
                <a:cubicBezTo>
                  <a:pt x="15653" y="19393"/>
                  <a:pt x="15653" y="19393"/>
                  <a:pt x="15653" y="19393"/>
                </a:cubicBezTo>
                <a:cubicBezTo>
                  <a:pt x="15709" y="19393"/>
                  <a:pt x="15709" y="19393"/>
                  <a:pt x="15709" y="19393"/>
                </a:cubicBezTo>
                <a:cubicBezTo>
                  <a:pt x="15765" y="19393"/>
                  <a:pt x="15765" y="19393"/>
                  <a:pt x="15765" y="19393"/>
                </a:cubicBezTo>
                <a:cubicBezTo>
                  <a:pt x="15765" y="19460"/>
                  <a:pt x="15765" y="19460"/>
                  <a:pt x="15765" y="19460"/>
                </a:cubicBezTo>
                <a:cubicBezTo>
                  <a:pt x="15765" y="19460"/>
                  <a:pt x="15765" y="19460"/>
                  <a:pt x="15765" y="19460"/>
                </a:cubicBezTo>
                <a:cubicBezTo>
                  <a:pt x="15765" y="19460"/>
                  <a:pt x="15765" y="19460"/>
                  <a:pt x="15765" y="19460"/>
                </a:cubicBezTo>
                <a:cubicBezTo>
                  <a:pt x="15765" y="19594"/>
                  <a:pt x="15765" y="19594"/>
                  <a:pt x="15765" y="19594"/>
                </a:cubicBezTo>
                <a:cubicBezTo>
                  <a:pt x="15709" y="19594"/>
                  <a:pt x="15709" y="19594"/>
                  <a:pt x="15709" y="19594"/>
                </a:cubicBezTo>
                <a:cubicBezTo>
                  <a:pt x="15653" y="19594"/>
                  <a:pt x="15653" y="19594"/>
                  <a:pt x="15653" y="19594"/>
                </a:cubicBezTo>
                <a:cubicBezTo>
                  <a:pt x="15597" y="19594"/>
                  <a:pt x="15597" y="19594"/>
                  <a:pt x="15597" y="19594"/>
                </a:cubicBezTo>
                <a:cubicBezTo>
                  <a:pt x="15541" y="19661"/>
                  <a:pt x="15541" y="19661"/>
                  <a:pt x="15541" y="19661"/>
                </a:cubicBezTo>
                <a:cubicBezTo>
                  <a:pt x="15485" y="19661"/>
                  <a:pt x="15485" y="19661"/>
                  <a:pt x="15485" y="19661"/>
                </a:cubicBezTo>
                <a:cubicBezTo>
                  <a:pt x="15429" y="19661"/>
                  <a:pt x="15429" y="19661"/>
                  <a:pt x="15429" y="19661"/>
                </a:cubicBezTo>
                <a:cubicBezTo>
                  <a:pt x="15372" y="19594"/>
                  <a:pt x="15372" y="19594"/>
                  <a:pt x="15372" y="19594"/>
                </a:cubicBezTo>
                <a:cubicBezTo>
                  <a:pt x="15372" y="19661"/>
                  <a:pt x="15372" y="19661"/>
                  <a:pt x="15372" y="19661"/>
                </a:cubicBezTo>
                <a:cubicBezTo>
                  <a:pt x="15316" y="19661"/>
                  <a:pt x="15316" y="19661"/>
                  <a:pt x="15316" y="19661"/>
                </a:cubicBezTo>
                <a:cubicBezTo>
                  <a:pt x="15260" y="19661"/>
                  <a:pt x="15260" y="19661"/>
                  <a:pt x="15260" y="19661"/>
                </a:cubicBezTo>
                <a:cubicBezTo>
                  <a:pt x="15204" y="19661"/>
                  <a:pt x="15204" y="19661"/>
                  <a:pt x="15204" y="19661"/>
                </a:cubicBezTo>
                <a:cubicBezTo>
                  <a:pt x="15260" y="19661"/>
                  <a:pt x="15260" y="19661"/>
                  <a:pt x="15260" y="19661"/>
                </a:cubicBezTo>
                <a:cubicBezTo>
                  <a:pt x="15316" y="19661"/>
                  <a:pt x="15316" y="19661"/>
                  <a:pt x="15316" y="19661"/>
                </a:cubicBezTo>
                <a:cubicBezTo>
                  <a:pt x="15429" y="19728"/>
                  <a:pt x="15429" y="19728"/>
                  <a:pt x="15429" y="19728"/>
                </a:cubicBezTo>
                <a:cubicBezTo>
                  <a:pt x="15429" y="19728"/>
                  <a:pt x="15429" y="19728"/>
                  <a:pt x="15429" y="19728"/>
                </a:cubicBezTo>
                <a:cubicBezTo>
                  <a:pt x="15429" y="19794"/>
                  <a:pt x="15429" y="19794"/>
                  <a:pt x="15429" y="19794"/>
                </a:cubicBezTo>
                <a:cubicBezTo>
                  <a:pt x="15485" y="19794"/>
                  <a:pt x="15485" y="19794"/>
                  <a:pt x="15485" y="19794"/>
                </a:cubicBezTo>
                <a:cubicBezTo>
                  <a:pt x="15541" y="19728"/>
                  <a:pt x="15541" y="19728"/>
                  <a:pt x="15541" y="19728"/>
                </a:cubicBezTo>
                <a:cubicBezTo>
                  <a:pt x="15597" y="19728"/>
                  <a:pt x="15597" y="19728"/>
                  <a:pt x="15597" y="19728"/>
                </a:cubicBezTo>
                <a:cubicBezTo>
                  <a:pt x="15597" y="19728"/>
                  <a:pt x="15597" y="19728"/>
                  <a:pt x="15597" y="19728"/>
                </a:cubicBezTo>
                <a:cubicBezTo>
                  <a:pt x="15653" y="19728"/>
                  <a:pt x="15653" y="19728"/>
                  <a:pt x="15653" y="19728"/>
                </a:cubicBezTo>
                <a:cubicBezTo>
                  <a:pt x="15653" y="19794"/>
                  <a:pt x="15653" y="19794"/>
                  <a:pt x="15653" y="19794"/>
                </a:cubicBezTo>
                <a:cubicBezTo>
                  <a:pt x="15597" y="19794"/>
                  <a:pt x="15597" y="19794"/>
                  <a:pt x="15597" y="19794"/>
                </a:cubicBezTo>
                <a:cubicBezTo>
                  <a:pt x="15541" y="19928"/>
                  <a:pt x="15541" y="19928"/>
                  <a:pt x="15541" y="19928"/>
                </a:cubicBezTo>
                <a:cubicBezTo>
                  <a:pt x="15541" y="19995"/>
                  <a:pt x="15541" y="19995"/>
                  <a:pt x="15541" y="19995"/>
                </a:cubicBezTo>
                <a:cubicBezTo>
                  <a:pt x="15485" y="19995"/>
                  <a:pt x="15485" y="19995"/>
                  <a:pt x="15485" y="19995"/>
                </a:cubicBezTo>
                <a:cubicBezTo>
                  <a:pt x="15597" y="19995"/>
                  <a:pt x="15597" y="19995"/>
                  <a:pt x="15597" y="19995"/>
                </a:cubicBezTo>
                <a:cubicBezTo>
                  <a:pt x="15597" y="19995"/>
                  <a:pt x="15597" y="19995"/>
                  <a:pt x="15597" y="19995"/>
                </a:cubicBezTo>
                <a:cubicBezTo>
                  <a:pt x="15541" y="20062"/>
                  <a:pt x="15541" y="20062"/>
                  <a:pt x="15541" y="20062"/>
                </a:cubicBezTo>
                <a:cubicBezTo>
                  <a:pt x="15597" y="20129"/>
                  <a:pt x="15597" y="20129"/>
                  <a:pt x="15597" y="20129"/>
                </a:cubicBezTo>
                <a:cubicBezTo>
                  <a:pt x="15597" y="20129"/>
                  <a:pt x="15597" y="20129"/>
                  <a:pt x="15597" y="20129"/>
                </a:cubicBezTo>
                <a:cubicBezTo>
                  <a:pt x="15597" y="20263"/>
                  <a:pt x="15597" y="20263"/>
                  <a:pt x="15597" y="20263"/>
                </a:cubicBezTo>
                <a:cubicBezTo>
                  <a:pt x="15597" y="20263"/>
                  <a:pt x="15597" y="20263"/>
                  <a:pt x="15597" y="20263"/>
                </a:cubicBezTo>
                <a:cubicBezTo>
                  <a:pt x="15653" y="20329"/>
                  <a:pt x="15653" y="20329"/>
                  <a:pt x="15653" y="20329"/>
                </a:cubicBezTo>
                <a:cubicBezTo>
                  <a:pt x="15709" y="20329"/>
                  <a:pt x="15709" y="20329"/>
                  <a:pt x="15709" y="20329"/>
                </a:cubicBezTo>
                <a:cubicBezTo>
                  <a:pt x="15709" y="20329"/>
                  <a:pt x="15709" y="20329"/>
                  <a:pt x="15709" y="20329"/>
                </a:cubicBezTo>
                <a:cubicBezTo>
                  <a:pt x="15765" y="20329"/>
                  <a:pt x="15765" y="20329"/>
                  <a:pt x="15765" y="20329"/>
                </a:cubicBezTo>
                <a:cubicBezTo>
                  <a:pt x="15765" y="20396"/>
                  <a:pt x="15765" y="20396"/>
                  <a:pt x="15765" y="20396"/>
                </a:cubicBezTo>
                <a:cubicBezTo>
                  <a:pt x="15709" y="20396"/>
                  <a:pt x="15709" y="20396"/>
                  <a:pt x="15709" y="20396"/>
                </a:cubicBezTo>
                <a:cubicBezTo>
                  <a:pt x="15765" y="20463"/>
                  <a:pt x="15765" y="20463"/>
                  <a:pt x="15765" y="20463"/>
                </a:cubicBezTo>
                <a:cubicBezTo>
                  <a:pt x="15877" y="20463"/>
                  <a:pt x="15877" y="20463"/>
                  <a:pt x="15877" y="20463"/>
                </a:cubicBezTo>
                <a:cubicBezTo>
                  <a:pt x="15877" y="20463"/>
                  <a:pt x="15877" y="20463"/>
                  <a:pt x="15877" y="20463"/>
                </a:cubicBezTo>
                <a:cubicBezTo>
                  <a:pt x="15934" y="20463"/>
                  <a:pt x="15934" y="20463"/>
                  <a:pt x="15934" y="20463"/>
                </a:cubicBezTo>
                <a:cubicBezTo>
                  <a:pt x="15990" y="20463"/>
                  <a:pt x="15990" y="20463"/>
                  <a:pt x="15990" y="20463"/>
                </a:cubicBezTo>
                <a:cubicBezTo>
                  <a:pt x="15990" y="20530"/>
                  <a:pt x="15990" y="20530"/>
                  <a:pt x="15990" y="20530"/>
                </a:cubicBezTo>
                <a:cubicBezTo>
                  <a:pt x="16102" y="20530"/>
                  <a:pt x="16102" y="20530"/>
                  <a:pt x="16102" y="20530"/>
                </a:cubicBezTo>
                <a:cubicBezTo>
                  <a:pt x="16102" y="20530"/>
                  <a:pt x="16102" y="20530"/>
                  <a:pt x="16102" y="20530"/>
                </a:cubicBezTo>
                <a:cubicBezTo>
                  <a:pt x="16158" y="20463"/>
                  <a:pt x="16158" y="20463"/>
                  <a:pt x="16158" y="20463"/>
                </a:cubicBezTo>
                <a:cubicBezTo>
                  <a:pt x="16158" y="20463"/>
                  <a:pt x="16158" y="20463"/>
                  <a:pt x="16158" y="20463"/>
                </a:cubicBezTo>
                <a:cubicBezTo>
                  <a:pt x="16158" y="20530"/>
                  <a:pt x="16158" y="20530"/>
                  <a:pt x="16158" y="20530"/>
                </a:cubicBezTo>
                <a:cubicBezTo>
                  <a:pt x="16214" y="20530"/>
                  <a:pt x="16214" y="20530"/>
                  <a:pt x="16214" y="20530"/>
                </a:cubicBezTo>
                <a:cubicBezTo>
                  <a:pt x="16326" y="20597"/>
                  <a:pt x="16326" y="20597"/>
                  <a:pt x="16326" y="20597"/>
                </a:cubicBezTo>
                <a:cubicBezTo>
                  <a:pt x="16326" y="20597"/>
                  <a:pt x="16326" y="20597"/>
                  <a:pt x="16326" y="20597"/>
                </a:cubicBezTo>
                <a:cubicBezTo>
                  <a:pt x="16270" y="20597"/>
                  <a:pt x="16270" y="20597"/>
                  <a:pt x="16270" y="20597"/>
                </a:cubicBezTo>
                <a:cubicBezTo>
                  <a:pt x="16270" y="20597"/>
                  <a:pt x="16270" y="20597"/>
                  <a:pt x="16270" y="20597"/>
                </a:cubicBezTo>
                <a:cubicBezTo>
                  <a:pt x="16326" y="20664"/>
                  <a:pt x="16326" y="20664"/>
                  <a:pt x="16326" y="20664"/>
                </a:cubicBezTo>
                <a:cubicBezTo>
                  <a:pt x="16382" y="20664"/>
                  <a:pt x="16382" y="20664"/>
                  <a:pt x="16382" y="20664"/>
                </a:cubicBezTo>
                <a:cubicBezTo>
                  <a:pt x="16382" y="20664"/>
                  <a:pt x="16382" y="20664"/>
                  <a:pt x="16382" y="20664"/>
                </a:cubicBezTo>
                <a:cubicBezTo>
                  <a:pt x="16326" y="20664"/>
                  <a:pt x="16326" y="20664"/>
                  <a:pt x="16326" y="20664"/>
                </a:cubicBezTo>
                <a:cubicBezTo>
                  <a:pt x="16326" y="20664"/>
                  <a:pt x="16326" y="20664"/>
                  <a:pt x="16326" y="20664"/>
                </a:cubicBezTo>
                <a:cubicBezTo>
                  <a:pt x="16270" y="20664"/>
                  <a:pt x="16270" y="20664"/>
                  <a:pt x="16270" y="20664"/>
                </a:cubicBezTo>
                <a:cubicBezTo>
                  <a:pt x="16214" y="20731"/>
                  <a:pt x="16214" y="20731"/>
                  <a:pt x="16214" y="20731"/>
                </a:cubicBezTo>
                <a:cubicBezTo>
                  <a:pt x="16102" y="20798"/>
                  <a:pt x="16102" y="20798"/>
                  <a:pt x="16102" y="20798"/>
                </a:cubicBezTo>
                <a:cubicBezTo>
                  <a:pt x="16046" y="20798"/>
                  <a:pt x="16046" y="20798"/>
                  <a:pt x="16046" y="20798"/>
                </a:cubicBezTo>
                <a:cubicBezTo>
                  <a:pt x="15934" y="20798"/>
                  <a:pt x="15934" y="20798"/>
                  <a:pt x="15934" y="20798"/>
                </a:cubicBezTo>
                <a:cubicBezTo>
                  <a:pt x="15877" y="20798"/>
                  <a:pt x="15877" y="20798"/>
                  <a:pt x="15877" y="20798"/>
                </a:cubicBezTo>
                <a:cubicBezTo>
                  <a:pt x="15821" y="20864"/>
                  <a:pt x="15821" y="20864"/>
                  <a:pt x="15821" y="20864"/>
                </a:cubicBezTo>
                <a:cubicBezTo>
                  <a:pt x="15765" y="20864"/>
                  <a:pt x="15765" y="20864"/>
                  <a:pt x="15765" y="20864"/>
                </a:cubicBezTo>
                <a:cubicBezTo>
                  <a:pt x="15765" y="20864"/>
                  <a:pt x="15765" y="20864"/>
                  <a:pt x="15765" y="20864"/>
                </a:cubicBezTo>
                <a:cubicBezTo>
                  <a:pt x="15709" y="20864"/>
                  <a:pt x="15709" y="20864"/>
                  <a:pt x="15709" y="20864"/>
                </a:cubicBezTo>
                <a:cubicBezTo>
                  <a:pt x="15653" y="20798"/>
                  <a:pt x="15653" y="20798"/>
                  <a:pt x="15653" y="20798"/>
                </a:cubicBezTo>
                <a:cubicBezTo>
                  <a:pt x="15653" y="20798"/>
                  <a:pt x="15653" y="20798"/>
                  <a:pt x="15653" y="20798"/>
                </a:cubicBezTo>
                <a:cubicBezTo>
                  <a:pt x="15653" y="20864"/>
                  <a:pt x="15653" y="20864"/>
                  <a:pt x="15653" y="20864"/>
                </a:cubicBezTo>
                <a:cubicBezTo>
                  <a:pt x="15597" y="20864"/>
                  <a:pt x="15597" y="20864"/>
                  <a:pt x="15597" y="20864"/>
                </a:cubicBezTo>
                <a:cubicBezTo>
                  <a:pt x="15541" y="20931"/>
                  <a:pt x="15541" y="20931"/>
                  <a:pt x="15541" y="20931"/>
                </a:cubicBezTo>
                <a:cubicBezTo>
                  <a:pt x="15597" y="20931"/>
                  <a:pt x="15597" y="20931"/>
                  <a:pt x="15597" y="20931"/>
                </a:cubicBezTo>
                <a:cubicBezTo>
                  <a:pt x="15485" y="20998"/>
                  <a:pt x="15485" y="20998"/>
                  <a:pt x="15485" y="20998"/>
                </a:cubicBezTo>
                <a:cubicBezTo>
                  <a:pt x="15429" y="21065"/>
                  <a:pt x="15429" y="21065"/>
                  <a:pt x="15429" y="21065"/>
                </a:cubicBezTo>
                <a:cubicBezTo>
                  <a:pt x="15372" y="21132"/>
                  <a:pt x="15372" y="21132"/>
                  <a:pt x="15372" y="21132"/>
                </a:cubicBezTo>
                <a:cubicBezTo>
                  <a:pt x="15316" y="21132"/>
                  <a:pt x="15316" y="21132"/>
                  <a:pt x="15316" y="21132"/>
                </a:cubicBezTo>
                <a:cubicBezTo>
                  <a:pt x="15316" y="21132"/>
                  <a:pt x="15316" y="21132"/>
                  <a:pt x="15316" y="21132"/>
                </a:cubicBezTo>
                <a:cubicBezTo>
                  <a:pt x="15260" y="21132"/>
                  <a:pt x="15260" y="21132"/>
                  <a:pt x="15260" y="21132"/>
                </a:cubicBezTo>
                <a:cubicBezTo>
                  <a:pt x="15260" y="21199"/>
                  <a:pt x="15260" y="21199"/>
                  <a:pt x="15260" y="21199"/>
                </a:cubicBezTo>
                <a:cubicBezTo>
                  <a:pt x="15260" y="21199"/>
                  <a:pt x="15260" y="21199"/>
                  <a:pt x="15260" y="21199"/>
                </a:cubicBezTo>
                <a:cubicBezTo>
                  <a:pt x="15260" y="21199"/>
                  <a:pt x="15260" y="21199"/>
                  <a:pt x="15260" y="21199"/>
                </a:cubicBezTo>
                <a:cubicBezTo>
                  <a:pt x="15204" y="21199"/>
                  <a:pt x="15204" y="21199"/>
                  <a:pt x="15204" y="21199"/>
                </a:cubicBezTo>
                <a:cubicBezTo>
                  <a:pt x="15148" y="21199"/>
                  <a:pt x="15148" y="21199"/>
                  <a:pt x="15148" y="21199"/>
                </a:cubicBezTo>
                <a:cubicBezTo>
                  <a:pt x="15148" y="21132"/>
                  <a:pt x="15148" y="21132"/>
                  <a:pt x="15148" y="21132"/>
                </a:cubicBezTo>
                <a:cubicBezTo>
                  <a:pt x="15148" y="21132"/>
                  <a:pt x="15148" y="21132"/>
                  <a:pt x="15148" y="21132"/>
                </a:cubicBezTo>
                <a:cubicBezTo>
                  <a:pt x="15092" y="21132"/>
                  <a:pt x="15092" y="21132"/>
                  <a:pt x="15092" y="21132"/>
                </a:cubicBezTo>
                <a:cubicBezTo>
                  <a:pt x="15092" y="21065"/>
                  <a:pt x="15092" y="21065"/>
                  <a:pt x="15092" y="21065"/>
                </a:cubicBezTo>
                <a:cubicBezTo>
                  <a:pt x="15092" y="20998"/>
                  <a:pt x="15092" y="20998"/>
                  <a:pt x="15092" y="20998"/>
                </a:cubicBezTo>
                <a:cubicBezTo>
                  <a:pt x="15092" y="20998"/>
                  <a:pt x="15092" y="20998"/>
                  <a:pt x="15092" y="20998"/>
                </a:cubicBezTo>
                <a:cubicBezTo>
                  <a:pt x="15148" y="20864"/>
                  <a:pt x="15148" y="20864"/>
                  <a:pt x="15148" y="20864"/>
                </a:cubicBezTo>
                <a:cubicBezTo>
                  <a:pt x="15204" y="20864"/>
                  <a:pt x="15204" y="20864"/>
                  <a:pt x="15204" y="20864"/>
                </a:cubicBezTo>
                <a:cubicBezTo>
                  <a:pt x="15204" y="20798"/>
                  <a:pt x="15204" y="20798"/>
                  <a:pt x="15204" y="20798"/>
                </a:cubicBezTo>
                <a:cubicBezTo>
                  <a:pt x="15316" y="20731"/>
                  <a:pt x="15316" y="20731"/>
                  <a:pt x="15316" y="20731"/>
                </a:cubicBezTo>
                <a:cubicBezTo>
                  <a:pt x="15372" y="20731"/>
                  <a:pt x="15372" y="20731"/>
                  <a:pt x="15372" y="20731"/>
                </a:cubicBezTo>
                <a:cubicBezTo>
                  <a:pt x="15485" y="20664"/>
                  <a:pt x="15485" y="20664"/>
                  <a:pt x="15485" y="20664"/>
                </a:cubicBezTo>
                <a:cubicBezTo>
                  <a:pt x="15541" y="20597"/>
                  <a:pt x="15541" y="20597"/>
                  <a:pt x="15541" y="20597"/>
                </a:cubicBezTo>
                <a:cubicBezTo>
                  <a:pt x="15597" y="20664"/>
                  <a:pt x="15597" y="20664"/>
                  <a:pt x="15597" y="20664"/>
                </a:cubicBezTo>
                <a:cubicBezTo>
                  <a:pt x="15597" y="20664"/>
                  <a:pt x="15597" y="20664"/>
                  <a:pt x="15597" y="20664"/>
                </a:cubicBezTo>
                <a:cubicBezTo>
                  <a:pt x="15653" y="20731"/>
                  <a:pt x="15653" y="20731"/>
                  <a:pt x="15653" y="20731"/>
                </a:cubicBezTo>
                <a:cubicBezTo>
                  <a:pt x="15653" y="20664"/>
                  <a:pt x="15653" y="20664"/>
                  <a:pt x="15653" y="20664"/>
                </a:cubicBezTo>
                <a:cubicBezTo>
                  <a:pt x="15653" y="20664"/>
                  <a:pt x="15653" y="20664"/>
                  <a:pt x="15653" y="20664"/>
                </a:cubicBezTo>
                <a:cubicBezTo>
                  <a:pt x="15709" y="20664"/>
                  <a:pt x="15709" y="20664"/>
                  <a:pt x="15709" y="20664"/>
                </a:cubicBezTo>
                <a:cubicBezTo>
                  <a:pt x="15765" y="20664"/>
                  <a:pt x="15765" y="20664"/>
                  <a:pt x="15765" y="20664"/>
                </a:cubicBezTo>
                <a:cubicBezTo>
                  <a:pt x="15821" y="20597"/>
                  <a:pt x="15821" y="20597"/>
                  <a:pt x="15821" y="20597"/>
                </a:cubicBezTo>
                <a:cubicBezTo>
                  <a:pt x="15709" y="20597"/>
                  <a:pt x="15709" y="20597"/>
                  <a:pt x="15709" y="20597"/>
                </a:cubicBezTo>
                <a:cubicBezTo>
                  <a:pt x="15597" y="20597"/>
                  <a:pt x="15597" y="20597"/>
                  <a:pt x="15597" y="20597"/>
                </a:cubicBezTo>
                <a:cubicBezTo>
                  <a:pt x="15597" y="20597"/>
                  <a:pt x="15597" y="20597"/>
                  <a:pt x="15597" y="20597"/>
                </a:cubicBezTo>
                <a:cubicBezTo>
                  <a:pt x="15541" y="20597"/>
                  <a:pt x="15541" y="20597"/>
                  <a:pt x="15541" y="20597"/>
                </a:cubicBezTo>
                <a:cubicBezTo>
                  <a:pt x="15485" y="20597"/>
                  <a:pt x="15485" y="20597"/>
                  <a:pt x="15485" y="20597"/>
                </a:cubicBezTo>
                <a:cubicBezTo>
                  <a:pt x="15429" y="20597"/>
                  <a:pt x="15429" y="20597"/>
                  <a:pt x="15429" y="20597"/>
                </a:cubicBezTo>
                <a:cubicBezTo>
                  <a:pt x="15485" y="20530"/>
                  <a:pt x="15485" y="20530"/>
                  <a:pt x="15485" y="20530"/>
                </a:cubicBezTo>
                <a:cubicBezTo>
                  <a:pt x="15541" y="20530"/>
                  <a:pt x="15541" y="20530"/>
                  <a:pt x="15541" y="20530"/>
                </a:cubicBezTo>
                <a:cubicBezTo>
                  <a:pt x="15597" y="20463"/>
                  <a:pt x="15597" y="20463"/>
                  <a:pt x="15597" y="20463"/>
                </a:cubicBezTo>
                <a:cubicBezTo>
                  <a:pt x="15597" y="20463"/>
                  <a:pt x="15597" y="20463"/>
                  <a:pt x="15597" y="20463"/>
                </a:cubicBezTo>
                <a:cubicBezTo>
                  <a:pt x="15597" y="20463"/>
                  <a:pt x="15597" y="20463"/>
                  <a:pt x="15597" y="20463"/>
                </a:cubicBezTo>
                <a:cubicBezTo>
                  <a:pt x="15541" y="20396"/>
                  <a:pt x="15541" y="20396"/>
                  <a:pt x="15541" y="20396"/>
                </a:cubicBezTo>
                <a:cubicBezTo>
                  <a:pt x="15541" y="20530"/>
                  <a:pt x="15541" y="20530"/>
                  <a:pt x="15541" y="20530"/>
                </a:cubicBezTo>
                <a:cubicBezTo>
                  <a:pt x="15485" y="20530"/>
                  <a:pt x="15485" y="20530"/>
                  <a:pt x="15485" y="20530"/>
                </a:cubicBezTo>
                <a:cubicBezTo>
                  <a:pt x="15429" y="20597"/>
                  <a:pt x="15429" y="20597"/>
                  <a:pt x="15429" y="20597"/>
                </a:cubicBezTo>
                <a:cubicBezTo>
                  <a:pt x="15372" y="20597"/>
                  <a:pt x="15372" y="20597"/>
                  <a:pt x="15372" y="20597"/>
                </a:cubicBezTo>
                <a:cubicBezTo>
                  <a:pt x="15316" y="20597"/>
                  <a:pt x="15316" y="20597"/>
                  <a:pt x="15316" y="20597"/>
                </a:cubicBezTo>
                <a:cubicBezTo>
                  <a:pt x="15204" y="20664"/>
                  <a:pt x="15204" y="20664"/>
                  <a:pt x="15204" y="20664"/>
                </a:cubicBezTo>
                <a:cubicBezTo>
                  <a:pt x="15204" y="20664"/>
                  <a:pt x="15204" y="20664"/>
                  <a:pt x="15204" y="20664"/>
                </a:cubicBezTo>
                <a:cubicBezTo>
                  <a:pt x="15204" y="20597"/>
                  <a:pt x="15204" y="20597"/>
                  <a:pt x="15204" y="20597"/>
                </a:cubicBezTo>
                <a:cubicBezTo>
                  <a:pt x="15204" y="20597"/>
                  <a:pt x="15204" y="20597"/>
                  <a:pt x="15204" y="20597"/>
                </a:cubicBezTo>
                <a:cubicBezTo>
                  <a:pt x="15260" y="20530"/>
                  <a:pt x="15260" y="20530"/>
                  <a:pt x="15260" y="20530"/>
                </a:cubicBezTo>
                <a:cubicBezTo>
                  <a:pt x="15204" y="20597"/>
                  <a:pt x="15204" y="20597"/>
                  <a:pt x="15204" y="20597"/>
                </a:cubicBezTo>
                <a:cubicBezTo>
                  <a:pt x="15148" y="20664"/>
                  <a:pt x="15148" y="20664"/>
                  <a:pt x="15148" y="20664"/>
                </a:cubicBezTo>
                <a:cubicBezTo>
                  <a:pt x="15092" y="20664"/>
                  <a:pt x="15092" y="20664"/>
                  <a:pt x="15092" y="20664"/>
                </a:cubicBezTo>
                <a:cubicBezTo>
                  <a:pt x="15092" y="20664"/>
                  <a:pt x="15092" y="20664"/>
                  <a:pt x="15092" y="20664"/>
                </a:cubicBezTo>
                <a:cubicBezTo>
                  <a:pt x="15036" y="20664"/>
                  <a:pt x="15036" y="20664"/>
                  <a:pt x="15036" y="20664"/>
                </a:cubicBezTo>
                <a:cubicBezTo>
                  <a:pt x="15036" y="20664"/>
                  <a:pt x="15036" y="20664"/>
                  <a:pt x="15036" y="20664"/>
                </a:cubicBezTo>
                <a:cubicBezTo>
                  <a:pt x="14980" y="20664"/>
                  <a:pt x="14980" y="20664"/>
                  <a:pt x="14980" y="20664"/>
                </a:cubicBezTo>
                <a:cubicBezTo>
                  <a:pt x="14924" y="20664"/>
                  <a:pt x="14924" y="20664"/>
                  <a:pt x="14924" y="20664"/>
                </a:cubicBezTo>
                <a:cubicBezTo>
                  <a:pt x="14868" y="20597"/>
                  <a:pt x="14868" y="20597"/>
                  <a:pt x="14868" y="20597"/>
                </a:cubicBezTo>
                <a:cubicBezTo>
                  <a:pt x="14868" y="20597"/>
                  <a:pt x="14868" y="20597"/>
                  <a:pt x="14868" y="20597"/>
                </a:cubicBezTo>
                <a:cubicBezTo>
                  <a:pt x="14868" y="20597"/>
                  <a:pt x="14868" y="20597"/>
                  <a:pt x="14868" y="20597"/>
                </a:cubicBezTo>
                <a:cubicBezTo>
                  <a:pt x="14868" y="20597"/>
                  <a:pt x="14868" y="20597"/>
                  <a:pt x="14868" y="20597"/>
                </a:cubicBezTo>
                <a:cubicBezTo>
                  <a:pt x="14868" y="20530"/>
                  <a:pt x="14868" y="20530"/>
                  <a:pt x="14868" y="20530"/>
                </a:cubicBezTo>
                <a:cubicBezTo>
                  <a:pt x="14868" y="20530"/>
                  <a:pt x="14868" y="20530"/>
                  <a:pt x="14868" y="20530"/>
                </a:cubicBezTo>
                <a:cubicBezTo>
                  <a:pt x="14868" y="20463"/>
                  <a:pt x="14868" y="20463"/>
                  <a:pt x="14868" y="20463"/>
                </a:cubicBezTo>
                <a:cubicBezTo>
                  <a:pt x="14868" y="20463"/>
                  <a:pt x="14868" y="20463"/>
                  <a:pt x="14868" y="20463"/>
                </a:cubicBezTo>
                <a:cubicBezTo>
                  <a:pt x="14811" y="20396"/>
                  <a:pt x="14811" y="20396"/>
                  <a:pt x="14811" y="20396"/>
                </a:cubicBezTo>
                <a:cubicBezTo>
                  <a:pt x="14811" y="20396"/>
                  <a:pt x="14811" y="20396"/>
                  <a:pt x="14811" y="20396"/>
                </a:cubicBezTo>
                <a:cubicBezTo>
                  <a:pt x="14811" y="20396"/>
                  <a:pt x="14811" y="20396"/>
                  <a:pt x="14811" y="20396"/>
                </a:cubicBezTo>
                <a:cubicBezTo>
                  <a:pt x="14868" y="20062"/>
                  <a:pt x="14868" y="20062"/>
                  <a:pt x="14868" y="20062"/>
                </a:cubicBezTo>
                <a:cubicBezTo>
                  <a:pt x="14868" y="19928"/>
                  <a:pt x="14868" y="19928"/>
                  <a:pt x="14868" y="19928"/>
                </a:cubicBezTo>
                <a:cubicBezTo>
                  <a:pt x="14811" y="19861"/>
                  <a:pt x="14811" y="19861"/>
                  <a:pt x="14811" y="19861"/>
                </a:cubicBezTo>
                <a:cubicBezTo>
                  <a:pt x="14755" y="19861"/>
                  <a:pt x="14755" y="19861"/>
                  <a:pt x="14755" y="19861"/>
                </a:cubicBezTo>
                <a:cubicBezTo>
                  <a:pt x="14699" y="19861"/>
                  <a:pt x="14699" y="19861"/>
                  <a:pt x="14699" y="19861"/>
                </a:cubicBezTo>
                <a:cubicBezTo>
                  <a:pt x="14643" y="19861"/>
                  <a:pt x="14643" y="19861"/>
                  <a:pt x="14643" y="19861"/>
                </a:cubicBezTo>
                <a:cubicBezTo>
                  <a:pt x="14587" y="19861"/>
                  <a:pt x="14587" y="19861"/>
                  <a:pt x="14587" y="19861"/>
                </a:cubicBezTo>
                <a:cubicBezTo>
                  <a:pt x="14587" y="19794"/>
                  <a:pt x="14587" y="19794"/>
                  <a:pt x="14587" y="19794"/>
                </a:cubicBezTo>
                <a:cubicBezTo>
                  <a:pt x="14587" y="19794"/>
                  <a:pt x="14587" y="19794"/>
                  <a:pt x="14587" y="19794"/>
                </a:cubicBezTo>
                <a:cubicBezTo>
                  <a:pt x="14531" y="19861"/>
                  <a:pt x="14531" y="19861"/>
                  <a:pt x="14531" y="19861"/>
                </a:cubicBezTo>
                <a:cubicBezTo>
                  <a:pt x="14475" y="19928"/>
                  <a:pt x="14475" y="19928"/>
                  <a:pt x="14475" y="19928"/>
                </a:cubicBezTo>
                <a:cubicBezTo>
                  <a:pt x="14419" y="19995"/>
                  <a:pt x="14419" y="19995"/>
                  <a:pt x="14419" y="19995"/>
                </a:cubicBezTo>
                <a:cubicBezTo>
                  <a:pt x="14363" y="20062"/>
                  <a:pt x="14363" y="20062"/>
                  <a:pt x="14363" y="20062"/>
                </a:cubicBezTo>
                <a:cubicBezTo>
                  <a:pt x="14363" y="20129"/>
                  <a:pt x="14363" y="20129"/>
                  <a:pt x="14363" y="20129"/>
                </a:cubicBezTo>
                <a:cubicBezTo>
                  <a:pt x="14306" y="20129"/>
                  <a:pt x="14306" y="20129"/>
                  <a:pt x="14306" y="20129"/>
                </a:cubicBezTo>
                <a:cubicBezTo>
                  <a:pt x="14306" y="20196"/>
                  <a:pt x="14306" y="20196"/>
                  <a:pt x="14306" y="20196"/>
                </a:cubicBezTo>
                <a:cubicBezTo>
                  <a:pt x="14306" y="20263"/>
                  <a:pt x="14306" y="20263"/>
                  <a:pt x="14306" y="20263"/>
                </a:cubicBezTo>
                <a:cubicBezTo>
                  <a:pt x="14194" y="20329"/>
                  <a:pt x="14194" y="20329"/>
                  <a:pt x="14194" y="20329"/>
                </a:cubicBezTo>
                <a:cubicBezTo>
                  <a:pt x="14194" y="20396"/>
                  <a:pt x="14194" y="20396"/>
                  <a:pt x="14194" y="20396"/>
                </a:cubicBezTo>
                <a:cubicBezTo>
                  <a:pt x="14082" y="20463"/>
                  <a:pt x="14082" y="20463"/>
                  <a:pt x="14082" y="20463"/>
                </a:cubicBezTo>
                <a:cubicBezTo>
                  <a:pt x="14082" y="20530"/>
                  <a:pt x="14082" y="20530"/>
                  <a:pt x="14082" y="20530"/>
                </a:cubicBezTo>
                <a:cubicBezTo>
                  <a:pt x="14082" y="20530"/>
                  <a:pt x="14082" y="20530"/>
                  <a:pt x="14082" y="20530"/>
                </a:cubicBezTo>
                <a:cubicBezTo>
                  <a:pt x="14026" y="20530"/>
                  <a:pt x="14026" y="20530"/>
                  <a:pt x="14026" y="20530"/>
                </a:cubicBezTo>
                <a:cubicBezTo>
                  <a:pt x="13970" y="20530"/>
                  <a:pt x="13970" y="20530"/>
                  <a:pt x="13970" y="20530"/>
                </a:cubicBezTo>
                <a:cubicBezTo>
                  <a:pt x="13970" y="20530"/>
                  <a:pt x="13970" y="20530"/>
                  <a:pt x="13970" y="20530"/>
                </a:cubicBezTo>
                <a:cubicBezTo>
                  <a:pt x="13970" y="20530"/>
                  <a:pt x="13970" y="20530"/>
                  <a:pt x="13970" y="20530"/>
                </a:cubicBezTo>
                <a:cubicBezTo>
                  <a:pt x="13914" y="20597"/>
                  <a:pt x="13914" y="20597"/>
                  <a:pt x="13914" y="20597"/>
                </a:cubicBezTo>
                <a:cubicBezTo>
                  <a:pt x="13184" y="20597"/>
                  <a:pt x="13184" y="20597"/>
                  <a:pt x="13184" y="20597"/>
                </a:cubicBezTo>
                <a:cubicBezTo>
                  <a:pt x="13072" y="20597"/>
                  <a:pt x="13072" y="20597"/>
                  <a:pt x="13072" y="20597"/>
                </a:cubicBezTo>
                <a:cubicBezTo>
                  <a:pt x="13016" y="20664"/>
                  <a:pt x="13016" y="20664"/>
                  <a:pt x="13016" y="20664"/>
                </a:cubicBezTo>
                <a:cubicBezTo>
                  <a:pt x="12960" y="20664"/>
                  <a:pt x="12960" y="20664"/>
                  <a:pt x="12960" y="20664"/>
                </a:cubicBezTo>
                <a:cubicBezTo>
                  <a:pt x="12904" y="20731"/>
                  <a:pt x="12904" y="20731"/>
                  <a:pt x="12904" y="20731"/>
                </a:cubicBezTo>
                <a:cubicBezTo>
                  <a:pt x="12792" y="20798"/>
                  <a:pt x="12792" y="20798"/>
                  <a:pt x="12792" y="20798"/>
                </a:cubicBezTo>
                <a:cubicBezTo>
                  <a:pt x="12736" y="20864"/>
                  <a:pt x="12736" y="20864"/>
                  <a:pt x="12736" y="20864"/>
                </a:cubicBezTo>
                <a:cubicBezTo>
                  <a:pt x="12679" y="20864"/>
                  <a:pt x="12679" y="20864"/>
                  <a:pt x="12679" y="20864"/>
                </a:cubicBezTo>
                <a:cubicBezTo>
                  <a:pt x="12511" y="21065"/>
                  <a:pt x="12511" y="21065"/>
                  <a:pt x="12511" y="21065"/>
                </a:cubicBezTo>
                <a:cubicBezTo>
                  <a:pt x="12006" y="21199"/>
                  <a:pt x="12006" y="21199"/>
                  <a:pt x="12006" y="21199"/>
                </a:cubicBezTo>
                <a:cubicBezTo>
                  <a:pt x="12006" y="21333"/>
                  <a:pt x="12006" y="21333"/>
                  <a:pt x="12006" y="21333"/>
                </a:cubicBezTo>
                <a:cubicBezTo>
                  <a:pt x="11894" y="21333"/>
                  <a:pt x="11894" y="21333"/>
                  <a:pt x="11894" y="21333"/>
                </a:cubicBezTo>
                <a:cubicBezTo>
                  <a:pt x="11052" y="21600"/>
                  <a:pt x="11052" y="21600"/>
                  <a:pt x="11052" y="21600"/>
                </a:cubicBezTo>
                <a:cubicBezTo>
                  <a:pt x="10996" y="21533"/>
                  <a:pt x="10996" y="21533"/>
                  <a:pt x="10996" y="21533"/>
                </a:cubicBezTo>
                <a:cubicBezTo>
                  <a:pt x="11052" y="21466"/>
                  <a:pt x="11052" y="21466"/>
                  <a:pt x="11052" y="21466"/>
                </a:cubicBezTo>
                <a:cubicBezTo>
                  <a:pt x="11165" y="21399"/>
                  <a:pt x="11165" y="21399"/>
                  <a:pt x="11165" y="21399"/>
                </a:cubicBezTo>
                <a:cubicBezTo>
                  <a:pt x="11165" y="21333"/>
                  <a:pt x="11165" y="21333"/>
                  <a:pt x="11165" y="21333"/>
                </a:cubicBezTo>
                <a:cubicBezTo>
                  <a:pt x="11221" y="21266"/>
                  <a:pt x="11221" y="21266"/>
                  <a:pt x="11221" y="21266"/>
                </a:cubicBezTo>
                <a:cubicBezTo>
                  <a:pt x="11221" y="21266"/>
                  <a:pt x="11221" y="21266"/>
                  <a:pt x="11221" y="21266"/>
                </a:cubicBezTo>
                <a:cubicBezTo>
                  <a:pt x="11277" y="20864"/>
                  <a:pt x="11277" y="20864"/>
                  <a:pt x="11277" y="20864"/>
                </a:cubicBezTo>
                <a:cubicBezTo>
                  <a:pt x="11109" y="20062"/>
                  <a:pt x="11109" y="20062"/>
                  <a:pt x="11109" y="20062"/>
                </a:cubicBezTo>
                <a:cubicBezTo>
                  <a:pt x="10940" y="19928"/>
                  <a:pt x="10940" y="19928"/>
                  <a:pt x="10940" y="19928"/>
                </a:cubicBezTo>
                <a:cubicBezTo>
                  <a:pt x="10884" y="19861"/>
                  <a:pt x="10884" y="19861"/>
                  <a:pt x="10884" y="19861"/>
                </a:cubicBezTo>
                <a:cubicBezTo>
                  <a:pt x="9874" y="19326"/>
                  <a:pt x="9874" y="19326"/>
                  <a:pt x="9874" y="19326"/>
                </a:cubicBezTo>
                <a:cubicBezTo>
                  <a:pt x="9818" y="19326"/>
                  <a:pt x="9818" y="19326"/>
                  <a:pt x="9818" y="19326"/>
                </a:cubicBezTo>
                <a:cubicBezTo>
                  <a:pt x="9762" y="19259"/>
                  <a:pt x="9762" y="19259"/>
                  <a:pt x="9762" y="19259"/>
                </a:cubicBezTo>
                <a:cubicBezTo>
                  <a:pt x="9762" y="19259"/>
                  <a:pt x="9762" y="19259"/>
                  <a:pt x="9762" y="19259"/>
                </a:cubicBezTo>
                <a:cubicBezTo>
                  <a:pt x="9650" y="19259"/>
                  <a:pt x="9650" y="19259"/>
                  <a:pt x="9650" y="19259"/>
                </a:cubicBezTo>
                <a:cubicBezTo>
                  <a:pt x="9594" y="19193"/>
                  <a:pt x="9594" y="19193"/>
                  <a:pt x="9594" y="19193"/>
                </a:cubicBezTo>
                <a:cubicBezTo>
                  <a:pt x="9594" y="19193"/>
                  <a:pt x="9594" y="19193"/>
                  <a:pt x="9594" y="19193"/>
                </a:cubicBezTo>
                <a:cubicBezTo>
                  <a:pt x="9538" y="19193"/>
                  <a:pt x="9538" y="19193"/>
                  <a:pt x="9538" y="19193"/>
                </a:cubicBezTo>
                <a:cubicBezTo>
                  <a:pt x="9482" y="19193"/>
                  <a:pt x="9482" y="19193"/>
                  <a:pt x="9482" y="19193"/>
                </a:cubicBezTo>
                <a:cubicBezTo>
                  <a:pt x="9425" y="19193"/>
                  <a:pt x="9425" y="19193"/>
                  <a:pt x="9425" y="19193"/>
                </a:cubicBezTo>
                <a:cubicBezTo>
                  <a:pt x="9425" y="19126"/>
                  <a:pt x="9425" y="19126"/>
                  <a:pt x="9425" y="19126"/>
                </a:cubicBezTo>
                <a:cubicBezTo>
                  <a:pt x="9369" y="19126"/>
                  <a:pt x="9369" y="19126"/>
                  <a:pt x="9369" y="19126"/>
                </a:cubicBezTo>
                <a:cubicBezTo>
                  <a:pt x="9257" y="19126"/>
                  <a:pt x="9257" y="19126"/>
                  <a:pt x="9257" y="19126"/>
                </a:cubicBezTo>
                <a:cubicBezTo>
                  <a:pt x="9257" y="19059"/>
                  <a:pt x="9257" y="19059"/>
                  <a:pt x="9257" y="19059"/>
                </a:cubicBezTo>
                <a:cubicBezTo>
                  <a:pt x="9201" y="19059"/>
                  <a:pt x="9201" y="19059"/>
                  <a:pt x="9201" y="19059"/>
                </a:cubicBezTo>
                <a:cubicBezTo>
                  <a:pt x="9145" y="18992"/>
                  <a:pt x="9145" y="18992"/>
                  <a:pt x="9145" y="18992"/>
                </a:cubicBezTo>
                <a:cubicBezTo>
                  <a:pt x="9089" y="18992"/>
                  <a:pt x="9089" y="18992"/>
                  <a:pt x="9089" y="18992"/>
                </a:cubicBezTo>
                <a:cubicBezTo>
                  <a:pt x="9089" y="18992"/>
                  <a:pt x="9089" y="18992"/>
                  <a:pt x="9089" y="18992"/>
                </a:cubicBezTo>
                <a:cubicBezTo>
                  <a:pt x="9033" y="18992"/>
                  <a:pt x="9033" y="18992"/>
                  <a:pt x="9033" y="18992"/>
                </a:cubicBezTo>
                <a:cubicBezTo>
                  <a:pt x="8977" y="18992"/>
                  <a:pt x="8977" y="18992"/>
                  <a:pt x="8977" y="18992"/>
                </a:cubicBezTo>
                <a:cubicBezTo>
                  <a:pt x="8977" y="18992"/>
                  <a:pt x="8977" y="18992"/>
                  <a:pt x="8977" y="18992"/>
                </a:cubicBezTo>
                <a:cubicBezTo>
                  <a:pt x="8921" y="18992"/>
                  <a:pt x="8921" y="18992"/>
                  <a:pt x="8921" y="18992"/>
                </a:cubicBezTo>
                <a:cubicBezTo>
                  <a:pt x="8921" y="18925"/>
                  <a:pt x="8921" y="18925"/>
                  <a:pt x="8921" y="18925"/>
                </a:cubicBezTo>
                <a:cubicBezTo>
                  <a:pt x="8864" y="18925"/>
                  <a:pt x="8864" y="18925"/>
                  <a:pt x="8864" y="18925"/>
                </a:cubicBezTo>
                <a:cubicBezTo>
                  <a:pt x="8864" y="18925"/>
                  <a:pt x="8864" y="18925"/>
                  <a:pt x="8864" y="18925"/>
                </a:cubicBezTo>
                <a:cubicBezTo>
                  <a:pt x="8808" y="18858"/>
                  <a:pt x="8808" y="18858"/>
                  <a:pt x="8808" y="18858"/>
                </a:cubicBezTo>
                <a:cubicBezTo>
                  <a:pt x="8808" y="18858"/>
                  <a:pt x="8808" y="18858"/>
                  <a:pt x="8808" y="18858"/>
                </a:cubicBezTo>
                <a:cubicBezTo>
                  <a:pt x="8752" y="18791"/>
                  <a:pt x="8752" y="18791"/>
                  <a:pt x="8752" y="18791"/>
                </a:cubicBezTo>
                <a:cubicBezTo>
                  <a:pt x="8696" y="18791"/>
                  <a:pt x="8696" y="18791"/>
                  <a:pt x="8696" y="18791"/>
                </a:cubicBezTo>
                <a:cubicBezTo>
                  <a:pt x="8640" y="18791"/>
                  <a:pt x="8640" y="18791"/>
                  <a:pt x="8640" y="18791"/>
                </a:cubicBezTo>
                <a:lnTo>
                  <a:pt x="2188" y="18123"/>
                </a:lnTo>
                <a:close/>
                <a:moveTo>
                  <a:pt x="2188" y="1812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75" name="AutoShape 159"/>
          <p:cNvSpPr/>
          <p:nvPr/>
        </p:nvSpPr>
        <p:spPr bwMode="auto">
          <a:xfrm>
            <a:off x="3037873" y="2063732"/>
            <a:ext cx="964378" cy="80459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513" y="20684"/>
                </a:moveTo>
                <a:cubicBezTo>
                  <a:pt x="19513" y="20553"/>
                  <a:pt x="19513" y="20553"/>
                  <a:pt x="19513" y="20553"/>
                </a:cubicBezTo>
                <a:cubicBezTo>
                  <a:pt x="19513" y="20553"/>
                  <a:pt x="19513" y="20553"/>
                  <a:pt x="19513" y="20553"/>
                </a:cubicBezTo>
                <a:cubicBezTo>
                  <a:pt x="19513" y="20553"/>
                  <a:pt x="19513" y="20553"/>
                  <a:pt x="19513" y="20553"/>
                </a:cubicBezTo>
                <a:cubicBezTo>
                  <a:pt x="19513" y="20422"/>
                  <a:pt x="19513" y="20422"/>
                  <a:pt x="19513" y="20422"/>
                </a:cubicBezTo>
                <a:cubicBezTo>
                  <a:pt x="19513" y="20422"/>
                  <a:pt x="19513" y="20422"/>
                  <a:pt x="19513" y="20422"/>
                </a:cubicBezTo>
                <a:cubicBezTo>
                  <a:pt x="19513" y="20422"/>
                  <a:pt x="19513" y="20422"/>
                  <a:pt x="19513" y="20422"/>
                </a:cubicBezTo>
                <a:cubicBezTo>
                  <a:pt x="19422" y="20291"/>
                  <a:pt x="19422" y="20291"/>
                  <a:pt x="19422" y="20291"/>
                </a:cubicBezTo>
                <a:cubicBezTo>
                  <a:pt x="19422" y="20291"/>
                  <a:pt x="19422" y="20291"/>
                  <a:pt x="19422" y="20291"/>
                </a:cubicBezTo>
                <a:cubicBezTo>
                  <a:pt x="19422" y="20160"/>
                  <a:pt x="19422" y="20160"/>
                  <a:pt x="19422" y="20160"/>
                </a:cubicBezTo>
                <a:cubicBezTo>
                  <a:pt x="19331" y="20029"/>
                  <a:pt x="19331" y="20029"/>
                  <a:pt x="19331" y="20029"/>
                </a:cubicBezTo>
                <a:cubicBezTo>
                  <a:pt x="19240" y="20029"/>
                  <a:pt x="19240" y="20029"/>
                  <a:pt x="19240" y="20029"/>
                </a:cubicBezTo>
                <a:cubicBezTo>
                  <a:pt x="19240" y="19898"/>
                  <a:pt x="19240" y="19898"/>
                  <a:pt x="19240" y="19898"/>
                </a:cubicBezTo>
                <a:cubicBezTo>
                  <a:pt x="19150" y="19767"/>
                  <a:pt x="19150" y="19767"/>
                  <a:pt x="19150" y="19767"/>
                </a:cubicBezTo>
                <a:cubicBezTo>
                  <a:pt x="19150" y="19767"/>
                  <a:pt x="19150" y="19767"/>
                  <a:pt x="19150" y="19767"/>
                </a:cubicBezTo>
                <a:cubicBezTo>
                  <a:pt x="19059" y="19767"/>
                  <a:pt x="19059" y="19767"/>
                  <a:pt x="19059" y="19767"/>
                </a:cubicBezTo>
                <a:cubicBezTo>
                  <a:pt x="19059" y="19767"/>
                  <a:pt x="19059" y="19767"/>
                  <a:pt x="19059" y="19767"/>
                </a:cubicBezTo>
                <a:cubicBezTo>
                  <a:pt x="19059" y="19636"/>
                  <a:pt x="19059" y="19636"/>
                  <a:pt x="19059" y="19636"/>
                </a:cubicBezTo>
                <a:cubicBezTo>
                  <a:pt x="19059" y="19636"/>
                  <a:pt x="19059" y="19636"/>
                  <a:pt x="19059" y="19636"/>
                </a:cubicBezTo>
                <a:cubicBezTo>
                  <a:pt x="19059" y="19505"/>
                  <a:pt x="19059" y="19505"/>
                  <a:pt x="19059" y="19505"/>
                </a:cubicBezTo>
                <a:cubicBezTo>
                  <a:pt x="19059" y="19505"/>
                  <a:pt x="19059" y="19505"/>
                  <a:pt x="19059" y="19505"/>
                </a:cubicBezTo>
                <a:cubicBezTo>
                  <a:pt x="19059" y="19505"/>
                  <a:pt x="19059" y="19505"/>
                  <a:pt x="19059" y="19505"/>
                </a:cubicBezTo>
                <a:cubicBezTo>
                  <a:pt x="19059" y="19375"/>
                  <a:pt x="19059" y="19375"/>
                  <a:pt x="19059" y="19375"/>
                </a:cubicBezTo>
                <a:cubicBezTo>
                  <a:pt x="19059" y="19375"/>
                  <a:pt x="19059" y="19375"/>
                  <a:pt x="19059" y="19375"/>
                </a:cubicBezTo>
                <a:cubicBezTo>
                  <a:pt x="19059" y="19375"/>
                  <a:pt x="19059" y="19375"/>
                  <a:pt x="19059" y="19375"/>
                </a:cubicBezTo>
                <a:cubicBezTo>
                  <a:pt x="18968" y="19375"/>
                  <a:pt x="18968" y="19375"/>
                  <a:pt x="18968" y="19375"/>
                </a:cubicBezTo>
                <a:cubicBezTo>
                  <a:pt x="18968" y="19244"/>
                  <a:pt x="18968" y="19244"/>
                  <a:pt x="18968" y="19244"/>
                </a:cubicBezTo>
                <a:cubicBezTo>
                  <a:pt x="19059" y="19244"/>
                  <a:pt x="19059" y="19244"/>
                  <a:pt x="19059" y="19244"/>
                </a:cubicBezTo>
                <a:cubicBezTo>
                  <a:pt x="19059" y="18851"/>
                  <a:pt x="19059" y="18851"/>
                  <a:pt x="19059" y="18851"/>
                </a:cubicBezTo>
                <a:cubicBezTo>
                  <a:pt x="19059" y="18458"/>
                  <a:pt x="19059" y="18458"/>
                  <a:pt x="19059" y="18458"/>
                </a:cubicBezTo>
                <a:cubicBezTo>
                  <a:pt x="19059" y="18196"/>
                  <a:pt x="19059" y="18196"/>
                  <a:pt x="19059" y="18196"/>
                </a:cubicBezTo>
                <a:cubicBezTo>
                  <a:pt x="19059" y="18065"/>
                  <a:pt x="19059" y="18065"/>
                  <a:pt x="19059" y="18065"/>
                </a:cubicBezTo>
                <a:cubicBezTo>
                  <a:pt x="19059" y="17935"/>
                  <a:pt x="19059" y="17935"/>
                  <a:pt x="19059" y="17935"/>
                </a:cubicBezTo>
                <a:cubicBezTo>
                  <a:pt x="19059" y="17935"/>
                  <a:pt x="19059" y="17935"/>
                  <a:pt x="19059" y="17935"/>
                </a:cubicBezTo>
                <a:cubicBezTo>
                  <a:pt x="19059" y="17804"/>
                  <a:pt x="19059" y="17804"/>
                  <a:pt x="19059" y="17804"/>
                </a:cubicBezTo>
                <a:cubicBezTo>
                  <a:pt x="19059" y="17673"/>
                  <a:pt x="19059" y="17673"/>
                  <a:pt x="19059" y="17673"/>
                </a:cubicBezTo>
                <a:cubicBezTo>
                  <a:pt x="19059" y="17542"/>
                  <a:pt x="19059" y="17542"/>
                  <a:pt x="19059" y="17542"/>
                </a:cubicBezTo>
                <a:cubicBezTo>
                  <a:pt x="18968" y="17411"/>
                  <a:pt x="18968" y="17411"/>
                  <a:pt x="18968" y="17411"/>
                </a:cubicBezTo>
                <a:cubicBezTo>
                  <a:pt x="18877" y="17149"/>
                  <a:pt x="18877" y="17149"/>
                  <a:pt x="18877" y="17149"/>
                </a:cubicBezTo>
                <a:cubicBezTo>
                  <a:pt x="18877" y="17149"/>
                  <a:pt x="18877" y="17149"/>
                  <a:pt x="18877" y="17149"/>
                </a:cubicBezTo>
                <a:cubicBezTo>
                  <a:pt x="18877" y="16756"/>
                  <a:pt x="18877" y="16756"/>
                  <a:pt x="18877" y="16756"/>
                </a:cubicBezTo>
                <a:cubicBezTo>
                  <a:pt x="18877" y="16756"/>
                  <a:pt x="18877" y="16756"/>
                  <a:pt x="18877" y="16756"/>
                </a:cubicBezTo>
                <a:cubicBezTo>
                  <a:pt x="18877" y="16625"/>
                  <a:pt x="18877" y="16625"/>
                  <a:pt x="18877" y="16625"/>
                </a:cubicBezTo>
                <a:cubicBezTo>
                  <a:pt x="18877" y="16495"/>
                  <a:pt x="18877" y="16495"/>
                  <a:pt x="18877" y="16495"/>
                </a:cubicBezTo>
                <a:cubicBezTo>
                  <a:pt x="18877" y="16364"/>
                  <a:pt x="18877" y="16364"/>
                  <a:pt x="18877" y="16364"/>
                </a:cubicBezTo>
                <a:cubicBezTo>
                  <a:pt x="18787" y="16364"/>
                  <a:pt x="18787" y="16364"/>
                  <a:pt x="18787" y="16364"/>
                </a:cubicBezTo>
                <a:cubicBezTo>
                  <a:pt x="18696" y="16364"/>
                  <a:pt x="18696" y="16364"/>
                  <a:pt x="18696" y="16364"/>
                </a:cubicBezTo>
                <a:cubicBezTo>
                  <a:pt x="18514" y="16364"/>
                  <a:pt x="18514" y="16364"/>
                  <a:pt x="18514" y="16364"/>
                </a:cubicBezTo>
                <a:cubicBezTo>
                  <a:pt x="18514" y="16364"/>
                  <a:pt x="18514" y="16364"/>
                  <a:pt x="18514" y="16364"/>
                </a:cubicBezTo>
                <a:cubicBezTo>
                  <a:pt x="18333" y="16495"/>
                  <a:pt x="18333" y="16495"/>
                  <a:pt x="18333" y="16495"/>
                </a:cubicBezTo>
                <a:cubicBezTo>
                  <a:pt x="18242" y="16625"/>
                  <a:pt x="18242" y="16625"/>
                  <a:pt x="18242" y="16625"/>
                </a:cubicBezTo>
                <a:cubicBezTo>
                  <a:pt x="18151" y="16756"/>
                  <a:pt x="18151" y="16756"/>
                  <a:pt x="18151" y="16756"/>
                </a:cubicBezTo>
                <a:cubicBezTo>
                  <a:pt x="18061" y="16887"/>
                  <a:pt x="18061" y="16887"/>
                  <a:pt x="18061" y="16887"/>
                </a:cubicBezTo>
                <a:cubicBezTo>
                  <a:pt x="17970" y="16887"/>
                  <a:pt x="17970" y="16887"/>
                  <a:pt x="17970" y="16887"/>
                </a:cubicBezTo>
                <a:cubicBezTo>
                  <a:pt x="17788" y="16887"/>
                  <a:pt x="17788" y="16887"/>
                  <a:pt x="17788" y="16887"/>
                </a:cubicBezTo>
                <a:cubicBezTo>
                  <a:pt x="17788" y="16887"/>
                  <a:pt x="17788" y="16887"/>
                  <a:pt x="17788" y="16887"/>
                </a:cubicBezTo>
                <a:cubicBezTo>
                  <a:pt x="17788" y="16887"/>
                  <a:pt x="17788" y="16887"/>
                  <a:pt x="17788" y="16887"/>
                </a:cubicBezTo>
                <a:cubicBezTo>
                  <a:pt x="17788" y="16756"/>
                  <a:pt x="17788" y="16756"/>
                  <a:pt x="17788" y="16756"/>
                </a:cubicBezTo>
                <a:cubicBezTo>
                  <a:pt x="17788" y="16625"/>
                  <a:pt x="17788" y="16625"/>
                  <a:pt x="17788" y="16625"/>
                </a:cubicBezTo>
                <a:cubicBezTo>
                  <a:pt x="17697" y="15971"/>
                  <a:pt x="17697" y="15971"/>
                  <a:pt x="17697" y="15971"/>
                </a:cubicBezTo>
                <a:cubicBezTo>
                  <a:pt x="17607" y="15709"/>
                  <a:pt x="17607" y="15709"/>
                  <a:pt x="17607" y="15709"/>
                </a:cubicBezTo>
                <a:cubicBezTo>
                  <a:pt x="17607" y="15578"/>
                  <a:pt x="17607" y="15578"/>
                  <a:pt x="17607" y="15578"/>
                </a:cubicBezTo>
                <a:cubicBezTo>
                  <a:pt x="17697" y="15316"/>
                  <a:pt x="17697" y="15316"/>
                  <a:pt x="17697" y="15316"/>
                </a:cubicBezTo>
                <a:cubicBezTo>
                  <a:pt x="17425" y="15316"/>
                  <a:pt x="17425" y="15316"/>
                  <a:pt x="17425" y="15316"/>
                </a:cubicBezTo>
                <a:cubicBezTo>
                  <a:pt x="17334" y="15447"/>
                  <a:pt x="17334" y="15447"/>
                  <a:pt x="17334" y="15447"/>
                </a:cubicBezTo>
                <a:cubicBezTo>
                  <a:pt x="17244" y="15316"/>
                  <a:pt x="17244" y="15316"/>
                  <a:pt x="17244" y="15316"/>
                </a:cubicBezTo>
                <a:cubicBezTo>
                  <a:pt x="16971" y="15316"/>
                  <a:pt x="16971" y="15316"/>
                  <a:pt x="16971" y="15316"/>
                </a:cubicBezTo>
                <a:cubicBezTo>
                  <a:pt x="21600" y="4320"/>
                  <a:pt x="21600" y="4320"/>
                  <a:pt x="21600" y="4320"/>
                </a:cubicBezTo>
                <a:cubicBezTo>
                  <a:pt x="21600" y="4189"/>
                  <a:pt x="21600" y="4189"/>
                  <a:pt x="21600" y="4189"/>
                </a:cubicBezTo>
                <a:cubicBezTo>
                  <a:pt x="21509" y="4189"/>
                  <a:pt x="21509" y="4189"/>
                  <a:pt x="21509" y="4189"/>
                </a:cubicBezTo>
                <a:cubicBezTo>
                  <a:pt x="21418" y="4189"/>
                  <a:pt x="21418" y="4189"/>
                  <a:pt x="21418" y="4189"/>
                </a:cubicBezTo>
                <a:cubicBezTo>
                  <a:pt x="21418" y="4189"/>
                  <a:pt x="21418" y="4189"/>
                  <a:pt x="21418" y="4189"/>
                </a:cubicBezTo>
                <a:cubicBezTo>
                  <a:pt x="21418" y="3927"/>
                  <a:pt x="21418" y="3927"/>
                  <a:pt x="21418" y="3927"/>
                </a:cubicBezTo>
                <a:cubicBezTo>
                  <a:pt x="21328" y="3796"/>
                  <a:pt x="21328" y="3796"/>
                  <a:pt x="21328" y="3796"/>
                </a:cubicBezTo>
                <a:cubicBezTo>
                  <a:pt x="21328" y="3796"/>
                  <a:pt x="21328" y="3796"/>
                  <a:pt x="21328" y="3796"/>
                </a:cubicBezTo>
                <a:cubicBezTo>
                  <a:pt x="21237" y="3665"/>
                  <a:pt x="21237" y="3665"/>
                  <a:pt x="21237" y="3665"/>
                </a:cubicBezTo>
                <a:cubicBezTo>
                  <a:pt x="21237" y="3535"/>
                  <a:pt x="21237" y="3535"/>
                  <a:pt x="21237" y="3535"/>
                </a:cubicBezTo>
                <a:cubicBezTo>
                  <a:pt x="21146" y="3535"/>
                  <a:pt x="21146" y="3535"/>
                  <a:pt x="21146" y="3535"/>
                </a:cubicBezTo>
                <a:cubicBezTo>
                  <a:pt x="21055" y="3535"/>
                  <a:pt x="21055" y="3535"/>
                  <a:pt x="21055" y="3535"/>
                </a:cubicBezTo>
                <a:cubicBezTo>
                  <a:pt x="21055" y="3535"/>
                  <a:pt x="21055" y="3535"/>
                  <a:pt x="21055" y="3535"/>
                </a:cubicBezTo>
                <a:cubicBezTo>
                  <a:pt x="20874" y="3535"/>
                  <a:pt x="20874" y="3535"/>
                  <a:pt x="20874" y="3535"/>
                </a:cubicBezTo>
                <a:cubicBezTo>
                  <a:pt x="20783" y="3535"/>
                  <a:pt x="20783" y="3535"/>
                  <a:pt x="20783" y="3535"/>
                </a:cubicBezTo>
                <a:cubicBezTo>
                  <a:pt x="20783" y="3535"/>
                  <a:pt x="20783" y="3535"/>
                  <a:pt x="20783" y="3535"/>
                </a:cubicBezTo>
                <a:cubicBezTo>
                  <a:pt x="20692" y="3535"/>
                  <a:pt x="20692" y="3535"/>
                  <a:pt x="20692" y="3535"/>
                </a:cubicBezTo>
                <a:cubicBezTo>
                  <a:pt x="20692" y="3535"/>
                  <a:pt x="20692" y="3535"/>
                  <a:pt x="20692" y="3535"/>
                </a:cubicBezTo>
                <a:cubicBezTo>
                  <a:pt x="20692" y="3535"/>
                  <a:pt x="20692" y="3535"/>
                  <a:pt x="20692" y="3535"/>
                </a:cubicBezTo>
                <a:cubicBezTo>
                  <a:pt x="20602" y="3535"/>
                  <a:pt x="20602" y="3535"/>
                  <a:pt x="20602" y="3535"/>
                </a:cubicBezTo>
                <a:cubicBezTo>
                  <a:pt x="20602" y="3404"/>
                  <a:pt x="20602" y="3404"/>
                  <a:pt x="20602" y="3404"/>
                </a:cubicBezTo>
                <a:cubicBezTo>
                  <a:pt x="20602" y="3404"/>
                  <a:pt x="20602" y="3404"/>
                  <a:pt x="20602" y="3404"/>
                </a:cubicBezTo>
                <a:cubicBezTo>
                  <a:pt x="20692" y="3404"/>
                  <a:pt x="20692" y="3404"/>
                  <a:pt x="20692" y="3404"/>
                </a:cubicBezTo>
                <a:cubicBezTo>
                  <a:pt x="20602" y="3404"/>
                  <a:pt x="20602" y="3404"/>
                  <a:pt x="20602" y="3404"/>
                </a:cubicBezTo>
                <a:cubicBezTo>
                  <a:pt x="20511" y="3404"/>
                  <a:pt x="20511" y="3404"/>
                  <a:pt x="20511" y="3404"/>
                </a:cubicBezTo>
                <a:cubicBezTo>
                  <a:pt x="20511" y="3404"/>
                  <a:pt x="20511" y="3404"/>
                  <a:pt x="20511" y="3404"/>
                </a:cubicBezTo>
                <a:cubicBezTo>
                  <a:pt x="20511" y="3273"/>
                  <a:pt x="20511" y="3273"/>
                  <a:pt x="20511" y="3273"/>
                </a:cubicBezTo>
                <a:cubicBezTo>
                  <a:pt x="20511" y="3273"/>
                  <a:pt x="20511" y="3273"/>
                  <a:pt x="20511" y="3273"/>
                </a:cubicBezTo>
                <a:cubicBezTo>
                  <a:pt x="20511" y="3273"/>
                  <a:pt x="20511" y="3273"/>
                  <a:pt x="20511" y="3273"/>
                </a:cubicBezTo>
                <a:cubicBezTo>
                  <a:pt x="20420" y="3273"/>
                  <a:pt x="20420" y="3273"/>
                  <a:pt x="20420" y="3273"/>
                </a:cubicBezTo>
                <a:cubicBezTo>
                  <a:pt x="20420" y="3273"/>
                  <a:pt x="20420" y="3273"/>
                  <a:pt x="20420" y="3273"/>
                </a:cubicBezTo>
                <a:cubicBezTo>
                  <a:pt x="20420" y="3142"/>
                  <a:pt x="20420" y="3142"/>
                  <a:pt x="20420" y="3142"/>
                </a:cubicBezTo>
                <a:cubicBezTo>
                  <a:pt x="20329" y="3142"/>
                  <a:pt x="20329" y="3142"/>
                  <a:pt x="20329" y="3142"/>
                </a:cubicBezTo>
                <a:cubicBezTo>
                  <a:pt x="20239" y="3011"/>
                  <a:pt x="20239" y="3011"/>
                  <a:pt x="20239" y="3011"/>
                </a:cubicBezTo>
                <a:cubicBezTo>
                  <a:pt x="20239" y="3011"/>
                  <a:pt x="20239" y="3011"/>
                  <a:pt x="20239" y="3011"/>
                </a:cubicBezTo>
                <a:cubicBezTo>
                  <a:pt x="20148" y="3011"/>
                  <a:pt x="20148" y="3011"/>
                  <a:pt x="20148" y="3011"/>
                </a:cubicBezTo>
                <a:cubicBezTo>
                  <a:pt x="20148" y="3011"/>
                  <a:pt x="20148" y="3011"/>
                  <a:pt x="20148" y="3011"/>
                </a:cubicBezTo>
                <a:cubicBezTo>
                  <a:pt x="20057" y="3011"/>
                  <a:pt x="20057" y="3011"/>
                  <a:pt x="20057" y="3011"/>
                </a:cubicBezTo>
                <a:cubicBezTo>
                  <a:pt x="20057" y="3011"/>
                  <a:pt x="20057" y="3011"/>
                  <a:pt x="20057" y="3011"/>
                </a:cubicBezTo>
                <a:cubicBezTo>
                  <a:pt x="20057" y="2880"/>
                  <a:pt x="20057" y="2880"/>
                  <a:pt x="20057" y="2880"/>
                </a:cubicBezTo>
                <a:cubicBezTo>
                  <a:pt x="20057" y="2880"/>
                  <a:pt x="20057" y="2880"/>
                  <a:pt x="20057" y="2880"/>
                </a:cubicBezTo>
                <a:cubicBezTo>
                  <a:pt x="19966" y="3011"/>
                  <a:pt x="19966" y="3011"/>
                  <a:pt x="19966" y="3011"/>
                </a:cubicBezTo>
                <a:cubicBezTo>
                  <a:pt x="19966" y="3011"/>
                  <a:pt x="19966" y="3011"/>
                  <a:pt x="19966" y="3011"/>
                </a:cubicBezTo>
                <a:cubicBezTo>
                  <a:pt x="19966" y="2880"/>
                  <a:pt x="19966" y="2880"/>
                  <a:pt x="19966" y="2880"/>
                </a:cubicBezTo>
                <a:cubicBezTo>
                  <a:pt x="19966" y="2880"/>
                  <a:pt x="19966" y="2880"/>
                  <a:pt x="19966" y="2880"/>
                </a:cubicBezTo>
                <a:cubicBezTo>
                  <a:pt x="19966" y="2880"/>
                  <a:pt x="19966" y="2880"/>
                  <a:pt x="19966" y="2880"/>
                </a:cubicBezTo>
                <a:cubicBezTo>
                  <a:pt x="19876" y="2749"/>
                  <a:pt x="19876" y="2749"/>
                  <a:pt x="19876" y="2749"/>
                </a:cubicBezTo>
                <a:cubicBezTo>
                  <a:pt x="19785" y="2749"/>
                  <a:pt x="19785" y="2749"/>
                  <a:pt x="19785" y="2749"/>
                </a:cubicBezTo>
                <a:cubicBezTo>
                  <a:pt x="19876" y="2749"/>
                  <a:pt x="19876" y="2749"/>
                  <a:pt x="19876" y="2749"/>
                </a:cubicBezTo>
                <a:cubicBezTo>
                  <a:pt x="19876" y="2749"/>
                  <a:pt x="19876" y="2749"/>
                  <a:pt x="19876" y="2749"/>
                </a:cubicBezTo>
                <a:cubicBezTo>
                  <a:pt x="19785" y="2618"/>
                  <a:pt x="19785" y="2618"/>
                  <a:pt x="19785" y="2618"/>
                </a:cubicBezTo>
                <a:cubicBezTo>
                  <a:pt x="19694" y="2618"/>
                  <a:pt x="19694" y="2618"/>
                  <a:pt x="19694" y="2618"/>
                </a:cubicBezTo>
                <a:cubicBezTo>
                  <a:pt x="19694" y="2487"/>
                  <a:pt x="19694" y="2487"/>
                  <a:pt x="19694" y="2487"/>
                </a:cubicBezTo>
                <a:cubicBezTo>
                  <a:pt x="19694" y="2487"/>
                  <a:pt x="19694" y="2487"/>
                  <a:pt x="19694" y="2487"/>
                </a:cubicBezTo>
                <a:cubicBezTo>
                  <a:pt x="19694" y="2487"/>
                  <a:pt x="19694" y="2487"/>
                  <a:pt x="19694" y="2487"/>
                </a:cubicBezTo>
                <a:cubicBezTo>
                  <a:pt x="19603" y="2487"/>
                  <a:pt x="19603" y="2487"/>
                  <a:pt x="19603" y="2487"/>
                </a:cubicBezTo>
                <a:cubicBezTo>
                  <a:pt x="19422" y="2749"/>
                  <a:pt x="19422" y="2749"/>
                  <a:pt x="19422" y="2749"/>
                </a:cubicBezTo>
                <a:cubicBezTo>
                  <a:pt x="19331" y="2880"/>
                  <a:pt x="19331" y="2880"/>
                  <a:pt x="19331" y="2880"/>
                </a:cubicBezTo>
                <a:cubicBezTo>
                  <a:pt x="19422" y="2749"/>
                  <a:pt x="19422" y="2749"/>
                  <a:pt x="19422" y="2749"/>
                </a:cubicBezTo>
                <a:cubicBezTo>
                  <a:pt x="19513" y="2487"/>
                  <a:pt x="19513" y="2487"/>
                  <a:pt x="19513" y="2487"/>
                </a:cubicBezTo>
                <a:cubicBezTo>
                  <a:pt x="19603" y="2356"/>
                  <a:pt x="19603" y="2356"/>
                  <a:pt x="19603" y="2356"/>
                </a:cubicBezTo>
                <a:cubicBezTo>
                  <a:pt x="19603" y="2225"/>
                  <a:pt x="19603" y="2225"/>
                  <a:pt x="19603" y="2225"/>
                </a:cubicBezTo>
                <a:cubicBezTo>
                  <a:pt x="19603" y="2225"/>
                  <a:pt x="19603" y="2225"/>
                  <a:pt x="19603" y="2225"/>
                </a:cubicBezTo>
                <a:cubicBezTo>
                  <a:pt x="19513" y="2095"/>
                  <a:pt x="19513" y="2095"/>
                  <a:pt x="19513" y="2095"/>
                </a:cubicBezTo>
                <a:cubicBezTo>
                  <a:pt x="19422" y="2095"/>
                  <a:pt x="19422" y="2095"/>
                  <a:pt x="19422" y="2095"/>
                </a:cubicBezTo>
                <a:cubicBezTo>
                  <a:pt x="19331" y="2225"/>
                  <a:pt x="19331" y="2225"/>
                  <a:pt x="19331" y="2225"/>
                </a:cubicBezTo>
                <a:cubicBezTo>
                  <a:pt x="19240" y="2225"/>
                  <a:pt x="19240" y="2225"/>
                  <a:pt x="19240" y="2225"/>
                </a:cubicBezTo>
                <a:cubicBezTo>
                  <a:pt x="19150" y="2225"/>
                  <a:pt x="19150" y="2225"/>
                  <a:pt x="19150" y="2225"/>
                </a:cubicBezTo>
                <a:cubicBezTo>
                  <a:pt x="19059" y="2225"/>
                  <a:pt x="19059" y="2225"/>
                  <a:pt x="19059" y="2225"/>
                </a:cubicBezTo>
                <a:cubicBezTo>
                  <a:pt x="18968" y="2356"/>
                  <a:pt x="18968" y="2356"/>
                  <a:pt x="18968" y="2356"/>
                </a:cubicBezTo>
                <a:cubicBezTo>
                  <a:pt x="18877" y="2487"/>
                  <a:pt x="18877" y="2487"/>
                  <a:pt x="18877" y="2487"/>
                </a:cubicBezTo>
                <a:cubicBezTo>
                  <a:pt x="18968" y="2356"/>
                  <a:pt x="18968" y="2356"/>
                  <a:pt x="18968" y="2356"/>
                </a:cubicBezTo>
                <a:cubicBezTo>
                  <a:pt x="18968" y="2225"/>
                  <a:pt x="18968" y="2225"/>
                  <a:pt x="18968" y="2225"/>
                </a:cubicBezTo>
                <a:cubicBezTo>
                  <a:pt x="18968" y="2095"/>
                  <a:pt x="18968" y="2095"/>
                  <a:pt x="18968" y="2095"/>
                </a:cubicBezTo>
                <a:cubicBezTo>
                  <a:pt x="18968" y="1964"/>
                  <a:pt x="18968" y="1964"/>
                  <a:pt x="18968" y="1964"/>
                </a:cubicBezTo>
                <a:cubicBezTo>
                  <a:pt x="18787" y="1964"/>
                  <a:pt x="18787" y="1964"/>
                  <a:pt x="18787" y="1964"/>
                </a:cubicBezTo>
                <a:cubicBezTo>
                  <a:pt x="18787" y="1833"/>
                  <a:pt x="18787" y="1833"/>
                  <a:pt x="18787" y="1833"/>
                </a:cubicBezTo>
                <a:cubicBezTo>
                  <a:pt x="18877" y="1833"/>
                  <a:pt x="18877" y="1833"/>
                  <a:pt x="18877" y="1833"/>
                </a:cubicBezTo>
                <a:cubicBezTo>
                  <a:pt x="18968" y="1833"/>
                  <a:pt x="18968" y="1833"/>
                  <a:pt x="18968" y="1833"/>
                </a:cubicBezTo>
                <a:cubicBezTo>
                  <a:pt x="18968" y="1833"/>
                  <a:pt x="18968" y="1833"/>
                  <a:pt x="18968" y="1833"/>
                </a:cubicBezTo>
                <a:cubicBezTo>
                  <a:pt x="18787" y="1702"/>
                  <a:pt x="18787" y="1702"/>
                  <a:pt x="18787" y="1702"/>
                </a:cubicBezTo>
                <a:cubicBezTo>
                  <a:pt x="18787" y="1571"/>
                  <a:pt x="18787" y="1571"/>
                  <a:pt x="18787" y="1571"/>
                </a:cubicBezTo>
                <a:cubicBezTo>
                  <a:pt x="18787" y="1440"/>
                  <a:pt x="18787" y="1440"/>
                  <a:pt x="18787" y="1440"/>
                </a:cubicBezTo>
                <a:cubicBezTo>
                  <a:pt x="18877" y="1440"/>
                  <a:pt x="18877" y="1440"/>
                  <a:pt x="18877" y="1440"/>
                </a:cubicBezTo>
                <a:cubicBezTo>
                  <a:pt x="18968" y="1309"/>
                  <a:pt x="18968" y="1309"/>
                  <a:pt x="18968" y="1309"/>
                </a:cubicBezTo>
                <a:cubicBezTo>
                  <a:pt x="18877" y="1309"/>
                  <a:pt x="18877" y="1309"/>
                  <a:pt x="18877" y="1309"/>
                </a:cubicBezTo>
                <a:cubicBezTo>
                  <a:pt x="18877" y="1178"/>
                  <a:pt x="18877" y="1178"/>
                  <a:pt x="18877" y="1178"/>
                </a:cubicBezTo>
                <a:cubicBezTo>
                  <a:pt x="18787" y="1178"/>
                  <a:pt x="18787" y="1178"/>
                  <a:pt x="18787" y="1178"/>
                </a:cubicBezTo>
                <a:cubicBezTo>
                  <a:pt x="18787" y="1178"/>
                  <a:pt x="18787" y="1178"/>
                  <a:pt x="18787" y="1178"/>
                </a:cubicBezTo>
                <a:cubicBezTo>
                  <a:pt x="18787" y="1178"/>
                  <a:pt x="18787" y="1178"/>
                  <a:pt x="18787" y="1178"/>
                </a:cubicBezTo>
                <a:cubicBezTo>
                  <a:pt x="18696" y="1047"/>
                  <a:pt x="18696" y="1047"/>
                  <a:pt x="18696" y="1047"/>
                </a:cubicBezTo>
                <a:cubicBezTo>
                  <a:pt x="18605" y="1047"/>
                  <a:pt x="18605" y="1047"/>
                  <a:pt x="18605" y="1047"/>
                </a:cubicBezTo>
                <a:cubicBezTo>
                  <a:pt x="18514" y="1047"/>
                  <a:pt x="18514" y="1047"/>
                  <a:pt x="18514" y="1047"/>
                </a:cubicBezTo>
                <a:cubicBezTo>
                  <a:pt x="18514" y="1047"/>
                  <a:pt x="18514" y="1047"/>
                  <a:pt x="18514" y="1047"/>
                </a:cubicBezTo>
                <a:cubicBezTo>
                  <a:pt x="18424" y="1047"/>
                  <a:pt x="18424" y="1047"/>
                  <a:pt x="18424" y="1047"/>
                </a:cubicBezTo>
                <a:cubicBezTo>
                  <a:pt x="18333" y="1047"/>
                  <a:pt x="18333" y="1047"/>
                  <a:pt x="18333" y="1047"/>
                </a:cubicBezTo>
                <a:cubicBezTo>
                  <a:pt x="18333" y="1178"/>
                  <a:pt x="18333" y="1178"/>
                  <a:pt x="18333" y="1178"/>
                </a:cubicBezTo>
                <a:cubicBezTo>
                  <a:pt x="18333" y="1178"/>
                  <a:pt x="18333" y="1178"/>
                  <a:pt x="18333" y="1178"/>
                </a:cubicBezTo>
                <a:cubicBezTo>
                  <a:pt x="18242" y="1047"/>
                  <a:pt x="18242" y="1047"/>
                  <a:pt x="18242" y="1047"/>
                </a:cubicBezTo>
                <a:cubicBezTo>
                  <a:pt x="18242" y="1047"/>
                  <a:pt x="18242" y="1047"/>
                  <a:pt x="18242" y="1047"/>
                </a:cubicBezTo>
                <a:cubicBezTo>
                  <a:pt x="18333" y="1047"/>
                  <a:pt x="18333" y="1047"/>
                  <a:pt x="18333" y="1047"/>
                </a:cubicBezTo>
                <a:cubicBezTo>
                  <a:pt x="18333" y="916"/>
                  <a:pt x="18333" y="916"/>
                  <a:pt x="18333" y="916"/>
                </a:cubicBezTo>
                <a:cubicBezTo>
                  <a:pt x="18333" y="785"/>
                  <a:pt x="18333" y="785"/>
                  <a:pt x="18333" y="785"/>
                </a:cubicBezTo>
                <a:cubicBezTo>
                  <a:pt x="18333" y="785"/>
                  <a:pt x="18333" y="785"/>
                  <a:pt x="18333" y="785"/>
                </a:cubicBezTo>
                <a:cubicBezTo>
                  <a:pt x="18333" y="655"/>
                  <a:pt x="18333" y="655"/>
                  <a:pt x="18333" y="655"/>
                </a:cubicBezTo>
                <a:cubicBezTo>
                  <a:pt x="18424" y="655"/>
                  <a:pt x="18424" y="655"/>
                  <a:pt x="18424" y="655"/>
                </a:cubicBezTo>
                <a:cubicBezTo>
                  <a:pt x="18333" y="524"/>
                  <a:pt x="18333" y="524"/>
                  <a:pt x="18333" y="524"/>
                </a:cubicBezTo>
                <a:cubicBezTo>
                  <a:pt x="18333" y="524"/>
                  <a:pt x="18333" y="524"/>
                  <a:pt x="18333" y="524"/>
                </a:cubicBezTo>
                <a:cubicBezTo>
                  <a:pt x="18242" y="655"/>
                  <a:pt x="18242" y="655"/>
                  <a:pt x="18242" y="655"/>
                </a:cubicBezTo>
                <a:cubicBezTo>
                  <a:pt x="18242" y="785"/>
                  <a:pt x="18242" y="785"/>
                  <a:pt x="18242" y="785"/>
                </a:cubicBezTo>
                <a:cubicBezTo>
                  <a:pt x="18242" y="785"/>
                  <a:pt x="18242" y="785"/>
                  <a:pt x="18242" y="785"/>
                </a:cubicBezTo>
                <a:cubicBezTo>
                  <a:pt x="18151" y="655"/>
                  <a:pt x="18151" y="655"/>
                  <a:pt x="18151" y="655"/>
                </a:cubicBezTo>
                <a:cubicBezTo>
                  <a:pt x="18061" y="785"/>
                  <a:pt x="18061" y="785"/>
                  <a:pt x="18061" y="785"/>
                </a:cubicBezTo>
                <a:cubicBezTo>
                  <a:pt x="18061" y="785"/>
                  <a:pt x="18061" y="785"/>
                  <a:pt x="18061" y="785"/>
                </a:cubicBezTo>
                <a:cubicBezTo>
                  <a:pt x="18061" y="916"/>
                  <a:pt x="18061" y="916"/>
                  <a:pt x="18061" y="916"/>
                </a:cubicBezTo>
                <a:cubicBezTo>
                  <a:pt x="18061" y="916"/>
                  <a:pt x="18061" y="916"/>
                  <a:pt x="18061" y="916"/>
                </a:cubicBezTo>
                <a:cubicBezTo>
                  <a:pt x="17970" y="1047"/>
                  <a:pt x="17970" y="1047"/>
                  <a:pt x="17970" y="1047"/>
                </a:cubicBezTo>
                <a:cubicBezTo>
                  <a:pt x="17970" y="916"/>
                  <a:pt x="17970" y="916"/>
                  <a:pt x="17970" y="916"/>
                </a:cubicBezTo>
                <a:cubicBezTo>
                  <a:pt x="17970" y="1047"/>
                  <a:pt x="17970" y="1047"/>
                  <a:pt x="17970" y="1047"/>
                </a:cubicBezTo>
                <a:cubicBezTo>
                  <a:pt x="17879" y="1178"/>
                  <a:pt x="17879" y="1178"/>
                  <a:pt x="17879" y="1178"/>
                </a:cubicBezTo>
                <a:cubicBezTo>
                  <a:pt x="17879" y="1047"/>
                  <a:pt x="17879" y="1047"/>
                  <a:pt x="17879" y="1047"/>
                </a:cubicBezTo>
                <a:cubicBezTo>
                  <a:pt x="17879" y="916"/>
                  <a:pt x="17879" y="916"/>
                  <a:pt x="17879" y="916"/>
                </a:cubicBezTo>
                <a:cubicBezTo>
                  <a:pt x="17970" y="916"/>
                  <a:pt x="17970" y="916"/>
                  <a:pt x="17970" y="916"/>
                </a:cubicBezTo>
                <a:cubicBezTo>
                  <a:pt x="17879" y="916"/>
                  <a:pt x="17879" y="916"/>
                  <a:pt x="17879" y="916"/>
                </a:cubicBezTo>
                <a:cubicBezTo>
                  <a:pt x="17879" y="916"/>
                  <a:pt x="17879" y="916"/>
                  <a:pt x="17879" y="916"/>
                </a:cubicBezTo>
                <a:cubicBezTo>
                  <a:pt x="17788" y="1047"/>
                  <a:pt x="17788" y="1047"/>
                  <a:pt x="17788" y="1047"/>
                </a:cubicBezTo>
                <a:cubicBezTo>
                  <a:pt x="17788" y="1047"/>
                  <a:pt x="17788" y="1047"/>
                  <a:pt x="17788" y="1047"/>
                </a:cubicBezTo>
                <a:cubicBezTo>
                  <a:pt x="17788" y="916"/>
                  <a:pt x="17788" y="916"/>
                  <a:pt x="17788" y="916"/>
                </a:cubicBezTo>
                <a:cubicBezTo>
                  <a:pt x="17788" y="785"/>
                  <a:pt x="17788" y="785"/>
                  <a:pt x="17788" y="785"/>
                </a:cubicBezTo>
                <a:cubicBezTo>
                  <a:pt x="17697" y="785"/>
                  <a:pt x="17697" y="785"/>
                  <a:pt x="17697" y="785"/>
                </a:cubicBezTo>
                <a:cubicBezTo>
                  <a:pt x="17697" y="655"/>
                  <a:pt x="17697" y="655"/>
                  <a:pt x="17697" y="655"/>
                </a:cubicBezTo>
                <a:cubicBezTo>
                  <a:pt x="17788" y="655"/>
                  <a:pt x="17788" y="655"/>
                  <a:pt x="17788" y="655"/>
                </a:cubicBezTo>
                <a:cubicBezTo>
                  <a:pt x="17879" y="655"/>
                  <a:pt x="17879" y="655"/>
                  <a:pt x="17879" y="655"/>
                </a:cubicBezTo>
                <a:cubicBezTo>
                  <a:pt x="17970" y="655"/>
                  <a:pt x="17970" y="655"/>
                  <a:pt x="17970" y="655"/>
                </a:cubicBezTo>
                <a:cubicBezTo>
                  <a:pt x="18061" y="655"/>
                  <a:pt x="18061" y="655"/>
                  <a:pt x="18061" y="655"/>
                </a:cubicBezTo>
                <a:cubicBezTo>
                  <a:pt x="18151" y="655"/>
                  <a:pt x="18151" y="655"/>
                  <a:pt x="18151" y="655"/>
                </a:cubicBezTo>
                <a:cubicBezTo>
                  <a:pt x="18242" y="524"/>
                  <a:pt x="18242" y="524"/>
                  <a:pt x="18242" y="524"/>
                </a:cubicBezTo>
                <a:cubicBezTo>
                  <a:pt x="18242" y="393"/>
                  <a:pt x="18242" y="393"/>
                  <a:pt x="18242" y="393"/>
                </a:cubicBezTo>
                <a:cubicBezTo>
                  <a:pt x="18242" y="393"/>
                  <a:pt x="18242" y="393"/>
                  <a:pt x="18242" y="393"/>
                </a:cubicBezTo>
                <a:cubicBezTo>
                  <a:pt x="18242" y="393"/>
                  <a:pt x="18242" y="393"/>
                  <a:pt x="18242" y="393"/>
                </a:cubicBezTo>
                <a:cubicBezTo>
                  <a:pt x="18151" y="262"/>
                  <a:pt x="18151" y="262"/>
                  <a:pt x="18151" y="262"/>
                </a:cubicBezTo>
                <a:cubicBezTo>
                  <a:pt x="18151" y="262"/>
                  <a:pt x="18151" y="262"/>
                  <a:pt x="18151" y="262"/>
                </a:cubicBezTo>
                <a:cubicBezTo>
                  <a:pt x="18061" y="262"/>
                  <a:pt x="18061" y="262"/>
                  <a:pt x="18061" y="262"/>
                </a:cubicBezTo>
                <a:cubicBezTo>
                  <a:pt x="18061" y="131"/>
                  <a:pt x="18061" y="131"/>
                  <a:pt x="18061" y="131"/>
                </a:cubicBezTo>
                <a:cubicBezTo>
                  <a:pt x="18061" y="131"/>
                  <a:pt x="18061" y="131"/>
                  <a:pt x="18061" y="131"/>
                </a:cubicBezTo>
                <a:cubicBezTo>
                  <a:pt x="18061" y="131"/>
                  <a:pt x="18061" y="131"/>
                  <a:pt x="18061" y="131"/>
                </a:cubicBezTo>
                <a:cubicBezTo>
                  <a:pt x="18061" y="131"/>
                  <a:pt x="18061" y="131"/>
                  <a:pt x="18061" y="131"/>
                </a:cubicBezTo>
                <a:cubicBezTo>
                  <a:pt x="18151" y="0"/>
                  <a:pt x="18151" y="0"/>
                  <a:pt x="18151" y="0"/>
                </a:cubicBezTo>
                <a:cubicBezTo>
                  <a:pt x="18061" y="0"/>
                  <a:pt x="18061" y="0"/>
                  <a:pt x="18061" y="0"/>
                </a:cubicBezTo>
                <a:cubicBezTo>
                  <a:pt x="17970" y="131"/>
                  <a:pt x="17970" y="131"/>
                  <a:pt x="17970" y="131"/>
                </a:cubicBezTo>
                <a:cubicBezTo>
                  <a:pt x="17879" y="131"/>
                  <a:pt x="17879" y="131"/>
                  <a:pt x="17879" y="131"/>
                </a:cubicBezTo>
                <a:cubicBezTo>
                  <a:pt x="17788" y="131"/>
                  <a:pt x="17788" y="131"/>
                  <a:pt x="17788" y="131"/>
                </a:cubicBezTo>
                <a:cubicBezTo>
                  <a:pt x="17697" y="262"/>
                  <a:pt x="17697" y="262"/>
                  <a:pt x="17697" y="262"/>
                </a:cubicBezTo>
                <a:cubicBezTo>
                  <a:pt x="17516" y="393"/>
                  <a:pt x="17516" y="393"/>
                  <a:pt x="17516" y="393"/>
                </a:cubicBezTo>
                <a:cubicBezTo>
                  <a:pt x="17425" y="524"/>
                  <a:pt x="17425" y="524"/>
                  <a:pt x="17425" y="524"/>
                </a:cubicBezTo>
                <a:cubicBezTo>
                  <a:pt x="17244" y="524"/>
                  <a:pt x="17244" y="524"/>
                  <a:pt x="17244" y="524"/>
                </a:cubicBezTo>
                <a:cubicBezTo>
                  <a:pt x="17153" y="393"/>
                  <a:pt x="17153" y="393"/>
                  <a:pt x="17153" y="393"/>
                </a:cubicBezTo>
                <a:cubicBezTo>
                  <a:pt x="17062" y="393"/>
                  <a:pt x="17062" y="393"/>
                  <a:pt x="17062" y="393"/>
                </a:cubicBezTo>
                <a:cubicBezTo>
                  <a:pt x="17062" y="393"/>
                  <a:pt x="17062" y="393"/>
                  <a:pt x="17062" y="393"/>
                </a:cubicBezTo>
                <a:cubicBezTo>
                  <a:pt x="17062" y="393"/>
                  <a:pt x="17062" y="393"/>
                  <a:pt x="17062" y="393"/>
                </a:cubicBezTo>
                <a:cubicBezTo>
                  <a:pt x="16971" y="262"/>
                  <a:pt x="16971" y="262"/>
                  <a:pt x="16971" y="262"/>
                </a:cubicBezTo>
                <a:cubicBezTo>
                  <a:pt x="16881" y="393"/>
                  <a:pt x="16881" y="393"/>
                  <a:pt x="16881" y="393"/>
                </a:cubicBezTo>
                <a:cubicBezTo>
                  <a:pt x="16881" y="393"/>
                  <a:pt x="16881" y="393"/>
                  <a:pt x="16881" y="393"/>
                </a:cubicBezTo>
                <a:cubicBezTo>
                  <a:pt x="16790" y="393"/>
                  <a:pt x="16790" y="393"/>
                  <a:pt x="16790" y="393"/>
                </a:cubicBezTo>
                <a:cubicBezTo>
                  <a:pt x="16790" y="393"/>
                  <a:pt x="16790" y="393"/>
                  <a:pt x="16790" y="393"/>
                </a:cubicBezTo>
                <a:cubicBezTo>
                  <a:pt x="16790" y="262"/>
                  <a:pt x="16790" y="262"/>
                  <a:pt x="16790" y="262"/>
                </a:cubicBezTo>
                <a:cubicBezTo>
                  <a:pt x="16881" y="262"/>
                  <a:pt x="16881" y="262"/>
                  <a:pt x="16881" y="262"/>
                </a:cubicBezTo>
                <a:cubicBezTo>
                  <a:pt x="16881" y="262"/>
                  <a:pt x="16881" y="262"/>
                  <a:pt x="16881" y="262"/>
                </a:cubicBezTo>
                <a:cubicBezTo>
                  <a:pt x="16790" y="262"/>
                  <a:pt x="16790" y="262"/>
                  <a:pt x="16790" y="262"/>
                </a:cubicBezTo>
                <a:cubicBezTo>
                  <a:pt x="16608" y="393"/>
                  <a:pt x="16608" y="393"/>
                  <a:pt x="16608" y="393"/>
                </a:cubicBezTo>
                <a:cubicBezTo>
                  <a:pt x="16518" y="393"/>
                  <a:pt x="16518" y="393"/>
                  <a:pt x="16518" y="393"/>
                </a:cubicBezTo>
                <a:cubicBezTo>
                  <a:pt x="16427" y="524"/>
                  <a:pt x="16427" y="524"/>
                  <a:pt x="16427" y="524"/>
                </a:cubicBezTo>
                <a:cubicBezTo>
                  <a:pt x="16427" y="655"/>
                  <a:pt x="16427" y="655"/>
                  <a:pt x="16427" y="655"/>
                </a:cubicBezTo>
                <a:cubicBezTo>
                  <a:pt x="16518" y="655"/>
                  <a:pt x="16518" y="655"/>
                  <a:pt x="16518" y="655"/>
                </a:cubicBezTo>
                <a:cubicBezTo>
                  <a:pt x="16518" y="785"/>
                  <a:pt x="16518" y="785"/>
                  <a:pt x="16518" y="785"/>
                </a:cubicBezTo>
                <a:cubicBezTo>
                  <a:pt x="16427" y="785"/>
                  <a:pt x="16427" y="785"/>
                  <a:pt x="16427" y="785"/>
                </a:cubicBezTo>
                <a:cubicBezTo>
                  <a:pt x="16336" y="785"/>
                  <a:pt x="16336" y="785"/>
                  <a:pt x="16336" y="785"/>
                </a:cubicBezTo>
                <a:cubicBezTo>
                  <a:pt x="16245" y="1047"/>
                  <a:pt x="16245" y="1047"/>
                  <a:pt x="16245" y="1047"/>
                </a:cubicBezTo>
                <a:cubicBezTo>
                  <a:pt x="16155" y="1309"/>
                  <a:pt x="16155" y="1309"/>
                  <a:pt x="16155" y="1309"/>
                </a:cubicBezTo>
                <a:cubicBezTo>
                  <a:pt x="16155" y="1309"/>
                  <a:pt x="16155" y="1309"/>
                  <a:pt x="16155" y="1309"/>
                </a:cubicBezTo>
                <a:cubicBezTo>
                  <a:pt x="16155" y="1178"/>
                  <a:pt x="16155" y="1178"/>
                  <a:pt x="16155" y="1178"/>
                </a:cubicBezTo>
                <a:cubicBezTo>
                  <a:pt x="16155" y="1047"/>
                  <a:pt x="16155" y="1047"/>
                  <a:pt x="16155" y="1047"/>
                </a:cubicBezTo>
                <a:cubicBezTo>
                  <a:pt x="16245" y="785"/>
                  <a:pt x="16245" y="785"/>
                  <a:pt x="16245" y="785"/>
                </a:cubicBezTo>
                <a:cubicBezTo>
                  <a:pt x="16245" y="785"/>
                  <a:pt x="16245" y="785"/>
                  <a:pt x="16245" y="785"/>
                </a:cubicBezTo>
                <a:cubicBezTo>
                  <a:pt x="16245" y="785"/>
                  <a:pt x="16245" y="785"/>
                  <a:pt x="16245" y="785"/>
                </a:cubicBezTo>
                <a:cubicBezTo>
                  <a:pt x="16064" y="916"/>
                  <a:pt x="16064" y="916"/>
                  <a:pt x="16064" y="916"/>
                </a:cubicBezTo>
                <a:cubicBezTo>
                  <a:pt x="15973" y="916"/>
                  <a:pt x="15973" y="916"/>
                  <a:pt x="15973" y="916"/>
                </a:cubicBezTo>
                <a:cubicBezTo>
                  <a:pt x="15882" y="785"/>
                  <a:pt x="15882" y="785"/>
                  <a:pt x="15882" y="785"/>
                </a:cubicBezTo>
                <a:cubicBezTo>
                  <a:pt x="15792" y="655"/>
                  <a:pt x="15792" y="655"/>
                  <a:pt x="15792" y="655"/>
                </a:cubicBezTo>
                <a:cubicBezTo>
                  <a:pt x="15701" y="655"/>
                  <a:pt x="15701" y="655"/>
                  <a:pt x="15701" y="655"/>
                </a:cubicBezTo>
                <a:cubicBezTo>
                  <a:pt x="15701" y="655"/>
                  <a:pt x="15701" y="655"/>
                  <a:pt x="15701" y="655"/>
                </a:cubicBezTo>
                <a:cubicBezTo>
                  <a:pt x="15701" y="785"/>
                  <a:pt x="15701" y="785"/>
                  <a:pt x="15701" y="785"/>
                </a:cubicBezTo>
                <a:cubicBezTo>
                  <a:pt x="15792" y="785"/>
                  <a:pt x="15792" y="785"/>
                  <a:pt x="15792" y="785"/>
                </a:cubicBezTo>
                <a:cubicBezTo>
                  <a:pt x="15882" y="916"/>
                  <a:pt x="15882" y="916"/>
                  <a:pt x="15882" y="916"/>
                </a:cubicBezTo>
                <a:cubicBezTo>
                  <a:pt x="15792" y="916"/>
                  <a:pt x="15792" y="916"/>
                  <a:pt x="15792" y="916"/>
                </a:cubicBezTo>
                <a:cubicBezTo>
                  <a:pt x="15701" y="916"/>
                  <a:pt x="15701" y="916"/>
                  <a:pt x="15701" y="916"/>
                </a:cubicBezTo>
                <a:cubicBezTo>
                  <a:pt x="15610" y="785"/>
                  <a:pt x="15610" y="785"/>
                  <a:pt x="15610" y="785"/>
                </a:cubicBezTo>
                <a:cubicBezTo>
                  <a:pt x="15429" y="916"/>
                  <a:pt x="15429" y="916"/>
                  <a:pt x="15429" y="916"/>
                </a:cubicBezTo>
                <a:cubicBezTo>
                  <a:pt x="15156" y="1178"/>
                  <a:pt x="15156" y="1178"/>
                  <a:pt x="15156" y="1178"/>
                </a:cubicBezTo>
                <a:cubicBezTo>
                  <a:pt x="14975" y="1309"/>
                  <a:pt x="14975" y="1309"/>
                  <a:pt x="14975" y="1309"/>
                </a:cubicBezTo>
                <a:cubicBezTo>
                  <a:pt x="14793" y="1440"/>
                  <a:pt x="14793" y="1440"/>
                  <a:pt x="14793" y="1440"/>
                </a:cubicBezTo>
                <a:cubicBezTo>
                  <a:pt x="14612" y="1702"/>
                  <a:pt x="14612" y="1702"/>
                  <a:pt x="14612" y="1702"/>
                </a:cubicBezTo>
                <a:cubicBezTo>
                  <a:pt x="14430" y="1833"/>
                  <a:pt x="14430" y="1833"/>
                  <a:pt x="14430" y="1833"/>
                </a:cubicBezTo>
                <a:cubicBezTo>
                  <a:pt x="14339" y="1964"/>
                  <a:pt x="14339" y="1964"/>
                  <a:pt x="14339" y="1964"/>
                </a:cubicBezTo>
                <a:cubicBezTo>
                  <a:pt x="14249" y="1964"/>
                  <a:pt x="14249" y="1964"/>
                  <a:pt x="14249" y="1964"/>
                </a:cubicBezTo>
                <a:cubicBezTo>
                  <a:pt x="14158" y="2095"/>
                  <a:pt x="14158" y="2095"/>
                  <a:pt x="14158" y="2095"/>
                </a:cubicBezTo>
                <a:cubicBezTo>
                  <a:pt x="14067" y="2095"/>
                  <a:pt x="14067" y="2095"/>
                  <a:pt x="14067" y="2095"/>
                </a:cubicBezTo>
                <a:cubicBezTo>
                  <a:pt x="13886" y="2225"/>
                  <a:pt x="13886" y="2225"/>
                  <a:pt x="13886" y="2225"/>
                </a:cubicBezTo>
                <a:cubicBezTo>
                  <a:pt x="13795" y="2225"/>
                  <a:pt x="13795" y="2225"/>
                  <a:pt x="13795" y="2225"/>
                </a:cubicBezTo>
                <a:cubicBezTo>
                  <a:pt x="13704" y="2095"/>
                  <a:pt x="13704" y="2095"/>
                  <a:pt x="13704" y="2095"/>
                </a:cubicBezTo>
                <a:cubicBezTo>
                  <a:pt x="13613" y="2095"/>
                  <a:pt x="13613" y="2095"/>
                  <a:pt x="13613" y="2095"/>
                </a:cubicBezTo>
                <a:cubicBezTo>
                  <a:pt x="13523" y="1964"/>
                  <a:pt x="13523" y="1964"/>
                  <a:pt x="13523" y="1964"/>
                </a:cubicBezTo>
                <a:cubicBezTo>
                  <a:pt x="13432" y="1964"/>
                  <a:pt x="13432" y="1964"/>
                  <a:pt x="13432" y="1964"/>
                </a:cubicBezTo>
                <a:cubicBezTo>
                  <a:pt x="13250" y="1833"/>
                  <a:pt x="13250" y="1833"/>
                  <a:pt x="13250" y="1833"/>
                </a:cubicBezTo>
                <a:cubicBezTo>
                  <a:pt x="13250" y="1964"/>
                  <a:pt x="13250" y="1964"/>
                  <a:pt x="13250" y="1964"/>
                </a:cubicBezTo>
                <a:cubicBezTo>
                  <a:pt x="13160" y="1964"/>
                  <a:pt x="13160" y="1964"/>
                  <a:pt x="13160" y="1964"/>
                </a:cubicBezTo>
                <a:cubicBezTo>
                  <a:pt x="12978" y="2225"/>
                  <a:pt x="12978" y="2225"/>
                  <a:pt x="12978" y="2225"/>
                </a:cubicBezTo>
                <a:cubicBezTo>
                  <a:pt x="12978" y="2356"/>
                  <a:pt x="12978" y="2356"/>
                  <a:pt x="12978" y="2356"/>
                </a:cubicBezTo>
                <a:cubicBezTo>
                  <a:pt x="12887" y="2487"/>
                  <a:pt x="12887" y="2487"/>
                  <a:pt x="12887" y="2487"/>
                </a:cubicBezTo>
                <a:cubicBezTo>
                  <a:pt x="12797" y="2618"/>
                  <a:pt x="12797" y="2618"/>
                  <a:pt x="12797" y="2618"/>
                </a:cubicBezTo>
                <a:cubicBezTo>
                  <a:pt x="12797" y="2618"/>
                  <a:pt x="12797" y="2618"/>
                  <a:pt x="12797" y="2618"/>
                </a:cubicBezTo>
                <a:cubicBezTo>
                  <a:pt x="12706" y="2487"/>
                  <a:pt x="12706" y="2487"/>
                  <a:pt x="12706" y="2487"/>
                </a:cubicBezTo>
                <a:cubicBezTo>
                  <a:pt x="12706" y="2618"/>
                  <a:pt x="12706" y="2618"/>
                  <a:pt x="12706" y="2618"/>
                </a:cubicBezTo>
                <a:cubicBezTo>
                  <a:pt x="12706" y="2749"/>
                  <a:pt x="12706" y="2749"/>
                  <a:pt x="12706" y="2749"/>
                </a:cubicBezTo>
                <a:cubicBezTo>
                  <a:pt x="12887" y="3273"/>
                  <a:pt x="12887" y="3273"/>
                  <a:pt x="12887" y="3273"/>
                </a:cubicBezTo>
                <a:cubicBezTo>
                  <a:pt x="12978" y="3535"/>
                  <a:pt x="12978" y="3535"/>
                  <a:pt x="12978" y="3535"/>
                </a:cubicBezTo>
                <a:cubicBezTo>
                  <a:pt x="12978" y="3927"/>
                  <a:pt x="12978" y="3927"/>
                  <a:pt x="12978" y="3927"/>
                </a:cubicBezTo>
                <a:cubicBezTo>
                  <a:pt x="12978" y="4189"/>
                  <a:pt x="12978" y="4189"/>
                  <a:pt x="12978" y="4189"/>
                </a:cubicBezTo>
                <a:cubicBezTo>
                  <a:pt x="12887" y="4451"/>
                  <a:pt x="12887" y="4451"/>
                  <a:pt x="12887" y="4451"/>
                </a:cubicBezTo>
                <a:cubicBezTo>
                  <a:pt x="12797" y="4582"/>
                  <a:pt x="12797" y="4582"/>
                  <a:pt x="12797" y="4582"/>
                </a:cubicBezTo>
                <a:cubicBezTo>
                  <a:pt x="12797" y="4582"/>
                  <a:pt x="12797" y="4582"/>
                  <a:pt x="12797" y="4582"/>
                </a:cubicBezTo>
                <a:cubicBezTo>
                  <a:pt x="12978" y="4844"/>
                  <a:pt x="12978" y="4844"/>
                  <a:pt x="12978" y="4844"/>
                </a:cubicBezTo>
                <a:cubicBezTo>
                  <a:pt x="13069" y="4844"/>
                  <a:pt x="13069" y="4844"/>
                  <a:pt x="13069" y="4844"/>
                </a:cubicBezTo>
                <a:cubicBezTo>
                  <a:pt x="13069" y="4844"/>
                  <a:pt x="13069" y="4844"/>
                  <a:pt x="13069" y="4844"/>
                </a:cubicBezTo>
                <a:cubicBezTo>
                  <a:pt x="13069" y="4844"/>
                  <a:pt x="13069" y="4844"/>
                  <a:pt x="13069" y="4844"/>
                </a:cubicBezTo>
                <a:cubicBezTo>
                  <a:pt x="13160" y="4844"/>
                  <a:pt x="13160" y="4844"/>
                  <a:pt x="13160" y="4844"/>
                </a:cubicBezTo>
                <a:cubicBezTo>
                  <a:pt x="13160" y="4844"/>
                  <a:pt x="13160" y="4844"/>
                  <a:pt x="13160" y="4844"/>
                </a:cubicBezTo>
                <a:cubicBezTo>
                  <a:pt x="13160" y="4844"/>
                  <a:pt x="13160" y="4844"/>
                  <a:pt x="13160" y="4844"/>
                </a:cubicBezTo>
                <a:cubicBezTo>
                  <a:pt x="13160" y="4975"/>
                  <a:pt x="13160" y="4975"/>
                  <a:pt x="13160" y="4975"/>
                </a:cubicBezTo>
                <a:cubicBezTo>
                  <a:pt x="13341" y="5105"/>
                  <a:pt x="13341" y="5105"/>
                  <a:pt x="13341" y="5105"/>
                </a:cubicBezTo>
                <a:cubicBezTo>
                  <a:pt x="13250" y="5105"/>
                  <a:pt x="13250" y="5105"/>
                  <a:pt x="13250" y="5105"/>
                </a:cubicBezTo>
                <a:cubicBezTo>
                  <a:pt x="13160" y="5105"/>
                  <a:pt x="13160" y="5105"/>
                  <a:pt x="13160" y="5105"/>
                </a:cubicBezTo>
                <a:cubicBezTo>
                  <a:pt x="13160" y="5236"/>
                  <a:pt x="13160" y="5236"/>
                  <a:pt x="13160" y="5236"/>
                </a:cubicBezTo>
                <a:cubicBezTo>
                  <a:pt x="13160" y="5498"/>
                  <a:pt x="13160" y="5498"/>
                  <a:pt x="13160" y="5498"/>
                </a:cubicBezTo>
                <a:cubicBezTo>
                  <a:pt x="13160" y="5629"/>
                  <a:pt x="13160" y="5629"/>
                  <a:pt x="13160" y="5629"/>
                </a:cubicBezTo>
                <a:cubicBezTo>
                  <a:pt x="13250" y="5629"/>
                  <a:pt x="13250" y="5629"/>
                  <a:pt x="13250" y="5629"/>
                </a:cubicBezTo>
                <a:cubicBezTo>
                  <a:pt x="13250" y="5629"/>
                  <a:pt x="13250" y="5629"/>
                  <a:pt x="13250" y="5629"/>
                </a:cubicBezTo>
                <a:cubicBezTo>
                  <a:pt x="13341" y="5498"/>
                  <a:pt x="13341" y="5498"/>
                  <a:pt x="13341" y="5498"/>
                </a:cubicBezTo>
                <a:cubicBezTo>
                  <a:pt x="13432" y="5629"/>
                  <a:pt x="13432" y="5629"/>
                  <a:pt x="13432" y="5629"/>
                </a:cubicBezTo>
                <a:cubicBezTo>
                  <a:pt x="13432" y="5629"/>
                  <a:pt x="13432" y="5629"/>
                  <a:pt x="13432" y="5629"/>
                </a:cubicBezTo>
                <a:cubicBezTo>
                  <a:pt x="13523" y="5629"/>
                  <a:pt x="13523" y="5629"/>
                  <a:pt x="13523" y="5629"/>
                </a:cubicBezTo>
                <a:cubicBezTo>
                  <a:pt x="13704" y="5629"/>
                  <a:pt x="13704" y="5629"/>
                  <a:pt x="13704" y="5629"/>
                </a:cubicBezTo>
                <a:cubicBezTo>
                  <a:pt x="13795" y="5760"/>
                  <a:pt x="13795" y="5760"/>
                  <a:pt x="13795" y="5760"/>
                </a:cubicBezTo>
                <a:cubicBezTo>
                  <a:pt x="13704" y="5760"/>
                  <a:pt x="13704" y="5760"/>
                  <a:pt x="13704" y="5760"/>
                </a:cubicBezTo>
                <a:cubicBezTo>
                  <a:pt x="13704" y="5891"/>
                  <a:pt x="13704" y="5891"/>
                  <a:pt x="13704" y="5891"/>
                </a:cubicBezTo>
                <a:cubicBezTo>
                  <a:pt x="13704" y="6022"/>
                  <a:pt x="13704" y="6022"/>
                  <a:pt x="13704" y="6022"/>
                </a:cubicBezTo>
                <a:cubicBezTo>
                  <a:pt x="13523" y="6022"/>
                  <a:pt x="13523" y="6022"/>
                  <a:pt x="13523" y="6022"/>
                </a:cubicBezTo>
                <a:cubicBezTo>
                  <a:pt x="13523" y="6022"/>
                  <a:pt x="13523" y="6022"/>
                  <a:pt x="13523" y="6022"/>
                </a:cubicBezTo>
                <a:cubicBezTo>
                  <a:pt x="13523" y="5891"/>
                  <a:pt x="13523" y="5891"/>
                  <a:pt x="13523" y="5891"/>
                </a:cubicBezTo>
                <a:cubicBezTo>
                  <a:pt x="13432" y="6022"/>
                  <a:pt x="13432" y="6022"/>
                  <a:pt x="13432" y="6022"/>
                </a:cubicBezTo>
                <a:cubicBezTo>
                  <a:pt x="13341" y="5891"/>
                  <a:pt x="13341" y="5891"/>
                  <a:pt x="13341" y="5891"/>
                </a:cubicBezTo>
                <a:cubicBezTo>
                  <a:pt x="13250" y="5891"/>
                  <a:pt x="13250" y="5891"/>
                  <a:pt x="13250" y="5891"/>
                </a:cubicBezTo>
                <a:cubicBezTo>
                  <a:pt x="13250" y="5760"/>
                  <a:pt x="13250" y="5760"/>
                  <a:pt x="13250" y="5760"/>
                </a:cubicBezTo>
                <a:cubicBezTo>
                  <a:pt x="13160" y="5760"/>
                  <a:pt x="13160" y="5760"/>
                  <a:pt x="13160" y="5760"/>
                </a:cubicBezTo>
                <a:cubicBezTo>
                  <a:pt x="13160" y="5760"/>
                  <a:pt x="13160" y="5760"/>
                  <a:pt x="13160" y="5760"/>
                </a:cubicBezTo>
                <a:cubicBezTo>
                  <a:pt x="13069" y="5629"/>
                  <a:pt x="13069" y="5629"/>
                  <a:pt x="13069" y="5629"/>
                </a:cubicBezTo>
                <a:cubicBezTo>
                  <a:pt x="13069" y="5498"/>
                  <a:pt x="13069" y="5498"/>
                  <a:pt x="13069" y="5498"/>
                </a:cubicBezTo>
                <a:cubicBezTo>
                  <a:pt x="13160" y="5105"/>
                  <a:pt x="13160" y="5105"/>
                  <a:pt x="13160" y="5105"/>
                </a:cubicBezTo>
                <a:cubicBezTo>
                  <a:pt x="13160" y="5105"/>
                  <a:pt x="13160" y="5105"/>
                  <a:pt x="13160" y="5105"/>
                </a:cubicBezTo>
                <a:cubicBezTo>
                  <a:pt x="13069" y="5105"/>
                  <a:pt x="13069" y="5105"/>
                  <a:pt x="13069" y="5105"/>
                </a:cubicBezTo>
                <a:cubicBezTo>
                  <a:pt x="13069" y="5105"/>
                  <a:pt x="13069" y="5105"/>
                  <a:pt x="13069" y="5105"/>
                </a:cubicBezTo>
                <a:cubicBezTo>
                  <a:pt x="12978" y="5498"/>
                  <a:pt x="12978" y="5498"/>
                  <a:pt x="12978" y="5498"/>
                </a:cubicBezTo>
                <a:cubicBezTo>
                  <a:pt x="12978" y="5629"/>
                  <a:pt x="12978" y="5629"/>
                  <a:pt x="12978" y="5629"/>
                </a:cubicBezTo>
                <a:cubicBezTo>
                  <a:pt x="12887" y="5760"/>
                  <a:pt x="12887" y="5760"/>
                  <a:pt x="12887" y="5760"/>
                </a:cubicBezTo>
                <a:cubicBezTo>
                  <a:pt x="12887" y="5891"/>
                  <a:pt x="12887" y="5891"/>
                  <a:pt x="12887" y="5891"/>
                </a:cubicBezTo>
                <a:cubicBezTo>
                  <a:pt x="12978" y="5760"/>
                  <a:pt x="12978" y="5760"/>
                  <a:pt x="12978" y="5760"/>
                </a:cubicBezTo>
                <a:cubicBezTo>
                  <a:pt x="12978" y="5760"/>
                  <a:pt x="12978" y="5760"/>
                  <a:pt x="12978" y="5760"/>
                </a:cubicBezTo>
                <a:cubicBezTo>
                  <a:pt x="13069" y="5760"/>
                  <a:pt x="13069" y="5760"/>
                  <a:pt x="13069" y="5760"/>
                </a:cubicBezTo>
                <a:cubicBezTo>
                  <a:pt x="13160" y="5760"/>
                  <a:pt x="13160" y="5760"/>
                  <a:pt x="13160" y="5760"/>
                </a:cubicBezTo>
                <a:cubicBezTo>
                  <a:pt x="13160" y="5891"/>
                  <a:pt x="13160" y="5891"/>
                  <a:pt x="13160" y="5891"/>
                </a:cubicBezTo>
                <a:cubicBezTo>
                  <a:pt x="13160" y="6022"/>
                  <a:pt x="13160" y="6022"/>
                  <a:pt x="13160" y="6022"/>
                </a:cubicBezTo>
                <a:cubicBezTo>
                  <a:pt x="13069" y="6153"/>
                  <a:pt x="13069" y="6153"/>
                  <a:pt x="13069" y="6153"/>
                </a:cubicBezTo>
                <a:cubicBezTo>
                  <a:pt x="12978" y="6284"/>
                  <a:pt x="12978" y="6284"/>
                  <a:pt x="12978" y="6284"/>
                </a:cubicBezTo>
                <a:cubicBezTo>
                  <a:pt x="13069" y="6022"/>
                  <a:pt x="13069" y="6022"/>
                  <a:pt x="13069" y="6022"/>
                </a:cubicBezTo>
                <a:cubicBezTo>
                  <a:pt x="13069" y="6022"/>
                  <a:pt x="13069" y="6022"/>
                  <a:pt x="13069" y="6022"/>
                </a:cubicBezTo>
                <a:cubicBezTo>
                  <a:pt x="13069" y="6022"/>
                  <a:pt x="13069" y="6022"/>
                  <a:pt x="13069" y="6022"/>
                </a:cubicBezTo>
                <a:cubicBezTo>
                  <a:pt x="12978" y="5891"/>
                  <a:pt x="12978" y="5891"/>
                  <a:pt x="12978" y="5891"/>
                </a:cubicBezTo>
                <a:cubicBezTo>
                  <a:pt x="12978" y="6022"/>
                  <a:pt x="12978" y="6022"/>
                  <a:pt x="12978" y="6022"/>
                </a:cubicBezTo>
                <a:cubicBezTo>
                  <a:pt x="12797" y="6153"/>
                  <a:pt x="12797" y="6153"/>
                  <a:pt x="12797" y="6153"/>
                </a:cubicBezTo>
                <a:cubicBezTo>
                  <a:pt x="12797" y="6284"/>
                  <a:pt x="12797" y="6284"/>
                  <a:pt x="12797" y="6284"/>
                </a:cubicBezTo>
                <a:cubicBezTo>
                  <a:pt x="12797" y="6284"/>
                  <a:pt x="12797" y="6284"/>
                  <a:pt x="12797" y="6284"/>
                </a:cubicBezTo>
                <a:cubicBezTo>
                  <a:pt x="12706" y="6284"/>
                  <a:pt x="12706" y="6284"/>
                  <a:pt x="12706" y="6284"/>
                </a:cubicBezTo>
                <a:cubicBezTo>
                  <a:pt x="12706" y="6153"/>
                  <a:pt x="12706" y="6153"/>
                  <a:pt x="12706" y="6153"/>
                </a:cubicBezTo>
                <a:cubicBezTo>
                  <a:pt x="12615" y="6153"/>
                  <a:pt x="12615" y="6153"/>
                  <a:pt x="12615" y="6153"/>
                </a:cubicBezTo>
                <a:cubicBezTo>
                  <a:pt x="12524" y="6153"/>
                  <a:pt x="12524" y="6153"/>
                  <a:pt x="12524" y="6153"/>
                </a:cubicBezTo>
                <a:cubicBezTo>
                  <a:pt x="12434" y="6153"/>
                  <a:pt x="12434" y="6153"/>
                  <a:pt x="12434" y="6153"/>
                </a:cubicBezTo>
                <a:cubicBezTo>
                  <a:pt x="12434" y="6022"/>
                  <a:pt x="12434" y="6022"/>
                  <a:pt x="12434" y="6022"/>
                </a:cubicBezTo>
                <a:cubicBezTo>
                  <a:pt x="12434" y="6022"/>
                  <a:pt x="12434" y="6022"/>
                  <a:pt x="12434" y="6022"/>
                </a:cubicBezTo>
                <a:cubicBezTo>
                  <a:pt x="12343" y="6022"/>
                  <a:pt x="12343" y="6022"/>
                  <a:pt x="12343" y="6022"/>
                </a:cubicBezTo>
                <a:cubicBezTo>
                  <a:pt x="12343" y="6022"/>
                  <a:pt x="12343" y="6022"/>
                  <a:pt x="12343" y="6022"/>
                </a:cubicBezTo>
                <a:cubicBezTo>
                  <a:pt x="12252" y="6022"/>
                  <a:pt x="12252" y="6022"/>
                  <a:pt x="12252" y="6022"/>
                </a:cubicBezTo>
                <a:cubicBezTo>
                  <a:pt x="12252" y="5891"/>
                  <a:pt x="12252" y="5891"/>
                  <a:pt x="12252" y="5891"/>
                </a:cubicBezTo>
                <a:cubicBezTo>
                  <a:pt x="12161" y="6022"/>
                  <a:pt x="12161" y="6022"/>
                  <a:pt x="12161" y="6022"/>
                </a:cubicBezTo>
                <a:cubicBezTo>
                  <a:pt x="12161" y="5891"/>
                  <a:pt x="12161" y="5891"/>
                  <a:pt x="12161" y="5891"/>
                </a:cubicBezTo>
                <a:cubicBezTo>
                  <a:pt x="12161" y="5891"/>
                  <a:pt x="12161" y="5891"/>
                  <a:pt x="12161" y="5891"/>
                </a:cubicBezTo>
                <a:cubicBezTo>
                  <a:pt x="12071" y="5760"/>
                  <a:pt x="12071" y="5760"/>
                  <a:pt x="12071" y="5760"/>
                </a:cubicBezTo>
                <a:cubicBezTo>
                  <a:pt x="12071" y="5629"/>
                  <a:pt x="12071" y="5629"/>
                  <a:pt x="12071" y="5629"/>
                </a:cubicBezTo>
                <a:cubicBezTo>
                  <a:pt x="12161" y="5629"/>
                  <a:pt x="12161" y="5629"/>
                  <a:pt x="12161" y="5629"/>
                </a:cubicBezTo>
                <a:cubicBezTo>
                  <a:pt x="12252" y="5498"/>
                  <a:pt x="12252" y="5498"/>
                  <a:pt x="12252" y="5498"/>
                </a:cubicBezTo>
                <a:cubicBezTo>
                  <a:pt x="12343" y="5498"/>
                  <a:pt x="12343" y="5498"/>
                  <a:pt x="12343" y="5498"/>
                </a:cubicBezTo>
                <a:cubicBezTo>
                  <a:pt x="12343" y="5367"/>
                  <a:pt x="12343" y="5367"/>
                  <a:pt x="12343" y="5367"/>
                </a:cubicBezTo>
                <a:cubicBezTo>
                  <a:pt x="12343" y="5367"/>
                  <a:pt x="12343" y="5367"/>
                  <a:pt x="12343" y="5367"/>
                </a:cubicBezTo>
                <a:cubicBezTo>
                  <a:pt x="12252" y="5236"/>
                  <a:pt x="12252" y="5236"/>
                  <a:pt x="12252" y="5236"/>
                </a:cubicBezTo>
                <a:cubicBezTo>
                  <a:pt x="12161" y="5105"/>
                  <a:pt x="12161" y="5105"/>
                  <a:pt x="12161" y="5105"/>
                </a:cubicBezTo>
                <a:cubicBezTo>
                  <a:pt x="12071" y="5105"/>
                  <a:pt x="12071" y="5105"/>
                  <a:pt x="12071" y="5105"/>
                </a:cubicBezTo>
                <a:cubicBezTo>
                  <a:pt x="11980" y="5236"/>
                  <a:pt x="11980" y="5236"/>
                  <a:pt x="11980" y="5236"/>
                </a:cubicBezTo>
                <a:cubicBezTo>
                  <a:pt x="11889" y="5236"/>
                  <a:pt x="11889" y="5236"/>
                  <a:pt x="11889" y="5236"/>
                </a:cubicBezTo>
                <a:cubicBezTo>
                  <a:pt x="11889" y="5236"/>
                  <a:pt x="11889" y="5236"/>
                  <a:pt x="11889" y="5236"/>
                </a:cubicBezTo>
                <a:cubicBezTo>
                  <a:pt x="11798" y="5236"/>
                  <a:pt x="11798" y="5236"/>
                  <a:pt x="11798" y="5236"/>
                </a:cubicBezTo>
                <a:cubicBezTo>
                  <a:pt x="11526" y="5367"/>
                  <a:pt x="11526" y="5367"/>
                  <a:pt x="11526" y="5367"/>
                </a:cubicBezTo>
                <a:cubicBezTo>
                  <a:pt x="11526" y="5367"/>
                  <a:pt x="11526" y="5367"/>
                  <a:pt x="11526" y="5367"/>
                </a:cubicBezTo>
                <a:cubicBezTo>
                  <a:pt x="11526" y="5498"/>
                  <a:pt x="11526" y="5498"/>
                  <a:pt x="11526" y="5498"/>
                </a:cubicBezTo>
                <a:cubicBezTo>
                  <a:pt x="11617" y="5498"/>
                  <a:pt x="11617" y="5498"/>
                  <a:pt x="11617" y="5498"/>
                </a:cubicBezTo>
                <a:cubicBezTo>
                  <a:pt x="11617" y="5629"/>
                  <a:pt x="11617" y="5629"/>
                  <a:pt x="11617" y="5629"/>
                </a:cubicBezTo>
                <a:cubicBezTo>
                  <a:pt x="11526" y="5498"/>
                  <a:pt x="11526" y="5498"/>
                  <a:pt x="11526" y="5498"/>
                </a:cubicBezTo>
                <a:cubicBezTo>
                  <a:pt x="11526" y="5498"/>
                  <a:pt x="11526" y="5498"/>
                  <a:pt x="11526" y="5498"/>
                </a:cubicBezTo>
                <a:cubicBezTo>
                  <a:pt x="11435" y="5498"/>
                  <a:pt x="11435" y="5498"/>
                  <a:pt x="11435" y="5498"/>
                </a:cubicBezTo>
                <a:cubicBezTo>
                  <a:pt x="11345" y="5498"/>
                  <a:pt x="11345" y="5498"/>
                  <a:pt x="11345" y="5498"/>
                </a:cubicBezTo>
                <a:cubicBezTo>
                  <a:pt x="11254" y="5498"/>
                  <a:pt x="11254" y="5498"/>
                  <a:pt x="11254" y="5498"/>
                </a:cubicBezTo>
                <a:cubicBezTo>
                  <a:pt x="11072" y="5498"/>
                  <a:pt x="11072" y="5498"/>
                  <a:pt x="11072" y="5498"/>
                </a:cubicBezTo>
                <a:cubicBezTo>
                  <a:pt x="11072" y="5498"/>
                  <a:pt x="11072" y="5498"/>
                  <a:pt x="11072" y="5498"/>
                </a:cubicBezTo>
                <a:cubicBezTo>
                  <a:pt x="11072" y="5629"/>
                  <a:pt x="11072" y="5629"/>
                  <a:pt x="11072" y="5629"/>
                </a:cubicBezTo>
                <a:cubicBezTo>
                  <a:pt x="10982" y="5629"/>
                  <a:pt x="10982" y="5629"/>
                  <a:pt x="10982" y="5629"/>
                </a:cubicBezTo>
                <a:cubicBezTo>
                  <a:pt x="10891" y="5498"/>
                  <a:pt x="10891" y="5498"/>
                  <a:pt x="10891" y="5498"/>
                </a:cubicBezTo>
                <a:cubicBezTo>
                  <a:pt x="10891" y="5498"/>
                  <a:pt x="10891" y="5498"/>
                  <a:pt x="10891" y="5498"/>
                </a:cubicBezTo>
                <a:cubicBezTo>
                  <a:pt x="10800" y="5629"/>
                  <a:pt x="10800" y="5629"/>
                  <a:pt x="10800" y="5629"/>
                </a:cubicBezTo>
                <a:cubicBezTo>
                  <a:pt x="10800" y="5760"/>
                  <a:pt x="10800" y="5760"/>
                  <a:pt x="10800" y="5760"/>
                </a:cubicBezTo>
                <a:cubicBezTo>
                  <a:pt x="10709" y="5760"/>
                  <a:pt x="10709" y="5760"/>
                  <a:pt x="10709" y="5760"/>
                </a:cubicBezTo>
                <a:cubicBezTo>
                  <a:pt x="10618" y="5760"/>
                  <a:pt x="10618" y="5760"/>
                  <a:pt x="10618" y="5760"/>
                </a:cubicBezTo>
                <a:cubicBezTo>
                  <a:pt x="10528" y="5891"/>
                  <a:pt x="10528" y="5891"/>
                  <a:pt x="10528" y="5891"/>
                </a:cubicBezTo>
                <a:cubicBezTo>
                  <a:pt x="10437" y="5891"/>
                  <a:pt x="10437" y="5891"/>
                  <a:pt x="10437" y="5891"/>
                </a:cubicBezTo>
                <a:cubicBezTo>
                  <a:pt x="10437" y="5891"/>
                  <a:pt x="10437" y="5891"/>
                  <a:pt x="10437" y="5891"/>
                </a:cubicBezTo>
                <a:cubicBezTo>
                  <a:pt x="10528" y="5760"/>
                  <a:pt x="10528" y="5760"/>
                  <a:pt x="10528" y="5760"/>
                </a:cubicBezTo>
                <a:cubicBezTo>
                  <a:pt x="10437" y="5760"/>
                  <a:pt x="10437" y="5760"/>
                  <a:pt x="10437" y="5760"/>
                </a:cubicBezTo>
                <a:cubicBezTo>
                  <a:pt x="10346" y="5891"/>
                  <a:pt x="10346" y="5891"/>
                  <a:pt x="10346" y="5891"/>
                </a:cubicBezTo>
                <a:cubicBezTo>
                  <a:pt x="10346" y="6022"/>
                  <a:pt x="10346" y="6022"/>
                  <a:pt x="10346" y="6022"/>
                </a:cubicBezTo>
                <a:cubicBezTo>
                  <a:pt x="10437" y="6153"/>
                  <a:pt x="10437" y="6153"/>
                  <a:pt x="10437" y="6153"/>
                </a:cubicBezTo>
                <a:cubicBezTo>
                  <a:pt x="10528" y="6415"/>
                  <a:pt x="10528" y="6415"/>
                  <a:pt x="10528" y="6415"/>
                </a:cubicBezTo>
                <a:cubicBezTo>
                  <a:pt x="10709" y="6415"/>
                  <a:pt x="10709" y="6415"/>
                  <a:pt x="10709" y="6415"/>
                </a:cubicBezTo>
                <a:cubicBezTo>
                  <a:pt x="10800" y="6545"/>
                  <a:pt x="10800" y="6545"/>
                  <a:pt x="10800" y="6545"/>
                </a:cubicBezTo>
                <a:cubicBezTo>
                  <a:pt x="10891" y="6676"/>
                  <a:pt x="10891" y="6676"/>
                  <a:pt x="10891" y="6676"/>
                </a:cubicBezTo>
                <a:cubicBezTo>
                  <a:pt x="10891" y="6807"/>
                  <a:pt x="10891" y="6807"/>
                  <a:pt x="10891" y="6807"/>
                </a:cubicBezTo>
                <a:cubicBezTo>
                  <a:pt x="10982" y="6807"/>
                  <a:pt x="10982" y="6807"/>
                  <a:pt x="10982" y="6807"/>
                </a:cubicBezTo>
                <a:cubicBezTo>
                  <a:pt x="11072" y="6807"/>
                  <a:pt x="11072" y="6807"/>
                  <a:pt x="11072" y="6807"/>
                </a:cubicBezTo>
                <a:cubicBezTo>
                  <a:pt x="11072" y="6807"/>
                  <a:pt x="11072" y="6807"/>
                  <a:pt x="11072" y="6807"/>
                </a:cubicBezTo>
                <a:cubicBezTo>
                  <a:pt x="10891" y="6807"/>
                  <a:pt x="10891" y="6807"/>
                  <a:pt x="10891" y="6807"/>
                </a:cubicBezTo>
                <a:cubicBezTo>
                  <a:pt x="10891" y="6807"/>
                  <a:pt x="10891" y="6807"/>
                  <a:pt x="10891" y="6807"/>
                </a:cubicBezTo>
                <a:cubicBezTo>
                  <a:pt x="10800" y="6676"/>
                  <a:pt x="10800" y="6676"/>
                  <a:pt x="10800" y="6676"/>
                </a:cubicBezTo>
                <a:cubicBezTo>
                  <a:pt x="10709" y="6676"/>
                  <a:pt x="10709" y="6676"/>
                  <a:pt x="10709" y="6676"/>
                </a:cubicBezTo>
                <a:cubicBezTo>
                  <a:pt x="10709" y="6676"/>
                  <a:pt x="10709" y="6676"/>
                  <a:pt x="10709" y="6676"/>
                </a:cubicBezTo>
                <a:cubicBezTo>
                  <a:pt x="10618" y="6807"/>
                  <a:pt x="10618" y="6807"/>
                  <a:pt x="10618" y="6807"/>
                </a:cubicBezTo>
                <a:cubicBezTo>
                  <a:pt x="10528" y="6807"/>
                  <a:pt x="10528" y="6807"/>
                  <a:pt x="10528" y="6807"/>
                </a:cubicBezTo>
                <a:cubicBezTo>
                  <a:pt x="10528" y="6676"/>
                  <a:pt x="10528" y="6676"/>
                  <a:pt x="10528" y="6676"/>
                </a:cubicBezTo>
                <a:cubicBezTo>
                  <a:pt x="10528" y="6545"/>
                  <a:pt x="10528" y="6545"/>
                  <a:pt x="10528" y="6545"/>
                </a:cubicBezTo>
                <a:cubicBezTo>
                  <a:pt x="10528" y="6545"/>
                  <a:pt x="10528" y="6545"/>
                  <a:pt x="10528" y="6545"/>
                </a:cubicBezTo>
                <a:cubicBezTo>
                  <a:pt x="10528" y="6545"/>
                  <a:pt x="10528" y="6545"/>
                  <a:pt x="10528" y="6545"/>
                </a:cubicBezTo>
                <a:cubicBezTo>
                  <a:pt x="10437" y="6676"/>
                  <a:pt x="10437" y="6676"/>
                  <a:pt x="10437" y="6676"/>
                </a:cubicBezTo>
                <a:cubicBezTo>
                  <a:pt x="10437" y="6807"/>
                  <a:pt x="10437" y="6807"/>
                  <a:pt x="10437" y="6807"/>
                </a:cubicBezTo>
                <a:cubicBezTo>
                  <a:pt x="10528" y="6938"/>
                  <a:pt x="10528" y="6938"/>
                  <a:pt x="10528" y="6938"/>
                </a:cubicBezTo>
                <a:cubicBezTo>
                  <a:pt x="10528" y="6938"/>
                  <a:pt x="10528" y="6938"/>
                  <a:pt x="10528" y="6938"/>
                </a:cubicBezTo>
                <a:cubicBezTo>
                  <a:pt x="10437" y="7069"/>
                  <a:pt x="10437" y="7069"/>
                  <a:pt x="10437" y="7069"/>
                </a:cubicBezTo>
                <a:cubicBezTo>
                  <a:pt x="10346" y="7200"/>
                  <a:pt x="10346" y="7200"/>
                  <a:pt x="10346" y="7200"/>
                </a:cubicBezTo>
                <a:cubicBezTo>
                  <a:pt x="10346" y="7331"/>
                  <a:pt x="10346" y="7331"/>
                  <a:pt x="10346" y="7331"/>
                </a:cubicBezTo>
                <a:cubicBezTo>
                  <a:pt x="10346" y="7462"/>
                  <a:pt x="10346" y="7462"/>
                  <a:pt x="10346" y="7462"/>
                </a:cubicBezTo>
                <a:cubicBezTo>
                  <a:pt x="10437" y="7724"/>
                  <a:pt x="10437" y="7724"/>
                  <a:pt x="10437" y="7724"/>
                </a:cubicBezTo>
                <a:cubicBezTo>
                  <a:pt x="10618" y="7724"/>
                  <a:pt x="10618" y="7724"/>
                  <a:pt x="10618" y="7724"/>
                </a:cubicBezTo>
                <a:cubicBezTo>
                  <a:pt x="10709" y="7855"/>
                  <a:pt x="10709" y="7855"/>
                  <a:pt x="10709" y="7855"/>
                </a:cubicBezTo>
                <a:cubicBezTo>
                  <a:pt x="10709" y="7855"/>
                  <a:pt x="10709" y="7855"/>
                  <a:pt x="10709" y="7855"/>
                </a:cubicBezTo>
                <a:cubicBezTo>
                  <a:pt x="10891" y="7724"/>
                  <a:pt x="10891" y="7724"/>
                  <a:pt x="10891" y="7724"/>
                </a:cubicBezTo>
                <a:cubicBezTo>
                  <a:pt x="10982" y="7724"/>
                  <a:pt x="10982" y="7724"/>
                  <a:pt x="10982" y="7724"/>
                </a:cubicBezTo>
                <a:cubicBezTo>
                  <a:pt x="11072" y="7855"/>
                  <a:pt x="11072" y="7855"/>
                  <a:pt x="11072" y="7855"/>
                </a:cubicBezTo>
                <a:cubicBezTo>
                  <a:pt x="11254" y="7855"/>
                  <a:pt x="11254" y="7855"/>
                  <a:pt x="11254" y="7855"/>
                </a:cubicBezTo>
                <a:cubicBezTo>
                  <a:pt x="11254" y="7855"/>
                  <a:pt x="11254" y="7855"/>
                  <a:pt x="11254" y="7855"/>
                </a:cubicBezTo>
                <a:cubicBezTo>
                  <a:pt x="11345" y="7985"/>
                  <a:pt x="11345" y="7985"/>
                  <a:pt x="11345" y="7985"/>
                </a:cubicBezTo>
                <a:cubicBezTo>
                  <a:pt x="11345" y="7985"/>
                  <a:pt x="11345" y="7985"/>
                  <a:pt x="11345" y="7985"/>
                </a:cubicBezTo>
                <a:cubicBezTo>
                  <a:pt x="11435" y="7985"/>
                  <a:pt x="11435" y="7985"/>
                  <a:pt x="11435" y="7985"/>
                </a:cubicBezTo>
                <a:cubicBezTo>
                  <a:pt x="11435" y="7855"/>
                  <a:pt x="11435" y="7855"/>
                  <a:pt x="11435" y="7855"/>
                </a:cubicBezTo>
                <a:cubicBezTo>
                  <a:pt x="11435" y="7855"/>
                  <a:pt x="11435" y="7855"/>
                  <a:pt x="11435" y="7855"/>
                </a:cubicBezTo>
                <a:cubicBezTo>
                  <a:pt x="11526" y="7855"/>
                  <a:pt x="11526" y="7855"/>
                  <a:pt x="11526" y="7855"/>
                </a:cubicBezTo>
                <a:cubicBezTo>
                  <a:pt x="11526" y="7855"/>
                  <a:pt x="11526" y="7855"/>
                  <a:pt x="11526" y="7855"/>
                </a:cubicBezTo>
                <a:cubicBezTo>
                  <a:pt x="11435" y="7985"/>
                  <a:pt x="11435" y="7985"/>
                  <a:pt x="11435" y="7985"/>
                </a:cubicBezTo>
                <a:cubicBezTo>
                  <a:pt x="11435" y="8116"/>
                  <a:pt x="11435" y="8116"/>
                  <a:pt x="11435" y="8116"/>
                </a:cubicBezTo>
                <a:cubicBezTo>
                  <a:pt x="11435" y="8116"/>
                  <a:pt x="11435" y="8116"/>
                  <a:pt x="11435" y="8116"/>
                </a:cubicBezTo>
                <a:cubicBezTo>
                  <a:pt x="11526" y="7985"/>
                  <a:pt x="11526" y="7985"/>
                  <a:pt x="11526" y="7985"/>
                </a:cubicBezTo>
                <a:cubicBezTo>
                  <a:pt x="11617" y="7985"/>
                  <a:pt x="11617" y="7985"/>
                  <a:pt x="11617" y="7985"/>
                </a:cubicBezTo>
                <a:cubicBezTo>
                  <a:pt x="11708" y="7855"/>
                  <a:pt x="11708" y="7855"/>
                  <a:pt x="11708" y="7855"/>
                </a:cubicBezTo>
                <a:cubicBezTo>
                  <a:pt x="11889" y="7724"/>
                  <a:pt x="11889" y="7724"/>
                  <a:pt x="11889" y="7724"/>
                </a:cubicBezTo>
                <a:cubicBezTo>
                  <a:pt x="11980" y="7724"/>
                  <a:pt x="11980" y="7724"/>
                  <a:pt x="11980" y="7724"/>
                </a:cubicBezTo>
                <a:cubicBezTo>
                  <a:pt x="12071" y="7724"/>
                  <a:pt x="12071" y="7724"/>
                  <a:pt x="12071" y="7724"/>
                </a:cubicBezTo>
                <a:cubicBezTo>
                  <a:pt x="12071" y="7724"/>
                  <a:pt x="12071" y="7724"/>
                  <a:pt x="12071" y="7724"/>
                </a:cubicBezTo>
                <a:cubicBezTo>
                  <a:pt x="12071" y="7724"/>
                  <a:pt x="12071" y="7724"/>
                  <a:pt x="12071" y="7724"/>
                </a:cubicBezTo>
                <a:cubicBezTo>
                  <a:pt x="12161" y="7724"/>
                  <a:pt x="12161" y="7724"/>
                  <a:pt x="12161" y="7724"/>
                </a:cubicBezTo>
                <a:cubicBezTo>
                  <a:pt x="12252" y="7593"/>
                  <a:pt x="12252" y="7593"/>
                  <a:pt x="12252" y="7593"/>
                </a:cubicBezTo>
                <a:cubicBezTo>
                  <a:pt x="12434" y="7593"/>
                  <a:pt x="12434" y="7593"/>
                  <a:pt x="12434" y="7593"/>
                </a:cubicBezTo>
                <a:cubicBezTo>
                  <a:pt x="12434" y="7593"/>
                  <a:pt x="12434" y="7593"/>
                  <a:pt x="12434" y="7593"/>
                </a:cubicBezTo>
                <a:cubicBezTo>
                  <a:pt x="12434" y="7724"/>
                  <a:pt x="12434" y="7724"/>
                  <a:pt x="12434" y="7724"/>
                </a:cubicBezTo>
                <a:cubicBezTo>
                  <a:pt x="12343" y="7724"/>
                  <a:pt x="12343" y="7724"/>
                  <a:pt x="12343" y="7724"/>
                </a:cubicBezTo>
                <a:cubicBezTo>
                  <a:pt x="12343" y="7855"/>
                  <a:pt x="12343" y="7855"/>
                  <a:pt x="12343" y="7855"/>
                </a:cubicBezTo>
                <a:cubicBezTo>
                  <a:pt x="12343" y="7855"/>
                  <a:pt x="12343" y="7855"/>
                  <a:pt x="12343" y="7855"/>
                </a:cubicBezTo>
                <a:cubicBezTo>
                  <a:pt x="12252" y="7985"/>
                  <a:pt x="12252" y="7985"/>
                  <a:pt x="12252" y="7985"/>
                </a:cubicBezTo>
                <a:cubicBezTo>
                  <a:pt x="12161" y="7985"/>
                  <a:pt x="12161" y="7985"/>
                  <a:pt x="12161" y="7985"/>
                </a:cubicBezTo>
                <a:cubicBezTo>
                  <a:pt x="12161" y="7985"/>
                  <a:pt x="12161" y="7985"/>
                  <a:pt x="12161" y="7985"/>
                </a:cubicBezTo>
                <a:cubicBezTo>
                  <a:pt x="12071" y="7985"/>
                  <a:pt x="12071" y="7985"/>
                  <a:pt x="12071" y="7985"/>
                </a:cubicBezTo>
                <a:cubicBezTo>
                  <a:pt x="11980" y="8116"/>
                  <a:pt x="11980" y="8116"/>
                  <a:pt x="11980" y="8116"/>
                </a:cubicBezTo>
                <a:cubicBezTo>
                  <a:pt x="11980" y="8116"/>
                  <a:pt x="11980" y="8116"/>
                  <a:pt x="11980" y="8116"/>
                </a:cubicBezTo>
                <a:cubicBezTo>
                  <a:pt x="12071" y="8116"/>
                  <a:pt x="12071" y="8116"/>
                  <a:pt x="12071" y="8116"/>
                </a:cubicBezTo>
                <a:cubicBezTo>
                  <a:pt x="12071" y="8247"/>
                  <a:pt x="12071" y="8247"/>
                  <a:pt x="12071" y="8247"/>
                </a:cubicBezTo>
                <a:cubicBezTo>
                  <a:pt x="12071" y="8378"/>
                  <a:pt x="12071" y="8378"/>
                  <a:pt x="12071" y="8378"/>
                </a:cubicBezTo>
                <a:cubicBezTo>
                  <a:pt x="11980" y="8509"/>
                  <a:pt x="11980" y="8509"/>
                  <a:pt x="11980" y="8509"/>
                </a:cubicBezTo>
                <a:cubicBezTo>
                  <a:pt x="11980" y="8640"/>
                  <a:pt x="11980" y="8640"/>
                  <a:pt x="11980" y="8640"/>
                </a:cubicBezTo>
                <a:cubicBezTo>
                  <a:pt x="11889" y="8771"/>
                  <a:pt x="11889" y="8771"/>
                  <a:pt x="11889" y="8771"/>
                </a:cubicBezTo>
                <a:cubicBezTo>
                  <a:pt x="11889" y="8771"/>
                  <a:pt x="11889" y="8771"/>
                  <a:pt x="11889" y="8771"/>
                </a:cubicBezTo>
                <a:cubicBezTo>
                  <a:pt x="11889" y="8771"/>
                  <a:pt x="11889" y="8771"/>
                  <a:pt x="11889" y="8771"/>
                </a:cubicBezTo>
                <a:cubicBezTo>
                  <a:pt x="11889" y="8902"/>
                  <a:pt x="11889" y="8902"/>
                  <a:pt x="11889" y="8902"/>
                </a:cubicBezTo>
                <a:cubicBezTo>
                  <a:pt x="11889" y="9033"/>
                  <a:pt x="11889" y="9033"/>
                  <a:pt x="11889" y="9033"/>
                </a:cubicBezTo>
                <a:cubicBezTo>
                  <a:pt x="11798" y="9164"/>
                  <a:pt x="11798" y="9164"/>
                  <a:pt x="11798" y="9164"/>
                </a:cubicBezTo>
                <a:cubicBezTo>
                  <a:pt x="11798" y="9164"/>
                  <a:pt x="11798" y="9164"/>
                  <a:pt x="11798" y="9164"/>
                </a:cubicBezTo>
                <a:cubicBezTo>
                  <a:pt x="11708" y="9164"/>
                  <a:pt x="11708" y="9164"/>
                  <a:pt x="11708" y="9164"/>
                </a:cubicBezTo>
                <a:cubicBezTo>
                  <a:pt x="11617" y="9295"/>
                  <a:pt x="11617" y="9295"/>
                  <a:pt x="11617" y="9295"/>
                </a:cubicBezTo>
                <a:cubicBezTo>
                  <a:pt x="11526" y="9295"/>
                  <a:pt x="11526" y="9295"/>
                  <a:pt x="11526" y="9295"/>
                </a:cubicBezTo>
                <a:cubicBezTo>
                  <a:pt x="11526" y="9295"/>
                  <a:pt x="11526" y="9295"/>
                  <a:pt x="11526" y="9295"/>
                </a:cubicBezTo>
                <a:cubicBezTo>
                  <a:pt x="11435" y="9295"/>
                  <a:pt x="11435" y="9295"/>
                  <a:pt x="11435" y="9295"/>
                </a:cubicBezTo>
                <a:cubicBezTo>
                  <a:pt x="11254" y="9295"/>
                  <a:pt x="11254" y="9295"/>
                  <a:pt x="11254" y="9295"/>
                </a:cubicBezTo>
                <a:cubicBezTo>
                  <a:pt x="11254" y="9295"/>
                  <a:pt x="11254" y="9295"/>
                  <a:pt x="11254" y="9295"/>
                </a:cubicBezTo>
                <a:cubicBezTo>
                  <a:pt x="11254" y="9164"/>
                  <a:pt x="11254" y="9164"/>
                  <a:pt x="11254" y="9164"/>
                </a:cubicBezTo>
                <a:cubicBezTo>
                  <a:pt x="11163" y="9164"/>
                  <a:pt x="11163" y="9164"/>
                  <a:pt x="11163" y="9164"/>
                </a:cubicBezTo>
                <a:cubicBezTo>
                  <a:pt x="11163" y="9164"/>
                  <a:pt x="11163" y="9164"/>
                  <a:pt x="11163" y="9164"/>
                </a:cubicBezTo>
                <a:cubicBezTo>
                  <a:pt x="11072" y="9295"/>
                  <a:pt x="11072" y="9295"/>
                  <a:pt x="11072" y="9295"/>
                </a:cubicBezTo>
                <a:cubicBezTo>
                  <a:pt x="10982" y="9295"/>
                  <a:pt x="10982" y="9295"/>
                  <a:pt x="10982" y="9295"/>
                </a:cubicBezTo>
                <a:cubicBezTo>
                  <a:pt x="10891" y="9425"/>
                  <a:pt x="10891" y="9425"/>
                  <a:pt x="10891" y="9425"/>
                </a:cubicBezTo>
                <a:cubicBezTo>
                  <a:pt x="10709" y="9556"/>
                  <a:pt x="10709" y="9556"/>
                  <a:pt x="10709" y="9556"/>
                </a:cubicBezTo>
                <a:cubicBezTo>
                  <a:pt x="10709" y="9556"/>
                  <a:pt x="10709" y="9556"/>
                  <a:pt x="10709" y="9556"/>
                </a:cubicBezTo>
                <a:cubicBezTo>
                  <a:pt x="10618" y="9556"/>
                  <a:pt x="10618" y="9556"/>
                  <a:pt x="10618" y="9556"/>
                </a:cubicBezTo>
                <a:cubicBezTo>
                  <a:pt x="10528" y="9556"/>
                  <a:pt x="10528" y="9556"/>
                  <a:pt x="10528" y="9556"/>
                </a:cubicBezTo>
                <a:cubicBezTo>
                  <a:pt x="10437" y="9556"/>
                  <a:pt x="10437" y="9556"/>
                  <a:pt x="10437" y="9556"/>
                </a:cubicBezTo>
                <a:cubicBezTo>
                  <a:pt x="10346" y="9687"/>
                  <a:pt x="10346" y="9687"/>
                  <a:pt x="10346" y="9687"/>
                </a:cubicBezTo>
                <a:cubicBezTo>
                  <a:pt x="10255" y="9687"/>
                  <a:pt x="10255" y="9687"/>
                  <a:pt x="10255" y="9687"/>
                </a:cubicBezTo>
                <a:cubicBezTo>
                  <a:pt x="10165" y="9687"/>
                  <a:pt x="10165" y="9687"/>
                  <a:pt x="10165" y="9687"/>
                </a:cubicBezTo>
                <a:cubicBezTo>
                  <a:pt x="10165" y="9818"/>
                  <a:pt x="10165" y="9818"/>
                  <a:pt x="10165" y="9818"/>
                </a:cubicBezTo>
                <a:cubicBezTo>
                  <a:pt x="10165" y="10080"/>
                  <a:pt x="10165" y="10080"/>
                  <a:pt x="10165" y="10080"/>
                </a:cubicBezTo>
                <a:cubicBezTo>
                  <a:pt x="10074" y="10080"/>
                  <a:pt x="10074" y="10080"/>
                  <a:pt x="10074" y="10080"/>
                </a:cubicBezTo>
                <a:cubicBezTo>
                  <a:pt x="10074" y="10080"/>
                  <a:pt x="10074" y="10080"/>
                  <a:pt x="10074" y="10080"/>
                </a:cubicBezTo>
                <a:cubicBezTo>
                  <a:pt x="9983" y="9949"/>
                  <a:pt x="9983" y="9949"/>
                  <a:pt x="9983" y="9949"/>
                </a:cubicBezTo>
                <a:cubicBezTo>
                  <a:pt x="9802" y="9949"/>
                  <a:pt x="9802" y="9949"/>
                  <a:pt x="9802" y="9949"/>
                </a:cubicBezTo>
                <a:cubicBezTo>
                  <a:pt x="9802" y="9949"/>
                  <a:pt x="9802" y="9949"/>
                  <a:pt x="9802" y="9949"/>
                </a:cubicBezTo>
                <a:cubicBezTo>
                  <a:pt x="9802" y="10080"/>
                  <a:pt x="9802" y="10080"/>
                  <a:pt x="9802" y="10080"/>
                </a:cubicBezTo>
                <a:cubicBezTo>
                  <a:pt x="9892" y="10080"/>
                  <a:pt x="9892" y="10080"/>
                  <a:pt x="9892" y="10080"/>
                </a:cubicBezTo>
                <a:cubicBezTo>
                  <a:pt x="9802" y="10211"/>
                  <a:pt x="9802" y="10211"/>
                  <a:pt x="9802" y="10211"/>
                </a:cubicBezTo>
                <a:cubicBezTo>
                  <a:pt x="9802" y="10211"/>
                  <a:pt x="9802" y="10211"/>
                  <a:pt x="9802" y="10211"/>
                </a:cubicBezTo>
                <a:cubicBezTo>
                  <a:pt x="9711" y="10080"/>
                  <a:pt x="9711" y="10080"/>
                  <a:pt x="9711" y="10080"/>
                </a:cubicBezTo>
                <a:cubicBezTo>
                  <a:pt x="9711" y="9949"/>
                  <a:pt x="9711" y="9949"/>
                  <a:pt x="9711" y="9949"/>
                </a:cubicBezTo>
                <a:cubicBezTo>
                  <a:pt x="9620" y="9949"/>
                  <a:pt x="9620" y="9949"/>
                  <a:pt x="9620" y="9949"/>
                </a:cubicBezTo>
                <a:cubicBezTo>
                  <a:pt x="9529" y="10080"/>
                  <a:pt x="9529" y="10080"/>
                  <a:pt x="9529" y="10080"/>
                </a:cubicBezTo>
                <a:cubicBezTo>
                  <a:pt x="9529" y="10211"/>
                  <a:pt x="9529" y="10211"/>
                  <a:pt x="9529" y="10211"/>
                </a:cubicBezTo>
                <a:cubicBezTo>
                  <a:pt x="9439" y="10211"/>
                  <a:pt x="9439" y="10211"/>
                  <a:pt x="9439" y="10211"/>
                </a:cubicBezTo>
                <a:cubicBezTo>
                  <a:pt x="9439" y="10211"/>
                  <a:pt x="9439" y="10211"/>
                  <a:pt x="9439" y="10211"/>
                </a:cubicBezTo>
                <a:cubicBezTo>
                  <a:pt x="9257" y="10473"/>
                  <a:pt x="9257" y="10473"/>
                  <a:pt x="9257" y="10473"/>
                </a:cubicBezTo>
                <a:cubicBezTo>
                  <a:pt x="9166" y="10604"/>
                  <a:pt x="9166" y="10604"/>
                  <a:pt x="9166" y="10604"/>
                </a:cubicBezTo>
                <a:cubicBezTo>
                  <a:pt x="9166" y="10735"/>
                  <a:pt x="9166" y="10735"/>
                  <a:pt x="9166" y="10735"/>
                </a:cubicBezTo>
                <a:cubicBezTo>
                  <a:pt x="9076" y="10735"/>
                  <a:pt x="9076" y="10735"/>
                  <a:pt x="9076" y="10735"/>
                </a:cubicBezTo>
                <a:cubicBezTo>
                  <a:pt x="8985" y="10604"/>
                  <a:pt x="8985" y="10604"/>
                  <a:pt x="8985" y="10604"/>
                </a:cubicBezTo>
                <a:cubicBezTo>
                  <a:pt x="8985" y="10735"/>
                  <a:pt x="8985" y="10735"/>
                  <a:pt x="8985" y="10735"/>
                </a:cubicBezTo>
                <a:cubicBezTo>
                  <a:pt x="9076" y="10865"/>
                  <a:pt x="9076" y="10865"/>
                  <a:pt x="9076" y="10865"/>
                </a:cubicBezTo>
                <a:cubicBezTo>
                  <a:pt x="9076" y="10865"/>
                  <a:pt x="9076" y="10865"/>
                  <a:pt x="9076" y="10865"/>
                </a:cubicBezTo>
                <a:cubicBezTo>
                  <a:pt x="8985" y="10865"/>
                  <a:pt x="8985" y="10865"/>
                  <a:pt x="8985" y="10865"/>
                </a:cubicBezTo>
                <a:cubicBezTo>
                  <a:pt x="8985" y="10865"/>
                  <a:pt x="8985" y="10865"/>
                  <a:pt x="8985" y="10865"/>
                </a:cubicBezTo>
                <a:cubicBezTo>
                  <a:pt x="8894" y="10865"/>
                  <a:pt x="8894" y="10865"/>
                  <a:pt x="8894" y="10865"/>
                </a:cubicBezTo>
                <a:cubicBezTo>
                  <a:pt x="8894" y="10865"/>
                  <a:pt x="8894" y="10865"/>
                  <a:pt x="8894" y="10865"/>
                </a:cubicBezTo>
                <a:cubicBezTo>
                  <a:pt x="8803" y="10996"/>
                  <a:pt x="8803" y="10996"/>
                  <a:pt x="8803" y="10996"/>
                </a:cubicBezTo>
                <a:cubicBezTo>
                  <a:pt x="8803" y="11127"/>
                  <a:pt x="8803" y="11127"/>
                  <a:pt x="8803" y="11127"/>
                </a:cubicBezTo>
                <a:cubicBezTo>
                  <a:pt x="8803" y="11258"/>
                  <a:pt x="8803" y="11258"/>
                  <a:pt x="8803" y="11258"/>
                </a:cubicBezTo>
                <a:cubicBezTo>
                  <a:pt x="8894" y="11389"/>
                  <a:pt x="8894" y="11389"/>
                  <a:pt x="8894" y="11389"/>
                </a:cubicBezTo>
                <a:cubicBezTo>
                  <a:pt x="8803" y="11520"/>
                  <a:pt x="8803" y="11520"/>
                  <a:pt x="8803" y="11520"/>
                </a:cubicBezTo>
                <a:cubicBezTo>
                  <a:pt x="8803" y="11520"/>
                  <a:pt x="8803" y="11520"/>
                  <a:pt x="8803" y="11520"/>
                </a:cubicBezTo>
                <a:cubicBezTo>
                  <a:pt x="8803" y="11651"/>
                  <a:pt x="8803" y="11651"/>
                  <a:pt x="8803" y="11651"/>
                </a:cubicBezTo>
                <a:cubicBezTo>
                  <a:pt x="8894" y="11651"/>
                  <a:pt x="8894" y="11651"/>
                  <a:pt x="8894" y="11651"/>
                </a:cubicBezTo>
                <a:cubicBezTo>
                  <a:pt x="8894" y="11520"/>
                  <a:pt x="8894" y="11520"/>
                  <a:pt x="8894" y="11520"/>
                </a:cubicBezTo>
                <a:cubicBezTo>
                  <a:pt x="8894" y="11651"/>
                  <a:pt x="8894" y="11651"/>
                  <a:pt x="8894" y="11651"/>
                </a:cubicBezTo>
                <a:cubicBezTo>
                  <a:pt x="8985" y="11782"/>
                  <a:pt x="8985" y="11782"/>
                  <a:pt x="8985" y="11782"/>
                </a:cubicBezTo>
                <a:cubicBezTo>
                  <a:pt x="8894" y="11782"/>
                  <a:pt x="8894" y="11782"/>
                  <a:pt x="8894" y="11782"/>
                </a:cubicBezTo>
                <a:cubicBezTo>
                  <a:pt x="8894" y="11782"/>
                  <a:pt x="8894" y="11782"/>
                  <a:pt x="8894" y="11782"/>
                </a:cubicBezTo>
                <a:cubicBezTo>
                  <a:pt x="8894" y="11913"/>
                  <a:pt x="8894" y="11913"/>
                  <a:pt x="8894" y="11913"/>
                </a:cubicBezTo>
                <a:cubicBezTo>
                  <a:pt x="8985" y="11913"/>
                  <a:pt x="8985" y="11913"/>
                  <a:pt x="8985" y="11913"/>
                </a:cubicBezTo>
                <a:cubicBezTo>
                  <a:pt x="8985" y="11782"/>
                  <a:pt x="8985" y="11782"/>
                  <a:pt x="8985" y="11782"/>
                </a:cubicBezTo>
                <a:cubicBezTo>
                  <a:pt x="9076" y="11782"/>
                  <a:pt x="9076" y="11782"/>
                  <a:pt x="9076" y="11782"/>
                </a:cubicBezTo>
                <a:cubicBezTo>
                  <a:pt x="9076" y="11913"/>
                  <a:pt x="9076" y="11913"/>
                  <a:pt x="9076" y="11913"/>
                </a:cubicBezTo>
                <a:cubicBezTo>
                  <a:pt x="9076" y="11913"/>
                  <a:pt x="9076" y="11913"/>
                  <a:pt x="9076" y="11913"/>
                </a:cubicBezTo>
                <a:cubicBezTo>
                  <a:pt x="9166" y="11913"/>
                  <a:pt x="9166" y="11913"/>
                  <a:pt x="9166" y="11913"/>
                </a:cubicBezTo>
                <a:cubicBezTo>
                  <a:pt x="9257" y="12044"/>
                  <a:pt x="9257" y="12044"/>
                  <a:pt x="9257" y="12044"/>
                </a:cubicBezTo>
                <a:cubicBezTo>
                  <a:pt x="9348" y="12044"/>
                  <a:pt x="9348" y="12044"/>
                  <a:pt x="9348" y="12044"/>
                </a:cubicBezTo>
                <a:cubicBezTo>
                  <a:pt x="9348" y="11913"/>
                  <a:pt x="9348" y="11913"/>
                  <a:pt x="9348" y="11913"/>
                </a:cubicBezTo>
                <a:cubicBezTo>
                  <a:pt x="9439" y="11651"/>
                  <a:pt x="9439" y="11651"/>
                  <a:pt x="9439" y="11651"/>
                </a:cubicBezTo>
                <a:cubicBezTo>
                  <a:pt x="9439" y="11651"/>
                  <a:pt x="9439" y="11651"/>
                  <a:pt x="9439" y="11651"/>
                </a:cubicBezTo>
                <a:cubicBezTo>
                  <a:pt x="9620" y="11651"/>
                  <a:pt x="9620" y="11651"/>
                  <a:pt x="9620" y="11651"/>
                </a:cubicBezTo>
                <a:cubicBezTo>
                  <a:pt x="9620" y="11520"/>
                  <a:pt x="9620" y="11520"/>
                  <a:pt x="9620" y="11520"/>
                </a:cubicBezTo>
                <a:cubicBezTo>
                  <a:pt x="9620" y="11651"/>
                  <a:pt x="9620" y="11651"/>
                  <a:pt x="9620" y="11651"/>
                </a:cubicBezTo>
                <a:cubicBezTo>
                  <a:pt x="9529" y="11651"/>
                  <a:pt x="9529" y="11651"/>
                  <a:pt x="9529" y="11651"/>
                </a:cubicBezTo>
                <a:cubicBezTo>
                  <a:pt x="9439" y="11913"/>
                  <a:pt x="9439" y="11913"/>
                  <a:pt x="9439" y="11913"/>
                </a:cubicBezTo>
                <a:cubicBezTo>
                  <a:pt x="9348" y="11913"/>
                  <a:pt x="9348" y="11913"/>
                  <a:pt x="9348" y="11913"/>
                </a:cubicBezTo>
                <a:cubicBezTo>
                  <a:pt x="9348" y="12044"/>
                  <a:pt x="9348" y="12044"/>
                  <a:pt x="9348" y="12044"/>
                </a:cubicBezTo>
                <a:cubicBezTo>
                  <a:pt x="9439" y="12175"/>
                  <a:pt x="9439" y="12175"/>
                  <a:pt x="9439" y="12175"/>
                </a:cubicBezTo>
                <a:cubicBezTo>
                  <a:pt x="9439" y="12175"/>
                  <a:pt x="9439" y="12175"/>
                  <a:pt x="9439" y="12175"/>
                </a:cubicBezTo>
                <a:cubicBezTo>
                  <a:pt x="9348" y="12305"/>
                  <a:pt x="9348" y="12305"/>
                  <a:pt x="9348" y="12305"/>
                </a:cubicBezTo>
                <a:cubicBezTo>
                  <a:pt x="9257" y="12175"/>
                  <a:pt x="9257" y="12175"/>
                  <a:pt x="9257" y="12175"/>
                </a:cubicBezTo>
                <a:cubicBezTo>
                  <a:pt x="9257" y="12175"/>
                  <a:pt x="9257" y="12175"/>
                  <a:pt x="9257" y="12175"/>
                </a:cubicBezTo>
                <a:cubicBezTo>
                  <a:pt x="9257" y="12044"/>
                  <a:pt x="9257" y="12044"/>
                  <a:pt x="9257" y="12044"/>
                </a:cubicBezTo>
                <a:cubicBezTo>
                  <a:pt x="9166" y="12044"/>
                  <a:pt x="9166" y="12044"/>
                  <a:pt x="9166" y="12044"/>
                </a:cubicBezTo>
                <a:cubicBezTo>
                  <a:pt x="9166" y="12044"/>
                  <a:pt x="9166" y="12044"/>
                  <a:pt x="9166" y="12044"/>
                </a:cubicBezTo>
                <a:cubicBezTo>
                  <a:pt x="8985" y="12044"/>
                  <a:pt x="8985" y="12044"/>
                  <a:pt x="8985" y="12044"/>
                </a:cubicBezTo>
                <a:cubicBezTo>
                  <a:pt x="8985" y="11913"/>
                  <a:pt x="8985" y="11913"/>
                  <a:pt x="8985" y="11913"/>
                </a:cubicBezTo>
                <a:cubicBezTo>
                  <a:pt x="8894" y="11913"/>
                  <a:pt x="8894" y="11913"/>
                  <a:pt x="8894" y="11913"/>
                </a:cubicBezTo>
                <a:cubicBezTo>
                  <a:pt x="8894" y="12044"/>
                  <a:pt x="8894" y="12044"/>
                  <a:pt x="8894" y="12044"/>
                </a:cubicBezTo>
                <a:cubicBezTo>
                  <a:pt x="8803" y="12044"/>
                  <a:pt x="8803" y="12044"/>
                  <a:pt x="8803" y="12044"/>
                </a:cubicBezTo>
                <a:cubicBezTo>
                  <a:pt x="8803" y="12175"/>
                  <a:pt x="8803" y="12175"/>
                  <a:pt x="8803" y="12175"/>
                </a:cubicBezTo>
                <a:cubicBezTo>
                  <a:pt x="8713" y="12044"/>
                  <a:pt x="8713" y="12044"/>
                  <a:pt x="8713" y="12044"/>
                </a:cubicBezTo>
                <a:cubicBezTo>
                  <a:pt x="8713" y="12175"/>
                  <a:pt x="8713" y="12175"/>
                  <a:pt x="8713" y="12175"/>
                </a:cubicBezTo>
                <a:cubicBezTo>
                  <a:pt x="8713" y="12305"/>
                  <a:pt x="8713" y="12305"/>
                  <a:pt x="8713" y="12305"/>
                </a:cubicBezTo>
                <a:cubicBezTo>
                  <a:pt x="8713" y="12305"/>
                  <a:pt x="8713" y="12305"/>
                  <a:pt x="8713" y="12305"/>
                </a:cubicBezTo>
                <a:cubicBezTo>
                  <a:pt x="8713" y="12305"/>
                  <a:pt x="8713" y="12305"/>
                  <a:pt x="8713" y="12305"/>
                </a:cubicBezTo>
                <a:cubicBezTo>
                  <a:pt x="8713" y="12436"/>
                  <a:pt x="8713" y="12436"/>
                  <a:pt x="8713" y="12436"/>
                </a:cubicBezTo>
                <a:cubicBezTo>
                  <a:pt x="8713" y="12567"/>
                  <a:pt x="8713" y="12567"/>
                  <a:pt x="8713" y="12567"/>
                </a:cubicBezTo>
                <a:cubicBezTo>
                  <a:pt x="8803" y="12567"/>
                  <a:pt x="8803" y="12567"/>
                  <a:pt x="8803" y="12567"/>
                </a:cubicBezTo>
                <a:cubicBezTo>
                  <a:pt x="8803" y="12829"/>
                  <a:pt x="8803" y="12829"/>
                  <a:pt x="8803" y="12829"/>
                </a:cubicBezTo>
                <a:cubicBezTo>
                  <a:pt x="8803" y="12829"/>
                  <a:pt x="8803" y="12829"/>
                  <a:pt x="8803" y="12829"/>
                </a:cubicBezTo>
                <a:cubicBezTo>
                  <a:pt x="8803" y="12960"/>
                  <a:pt x="8803" y="12960"/>
                  <a:pt x="8803" y="12960"/>
                </a:cubicBezTo>
                <a:cubicBezTo>
                  <a:pt x="8894" y="12960"/>
                  <a:pt x="8894" y="12960"/>
                  <a:pt x="8894" y="12960"/>
                </a:cubicBezTo>
                <a:cubicBezTo>
                  <a:pt x="8894" y="13091"/>
                  <a:pt x="8894" y="13091"/>
                  <a:pt x="8894" y="13091"/>
                </a:cubicBezTo>
                <a:cubicBezTo>
                  <a:pt x="8803" y="13091"/>
                  <a:pt x="8803" y="13091"/>
                  <a:pt x="8803" y="13091"/>
                </a:cubicBezTo>
                <a:cubicBezTo>
                  <a:pt x="8713" y="13091"/>
                  <a:pt x="8713" y="13091"/>
                  <a:pt x="8713" y="13091"/>
                </a:cubicBezTo>
                <a:cubicBezTo>
                  <a:pt x="8985" y="13222"/>
                  <a:pt x="8985" y="13222"/>
                  <a:pt x="8985" y="13222"/>
                </a:cubicBezTo>
                <a:cubicBezTo>
                  <a:pt x="9076" y="13222"/>
                  <a:pt x="9076" y="13222"/>
                  <a:pt x="9076" y="13222"/>
                </a:cubicBezTo>
                <a:cubicBezTo>
                  <a:pt x="9257" y="13222"/>
                  <a:pt x="9257" y="13222"/>
                  <a:pt x="9257" y="13222"/>
                </a:cubicBezTo>
                <a:cubicBezTo>
                  <a:pt x="9257" y="13222"/>
                  <a:pt x="9257" y="13222"/>
                  <a:pt x="9257" y="13222"/>
                </a:cubicBezTo>
                <a:cubicBezTo>
                  <a:pt x="9348" y="13222"/>
                  <a:pt x="9348" y="13222"/>
                  <a:pt x="9348" y="13222"/>
                </a:cubicBezTo>
                <a:cubicBezTo>
                  <a:pt x="9348" y="13222"/>
                  <a:pt x="9348" y="13222"/>
                  <a:pt x="9348" y="13222"/>
                </a:cubicBezTo>
                <a:cubicBezTo>
                  <a:pt x="9529" y="12960"/>
                  <a:pt x="9529" y="12960"/>
                  <a:pt x="9529" y="12960"/>
                </a:cubicBezTo>
                <a:cubicBezTo>
                  <a:pt x="9529" y="12960"/>
                  <a:pt x="9529" y="12960"/>
                  <a:pt x="9529" y="12960"/>
                </a:cubicBezTo>
                <a:cubicBezTo>
                  <a:pt x="9439" y="12829"/>
                  <a:pt x="9439" y="12829"/>
                  <a:pt x="9439" y="12829"/>
                </a:cubicBezTo>
                <a:cubicBezTo>
                  <a:pt x="9439" y="12829"/>
                  <a:pt x="9439" y="12829"/>
                  <a:pt x="9439" y="12829"/>
                </a:cubicBezTo>
                <a:cubicBezTo>
                  <a:pt x="9529" y="12698"/>
                  <a:pt x="9529" y="12698"/>
                  <a:pt x="9529" y="12698"/>
                </a:cubicBezTo>
                <a:cubicBezTo>
                  <a:pt x="9711" y="12567"/>
                  <a:pt x="9711" y="12567"/>
                  <a:pt x="9711" y="12567"/>
                </a:cubicBezTo>
                <a:cubicBezTo>
                  <a:pt x="9892" y="12436"/>
                  <a:pt x="9892" y="12436"/>
                  <a:pt x="9892" y="12436"/>
                </a:cubicBezTo>
                <a:cubicBezTo>
                  <a:pt x="9892" y="12436"/>
                  <a:pt x="9892" y="12436"/>
                  <a:pt x="9892" y="12436"/>
                </a:cubicBezTo>
                <a:cubicBezTo>
                  <a:pt x="9892" y="12436"/>
                  <a:pt x="9892" y="12436"/>
                  <a:pt x="9892" y="12436"/>
                </a:cubicBezTo>
                <a:cubicBezTo>
                  <a:pt x="9711" y="12698"/>
                  <a:pt x="9711" y="12698"/>
                  <a:pt x="9711" y="12698"/>
                </a:cubicBezTo>
                <a:cubicBezTo>
                  <a:pt x="9620" y="12829"/>
                  <a:pt x="9620" y="12829"/>
                  <a:pt x="9620" y="12829"/>
                </a:cubicBezTo>
                <a:cubicBezTo>
                  <a:pt x="9620" y="12829"/>
                  <a:pt x="9620" y="12829"/>
                  <a:pt x="9620" y="12829"/>
                </a:cubicBezTo>
                <a:cubicBezTo>
                  <a:pt x="9620" y="12960"/>
                  <a:pt x="9620" y="12960"/>
                  <a:pt x="9620" y="12960"/>
                </a:cubicBezTo>
                <a:cubicBezTo>
                  <a:pt x="9620" y="12960"/>
                  <a:pt x="9620" y="12960"/>
                  <a:pt x="9620" y="12960"/>
                </a:cubicBezTo>
                <a:cubicBezTo>
                  <a:pt x="9620" y="13091"/>
                  <a:pt x="9620" y="13091"/>
                  <a:pt x="9620" y="13091"/>
                </a:cubicBezTo>
                <a:cubicBezTo>
                  <a:pt x="9529" y="13222"/>
                  <a:pt x="9529" y="13222"/>
                  <a:pt x="9529" y="13222"/>
                </a:cubicBezTo>
                <a:cubicBezTo>
                  <a:pt x="9439" y="13353"/>
                  <a:pt x="9439" y="13353"/>
                  <a:pt x="9439" y="13353"/>
                </a:cubicBezTo>
                <a:cubicBezTo>
                  <a:pt x="9529" y="13484"/>
                  <a:pt x="9529" y="13484"/>
                  <a:pt x="9529" y="13484"/>
                </a:cubicBezTo>
                <a:cubicBezTo>
                  <a:pt x="9439" y="13484"/>
                  <a:pt x="9439" y="13484"/>
                  <a:pt x="9439" y="13484"/>
                </a:cubicBezTo>
                <a:cubicBezTo>
                  <a:pt x="9439" y="13615"/>
                  <a:pt x="9439" y="13615"/>
                  <a:pt x="9439" y="13615"/>
                </a:cubicBezTo>
                <a:cubicBezTo>
                  <a:pt x="9439" y="13745"/>
                  <a:pt x="9439" y="13745"/>
                  <a:pt x="9439" y="13745"/>
                </a:cubicBezTo>
                <a:cubicBezTo>
                  <a:pt x="9529" y="13745"/>
                  <a:pt x="9529" y="13745"/>
                  <a:pt x="9529" y="13745"/>
                </a:cubicBezTo>
                <a:cubicBezTo>
                  <a:pt x="9348" y="13876"/>
                  <a:pt x="9348" y="13876"/>
                  <a:pt x="9348" y="13876"/>
                </a:cubicBezTo>
                <a:cubicBezTo>
                  <a:pt x="9348" y="13876"/>
                  <a:pt x="9348" y="13876"/>
                  <a:pt x="9348" y="13876"/>
                </a:cubicBezTo>
                <a:cubicBezTo>
                  <a:pt x="9348" y="14007"/>
                  <a:pt x="9348" y="14007"/>
                  <a:pt x="9348" y="14007"/>
                </a:cubicBezTo>
                <a:cubicBezTo>
                  <a:pt x="9257" y="14007"/>
                  <a:pt x="9257" y="14007"/>
                  <a:pt x="9257" y="14007"/>
                </a:cubicBezTo>
                <a:cubicBezTo>
                  <a:pt x="9257" y="14007"/>
                  <a:pt x="9257" y="14007"/>
                  <a:pt x="9257" y="14007"/>
                </a:cubicBezTo>
                <a:cubicBezTo>
                  <a:pt x="9257" y="14138"/>
                  <a:pt x="9257" y="14138"/>
                  <a:pt x="9257" y="14138"/>
                </a:cubicBezTo>
                <a:cubicBezTo>
                  <a:pt x="9257" y="14138"/>
                  <a:pt x="9257" y="14138"/>
                  <a:pt x="9257" y="14138"/>
                </a:cubicBezTo>
                <a:cubicBezTo>
                  <a:pt x="9348" y="14269"/>
                  <a:pt x="9348" y="14269"/>
                  <a:pt x="9348" y="14269"/>
                </a:cubicBezTo>
                <a:cubicBezTo>
                  <a:pt x="9348" y="14138"/>
                  <a:pt x="9348" y="14138"/>
                  <a:pt x="9348" y="14138"/>
                </a:cubicBezTo>
                <a:cubicBezTo>
                  <a:pt x="9439" y="14138"/>
                  <a:pt x="9439" y="14138"/>
                  <a:pt x="9439" y="14138"/>
                </a:cubicBezTo>
                <a:cubicBezTo>
                  <a:pt x="9439" y="14269"/>
                  <a:pt x="9439" y="14269"/>
                  <a:pt x="9439" y="14269"/>
                </a:cubicBezTo>
                <a:cubicBezTo>
                  <a:pt x="9439" y="14269"/>
                  <a:pt x="9439" y="14269"/>
                  <a:pt x="9439" y="14269"/>
                </a:cubicBezTo>
                <a:cubicBezTo>
                  <a:pt x="9348" y="14269"/>
                  <a:pt x="9348" y="14269"/>
                  <a:pt x="9348" y="14269"/>
                </a:cubicBezTo>
                <a:cubicBezTo>
                  <a:pt x="9257" y="14400"/>
                  <a:pt x="9257" y="14400"/>
                  <a:pt x="9257" y="14400"/>
                </a:cubicBezTo>
                <a:cubicBezTo>
                  <a:pt x="9257" y="14400"/>
                  <a:pt x="9257" y="14400"/>
                  <a:pt x="9257" y="14400"/>
                </a:cubicBezTo>
                <a:cubicBezTo>
                  <a:pt x="9257" y="14400"/>
                  <a:pt x="9257" y="14400"/>
                  <a:pt x="9257" y="14400"/>
                </a:cubicBezTo>
                <a:cubicBezTo>
                  <a:pt x="9348" y="14531"/>
                  <a:pt x="9348" y="14531"/>
                  <a:pt x="9348" y="14531"/>
                </a:cubicBezTo>
                <a:cubicBezTo>
                  <a:pt x="9257" y="14531"/>
                  <a:pt x="9257" y="14531"/>
                  <a:pt x="9257" y="14531"/>
                </a:cubicBezTo>
                <a:cubicBezTo>
                  <a:pt x="9166" y="14531"/>
                  <a:pt x="9166" y="14531"/>
                  <a:pt x="9166" y="14531"/>
                </a:cubicBezTo>
                <a:cubicBezTo>
                  <a:pt x="9166" y="14662"/>
                  <a:pt x="9166" y="14662"/>
                  <a:pt x="9166" y="14662"/>
                </a:cubicBezTo>
                <a:cubicBezTo>
                  <a:pt x="9076" y="14662"/>
                  <a:pt x="9076" y="14662"/>
                  <a:pt x="9076" y="14662"/>
                </a:cubicBezTo>
                <a:cubicBezTo>
                  <a:pt x="9076" y="14662"/>
                  <a:pt x="9076" y="14662"/>
                  <a:pt x="9076" y="14662"/>
                </a:cubicBezTo>
                <a:cubicBezTo>
                  <a:pt x="9076" y="14662"/>
                  <a:pt x="9076" y="14662"/>
                  <a:pt x="9076" y="14662"/>
                </a:cubicBezTo>
                <a:cubicBezTo>
                  <a:pt x="9166" y="14662"/>
                  <a:pt x="9166" y="14662"/>
                  <a:pt x="9166" y="14662"/>
                </a:cubicBezTo>
                <a:cubicBezTo>
                  <a:pt x="9257" y="14793"/>
                  <a:pt x="9257" y="14793"/>
                  <a:pt x="9257" y="14793"/>
                </a:cubicBezTo>
                <a:cubicBezTo>
                  <a:pt x="9348" y="14662"/>
                  <a:pt x="9348" y="14662"/>
                  <a:pt x="9348" y="14662"/>
                </a:cubicBezTo>
                <a:cubicBezTo>
                  <a:pt x="9439" y="14531"/>
                  <a:pt x="9439" y="14531"/>
                  <a:pt x="9439" y="14531"/>
                </a:cubicBezTo>
                <a:cubicBezTo>
                  <a:pt x="9529" y="14531"/>
                  <a:pt x="9529" y="14531"/>
                  <a:pt x="9529" y="14531"/>
                </a:cubicBezTo>
                <a:cubicBezTo>
                  <a:pt x="9529" y="14531"/>
                  <a:pt x="9529" y="14531"/>
                  <a:pt x="9529" y="14531"/>
                </a:cubicBezTo>
                <a:cubicBezTo>
                  <a:pt x="9620" y="14400"/>
                  <a:pt x="9620" y="14400"/>
                  <a:pt x="9620" y="14400"/>
                </a:cubicBezTo>
                <a:cubicBezTo>
                  <a:pt x="9711" y="14400"/>
                  <a:pt x="9711" y="14400"/>
                  <a:pt x="9711" y="14400"/>
                </a:cubicBezTo>
                <a:cubicBezTo>
                  <a:pt x="9711" y="14531"/>
                  <a:pt x="9711" y="14531"/>
                  <a:pt x="9711" y="14531"/>
                </a:cubicBezTo>
                <a:cubicBezTo>
                  <a:pt x="9711" y="14531"/>
                  <a:pt x="9711" y="14531"/>
                  <a:pt x="9711" y="14531"/>
                </a:cubicBezTo>
                <a:cubicBezTo>
                  <a:pt x="9711" y="14531"/>
                  <a:pt x="9711" y="14531"/>
                  <a:pt x="9711" y="14531"/>
                </a:cubicBezTo>
                <a:cubicBezTo>
                  <a:pt x="9711" y="14531"/>
                  <a:pt x="9711" y="14531"/>
                  <a:pt x="9711" y="14531"/>
                </a:cubicBezTo>
                <a:cubicBezTo>
                  <a:pt x="9711" y="14662"/>
                  <a:pt x="9711" y="14662"/>
                  <a:pt x="9711" y="14662"/>
                </a:cubicBezTo>
                <a:cubicBezTo>
                  <a:pt x="9711" y="14793"/>
                  <a:pt x="9711" y="14793"/>
                  <a:pt x="9711" y="14793"/>
                </a:cubicBezTo>
                <a:cubicBezTo>
                  <a:pt x="9802" y="14793"/>
                  <a:pt x="9802" y="14793"/>
                  <a:pt x="9802" y="14793"/>
                </a:cubicBezTo>
                <a:cubicBezTo>
                  <a:pt x="9892" y="14662"/>
                  <a:pt x="9892" y="14662"/>
                  <a:pt x="9892" y="14662"/>
                </a:cubicBezTo>
                <a:cubicBezTo>
                  <a:pt x="9892" y="14662"/>
                  <a:pt x="9892" y="14662"/>
                  <a:pt x="9892" y="14662"/>
                </a:cubicBezTo>
                <a:cubicBezTo>
                  <a:pt x="9892" y="14662"/>
                  <a:pt x="9892" y="14662"/>
                  <a:pt x="9892" y="14662"/>
                </a:cubicBezTo>
                <a:cubicBezTo>
                  <a:pt x="9892" y="14793"/>
                  <a:pt x="9892" y="14793"/>
                  <a:pt x="9892" y="14793"/>
                </a:cubicBezTo>
                <a:cubicBezTo>
                  <a:pt x="9983" y="14924"/>
                  <a:pt x="9983" y="14924"/>
                  <a:pt x="9983" y="14924"/>
                </a:cubicBezTo>
                <a:cubicBezTo>
                  <a:pt x="9983" y="15055"/>
                  <a:pt x="9983" y="15055"/>
                  <a:pt x="9983" y="15055"/>
                </a:cubicBezTo>
                <a:cubicBezTo>
                  <a:pt x="9983" y="15185"/>
                  <a:pt x="9983" y="15185"/>
                  <a:pt x="9983" y="15185"/>
                </a:cubicBezTo>
                <a:cubicBezTo>
                  <a:pt x="9983" y="15316"/>
                  <a:pt x="9983" y="15316"/>
                  <a:pt x="9983" y="15316"/>
                </a:cubicBezTo>
                <a:cubicBezTo>
                  <a:pt x="10074" y="15316"/>
                  <a:pt x="10074" y="15316"/>
                  <a:pt x="10074" y="15316"/>
                </a:cubicBezTo>
                <a:cubicBezTo>
                  <a:pt x="10074" y="15185"/>
                  <a:pt x="10074" y="15185"/>
                  <a:pt x="10074" y="15185"/>
                </a:cubicBezTo>
                <a:cubicBezTo>
                  <a:pt x="10074" y="15055"/>
                  <a:pt x="10074" y="15055"/>
                  <a:pt x="10074" y="15055"/>
                </a:cubicBezTo>
                <a:cubicBezTo>
                  <a:pt x="10165" y="14924"/>
                  <a:pt x="10165" y="14924"/>
                  <a:pt x="10165" y="14924"/>
                </a:cubicBezTo>
                <a:cubicBezTo>
                  <a:pt x="10165" y="14793"/>
                  <a:pt x="10165" y="14793"/>
                  <a:pt x="10165" y="14793"/>
                </a:cubicBezTo>
                <a:cubicBezTo>
                  <a:pt x="10255" y="14662"/>
                  <a:pt x="10255" y="14662"/>
                  <a:pt x="10255" y="14662"/>
                </a:cubicBezTo>
                <a:cubicBezTo>
                  <a:pt x="10255" y="14662"/>
                  <a:pt x="10255" y="14662"/>
                  <a:pt x="10255" y="14662"/>
                </a:cubicBezTo>
                <a:cubicBezTo>
                  <a:pt x="10346" y="14662"/>
                  <a:pt x="10346" y="14662"/>
                  <a:pt x="10346" y="14662"/>
                </a:cubicBezTo>
                <a:cubicBezTo>
                  <a:pt x="10437" y="14662"/>
                  <a:pt x="10437" y="14662"/>
                  <a:pt x="10437" y="14662"/>
                </a:cubicBezTo>
                <a:cubicBezTo>
                  <a:pt x="10346" y="14662"/>
                  <a:pt x="10346" y="14662"/>
                  <a:pt x="10346" y="14662"/>
                </a:cubicBezTo>
                <a:cubicBezTo>
                  <a:pt x="10255" y="14793"/>
                  <a:pt x="10255" y="14793"/>
                  <a:pt x="10255" y="14793"/>
                </a:cubicBezTo>
                <a:cubicBezTo>
                  <a:pt x="10255" y="14924"/>
                  <a:pt x="10255" y="14924"/>
                  <a:pt x="10255" y="14924"/>
                </a:cubicBezTo>
                <a:cubicBezTo>
                  <a:pt x="10346" y="15055"/>
                  <a:pt x="10346" y="15055"/>
                  <a:pt x="10346" y="15055"/>
                </a:cubicBezTo>
                <a:cubicBezTo>
                  <a:pt x="10437" y="15055"/>
                  <a:pt x="10437" y="15055"/>
                  <a:pt x="10437" y="15055"/>
                </a:cubicBezTo>
                <a:cubicBezTo>
                  <a:pt x="10528" y="14924"/>
                  <a:pt x="10528" y="14924"/>
                  <a:pt x="10528" y="14924"/>
                </a:cubicBezTo>
                <a:cubicBezTo>
                  <a:pt x="10709" y="14924"/>
                  <a:pt x="10709" y="14924"/>
                  <a:pt x="10709" y="14924"/>
                </a:cubicBezTo>
                <a:cubicBezTo>
                  <a:pt x="10709" y="14924"/>
                  <a:pt x="10709" y="14924"/>
                  <a:pt x="10709" y="14924"/>
                </a:cubicBezTo>
                <a:cubicBezTo>
                  <a:pt x="10800" y="14924"/>
                  <a:pt x="10800" y="14924"/>
                  <a:pt x="10800" y="14924"/>
                </a:cubicBezTo>
                <a:cubicBezTo>
                  <a:pt x="10982" y="14793"/>
                  <a:pt x="10982" y="14793"/>
                  <a:pt x="10982" y="14793"/>
                </a:cubicBezTo>
                <a:cubicBezTo>
                  <a:pt x="10982" y="14793"/>
                  <a:pt x="10982" y="14793"/>
                  <a:pt x="10982" y="14793"/>
                </a:cubicBezTo>
                <a:cubicBezTo>
                  <a:pt x="10982" y="14793"/>
                  <a:pt x="10982" y="14793"/>
                  <a:pt x="10982" y="14793"/>
                </a:cubicBezTo>
                <a:cubicBezTo>
                  <a:pt x="10891" y="14924"/>
                  <a:pt x="10891" y="14924"/>
                  <a:pt x="10891" y="14924"/>
                </a:cubicBezTo>
                <a:cubicBezTo>
                  <a:pt x="10891" y="15055"/>
                  <a:pt x="10891" y="15055"/>
                  <a:pt x="10891" y="15055"/>
                </a:cubicBezTo>
                <a:cubicBezTo>
                  <a:pt x="10800" y="15055"/>
                  <a:pt x="10800" y="15055"/>
                  <a:pt x="10800" y="15055"/>
                </a:cubicBezTo>
                <a:cubicBezTo>
                  <a:pt x="10618" y="15185"/>
                  <a:pt x="10618" y="15185"/>
                  <a:pt x="10618" y="15185"/>
                </a:cubicBezTo>
                <a:cubicBezTo>
                  <a:pt x="10437" y="15316"/>
                  <a:pt x="10437" y="15316"/>
                  <a:pt x="10437" y="15316"/>
                </a:cubicBezTo>
                <a:cubicBezTo>
                  <a:pt x="10437" y="15447"/>
                  <a:pt x="10437" y="15447"/>
                  <a:pt x="10437" y="15447"/>
                </a:cubicBezTo>
                <a:cubicBezTo>
                  <a:pt x="10437" y="15578"/>
                  <a:pt x="10437" y="15578"/>
                  <a:pt x="10437" y="15578"/>
                </a:cubicBezTo>
                <a:cubicBezTo>
                  <a:pt x="10437" y="15709"/>
                  <a:pt x="10437" y="15709"/>
                  <a:pt x="10437" y="15709"/>
                </a:cubicBezTo>
                <a:cubicBezTo>
                  <a:pt x="10528" y="15709"/>
                  <a:pt x="10528" y="15709"/>
                  <a:pt x="10528" y="15709"/>
                </a:cubicBezTo>
                <a:cubicBezTo>
                  <a:pt x="10346" y="15709"/>
                  <a:pt x="10346" y="15709"/>
                  <a:pt x="10346" y="15709"/>
                </a:cubicBezTo>
                <a:cubicBezTo>
                  <a:pt x="10346" y="15709"/>
                  <a:pt x="10346" y="15709"/>
                  <a:pt x="10346" y="15709"/>
                </a:cubicBezTo>
                <a:cubicBezTo>
                  <a:pt x="10255" y="15840"/>
                  <a:pt x="10255" y="15840"/>
                  <a:pt x="10255" y="15840"/>
                </a:cubicBezTo>
                <a:cubicBezTo>
                  <a:pt x="10255" y="15971"/>
                  <a:pt x="10255" y="15971"/>
                  <a:pt x="10255" y="15971"/>
                </a:cubicBezTo>
                <a:cubicBezTo>
                  <a:pt x="10074" y="16102"/>
                  <a:pt x="10074" y="16102"/>
                  <a:pt x="10074" y="16102"/>
                </a:cubicBezTo>
                <a:cubicBezTo>
                  <a:pt x="10074" y="16233"/>
                  <a:pt x="10074" y="16233"/>
                  <a:pt x="10074" y="16233"/>
                </a:cubicBezTo>
                <a:cubicBezTo>
                  <a:pt x="10074" y="16364"/>
                  <a:pt x="10074" y="16364"/>
                  <a:pt x="10074" y="16364"/>
                </a:cubicBezTo>
                <a:cubicBezTo>
                  <a:pt x="10165" y="16364"/>
                  <a:pt x="10165" y="16364"/>
                  <a:pt x="10165" y="16364"/>
                </a:cubicBezTo>
                <a:cubicBezTo>
                  <a:pt x="10074" y="16364"/>
                  <a:pt x="10074" y="16364"/>
                  <a:pt x="10074" y="16364"/>
                </a:cubicBezTo>
                <a:cubicBezTo>
                  <a:pt x="10074" y="16364"/>
                  <a:pt x="10074" y="16364"/>
                  <a:pt x="10074" y="16364"/>
                </a:cubicBezTo>
                <a:cubicBezTo>
                  <a:pt x="10074" y="16364"/>
                  <a:pt x="10074" y="16364"/>
                  <a:pt x="10074" y="16364"/>
                </a:cubicBezTo>
                <a:cubicBezTo>
                  <a:pt x="9983" y="16364"/>
                  <a:pt x="9983" y="16364"/>
                  <a:pt x="9983" y="16364"/>
                </a:cubicBezTo>
                <a:cubicBezTo>
                  <a:pt x="9892" y="16364"/>
                  <a:pt x="9892" y="16364"/>
                  <a:pt x="9892" y="16364"/>
                </a:cubicBezTo>
                <a:cubicBezTo>
                  <a:pt x="9802" y="16495"/>
                  <a:pt x="9802" y="16495"/>
                  <a:pt x="9802" y="16495"/>
                </a:cubicBezTo>
                <a:cubicBezTo>
                  <a:pt x="9802" y="16625"/>
                  <a:pt x="9802" y="16625"/>
                  <a:pt x="9802" y="16625"/>
                </a:cubicBezTo>
                <a:cubicBezTo>
                  <a:pt x="9802" y="16625"/>
                  <a:pt x="9802" y="16625"/>
                  <a:pt x="9802" y="16625"/>
                </a:cubicBezTo>
                <a:cubicBezTo>
                  <a:pt x="9802" y="16625"/>
                  <a:pt x="9802" y="16625"/>
                  <a:pt x="9802" y="16625"/>
                </a:cubicBezTo>
                <a:cubicBezTo>
                  <a:pt x="9711" y="16625"/>
                  <a:pt x="9711" y="16625"/>
                  <a:pt x="9711" y="16625"/>
                </a:cubicBezTo>
                <a:cubicBezTo>
                  <a:pt x="9711" y="16625"/>
                  <a:pt x="9711" y="16625"/>
                  <a:pt x="9711" y="16625"/>
                </a:cubicBezTo>
                <a:cubicBezTo>
                  <a:pt x="9529" y="16756"/>
                  <a:pt x="9529" y="16756"/>
                  <a:pt x="9529" y="16756"/>
                </a:cubicBezTo>
                <a:cubicBezTo>
                  <a:pt x="9439" y="16887"/>
                  <a:pt x="9439" y="16887"/>
                  <a:pt x="9439" y="16887"/>
                </a:cubicBezTo>
                <a:cubicBezTo>
                  <a:pt x="9439" y="17018"/>
                  <a:pt x="9439" y="17018"/>
                  <a:pt x="9439" y="17018"/>
                </a:cubicBezTo>
                <a:cubicBezTo>
                  <a:pt x="9439" y="17018"/>
                  <a:pt x="9439" y="17018"/>
                  <a:pt x="9439" y="17018"/>
                </a:cubicBezTo>
                <a:cubicBezTo>
                  <a:pt x="9348" y="17018"/>
                  <a:pt x="9348" y="17018"/>
                  <a:pt x="9348" y="17018"/>
                </a:cubicBezTo>
                <a:cubicBezTo>
                  <a:pt x="9348" y="16887"/>
                  <a:pt x="9348" y="16887"/>
                  <a:pt x="9348" y="16887"/>
                </a:cubicBezTo>
                <a:cubicBezTo>
                  <a:pt x="9257" y="16887"/>
                  <a:pt x="9257" y="16887"/>
                  <a:pt x="9257" y="16887"/>
                </a:cubicBezTo>
                <a:cubicBezTo>
                  <a:pt x="9166" y="17018"/>
                  <a:pt x="9166" y="17018"/>
                  <a:pt x="9166" y="17018"/>
                </a:cubicBezTo>
                <a:cubicBezTo>
                  <a:pt x="9076" y="17018"/>
                  <a:pt x="9076" y="17018"/>
                  <a:pt x="9076" y="17018"/>
                </a:cubicBezTo>
                <a:cubicBezTo>
                  <a:pt x="9076" y="17149"/>
                  <a:pt x="9076" y="17149"/>
                  <a:pt x="9076" y="17149"/>
                </a:cubicBezTo>
                <a:cubicBezTo>
                  <a:pt x="9076" y="17149"/>
                  <a:pt x="9076" y="17149"/>
                  <a:pt x="9076" y="17149"/>
                </a:cubicBezTo>
                <a:cubicBezTo>
                  <a:pt x="8894" y="17149"/>
                  <a:pt x="8894" y="17149"/>
                  <a:pt x="8894" y="17149"/>
                </a:cubicBezTo>
                <a:cubicBezTo>
                  <a:pt x="8803" y="17280"/>
                  <a:pt x="8803" y="17280"/>
                  <a:pt x="8803" y="17280"/>
                </a:cubicBezTo>
                <a:cubicBezTo>
                  <a:pt x="8622" y="17411"/>
                  <a:pt x="8622" y="17411"/>
                  <a:pt x="8622" y="17411"/>
                </a:cubicBezTo>
                <a:cubicBezTo>
                  <a:pt x="8531" y="17542"/>
                  <a:pt x="8531" y="17542"/>
                  <a:pt x="8531" y="17542"/>
                </a:cubicBezTo>
                <a:cubicBezTo>
                  <a:pt x="8440" y="17673"/>
                  <a:pt x="8440" y="17673"/>
                  <a:pt x="8440" y="17673"/>
                </a:cubicBezTo>
                <a:cubicBezTo>
                  <a:pt x="8440" y="17673"/>
                  <a:pt x="8440" y="17673"/>
                  <a:pt x="8440" y="17673"/>
                </a:cubicBezTo>
                <a:cubicBezTo>
                  <a:pt x="8440" y="17804"/>
                  <a:pt x="8440" y="17804"/>
                  <a:pt x="8440" y="17804"/>
                </a:cubicBezTo>
                <a:cubicBezTo>
                  <a:pt x="8440" y="17935"/>
                  <a:pt x="8440" y="17935"/>
                  <a:pt x="8440" y="17935"/>
                </a:cubicBezTo>
                <a:cubicBezTo>
                  <a:pt x="8440" y="17935"/>
                  <a:pt x="8440" y="17935"/>
                  <a:pt x="8440" y="17935"/>
                </a:cubicBezTo>
                <a:cubicBezTo>
                  <a:pt x="8440" y="17804"/>
                  <a:pt x="8440" y="17804"/>
                  <a:pt x="8440" y="17804"/>
                </a:cubicBezTo>
                <a:cubicBezTo>
                  <a:pt x="8350" y="17804"/>
                  <a:pt x="8350" y="17804"/>
                  <a:pt x="8350" y="17804"/>
                </a:cubicBezTo>
                <a:cubicBezTo>
                  <a:pt x="8350" y="17804"/>
                  <a:pt x="8350" y="17804"/>
                  <a:pt x="8350" y="17804"/>
                </a:cubicBezTo>
                <a:cubicBezTo>
                  <a:pt x="8350" y="17935"/>
                  <a:pt x="8350" y="17935"/>
                  <a:pt x="8350" y="17935"/>
                </a:cubicBezTo>
                <a:cubicBezTo>
                  <a:pt x="8350" y="17935"/>
                  <a:pt x="8350" y="17935"/>
                  <a:pt x="8350" y="17935"/>
                </a:cubicBezTo>
                <a:cubicBezTo>
                  <a:pt x="8259" y="17935"/>
                  <a:pt x="8259" y="17935"/>
                  <a:pt x="8259" y="17935"/>
                </a:cubicBezTo>
                <a:cubicBezTo>
                  <a:pt x="8259" y="17804"/>
                  <a:pt x="8259" y="17804"/>
                  <a:pt x="8259" y="17804"/>
                </a:cubicBezTo>
                <a:cubicBezTo>
                  <a:pt x="8259" y="17673"/>
                  <a:pt x="8259" y="17673"/>
                  <a:pt x="8259" y="17673"/>
                </a:cubicBezTo>
                <a:cubicBezTo>
                  <a:pt x="8259" y="17673"/>
                  <a:pt x="8259" y="17673"/>
                  <a:pt x="8259" y="17673"/>
                </a:cubicBezTo>
                <a:cubicBezTo>
                  <a:pt x="8168" y="17673"/>
                  <a:pt x="8168" y="17673"/>
                  <a:pt x="8168" y="17673"/>
                </a:cubicBezTo>
                <a:cubicBezTo>
                  <a:pt x="8168" y="17673"/>
                  <a:pt x="8168" y="17673"/>
                  <a:pt x="8168" y="17673"/>
                </a:cubicBezTo>
                <a:cubicBezTo>
                  <a:pt x="8077" y="17673"/>
                  <a:pt x="8077" y="17673"/>
                  <a:pt x="8077" y="17673"/>
                </a:cubicBezTo>
                <a:cubicBezTo>
                  <a:pt x="7896" y="17673"/>
                  <a:pt x="7896" y="17673"/>
                  <a:pt x="7896" y="17673"/>
                </a:cubicBezTo>
                <a:cubicBezTo>
                  <a:pt x="7896" y="17804"/>
                  <a:pt x="7896" y="17804"/>
                  <a:pt x="7896" y="17804"/>
                </a:cubicBezTo>
                <a:cubicBezTo>
                  <a:pt x="7805" y="17804"/>
                  <a:pt x="7805" y="17804"/>
                  <a:pt x="7805" y="17804"/>
                </a:cubicBezTo>
                <a:cubicBezTo>
                  <a:pt x="7714" y="17935"/>
                  <a:pt x="7714" y="17935"/>
                  <a:pt x="7714" y="17935"/>
                </a:cubicBezTo>
                <a:cubicBezTo>
                  <a:pt x="7624" y="17935"/>
                  <a:pt x="7624" y="17935"/>
                  <a:pt x="7624" y="17935"/>
                </a:cubicBezTo>
                <a:cubicBezTo>
                  <a:pt x="7533" y="18065"/>
                  <a:pt x="7533" y="18065"/>
                  <a:pt x="7533" y="18065"/>
                </a:cubicBezTo>
                <a:cubicBezTo>
                  <a:pt x="7533" y="18196"/>
                  <a:pt x="7533" y="18196"/>
                  <a:pt x="7533" y="18196"/>
                </a:cubicBezTo>
                <a:cubicBezTo>
                  <a:pt x="7533" y="18196"/>
                  <a:pt x="7533" y="18196"/>
                  <a:pt x="7533" y="18196"/>
                </a:cubicBezTo>
                <a:cubicBezTo>
                  <a:pt x="7442" y="18196"/>
                  <a:pt x="7442" y="18196"/>
                  <a:pt x="7442" y="18196"/>
                </a:cubicBezTo>
                <a:cubicBezTo>
                  <a:pt x="7351" y="18196"/>
                  <a:pt x="7351" y="18196"/>
                  <a:pt x="7351" y="18196"/>
                </a:cubicBezTo>
                <a:cubicBezTo>
                  <a:pt x="7351" y="18327"/>
                  <a:pt x="7351" y="18327"/>
                  <a:pt x="7351" y="18327"/>
                </a:cubicBezTo>
                <a:cubicBezTo>
                  <a:pt x="7351" y="18327"/>
                  <a:pt x="7351" y="18327"/>
                  <a:pt x="7351" y="18327"/>
                </a:cubicBezTo>
                <a:cubicBezTo>
                  <a:pt x="7261" y="18327"/>
                  <a:pt x="7261" y="18327"/>
                  <a:pt x="7261" y="18327"/>
                </a:cubicBezTo>
                <a:cubicBezTo>
                  <a:pt x="7170" y="18327"/>
                  <a:pt x="7170" y="18327"/>
                  <a:pt x="7170" y="18327"/>
                </a:cubicBezTo>
                <a:cubicBezTo>
                  <a:pt x="7170" y="18327"/>
                  <a:pt x="7170" y="18327"/>
                  <a:pt x="7170" y="18327"/>
                </a:cubicBezTo>
                <a:cubicBezTo>
                  <a:pt x="7079" y="18458"/>
                  <a:pt x="7079" y="18458"/>
                  <a:pt x="7079" y="18458"/>
                </a:cubicBezTo>
                <a:cubicBezTo>
                  <a:pt x="7079" y="18589"/>
                  <a:pt x="7079" y="18589"/>
                  <a:pt x="7079" y="18589"/>
                </a:cubicBezTo>
                <a:cubicBezTo>
                  <a:pt x="7079" y="18589"/>
                  <a:pt x="7079" y="18589"/>
                  <a:pt x="7079" y="18589"/>
                </a:cubicBezTo>
                <a:cubicBezTo>
                  <a:pt x="7170" y="18589"/>
                  <a:pt x="7170" y="18589"/>
                  <a:pt x="7170" y="18589"/>
                </a:cubicBezTo>
                <a:cubicBezTo>
                  <a:pt x="7170" y="18589"/>
                  <a:pt x="7170" y="18589"/>
                  <a:pt x="7170" y="18589"/>
                </a:cubicBezTo>
                <a:cubicBezTo>
                  <a:pt x="7170" y="18458"/>
                  <a:pt x="7170" y="18458"/>
                  <a:pt x="7170" y="18458"/>
                </a:cubicBezTo>
                <a:cubicBezTo>
                  <a:pt x="7261" y="18458"/>
                  <a:pt x="7261" y="18458"/>
                  <a:pt x="7261" y="18458"/>
                </a:cubicBezTo>
                <a:cubicBezTo>
                  <a:pt x="7261" y="18458"/>
                  <a:pt x="7261" y="18458"/>
                  <a:pt x="7261" y="18458"/>
                </a:cubicBezTo>
                <a:cubicBezTo>
                  <a:pt x="7261" y="18589"/>
                  <a:pt x="7261" y="18589"/>
                  <a:pt x="7261" y="18589"/>
                </a:cubicBezTo>
                <a:cubicBezTo>
                  <a:pt x="7261" y="18589"/>
                  <a:pt x="7261" y="18589"/>
                  <a:pt x="7261" y="18589"/>
                </a:cubicBezTo>
                <a:cubicBezTo>
                  <a:pt x="7351" y="18589"/>
                  <a:pt x="7351" y="18589"/>
                  <a:pt x="7351" y="18589"/>
                </a:cubicBezTo>
                <a:cubicBezTo>
                  <a:pt x="7351" y="18458"/>
                  <a:pt x="7351" y="18458"/>
                  <a:pt x="7351" y="18458"/>
                </a:cubicBezTo>
                <a:cubicBezTo>
                  <a:pt x="7442" y="18327"/>
                  <a:pt x="7442" y="18327"/>
                  <a:pt x="7442" y="18327"/>
                </a:cubicBezTo>
                <a:cubicBezTo>
                  <a:pt x="7442" y="18458"/>
                  <a:pt x="7442" y="18458"/>
                  <a:pt x="7442" y="18458"/>
                </a:cubicBezTo>
                <a:cubicBezTo>
                  <a:pt x="7442" y="18458"/>
                  <a:pt x="7442" y="18458"/>
                  <a:pt x="7442" y="18458"/>
                </a:cubicBezTo>
                <a:cubicBezTo>
                  <a:pt x="7442" y="18589"/>
                  <a:pt x="7442" y="18589"/>
                  <a:pt x="7442" y="18589"/>
                </a:cubicBezTo>
                <a:cubicBezTo>
                  <a:pt x="7533" y="18589"/>
                  <a:pt x="7533" y="18589"/>
                  <a:pt x="7533" y="18589"/>
                </a:cubicBezTo>
                <a:cubicBezTo>
                  <a:pt x="7533" y="18458"/>
                  <a:pt x="7533" y="18458"/>
                  <a:pt x="7533" y="18458"/>
                </a:cubicBezTo>
                <a:cubicBezTo>
                  <a:pt x="7533" y="18458"/>
                  <a:pt x="7533" y="18458"/>
                  <a:pt x="7533" y="18458"/>
                </a:cubicBezTo>
                <a:cubicBezTo>
                  <a:pt x="7624" y="18458"/>
                  <a:pt x="7624" y="18458"/>
                  <a:pt x="7624" y="18458"/>
                </a:cubicBezTo>
                <a:cubicBezTo>
                  <a:pt x="7624" y="18458"/>
                  <a:pt x="7624" y="18458"/>
                  <a:pt x="7624" y="18458"/>
                </a:cubicBezTo>
                <a:cubicBezTo>
                  <a:pt x="7624" y="18458"/>
                  <a:pt x="7624" y="18458"/>
                  <a:pt x="7624" y="18458"/>
                </a:cubicBezTo>
                <a:cubicBezTo>
                  <a:pt x="7714" y="18458"/>
                  <a:pt x="7714" y="18458"/>
                  <a:pt x="7714" y="18458"/>
                </a:cubicBezTo>
                <a:cubicBezTo>
                  <a:pt x="7805" y="18327"/>
                  <a:pt x="7805" y="18327"/>
                  <a:pt x="7805" y="18327"/>
                </a:cubicBezTo>
                <a:cubicBezTo>
                  <a:pt x="7896" y="18196"/>
                  <a:pt x="7896" y="18196"/>
                  <a:pt x="7896" y="18196"/>
                </a:cubicBezTo>
                <a:cubicBezTo>
                  <a:pt x="7805" y="18196"/>
                  <a:pt x="7805" y="18196"/>
                  <a:pt x="7805" y="18196"/>
                </a:cubicBezTo>
                <a:cubicBezTo>
                  <a:pt x="7896" y="18065"/>
                  <a:pt x="7896" y="18065"/>
                  <a:pt x="7896" y="18065"/>
                </a:cubicBezTo>
                <a:cubicBezTo>
                  <a:pt x="7987" y="17935"/>
                  <a:pt x="7987" y="17935"/>
                  <a:pt x="7987" y="17935"/>
                </a:cubicBezTo>
                <a:cubicBezTo>
                  <a:pt x="7987" y="17935"/>
                  <a:pt x="7987" y="17935"/>
                  <a:pt x="7987" y="17935"/>
                </a:cubicBezTo>
                <a:cubicBezTo>
                  <a:pt x="8077" y="18065"/>
                  <a:pt x="8077" y="18065"/>
                  <a:pt x="8077" y="18065"/>
                </a:cubicBezTo>
                <a:cubicBezTo>
                  <a:pt x="8077" y="18065"/>
                  <a:pt x="8077" y="18065"/>
                  <a:pt x="8077" y="18065"/>
                </a:cubicBezTo>
                <a:cubicBezTo>
                  <a:pt x="7987" y="18196"/>
                  <a:pt x="7987" y="18196"/>
                  <a:pt x="7987" y="18196"/>
                </a:cubicBezTo>
                <a:cubicBezTo>
                  <a:pt x="7987" y="18196"/>
                  <a:pt x="7987" y="18196"/>
                  <a:pt x="7987" y="18196"/>
                </a:cubicBezTo>
                <a:cubicBezTo>
                  <a:pt x="7987" y="18327"/>
                  <a:pt x="7987" y="18327"/>
                  <a:pt x="7987" y="18327"/>
                </a:cubicBezTo>
                <a:cubicBezTo>
                  <a:pt x="7987" y="18327"/>
                  <a:pt x="7987" y="18327"/>
                  <a:pt x="7987" y="18327"/>
                </a:cubicBezTo>
                <a:cubicBezTo>
                  <a:pt x="8077" y="18196"/>
                  <a:pt x="8077" y="18196"/>
                  <a:pt x="8077" y="18196"/>
                </a:cubicBezTo>
                <a:cubicBezTo>
                  <a:pt x="8168" y="18196"/>
                  <a:pt x="8168" y="18196"/>
                  <a:pt x="8168" y="18196"/>
                </a:cubicBezTo>
                <a:cubicBezTo>
                  <a:pt x="8168" y="18196"/>
                  <a:pt x="8168" y="18196"/>
                  <a:pt x="8168" y="18196"/>
                </a:cubicBezTo>
                <a:cubicBezTo>
                  <a:pt x="8168" y="18196"/>
                  <a:pt x="8168" y="18196"/>
                  <a:pt x="8168" y="18196"/>
                </a:cubicBezTo>
                <a:cubicBezTo>
                  <a:pt x="8168" y="18065"/>
                  <a:pt x="8168" y="18065"/>
                  <a:pt x="8168" y="18065"/>
                </a:cubicBezTo>
                <a:cubicBezTo>
                  <a:pt x="8259" y="18065"/>
                  <a:pt x="8259" y="18065"/>
                  <a:pt x="8259" y="18065"/>
                </a:cubicBezTo>
                <a:cubicBezTo>
                  <a:pt x="8259" y="18196"/>
                  <a:pt x="8259" y="18196"/>
                  <a:pt x="8259" y="18196"/>
                </a:cubicBezTo>
                <a:cubicBezTo>
                  <a:pt x="8259" y="18327"/>
                  <a:pt x="8259" y="18327"/>
                  <a:pt x="8259" y="18327"/>
                </a:cubicBezTo>
                <a:cubicBezTo>
                  <a:pt x="8259" y="18327"/>
                  <a:pt x="8259" y="18327"/>
                  <a:pt x="8259" y="18327"/>
                </a:cubicBezTo>
                <a:cubicBezTo>
                  <a:pt x="8350" y="18196"/>
                  <a:pt x="8350" y="18196"/>
                  <a:pt x="8350" y="18196"/>
                </a:cubicBezTo>
                <a:cubicBezTo>
                  <a:pt x="8350" y="18196"/>
                  <a:pt x="8350" y="18196"/>
                  <a:pt x="8350" y="18196"/>
                </a:cubicBezTo>
                <a:cubicBezTo>
                  <a:pt x="8440" y="18065"/>
                  <a:pt x="8440" y="18065"/>
                  <a:pt x="8440" y="18065"/>
                </a:cubicBezTo>
                <a:cubicBezTo>
                  <a:pt x="8531" y="18065"/>
                  <a:pt x="8531" y="18065"/>
                  <a:pt x="8531" y="18065"/>
                </a:cubicBezTo>
                <a:cubicBezTo>
                  <a:pt x="8622" y="17935"/>
                  <a:pt x="8622" y="17935"/>
                  <a:pt x="8622" y="17935"/>
                </a:cubicBezTo>
                <a:cubicBezTo>
                  <a:pt x="8622" y="17935"/>
                  <a:pt x="8622" y="17935"/>
                  <a:pt x="8622" y="17935"/>
                </a:cubicBezTo>
                <a:cubicBezTo>
                  <a:pt x="8713" y="17935"/>
                  <a:pt x="8713" y="17935"/>
                  <a:pt x="8713" y="17935"/>
                </a:cubicBezTo>
                <a:cubicBezTo>
                  <a:pt x="8713" y="18065"/>
                  <a:pt x="8713" y="18065"/>
                  <a:pt x="8713" y="18065"/>
                </a:cubicBezTo>
                <a:cubicBezTo>
                  <a:pt x="8622" y="18065"/>
                  <a:pt x="8622" y="18065"/>
                  <a:pt x="8622" y="18065"/>
                </a:cubicBezTo>
                <a:cubicBezTo>
                  <a:pt x="8622" y="18196"/>
                  <a:pt x="8622" y="18196"/>
                  <a:pt x="8622" y="18196"/>
                </a:cubicBezTo>
                <a:cubicBezTo>
                  <a:pt x="8622" y="18196"/>
                  <a:pt x="8622" y="18196"/>
                  <a:pt x="8622" y="18196"/>
                </a:cubicBezTo>
                <a:cubicBezTo>
                  <a:pt x="8622" y="18196"/>
                  <a:pt x="8622" y="18196"/>
                  <a:pt x="8622" y="18196"/>
                </a:cubicBezTo>
                <a:cubicBezTo>
                  <a:pt x="8803" y="18065"/>
                  <a:pt x="8803" y="18065"/>
                  <a:pt x="8803" y="18065"/>
                </a:cubicBezTo>
                <a:cubicBezTo>
                  <a:pt x="8803" y="17935"/>
                  <a:pt x="8803" y="17935"/>
                  <a:pt x="8803" y="17935"/>
                </a:cubicBezTo>
                <a:cubicBezTo>
                  <a:pt x="8803" y="17935"/>
                  <a:pt x="8803" y="17935"/>
                  <a:pt x="8803" y="17935"/>
                </a:cubicBezTo>
                <a:cubicBezTo>
                  <a:pt x="8803" y="17935"/>
                  <a:pt x="8803" y="17935"/>
                  <a:pt x="8803" y="17935"/>
                </a:cubicBezTo>
                <a:cubicBezTo>
                  <a:pt x="8894" y="17935"/>
                  <a:pt x="8894" y="17935"/>
                  <a:pt x="8894" y="17935"/>
                </a:cubicBezTo>
                <a:cubicBezTo>
                  <a:pt x="8894" y="17935"/>
                  <a:pt x="8894" y="17935"/>
                  <a:pt x="8894" y="17935"/>
                </a:cubicBezTo>
                <a:cubicBezTo>
                  <a:pt x="8985" y="17935"/>
                  <a:pt x="8985" y="17935"/>
                  <a:pt x="8985" y="17935"/>
                </a:cubicBezTo>
                <a:cubicBezTo>
                  <a:pt x="9076" y="17804"/>
                  <a:pt x="9076" y="17804"/>
                  <a:pt x="9076" y="17804"/>
                </a:cubicBezTo>
                <a:cubicBezTo>
                  <a:pt x="9076" y="17804"/>
                  <a:pt x="9076" y="17804"/>
                  <a:pt x="9076" y="17804"/>
                </a:cubicBezTo>
                <a:cubicBezTo>
                  <a:pt x="9166" y="17804"/>
                  <a:pt x="9166" y="17804"/>
                  <a:pt x="9166" y="17804"/>
                </a:cubicBezTo>
                <a:cubicBezTo>
                  <a:pt x="9166" y="17804"/>
                  <a:pt x="9166" y="17804"/>
                  <a:pt x="9166" y="17804"/>
                </a:cubicBezTo>
                <a:cubicBezTo>
                  <a:pt x="9257" y="17673"/>
                  <a:pt x="9257" y="17673"/>
                  <a:pt x="9257" y="17673"/>
                </a:cubicBezTo>
                <a:cubicBezTo>
                  <a:pt x="9257" y="17673"/>
                  <a:pt x="9257" y="17673"/>
                  <a:pt x="9257" y="17673"/>
                </a:cubicBezTo>
                <a:cubicBezTo>
                  <a:pt x="9257" y="17804"/>
                  <a:pt x="9257" y="17804"/>
                  <a:pt x="9257" y="17804"/>
                </a:cubicBezTo>
                <a:cubicBezTo>
                  <a:pt x="9257" y="17935"/>
                  <a:pt x="9257" y="17935"/>
                  <a:pt x="9257" y="17935"/>
                </a:cubicBezTo>
                <a:cubicBezTo>
                  <a:pt x="9257" y="17804"/>
                  <a:pt x="9257" y="17804"/>
                  <a:pt x="9257" y="17804"/>
                </a:cubicBezTo>
                <a:cubicBezTo>
                  <a:pt x="9348" y="17804"/>
                  <a:pt x="9348" y="17804"/>
                  <a:pt x="9348" y="17804"/>
                </a:cubicBezTo>
                <a:cubicBezTo>
                  <a:pt x="9257" y="17804"/>
                  <a:pt x="9257" y="17804"/>
                  <a:pt x="9257" y="17804"/>
                </a:cubicBezTo>
                <a:cubicBezTo>
                  <a:pt x="9348" y="17673"/>
                  <a:pt x="9348" y="17673"/>
                  <a:pt x="9348" y="17673"/>
                </a:cubicBezTo>
                <a:cubicBezTo>
                  <a:pt x="9348" y="17673"/>
                  <a:pt x="9348" y="17673"/>
                  <a:pt x="9348" y="17673"/>
                </a:cubicBezTo>
                <a:cubicBezTo>
                  <a:pt x="9257" y="17673"/>
                  <a:pt x="9257" y="17673"/>
                  <a:pt x="9257" y="17673"/>
                </a:cubicBezTo>
                <a:cubicBezTo>
                  <a:pt x="9166" y="17673"/>
                  <a:pt x="9166" y="17673"/>
                  <a:pt x="9166" y="17673"/>
                </a:cubicBezTo>
                <a:cubicBezTo>
                  <a:pt x="9257" y="17542"/>
                  <a:pt x="9257" y="17542"/>
                  <a:pt x="9257" y="17542"/>
                </a:cubicBezTo>
                <a:cubicBezTo>
                  <a:pt x="9439" y="17542"/>
                  <a:pt x="9439" y="17542"/>
                  <a:pt x="9439" y="17542"/>
                </a:cubicBezTo>
                <a:cubicBezTo>
                  <a:pt x="9620" y="17542"/>
                  <a:pt x="9620" y="17542"/>
                  <a:pt x="9620" y="17542"/>
                </a:cubicBezTo>
                <a:cubicBezTo>
                  <a:pt x="9620" y="17411"/>
                  <a:pt x="9620" y="17411"/>
                  <a:pt x="9620" y="17411"/>
                </a:cubicBezTo>
                <a:cubicBezTo>
                  <a:pt x="9620" y="17411"/>
                  <a:pt x="9620" y="17411"/>
                  <a:pt x="9620" y="17411"/>
                </a:cubicBezTo>
                <a:cubicBezTo>
                  <a:pt x="9620" y="17411"/>
                  <a:pt x="9620" y="17411"/>
                  <a:pt x="9620" y="17411"/>
                </a:cubicBezTo>
                <a:cubicBezTo>
                  <a:pt x="9620" y="17280"/>
                  <a:pt x="9620" y="17280"/>
                  <a:pt x="9620" y="17280"/>
                </a:cubicBezTo>
                <a:cubicBezTo>
                  <a:pt x="9711" y="17280"/>
                  <a:pt x="9711" y="17280"/>
                  <a:pt x="9711" y="17280"/>
                </a:cubicBezTo>
                <a:cubicBezTo>
                  <a:pt x="9711" y="17280"/>
                  <a:pt x="9711" y="17280"/>
                  <a:pt x="9711" y="17280"/>
                </a:cubicBezTo>
                <a:cubicBezTo>
                  <a:pt x="9802" y="17280"/>
                  <a:pt x="9802" y="17280"/>
                  <a:pt x="9802" y="17280"/>
                </a:cubicBezTo>
                <a:cubicBezTo>
                  <a:pt x="9802" y="17411"/>
                  <a:pt x="9802" y="17411"/>
                  <a:pt x="9802" y="17411"/>
                </a:cubicBezTo>
                <a:cubicBezTo>
                  <a:pt x="9802" y="17411"/>
                  <a:pt x="9802" y="17411"/>
                  <a:pt x="9802" y="17411"/>
                </a:cubicBezTo>
                <a:cubicBezTo>
                  <a:pt x="9892" y="17280"/>
                  <a:pt x="9892" y="17280"/>
                  <a:pt x="9892" y="17280"/>
                </a:cubicBezTo>
                <a:cubicBezTo>
                  <a:pt x="9802" y="17280"/>
                  <a:pt x="9802" y="17280"/>
                  <a:pt x="9802" y="17280"/>
                </a:cubicBezTo>
                <a:cubicBezTo>
                  <a:pt x="9892" y="17149"/>
                  <a:pt x="9892" y="17149"/>
                  <a:pt x="9892" y="17149"/>
                </a:cubicBezTo>
                <a:cubicBezTo>
                  <a:pt x="9892" y="17149"/>
                  <a:pt x="9892" y="17149"/>
                  <a:pt x="9892" y="17149"/>
                </a:cubicBezTo>
                <a:cubicBezTo>
                  <a:pt x="9892" y="17018"/>
                  <a:pt x="9892" y="17018"/>
                  <a:pt x="9892" y="17018"/>
                </a:cubicBezTo>
                <a:cubicBezTo>
                  <a:pt x="9983" y="17149"/>
                  <a:pt x="9983" y="17149"/>
                  <a:pt x="9983" y="17149"/>
                </a:cubicBezTo>
                <a:cubicBezTo>
                  <a:pt x="9983" y="17149"/>
                  <a:pt x="9983" y="17149"/>
                  <a:pt x="9983" y="17149"/>
                </a:cubicBezTo>
                <a:cubicBezTo>
                  <a:pt x="9983" y="17280"/>
                  <a:pt x="9983" y="17280"/>
                  <a:pt x="9983" y="17280"/>
                </a:cubicBezTo>
                <a:cubicBezTo>
                  <a:pt x="10074" y="17149"/>
                  <a:pt x="10074" y="17149"/>
                  <a:pt x="10074" y="17149"/>
                </a:cubicBezTo>
                <a:cubicBezTo>
                  <a:pt x="10165" y="17018"/>
                  <a:pt x="10165" y="17018"/>
                  <a:pt x="10165" y="17018"/>
                </a:cubicBezTo>
                <a:cubicBezTo>
                  <a:pt x="10165" y="17018"/>
                  <a:pt x="10165" y="17018"/>
                  <a:pt x="10165" y="17018"/>
                </a:cubicBezTo>
                <a:cubicBezTo>
                  <a:pt x="10255" y="17018"/>
                  <a:pt x="10255" y="17018"/>
                  <a:pt x="10255" y="17018"/>
                </a:cubicBezTo>
                <a:cubicBezTo>
                  <a:pt x="10255" y="16887"/>
                  <a:pt x="10255" y="16887"/>
                  <a:pt x="10255" y="16887"/>
                </a:cubicBezTo>
                <a:cubicBezTo>
                  <a:pt x="10346" y="17018"/>
                  <a:pt x="10346" y="17018"/>
                  <a:pt x="10346" y="17018"/>
                </a:cubicBezTo>
                <a:cubicBezTo>
                  <a:pt x="10346" y="17018"/>
                  <a:pt x="10346" y="17018"/>
                  <a:pt x="10346" y="17018"/>
                </a:cubicBezTo>
                <a:cubicBezTo>
                  <a:pt x="10437" y="16887"/>
                  <a:pt x="10437" y="16887"/>
                  <a:pt x="10437" y="16887"/>
                </a:cubicBezTo>
                <a:cubicBezTo>
                  <a:pt x="10437" y="16756"/>
                  <a:pt x="10437" y="16756"/>
                  <a:pt x="10437" y="16756"/>
                </a:cubicBezTo>
                <a:cubicBezTo>
                  <a:pt x="10437" y="16756"/>
                  <a:pt x="10437" y="16756"/>
                  <a:pt x="10437" y="16756"/>
                </a:cubicBezTo>
                <a:cubicBezTo>
                  <a:pt x="10346" y="16756"/>
                  <a:pt x="10346" y="16756"/>
                  <a:pt x="10346" y="16756"/>
                </a:cubicBezTo>
                <a:cubicBezTo>
                  <a:pt x="10346" y="16756"/>
                  <a:pt x="10346" y="16756"/>
                  <a:pt x="10346" y="16756"/>
                </a:cubicBezTo>
                <a:cubicBezTo>
                  <a:pt x="10437" y="16625"/>
                  <a:pt x="10437" y="16625"/>
                  <a:pt x="10437" y="16625"/>
                </a:cubicBezTo>
                <a:cubicBezTo>
                  <a:pt x="10528" y="16625"/>
                  <a:pt x="10528" y="16625"/>
                  <a:pt x="10528" y="16625"/>
                </a:cubicBezTo>
                <a:cubicBezTo>
                  <a:pt x="10618" y="16495"/>
                  <a:pt x="10618" y="16495"/>
                  <a:pt x="10618" y="16495"/>
                </a:cubicBezTo>
                <a:cubicBezTo>
                  <a:pt x="10618" y="16495"/>
                  <a:pt x="10618" y="16495"/>
                  <a:pt x="10618" y="16495"/>
                </a:cubicBezTo>
                <a:cubicBezTo>
                  <a:pt x="10618" y="16625"/>
                  <a:pt x="10618" y="16625"/>
                  <a:pt x="10618" y="16625"/>
                </a:cubicBezTo>
                <a:cubicBezTo>
                  <a:pt x="10709" y="16495"/>
                  <a:pt x="10709" y="16495"/>
                  <a:pt x="10709" y="16495"/>
                </a:cubicBezTo>
                <a:cubicBezTo>
                  <a:pt x="10800" y="16364"/>
                  <a:pt x="10800" y="16364"/>
                  <a:pt x="10800" y="16364"/>
                </a:cubicBezTo>
                <a:cubicBezTo>
                  <a:pt x="10800" y="16364"/>
                  <a:pt x="10800" y="16364"/>
                  <a:pt x="10800" y="16364"/>
                </a:cubicBezTo>
                <a:cubicBezTo>
                  <a:pt x="10891" y="16364"/>
                  <a:pt x="10891" y="16364"/>
                  <a:pt x="10891" y="16364"/>
                </a:cubicBezTo>
                <a:cubicBezTo>
                  <a:pt x="10891" y="16233"/>
                  <a:pt x="10891" y="16233"/>
                  <a:pt x="10891" y="16233"/>
                </a:cubicBezTo>
                <a:cubicBezTo>
                  <a:pt x="10982" y="16233"/>
                  <a:pt x="10982" y="16233"/>
                  <a:pt x="10982" y="16233"/>
                </a:cubicBezTo>
                <a:cubicBezTo>
                  <a:pt x="10982" y="16364"/>
                  <a:pt x="10982" y="16364"/>
                  <a:pt x="10982" y="16364"/>
                </a:cubicBezTo>
                <a:cubicBezTo>
                  <a:pt x="10982" y="16364"/>
                  <a:pt x="10982" y="16364"/>
                  <a:pt x="10982" y="16364"/>
                </a:cubicBezTo>
                <a:cubicBezTo>
                  <a:pt x="11072" y="16233"/>
                  <a:pt x="11072" y="16233"/>
                  <a:pt x="11072" y="16233"/>
                </a:cubicBezTo>
                <a:cubicBezTo>
                  <a:pt x="11072" y="16233"/>
                  <a:pt x="11072" y="16233"/>
                  <a:pt x="11072" y="16233"/>
                </a:cubicBezTo>
                <a:cubicBezTo>
                  <a:pt x="11163" y="16233"/>
                  <a:pt x="11163" y="16233"/>
                  <a:pt x="11163" y="16233"/>
                </a:cubicBezTo>
                <a:cubicBezTo>
                  <a:pt x="11163" y="16233"/>
                  <a:pt x="11163" y="16233"/>
                  <a:pt x="11163" y="16233"/>
                </a:cubicBezTo>
                <a:cubicBezTo>
                  <a:pt x="11254" y="16102"/>
                  <a:pt x="11254" y="16102"/>
                  <a:pt x="11254" y="16102"/>
                </a:cubicBezTo>
                <a:cubicBezTo>
                  <a:pt x="11254" y="16102"/>
                  <a:pt x="11254" y="16102"/>
                  <a:pt x="11254" y="16102"/>
                </a:cubicBezTo>
                <a:cubicBezTo>
                  <a:pt x="11254" y="16102"/>
                  <a:pt x="11254" y="16102"/>
                  <a:pt x="11254" y="16102"/>
                </a:cubicBezTo>
                <a:cubicBezTo>
                  <a:pt x="11345" y="16102"/>
                  <a:pt x="11345" y="16102"/>
                  <a:pt x="11345" y="16102"/>
                </a:cubicBezTo>
                <a:cubicBezTo>
                  <a:pt x="11435" y="16102"/>
                  <a:pt x="11435" y="16102"/>
                  <a:pt x="11435" y="16102"/>
                </a:cubicBezTo>
                <a:cubicBezTo>
                  <a:pt x="11435" y="16102"/>
                  <a:pt x="11435" y="16102"/>
                  <a:pt x="11435" y="16102"/>
                </a:cubicBezTo>
                <a:cubicBezTo>
                  <a:pt x="11435" y="16102"/>
                  <a:pt x="11435" y="16102"/>
                  <a:pt x="11435" y="16102"/>
                </a:cubicBezTo>
                <a:cubicBezTo>
                  <a:pt x="11435" y="16102"/>
                  <a:pt x="11435" y="16102"/>
                  <a:pt x="11435" y="16102"/>
                </a:cubicBezTo>
                <a:cubicBezTo>
                  <a:pt x="11526" y="16102"/>
                  <a:pt x="11526" y="16102"/>
                  <a:pt x="11526" y="16102"/>
                </a:cubicBezTo>
                <a:cubicBezTo>
                  <a:pt x="11526" y="16102"/>
                  <a:pt x="11526" y="16102"/>
                  <a:pt x="11526" y="16102"/>
                </a:cubicBezTo>
                <a:cubicBezTo>
                  <a:pt x="11526" y="16102"/>
                  <a:pt x="11526" y="16102"/>
                  <a:pt x="11526" y="16102"/>
                </a:cubicBezTo>
                <a:cubicBezTo>
                  <a:pt x="11617" y="15971"/>
                  <a:pt x="11617" y="15971"/>
                  <a:pt x="11617" y="15971"/>
                </a:cubicBezTo>
                <a:cubicBezTo>
                  <a:pt x="11526" y="15971"/>
                  <a:pt x="11526" y="15971"/>
                  <a:pt x="11526" y="15971"/>
                </a:cubicBezTo>
                <a:cubicBezTo>
                  <a:pt x="11526" y="15971"/>
                  <a:pt x="11526" y="15971"/>
                  <a:pt x="11526" y="15971"/>
                </a:cubicBezTo>
                <a:cubicBezTo>
                  <a:pt x="11526" y="15840"/>
                  <a:pt x="11526" y="15840"/>
                  <a:pt x="11526" y="15840"/>
                </a:cubicBezTo>
                <a:cubicBezTo>
                  <a:pt x="11617" y="15840"/>
                  <a:pt x="11617" y="15840"/>
                  <a:pt x="11617" y="15840"/>
                </a:cubicBezTo>
                <a:cubicBezTo>
                  <a:pt x="11708" y="15840"/>
                  <a:pt x="11708" y="15840"/>
                  <a:pt x="11708" y="15840"/>
                </a:cubicBezTo>
                <a:cubicBezTo>
                  <a:pt x="11708" y="15840"/>
                  <a:pt x="11708" y="15840"/>
                  <a:pt x="11708" y="15840"/>
                </a:cubicBezTo>
                <a:cubicBezTo>
                  <a:pt x="11708" y="15840"/>
                  <a:pt x="11708" y="15840"/>
                  <a:pt x="11708" y="15840"/>
                </a:cubicBezTo>
                <a:cubicBezTo>
                  <a:pt x="11708" y="15709"/>
                  <a:pt x="11708" y="15709"/>
                  <a:pt x="11708" y="15709"/>
                </a:cubicBezTo>
                <a:cubicBezTo>
                  <a:pt x="11617" y="15709"/>
                  <a:pt x="11617" y="15709"/>
                  <a:pt x="11617" y="15709"/>
                </a:cubicBezTo>
                <a:cubicBezTo>
                  <a:pt x="11708" y="15709"/>
                  <a:pt x="11708" y="15709"/>
                  <a:pt x="11708" y="15709"/>
                </a:cubicBezTo>
                <a:cubicBezTo>
                  <a:pt x="11798" y="15709"/>
                  <a:pt x="11798" y="15709"/>
                  <a:pt x="11798" y="15709"/>
                </a:cubicBezTo>
                <a:cubicBezTo>
                  <a:pt x="11798" y="15578"/>
                  <a:pt x="11798" y="15578"/>
                  <a:pt x="11798" y="15578"/>
                </a:cubicBezTo>
                <a:cubicBezTo>
                  <a:pt x="11980" y="15578"/>
                  <a:pt x="11980" y="15578"/>
                  <a:pt x="11980" y="15578"/>
                </a:cubicBezTo>
                <a:cubicBezTo>
                  <a:pt x="11980" y="15447"/>
                  <a:pt x="11980" y="15447"/>
                  <a:pt x="11980" y="15447"/>
                </a:cubicBezTo>
                <a:cubicBezTo>
                  <a:pt x="12071" y="15447"/>
                  <a:pt x="12071" y="15447"/>
                  <a:pt x="12071" y="15447"/>
                </a:cubicBezTo>
                <a:cubicBezTo>
                  <a:pt x="12161" y="15316"/>
                  <a:pt x="12161" y="15316"/>
                  <a:pt x="12161" y="15316"/>
                </a:cubicBezTo>
                <a:cubicBezTo>
                  <a:pt x="12161" y="15185"/>
                  <a:pt x="12161" y="15185"/>
                  <a:pt x="12161" y="15185"/>
                </a:cubicBezTo>
                <a:cubicBezTo>
                  <a:pt x="12161" y="15185"/>
                  <a:pt x="12161" y="15185"/>
                  <a:pt x="12161" y="15185"/>
                </a:cubicBezTo>
                <a:cubicBezTo>
                  <a:pt x="12071" y="15185"/>
                  <a:pt x="12071" y="15185"/>
                  <a:pt x="12071" y="15185"/>
                </a:cubicBezTo>
                <a:cubicBezTo>
                  <a:pt x="12071" y="15055"/>
                  <a:pt x="12071" y="15055"/>
                  <a:pt x="12071" y="15055"/>
                </a:cubicBezTo>
                <a:cubicBezTo>
                  <a:pt x="12071" y="15055"/>
                  <a:pt x="12071" y="15055"/>
                  <a:pt x="12071" y="15055"/>
                </a:cubicBezTo>
                <a:cubicBezTo>
                  <a:pt x="11980" y="15055"/>
                  <a:pt x="11980" y="15055"/>
                  <a:pt x="11980" y="15055"/>
                </a:cubicBezTo>
                <a:cubicBezTo>
                  <a:pt x="11980" y="14924"/>
                  <a:pt x="11980" y="14924"/>
                  <a:pt x="11980" y="14924"/>
                </a:cubicBezTo>
                <a:cubicBezTo>
                  <a:pt x="11980" y="14793"/>
                  <a:pt x="11980" y="14793"/>
                  <a:pt x="11980" y="14793"/>
                </a:cubicBezTo>
                <a:cubicBezTo>
                  <a:pt x="12071" y="14793"/>
                  <a:pt x="12071" y="14793"/>
                  <a:pt x="12071" y="14793"/>
                </a:cubicBezTo>
                <a:cubicBezTo>
                  <a:pt x="12071" y="14793"/>
                  <a:pt x="12071" y="14793"/>
                  <a:pt x="12071" y="14793"/>
                </a:cubicBezTo>
                <a:cubicBezTo>
                  <a:pt x="12161" y="14662"/>
                  <a:pt x="12161" y="14662"/>
                  <a:pt x="12161" y="14662"/>
                </a:cubicBezTo>
                <a:cubicBezTo>
                  <a:pt x="12161" y="14662"/>
                  <a:pt x="12161" y="14662"/>
                  <a:pt x="12161" y="14662"/>
                </a:cubicBezTo>
                <a:cubicBezTo>
                  <a:pt x="12161" y="14662"/>
                  <a:pt x="12161" y="14662"/>
                  <a:pt x="12161" y="14662"/>
                </a:cubicBezTo>
                <a:cubicBezTo>
                  <a:pt x="12161" y="14662"/>
                  <a:pt x="12161" y="14662"/>
                  <a:pt x="12161" y="14662"/>
                </a:cubicBezTo>
                <a:cubicBezTo>
                  <a:pt x="12252" y="14662"/>
                  <a:pt x="12252" y="14662"/>
                  <a:pt x="12252" y="14662"/>
                </a:cubicBezTo>
                <a:cubicBezTo>
                  <a:pt x="12343" y="14531"/>
                  <a:pt x="12343" y="14531"/>
                  <a:pt x="12343" y="14531"/>
                </a:cubicBezTo>
                <a:cubicBezTo>
                  <a:pt x="12434" y="14662"/>
                  <a:pt x="12434" y="14662"/>
                  <a:pt x="12434" y="14662"/>
                </a:cubicBezTo>
                <a:cubicBezTo>
                  <a:pt x="12524" y="14531"/>
                  <a:pt x="12524" y="14531"/>
                  <a:pt x="12524" y="14531"/>
                </a:cubicBezTo>
                <a:cubicBezTo>
                  <a:pt x="12524" y="14662"/>
                  <a:pt x="12524" y="14662"/>
                  <a:pt x="12524" y="14662"/>
                </a:cubicBezTo>
                <a:cubicBezTo>
                  <a:pt x="12524" y="14662"/>
                  <a:pt x="12524" y="14662"/>
                  <a:pt x="12524" y="14662"/>
                </a:cubicBezTo>
                <a:cubicBezTo>
                  <a:pt x="12615" y="14662"/>
                  <a:pt x="12615" y="14662"/>
                  <a:pt x="12615" y="14662"/>
                </a:cubicBezTo>
                <a:cubicBezTo>
                  <a:pt x="12706" y="14531"/>
                  <a:pt x="12706" y="14531"/>
                  <a:pt x="12706" y="14531"/>
                </a:cubicBezTo>
                <a:cubicBezTo>
                  <a:pt x="12615" y="14531"/>
                  <a:pt x="12615" y="14531"/>
                  <a:pt x="12615" y="14531"/>
                </a:cubicBezTo>
                <a:cubicBezTo>
                  <a:pt x="12615" y="14531"/>
                  <a:pt x="12615" y="14531"/>
                  <a:pt x="12615" y="14531"/>
                </a:cubicBezTo>
                <a:cubicBezTo>
                  <a:pt x="12615" y="14400"/>
                  <a:pt x="12615" y="14400"/>
                  <a:pt x="12615" y="14400"/>
                </a:cubicBezTo>
                <a:cubicBezTo>
                  <a:pt x="12615" y="14400"/>
                  <a:pt x="12615" y="14400"/>
                  <a:pt x="12615" y="14400"/>
                </a:cubicBezTo>
                <a:cubicBezTo>
                  <a:pt x="12706" y="14400"/>
                  <a:pt x="12706" y="14400"/>
                  <a:pt x="12706" y="14400"/>
                </a:cubicBezTo>
                <a:cubicBezTo>
                  <a:pt x="12887" y="14400"/>
                  <a:pt x="12887" y="14400"/>
                  <a:pt x="12887" y="14400"/>
                </a:cubicBezTo>
                <a:cubicBezTo>
                  <a:pt x="12887" y="14269"/>
                  <a:pt x="12887" y="14269"/>
                  <a:pt x="12887" y="14269"/>
                </a:cubicBezTo>
                <a:cubicBezTo>
                  <a:pt x="12887" y="14138"/>
                  <a:pt x="12887" y="14138"/>
                  <a:pt x="12887" y="14138"/>
                </a:cubicBezTo>
                <a:cubicBezTo>
                  <a:pt x="12706" y="14007"/>
                  <a:pt x="12706" y="14007"/>
                  <a:pt x="12706" y="14007"/>
                </a:cubicBezTo>
                <a:cubicBezTo>
                  <a:pt x="12706" y="14007"/>
                  <a:pt x="12706" y="14007"/>
                  <a:pt x="12706" y="14007"/>
                </a:cubicBezTo>
                <a:cubicBezTo>
                  <a:pt x="12615" y="14138"/>
                  <a:pt x="12615" y="14138"/>
                  <a:pt x="12615" y="14138"/>
                </a:cubicBezTo>
                <a:cubicBezTo>
                  <a:pt x="12615" y="14007"/>
                  <a:pt x="12615" y="14007"/>
                  <a:pt x="12615" y="14007"/>
                </a:cubicBezTo>
                <a:cubicBezTo>
                  <a:pt x="12706" y="14007"/>
                  <a:pt x="12706" y="14007"/>
                  <a:pt x="12706" y="14007"/>
                </a:cubicBezTo>
                <a:cubicBezTo>
                  <a:pt x="12797" y="14007"/>
                  <a:pt x="12797" y="14007"/>
                  <a:pt x="12797" y="14007"/>
                </a:cubicBezTo>
                <a:cubicBezTo>
                  <a:pt x="12887" y="14007"/>
                  <a:pt x="12887" y="14007"/>
                  <a:pt x="12887" y="14007"/>
                </a:cubicBezTo>
                <a:cubicBezTo>
                  <a:pt x="12978" y="14007"/>
                  <a:pt x="12978" y="14007"/>
                  <a:pt x="12978" y="14007"/>
                </a:cubicBezTo>
                <a:cubicBezTo>
                  <a:pt x="13069" y="14007"/>
                  <a:pt x="13069" y="14007"/>
                  <a:pt x="13069" y="14007"/>
                </a:cubicBezTo>
                <a:cubicBezTo>
                  <a:pt x="13069" y="13876"/>
                  <a:pt x="13069" y="13876"/>
                  <a:pt x="13069" y="13876"/>
                </a:cubicBezTo>
                <a:cubicBezTo>
                  <a:pt x="13250" y="13745"/>
                  <a:pt x="13250" y="13745"/>
                  <a:pt x="13250" y="13745"/>
                </a:cubicBezTo>
                <a:cubicBezTo>
                  <a:pt x="13341" y="13615"/>
                  <a:pt x="13341" y="13615"/>
                  <a:pt x="13341" y="13615"/>
                </a:cubicBezTo>
                <a:cubicBezTo>
                  <a:pt x="13432" y="13615"/>
                  <a:pt x="13432" y="13615"/>
                  <a:pt x="13432" y="13615"/>
                </a:cubicBezTo>
                <a:cubicBezTo>
                  <a:pt x="13432" y="13615"/>
                  <a:pt x="13432" y="13615"/>
                  <a:pt x="13432" y="13615"/>
                </a:cubicBezTo>
                <a:cubicBezTo>
                  <a:pt x="13432" y="13484"/>
                  <a:pt x="13432" y="13484"/>
                  <a:pt x="13432" y="13484"/>
                </a:cubicBezTo>
                <a:cubicBezTo>
                  <a:pt x="13613" y="13353"/>
                  <a:pt x="13613" y="13353"/>
                  <a:pt x="13613" y="13353"/>
                </a:cubicBezTo>
                <a:cubicBezTo>
                  <a:pt x="13795" y="13353"/>
                  <a:pt x="13795" y="13353"/>
                  <a:pt x="13795" y="13353"/>
                </a:cubicBezTo>
                <a:cubicBezTo>
                  <a:pt x="13886" y="13222"/>
                  <a:pt x="13886" y="13222"/>
                  <a:pt x="13886" y="13222"/>
                </a:cubicBezTo>
                <a:cubicBezTo>
                  <a:pt x="14067" y="13091"/>
                  <a:pt x="14067" y="13091"/>
                  <a:pt x="14067" y="13091"/>
                </a:cubicBezTo>
                <a:cubicBezTo>
                  <a:pt x="14158" y="12960"/>
                  <a:pt x="14158" y="12960"/>
                  <a:pt x="14158" y="12960"/>
                </a:cubicBezTo>
                <a:cubicBezTo>
                  <a:pt x="14158" y="13091"/>
                  <a:pt x="14158" y="13091"/>
                  <a:pt x="14158" y="13091"/>
                </a:cubicBezTo>
                <a:cubicBezTo>
                  <a:pt x="14158" y="13222"/>
                  <a:pt x="14158" y="13222"/>
                  <a:pt x="14158" y="13222"/>
                </a:cubicBezTo>
                <a:cubicBezTo>
                  <a:pt x="14158" y="13222"/>
                  <a:pt x="14158" y="13222"/>
                  <a:pt x="14158" y="13222"/>
                </a:cubicBezTo>
                <a:cubicBezTo>
                  <a:pt x="14249" y="13222"/>
                  <a:pt x="14249" y="13222"/>
                  <a:pt x="14249" y="13222"/>
                </a:cubicBezTo>
                <a:cubicBezTo>
                  <a:pt x="14249" y="13222"/>
                  <a:pt x="14249" y="13222"/>
                  <a:pt x="14249" y="13222"/>
                </a:cubicBezTo>
                <a:cubicBezTo>
                  <a:pt x="14339" y="13091"/>
                  <a:pt x="14339" y="13091"/>
                  <a:pt x="14339" y="13091"/>
                </a:cubicBezTo>
                <a:cubicBezTo>
                  <a:pt x="14430" y="13091"/>
                  <a:pt x="14430" y="13091"/>
                  <a:pt x="14430" y="13091"/>
                </a:cubicBezTo>
                <a:cubicBezTo>
                  <a:pt x="14612" y="12960"/>
                  <a:pt x="14612" y="12960"/>
                  <a:pt x="14612" y="12960"/>
                </a:cubicBezTo>
                <a:cubicBezTo>
                  <a:pt x="14612" y="12960"/>
                  <a:pt x="14612" y="12960"/>
                  <a:pt x="14612" y="12960"/>
                </a:cubicBezTo>
                <a:cubicBezTo>
                  <a:pt x="14612" y="13091"/>
                  <a:pt x="14612" y="13091"/>
                  <a:pt x="14612" y="13091"/>
                </a:cubicBezTo>
                <a:cubicBezTo>
                  <a:pt x="14521" y="13091"/>
                  <a:pt x="14521" y="13091"/>
                  <a:pt x="14521" y="13091"/>
                </a:cubicBezTo>
                <a:cubicBezTo>
                  <a:pt x="14430" y="13222"/>
                  <a:pt x="14430" y="13222"/>
                  <a:pt x="14430" y="13222"/>
                </a:cubicBezTo>
                <a:cubicBezTo>
                  <a:pt x="14249" y="13353"/>
                  <a:pt x="14249" y="13353"/>
                  <a:pt x="14249" y="13353"/>
                </a:cubicBezTo>
                <a:cubicBezTo>
                  <a:pt x="14249" y="13484"/>
                  <a:pt x="14249" y="13484"/>
                  <a:pt x="14249" y="13484"/>
                </a:cubicBezTo>
                <a:cubicBezTo>
                  <a:pt x="14339" y="13615"/>
                  <a:pt x="14339" y="13615"/>
                  <a:pt x="14339" y="13615"/>
                </a:cubicBezTo>
                <a:cubicBezTo>
                  <a:pt x="14339" y="13745"/>
                  <a:pt x="14339" y="13745"/>
                  <a:pt x="14339" y="13745"/>
                </a:cubicBezTo>
                <a:cubicBezTo>
                  <a:pt x="14249" y="13745"/>
                  <a:pt x="14249" y="13745"/>
                  <a:pt x="14249" y="13745"/>
                </a:cubicBezTo>
                <a:cubicBezTo>
                  <a:pt x="14158" y="13615"/>
                  <a:pt x="14158" y="13615"/>
                  <a:pt x="14158" y="13615"/>
                </a:cubicBezTo>
                <a:cubicBezTo>
                  <a:pt x="14158" y="13745"/>
                  <a:pt x="14158" y="13745"/>
                  <a:pt x="14158" y="13745"/>
                </a:cubicBezTo>
                <a:cubicBezTo>
                  <a:pt x="14067" y="13745"/>
                  <a:pt x="14067" y="13745"/>
                  <a:pt x="14067" y="13745"/>
                </a:cubicBezTo>
                <a:cubicBezTo>
                  <a:pt x="13976" y="13615"/>
                  <a:pt x="13976" y="13615"/>
                  <a:pt x="13976" y="13615"/>
                </a:cubicBezTo>
                <a:cubicBezTo>
                  <a:pt x="13976" y="13484"/>
                  <a:pt x="13976" y="13484"/>
                  <a:pt x="13976" y="13484"/>
                </a:cubicBezTo>
                <a:cubicBezTo>
                  <a:pt x="13886" y="13615"/>
                  <a:pt x="13886" y="13615"/>
                  <a:pt x="13886" y="13615"/>
                </a:cubicBezTo>
                <a:cubicBezTo>
                  <a:pt x="13795" y="13615"/>
                  <a:pt x="13795" y="13615"/>
                  <a:pt x="13795" y="13615"/>
                </a:cubicBezTo>
                <a:cubicBezTo>
                  <a:pt x="13704" y="13745"/>
                  <a:pt x="13704" y="13745"/>
                  <a:pt x="13704" y="13745"/>
                </a:cubicBezTo>
                <a:cubicBezTo>
                  <a:pt x="13523" y="13745"/>
                  <a:pt x="13523" y="13745"/>
                  <a:pt x="13523" y="13745"/>
                </a:cubicBezTo>
                <a:cubicBezTo>
                  <a:pt x="13523" y="13745"/>
                  <a:pt x="13523" y="13745"/>
                  <a:pt x="13523" y="13745"/>
                </a:cubicBezTo>
                <a:cubicBezTo>
                  <a:pt x="13432" y="13876"/>
                  <a:pt x="13432" y="13876"/>
                  <a:pt x="13432" y="13876"/>
                </a:cubicBezTo>
                <a:cubicBezTo>
                  <a:pt x="13523" y="13876"/>
                  <a:pt x="13523" y="13876"/>
                  <a:pt x="13523" y="13876"/>
                </a:cubicBezTo>
                <a:cubicBezTo>
                  <a:pt x="13432" y="14138"/>
                  <a:pt x="13432" y="14138"/>
                  <a:pt x="13432" y="14138"/>
                </a:cubicBezTo>
                <a:cubicBezTo>
                  <a:pt x="13341" y="14138"/>
                  <a:pt x="13341" y="14138"/>
                  <a:pt x="13341" y="14138"/>
                </a:cubicBezTo>
                <a:cubicBezTo>
                  <a:pt x="13341" y="14269"/>
                  <a:pt x="13341" y="14269"/>
                  <a:pt x="13341" y="14269"/>
                </a:cubicBezTo>
                <a:cubicBezTo>
                  <a:pt x="13069" y="14531"/>
                  <a:pt x="13069" y="14531"/>
                  <a:pt x="13069" y="14531"/>
                </a:cubicBezTo>
                <a:cubicBezTo>
                  <a:pt x="12978" y="14662"/>
                  <a:pt x="12978" y="14662"/>
                  <a:pt x="12978" y="14662"/>
                </a:cubicBezTo>
                <a:cubicBezTo>
                  <a:pt x="12978" y="14793"/>
                  <a:pt x="12978" y="14793"/>
                  <a:pt x="12978" y="14793"/>
                </a:cubicBezTo>
                <a:cubicBezTo>
                  <a:pt x="13069" y="14924"/>
                  <a:pt x="13069" y="14924"/>
                  <a:pt x="13069" y="14924"/>
                </a:cubicBezTo>
                <a:cubicBezTo>
                  <a:pt x="13160" y="14793"/>
                  <a:pt x="13160" y="14793"/>
                  <a:pt x="13160" y="14793"/>
                </a:cubicBezTo>
                <a:cubicBezTo>
                  <a:pt x="13160" y="14793"/>
                  <a:pt x="13160" y="14793"/>
                  <a:pt x="13160" y="14793"/>
                </a:cubicBezTo>
                <a:cubicBezTo>
                  <a:pt x="13250" y="14793"/>
                  <a:pt x="13250" y="14793"/>
                  <a:pt x="13250" y="14793"/>
                </a:cubicBezTo>
                <a:cubicBezTo>
                  <a:pt x="13341" y="14793"/>
                  <a:pt x="13341" y="14793"/>
                  <a:pt x="13341" y="14793"/>
                </a:cubicBezTo>
                <a:cubicBezTo>
                  <a:pt x="13341" y="14793"/>
                  <a:pt x="13341" y="14793"/>
                  <a:pt x="13341" y="14793"/>
                </a:cubicBezTo>
                <a:cubicBezTo>
                  <a:pt x="13160" y="14924"/>
                  <a:pt x="13160" y="14924"/>
                  <a:pt x="13160" y="14924"/>
                </a:cubicBezTo>
                <a:cubicBezTo>
                  <a:pt x="13069" y="14924"/>
                  <a:pt x="13069" y="14924"/>
                  <a:pt x="13069" y="14924"/>
                </a:cubicBezTo>
                <a:cubicBezTo>
                  <a:pt x="13069" y="15055"/>
                  <a:pt x="13069" y="15055"/>
                  <a:pt x="13069" y="15055"/>
                </a:cubicBezTo>
                <a:cubicBezTo>
                  <a:pt x="12978" y="15055"/>
                  <a:pt x="12978" y="15055"/>
                  <a:pt x="12978" y="15055"/>
                </a:cubicBezTo>
                <a:cubicBezTo>
                  <a:pt x="12887" y="15055"/>
                  <a:pt x="12887" y="15055"/>
                  <a:pt x="12887" y="15055"/>
                </a:cubicBezTo>
                <a:cubicBezTo>
                  <a:pt x="12887" y="15055"/>
                  <a:pt x="12887" y="15055"/>
                  <a:pt x="12887" y="15055"/>
                </a:cubicBezTo>
                <a:cubicBezTo>
                  <a:pt x="12887" y="15185"/>
                  <a:pt x="12887" y="15185"/>
                  <a:pt x="12887" y="15185"/>
                </a:cubicBezTo>
                <a:cubicBezTo>
                  <a:pt x="12797" y="15185"/>
                  <a:pt x="12797" y="15185"/>
                  <a:pt x="12797" y="15185"/>
                </a:cubicBezTo>
                <a:cubicBezTo>
                  <a:pt x="12797" y="15185"/>
                  <a:pt x="12797" y="15185"/>
                  <a:pt x="12797" y="15185"/>
                </a:cubicBezTo>
                <a:cubicBezTo>
                  <a:pt x="12797" y="15316"/>
                  <a:pt x="12797" y="15316"/>
                  <a:pt x="12797" y="15316"/>
                </a:cubicBezTo>
                <a:cubicBezTo>
                  <a:pt x="12887" y="15447"/>
                  <a:pt x="12887" y="15447"/>
                  <a:pt x="12887" y="15447"/>
                </a:cubicBezTo>
                <a:cubicBezTo>
                  <a:pt x="12887" y="15447"/>
                  <a:pt x="12887" y="15447"/>
                  <a:pt x="12887" y="15447"/>
                </a:cubicBezTo>
                <a:cubicBezTo>
                  <a:pt x="12978" y="15316"/>
                  <a:pt x="12978" y="15316"/>
                  <a:pt x="12978" y="15316"/>
                </a:cubicBezTo>
                <a:cubicBezTo>
                  <a:pt x="12978" y="15447"/>
                  <a:pt x="12978" y="15447"/>
                  <a:pt x="12978" y="15447"/>
                </a:cubicBezTo>
                <a:cubicBezTo>
                  <a:pt x="12978" y="15316"/>
                  <a:pt x="12978" y="15316"/>
                  <a:pt x="12978" y="15316"/>
                </a:cubicBezTo>
                <a:cubicBezTo>
                  <a:pt x="13069" y="15316"/>
                  <a:pt x="13069" y="15316"/>
                  <a:pt x="13069" y="15316"/>
                </a:cubicBezTo>
                <a:cubicBezTo>
                  <a:pt x="13069" y="15316"/>
                  <a:pt x="13069" y="15316"/>
                  <a:pt x="13069" y="15316"/>
                </a:cubicBezTo>
                <a:cubicBezTo>
                  <a:pt x="13160" y="15316"/>
                  <a:pt x="13160" y="15316"/>
                  <a:pt x="13160" y="15316"/>
                </a:cubicBezTo>
                <a:cubicBezTo>
                  <a:pt x="13160" y="15316"/>
                  <a:pt x="13160" y="15316"/>
                  <a:pt x="13160" y="15316"/>
                </a:cubicBezTo>
                <a:cubicBezTo>
                  <a:pt x="13160" y="15185"/>
                  <a:pt x="13160" y="15185"/>
                  <a:pt x="13160" y="15185"/>
                </a:cubicBezTo>
                <a:cubicBezTo>
                  <a:pt x="13250" y="15185"/>
                  <a:pt x="13250" y="15185"/>
                  <a:pt x="13250" y="15185"/>
                </a:cubicBezTo>
                <a:cubicBezTo>
                  <a:pt x="13250" y="15055"/>
                  <a:pt x="13250" y="15055"/>
                  <a:pt x="13250" y="15055"/>
                </a:cubicBezTo>
                <a:cubicBezTo>
                  <a:pt x="13341" y="14924"/>
                  <a:pt x="13341" y="14924"/>
                  <a:pt x="13341" y="14924"/>
                </a:cubicBezTo>
                <a:cubicBezTo>
                  <a:pt x="13341" y="15055"/>
                  <a:pt x="13341" y="15055"/>
                  <a:pt x="13341" y="15055"/>
                </a:cubicBezTo>
                <a:cubicBezTo>
                  <a:pt x="13341" y="15055"/>
                  <a:pt x="13341" y="15055"/>
                  <a:pt x="13341" y="15055"/>
                </a:cubicBezTo>
                <a:cubicBezTo>
                  <a:pt x="13341" y="15185"/>
                  <a:pt x="13341" y="15185"/>
                  <a:pt x="13341" y="15185"/>
                </a:cubicBezTo>
                <a:cubicBezTo>
                  <a:pt x="13432" y="15185"/>
                  <a:pt x="13432" y="15185"/>
                  <a:pt x="13432" y="15185"/>
                </a:cubicBezTo>
                <a:cubicBezTo>
                  <a:pt x="13523" y="15055"/>
                  <a:pt x="13523" y="15055"/>
                  <a:pt x="13523" y="15055"/>
                </a:cubicBezTo>
                <a:cubicBezTo>
                  <a:pt x="13613" y="15055"/>
                  <a:pt x="13613" y="15055"/>
                  <a:pt x="13613" y="15055"/>
                </a:cubicBezTo>
                <a:cubicBezTo>
                  <a:pt x="13704" y="15055"/>
                  <a:pt x="13704" y="15055"/>
                  <a:pt x="13704" y="15055"/>
                </a:cubicBezTo>
                <a:cubicBezTo>
                  <a:pt x="13704" y="15055"/>
                  <a:pt x="13704" y="15055"/>
                  <a:pt x="13704" y="15055"/>
                </a:cubicBezTo>
                <a:cubicBezTo>
                  <a:pt x="13795" y="14793"/>
                  <a:pt x="13795" y="14793"/>
                  <a:pt x="13795" y="14793"/>
                </a:cubicBezTo>
                <a:cubicBezTo>
                  <a:pt x="13886" y="14793"/>
                  <a:pt x="13886" y="14793"/>
                  <a:pt x="13886" y="14793"/>
                </a:cubicBezTo>
                <a:cubicBezTo>
                  <a:pt x="13886" y="14793"/>
                  <a:pt x="13886" y="14793"/>
                  <a:pt x="13886" y="14793"/>
                </a:cubicBezTo>
                <a:cubicBezTo>
                  <a:pt x="13795" y="14924"/>
                  <a:pt x="13795" y="14924"/>
                  <a:pt x="13795" y="14924"/>
                </a:cubicBezTo>
                <a:cubicBezTo>
                  <a:pt x="13795" y="14924"/>
                  <a:pt x="13795" y="14924"/>
                  <a:pt x="13795" y="14924"/>
                </a:cubicBezTo>
                <a:cubicBezTo>
                  <a:pt x="13795" y="14924"/>
                  <a:pt x="13795" y="14924"/>
                  <a:pt x="13795" y="14924"/>
                </a:cubicBezTo>
                <a:cubicBezTo>
                  <a:pt x="13886" y="14793"/>
                  <a:pt x="13886" y="14793"/>
                  <a:pt x="13886" y="14793"/>
                </a:cubicBezTo>
                <a:cubicBezTo>
                  <a:pt x="13976" y="14662"/>
                  <a:pt x="13976" y="14662"/>
                  <a:pt x="13976" y="14662"/>
                </a:cubicBezTo>
                <a:cubicBezTo>
                  <a:pt x="14067" y="14531"/>
                  <a:pt x="14067" y="14531"/>
                  <a:pt x="14067" y="14531"/>
                </a:cubicBezTo>
                <a:cubicBezTo>
                  <a:pt x="14067" y="14662"/>
                  <a:pt x="14067" y="14662"/>
                  <a:pt x="14067" y="14662"/>
                </a:cubicBezTo>
                <a:cubicBezTo>
                  <a:pt x="13976" y="14793"/>
                  <a:pt x="13976" y="14793"/>
                  <a:pt x="13976" y="14793"/>
                </a:cubicBezTo>
                <a:cubicBezTo>
                  <a:pt x="13976" y="14793"/>
                  <a:pt x="13976" y="14793"/>
                  <a:pt x="13976" y="14793"/>
                </a:cubicBezTo>
                <a:cubicBezTo>
                  <a:pt x="14067" y="14662"/>
                  <a:pt x="14067" y="14662"/>
                  <a:pt x="14067" y="14662"/>
                </a:cubicBezTo>
                <a:cubicBezTo>
                  <a:pt x="14067" y="14793"/>
                  <a:pt x="14067" y="14793"/>
                  <a:pt x="14067" y="14793"/>
                </a:cubicBezTo>
                <a:cubicBezTo>
                  <a:pt x="14067" y="14793"/>
                  <a:pt x="14067" y="14793"/>
                  <a:pt x="14067" y="14793"/>
                </a:cubicBezTo>
                <a:cubicBezTo>
                  <a:pt x="14158" y="14793"/>
                  <a:pt x="14158" y="14793"/>
                  <a:pt x="14158" y="14793"/>
                </a:cubicBezTo>
                <a:cubicBezTo>
                  <a:pt x="14249" y="14924"/>
                  <a:pt x="14249" y="14924"/>
                  <a:pt x="14249" y="14924"/>
                </a:cubicBezTo>
                <a:cubicBezTo>
                  <a:pt x="14249" y="14793"/>
                  <a:pt x="14249" y="14793"/>
                  <a:pt x="14249" y="14793"/>
                </a:cubicBezTo>
                <a:cubicBezTo>
                  <a:pt x="14339" y="14662"/>
                  <a:pt x="14339" y="14662"/>
                  <a:pt x="14339" y="14662"/>
                </a:cubicBezTo>
                <a:cubicBezTo>
                  <a:pt x="14430" y="14662"/>
                  <a:pt x="14430" y="14662"/>
                  <a:pt x="14430" y="14662"/>
                </a:cubicBezTo>
                <a:cubicBezTo>
                  <a:pt x="14521" y="14662"/>
                  <a:pt x="14521" y="14662"/>
                  <a:pt x="14521" y="14662"/>
                </a:cubicBezTo>
                <a:cubicBezTo>
                  <a:pt x="14430" y="14531"/>
                  <a:pt x="14430" y="14531"/>
                  <a:pt x="14430" y="14531"/>
                </a:cubicBezTo>
                <a:cubicBezTo>
                  <a:pt x="14430" y="14531"/>
                  <a:pt x="14430" y="14531"/>
                  <a:pt x="14430" y="14531"/>
                </a:cubicBezTo>
                <a:cubicBezTo>
                  <a:pt x="14612" y="14400"/>
                  <a:pt x="14612" y="14400"/>
                  <a:pt x="14612" y="14400"/>
                </a:cubicBezTo>
                <a:cubicBezTo>
                  <a:pt x="14612" y="14269"/>
                  <a:pt x="14612" y="14269"/>
                  <a:pt x="14612" y="14269"/>
                </a:cubicBezTo>
                <a:cubicBezTo>
                  <a:pt x="14612" y="14269"/>
                  <a:pt x="14612" y="14269"/>
                  <a:pt x="14612" y="14269"/>
                </a:cubicBezTo>
                <a:cubicBezTo>
                  <a:pt x="14612" y="14269"/>
                  <a:pt x="14612" y="14269"/>
                  <a:pt x="14612" y="14269"/>
                </a:cubicBezTo>
                <a:cubicBezTo>
                  <a:pt x="14521" y="14138"/>
                  <a:pt x="14521" y="14138"/>
                  <a:pt x="14521" y="14138"/>
                </a:cubicBezTo>
                <a:cubicBezTo>
                  <a:pt x="14430" y="14138"/>
                  <a:pt x="14430" y="14138"/>
                  <a:pt x="14430" y="14138"/>
                </a:cubicBezTo>
                <a:cubicBezTo>
                  <a:pt x="14430" y="14138"/>
                  <a:pt x="14430" y="14138"/>
                  <a:pt x="14430" y="14138"/>
                </a:cubicBezTo>
                <a:cubicBezTo>
                  <a:pt x="14521" y="14138"/>
                  <a:pt x="14521" y="14138"/>
                  <a:pt x="14521" y="14138"/>
                </a:cubicBezTo>
                <a:cubicBezTo>
                  <a:pt x="14612" y="14138"/>
                  <a:pt x="14612" y="14138"/>
                  <a:pt x="14612" y="14138"/>
                </a:cubicBezTo>
                <a:cubicBezTo>
                  <a:pt x="14612" y="14138"/>
                  <a:pt x="14612" y="14138"/>
                  <a:pt x="14612" y="14138"/>
                </a:cubicBezTo>
                <a:cubicBezTo>
                  <a:pt x="14612" y="14007"/>
                  <a:pt x="14612" y="14007"/>
                  <a:pt x="14612" y="14007"/>
                </a:cubicBezTo>
                <a:cubicBezTo>
                  <a:pt x="14521" y="14007"/>
                  <a:pt x="14521" y="14007"/>
                  <a:pt x="14521" y="14007"/>
                </a:cubicBezTo>
                <a:cubicBezTo>
                  <a:pt x="14521" y="14007"/>
                  <a:pt x="14521" y="14007"/>
                  <a:pt x="14521" y="14007"/>
                </a:cubicBezTo>
                <a:cubicBezTo>
                  <a:pt x="14521" y="13876"/>
                  <a:pt x="14521" y="13876"/>
                  <a:pt x="14521" y="13876"/>
                </a:cubicBezTo>
                <a:cubicBezTo>
                  <a:pt x="14612" y="13876"/>
                  <a:pt x="14612" y="13876"/>
                  <a:pt x="14612" y="13876"/>
                </a:cubicBezTo>
                <a:cubicBezTo>
                  <a:pt x="14612" y="13876"/>
                  <a:pt x="14612" y="13876"/>
                  <a:pt x="14612" y="13876"/>
                </a:cubicBezTo>
                <a:cubicBezTo>
                  <a:pt x="14703" y="13876"/>
                  <a:pt x="14703" y="13876"/>
                  <a:pt x="14703" y="13876"/>
                </a:cubicBezTo>
                <a:cubicBezTo>
                  <a:pt x="14703" y="13745"/>
                  <a:pt x="14703" y="13745"/>
                  <a:pt x="14703" y="13745"/>
                </a:cubicBezTo>
                <a:cubicBezTo>
                  <a:pt x="14612" y="13745"/>
                  <a:pt x="14612" y="13745"/>
                  <a:pt x="14612" y="13745"/>
                </a:cubicBezTo>
                <a:cubicBezTo>
                  <a:pt x="14793" y="13615"/>
                  <a:pt x="14793" y="13615"/>
                  <a:pt x="14793" y="13615"/>
                </a:cubicBezTo>
                <a:cubicBezTo>
                  <a:pt x="14884" y="13745"/>
                  <a:pt x="14884" y="13745"/>
                  <a:pt x="14884" y="13745"/>
                </a:cubicBezTo>
                <a:cubicBezTo>
                  <a:pt x="14884" y="13615"/>
                  <a:pt x="14884" y="13615"/>
                  <a:pt x="14884" y="13615"/>
                </a:cubicBezTo>
                <a:cubicBezTo>
                  <a:pt x="14975" y="13615"/>
                  <a:pt x="14975" y="13615"/>
                  <a:pt x="14975" y="13615"/>
                </a:cubicBezTo>
                <a:cubicBezTo>
                  <a:pt x="14884" y="13745"/>
                  <a:pt x="14884" y="13745"/>
                  <a:pt x="14884" y="13745"/>
                </a:cubicBezTo>
                <a:cubicBezTo>
                  <a:pt x="14884" y="13876"/>
                  <a:pt x="14884" y="13876"/>
                  <a:pt x="14884" y="13876"/>
                </a:cubicBezTo>
                <a:cubicBezTo>
                  <a:pt x="14884" y="14007"/>
                  <a:pt x="14884" y="14007"/>
                  <a:pt x="14884" y="14007"/>
                </a:cubicBezTo>
                <a:cubicBezTo>
                  <a:pt x="14884" y="14007"/>
                  <a:pt x="14884" y="14007"/>
                  <a:pt x="14884" y="14007"/>
                </a:cubicBezTo>
                <a:cubicBezTo>
                  <a:pt x="14975" y="13876"/>
                  <a:pt x="14975" y="13876"/>
                  <a:pt x="14975" y="13876"/>
                </a:cubicBezTo>
                <a:cubicBezTo>
                  <a:pt x="15066" y="13745"/>
                  <a:pt x="15066" y="13745"/>
                  <a:pt x="15066" y="13745"/>
                </a:cubicBezTo>
                <a:cubicBezTo>
                  <a:pt x="15066" y="13745"/>
                  <a:pt x="15066" y="13745"/>
                  <a:pt x="15066" y="13745"/>
                </a:cubicBezTo>
                <a:cubicBezTo>
                  <a:pt x="15066" y="13876"/>
                  <a:pt x="15066" y="13876"/>
                  <a:pt x="15066" y="13876"/>
                </a:cubicBezTo>
                <a:cubicBezTo>
                  <a:pt x="14975" y="13876"/>
                  <a:pt x="14975" y="13876"/>
                  <a:pt x="14975" y="13876"/>
                </a:cubicBezTo>
                <a:cubicBezTo>
                  <a:pt x="15066" y="14007"/>
                  <a:pt x="15066" y="14007"/>
                  <a:pt x="15066" y="14007"/>
                </a:cubicBezTo>
                <a:cubicBezTo>
                  <a:pt x="15156" y="13876"/>
                  <a:pt x="15156" y="13876"/>
                  <a:pt x="15156" y="13876"/>
                </a:cubicBezTo>
                <a:cubicBezTo>
                  <a:pt x="15156" y="13876"/>
                  <a:pt x="15156" y="13876"/>
                  <a:pt x="15156" y="13876"/>
                </a:cubicBezTo>
                <a:cubicBezTo>
                  <a:pt x="15156" y="13876"/>
                  <a:pt x="15156" y="13876"/>
                  <a:pt x="15156" y="13876"/>
                </a:cubicBezTo>
                <a:cubicBezTo>
                  <a:pt x="15247" y="13876"/>
                  <a:pt x="15247" y="13876"/>
                  <a:pt x="15247" y="13876"/>
                </a:cubicBezTo>
                <a:cubicBezTo>
                  <a:pt x="15338" y="13876"/>
                  <a:pt x="15338" y="13876"/>
                  <a:pt x="15338" y="13876"/>
                </a:cubicBezTo>
                <a:cubicBezTo>
                  <a:pt x="15429" y="13745"/>
                  <a:pt x="15429" y="13745"/>
                  <a:pt x="15429" y="13745"/>
                </a:cubicBezTo>
                <a:cubicBezTo>
                  <a:pt x="15519" y="13745"/>
                  <a:pt x="15519" y="13745"/>
                  <a:pt x="15519" y="13745"/>
                </a:cubicBezTo>
                <a:cubicBezTo>
                  <a:pt x="15519" y="13745"/>
                  <a:pt x="15519" y="13745"/>
                  <a:pt x="15519" y="13745"/>
                </a:cubicBezTo>
                <a:cubicBezTo>
                  <a:pt x="15519" y="13745"/>
                  <a:pt x="15519" y="13745"/>
                  <a:pt x="15519" y="13745"/>
                </a:cubicBezTo>
                <a:cubicBezTo>
                  <a:pt x="15429" y="13745"/>
                  <a:pt x="15429" y="13745"/>
                  <a:pt x="15429" y="13745"/>
                </a:cubicBezTo>
                <a:cubicBezTo>
                  <a:pt x="15338" y="13876"/>
                  <a:pt x="15338" y="13876"/>
                  <a:pt x="15338" y="13876"/>
                </a:cubicBezTo>
                <a:cubicBezTo>
                  <a:pt x="15338" y="13876"/>
                  <a:pt x="15338" y="13876"/>
                  <a:pt x="15338" y="13876"/>
                </a:cubicBezTo>
                <a:cubicBezTo>
                  <a:pt x="15247" y="14007"/>
                  <a:pt x="15247" y="14007"/>
                  <a:pt x="15247" y="14007"/>
                </a:cubicBezTo>
                <a:cubicBezTo>
                  <a:pt x="15338" y="14007"/>
                  <a:pt x="15338" y="14007"/>
                  <a:pt x="15338" y="14007"/>
                </a:cubicBezTo>
                <a:cubicBezTo>
                  <a:pt x="15429" y="14138"/>
                  <a:pt x="15429" y="14138"/>
                  <a:pt x="15429" y="14138"/>
                </a:cubicBezTo>
                <a:cubicBezTo>
                  <a:pt x="15519" y="14138"/>
                  <a:pt x="15519" y="14138"/>
                  <a:pt x="15519" y="14138"/>
                </a:cubicBezTo>
                <a:cubicBezTo>
                  <a:pt x="15519" y="14269"/>
                  <a:pt x="15519" y="14269"/>
                  <a:pt x="15519" y="14269"/>
                </a:cubicBezTo>
                <a:cubicBezTo>
                  <a:pt x="15429" y="14138"/>
                  <a:pt x="15429" y="14138"/>
                  <a:pt x="15429" y="14138"/>
                </a:cubicBezTo>
                <a:cubicBezTo>
                  <a:pt x="15338" y="14138"/>
                  <a:pt x="15338" y="14138"/>
                  <a:pt x="15338" y="14138"/>
                </a:cubicBezTo>
                <a:cubicBezTo>
                  <a:pt x="15247" y="14138"/>
                  <a:pt x="15247" y="14138"/>
                  <a:pt x="15247" y="14138"/>
                </a:cubicBezTo>
                <a:cubicBezTo>
                  <a:pt x="15247" y="14269"/>
                  <a:pt x="15247" y="14269"/>
                  <a:pt x="15247" y="14269"/>
                </a:cubicBezTo>
                <a:cubicBezTo>
                  <a:pt x="15247" y="14269"/>
                  <a:pt x="15247" y="14269"/>
                  <a:pt x="15247" y="14269"/>
                </a:cubicBezTo>
                <a:cubicBezTo>
                  <a:pt x="15338" y="14269"/>
                  <a:pt x="15338" y="14269"/>
                  <a:pt x="15338" y="14269"/>
                </a:cubicBezTo>
                <a:cubicBezTo>
                  <a:pt x="15429" y="14269"/>
                  <a:pt x="15429" y="14269"/>
                  <a:pt x="15429" y="14269"/>
                </a:cubicBezTo>
                <a:cubicBezTo>
                  <a:pt x="15338" y="14269"/>
                  <a:pt x="15338" y="14269"/>
                  <a:pt x="15338" y="14269"/>
                </a:cubicBezTo>
                <a:cubicBezTo>
                  <a:pt x="15247" y="14269"/>
                  <a:pt x="15247" y="14269"/>
                  <a:pt x="15247" y="14269"/>
                </a:cubicBezTo>
                <a:cubicBezTo>
                  <a:pt x="15338" y="14400"/>
                  <a:pt x="15338" y="14400"/>
                  <a:pt x="15338" y="14400"/>
                </a:cubicBezTo>
                <a:cubicBezTo>
                  <a:pt x="15429" y="14400"/>
                  <a:pt x="15429" y="14400"/>
                  <a:pt x="15429" y="14400"/>
                </a:cubicBezTo>
                <a:cubicBezTo>
                  <a:pt x="15429" y="14531"/>
                  <a:pt x="15429" y="14531"/>
                  <a:pt x="15429" y="14531"/>
                </a:cubicBezTo>
                <a:cubicBezTo>
                  <a:pt x="15429" y="14531"/>
                  <a:pt x="15429" y="14531"/>
                  <a:pt x="15429" y="14531"/>
                </a:cubicBezTo>
                <a:cubicBezTo>
                  <a:pt x="15338" y="14531"/>
                  <a:pt x="15338" y="14531"/>
                  <a:pt x="15338" y="14531"/>
                </a:cubicBezTo>
                <a:cubicBezTo>
                  <a:pt x="15338" y="14531"/>
                  <a:pt x="15338" y="14531"/>
                  <a:pt x="15338" y="14531"/>
                </a:cubicBezTo>
                <a:cubicBezTo>
                  <a:pt x="15429" y="14531"/>
                  <a:pt x="15429" y="14531"/>
                  <a:pt x="15429" y="14531"/>
                </a:cubicBezTo>
                <a:cubicBezTo>
                  <a:pt x="15519" y="14531"/>
                  <a:pt x="15519" y="14531"/>
                  <a:pt x="15519" y="14531"/>
                </a:cubicBezTo>
                <a:cubicBezTo>
                  <a:pt x="15519" y="14662"/>
                  <a:pt x="15519" y="14662"/>
                  <a:pt x="15519" y="14662"/>
                </a:cubicBezTo>
                <a:cubicBezTo>
                  <a:pt x="15610" y="14662"/>
                  <a:pt x="15610" y="14662"/>
                  <a:pt x="15610" y="14662"/>
                </a:cubicBezTo>
                <a:cubicBezTo>
                  <a:pt x="15701" y="14662"/>
                  <a:pt x="15701" y="14662"/>
                  <a:pt x="15701" y="14662"/>
                </a:cubicBezTo>
                <a:cubicBezTo>
                  <a:pt x="15792" y="14662"/>
                  <a:pt x="15792" y="14662"/>
                  <a:pt x="15792" y="14662"/>
                </a:cubicBezTo>
                <a:cubicBezTo>
                  <a:pt x="15792" y="14662"/>
                  <a:pt x="15792" y="14662"/>
                  <a:pt x="15792" y="14662"/>
                </a:cubicBezTo>
                <a:cubicBezTo>
                  <a:pt x="15701" y="14793"/>
                  <a:pt x="15701" y="14793"/>
                  <a:pt x="15701" y="14793"/>
                </a:cubicBezTo>
                <a:cubicBezTo>
                  <a:pt x="15701" y="14793"/>
                  <a:pt x="15701" y="14793"/>
                  <a:pt x="15701" y="14793"/>
                </a:cubicBezTo>
                <a:cubicBezTo>
                  <a:pt x="15792" y="14793"/>
                  <a:pt x="15792" y="14793"/>
                  <a:pt x="15792" y="14793"/>
                </a:cubicBezTo>
                <a:cubicBezTo>
                  <a:pt x="15792" y="14924"/>
                  <a:pt x="15792" y="14924"/>
                  <a:pt x="15792" y="14924"/>
                </a:cubicBezTo>
                <a:cubicBezTo>
                  <a:pt x="15882" y="14924"/>
                  <a:pt x="15882" y="14924"/>
                  <a:pt x="15882" y="14924"/>
                </a:cubicBezTo>
                <a:cubicBezTo>
                  <a:pt x="15882" y="14793"/>
                  <a:pt x="15882" y="14793"/>
                  <a:pt x="15882" y="14793"/>
                </a:cubicBezTo>
                <a:cubicBezTo>
                  <a:pt x="15882" y="14793"/>
                  <a:pt x="15882" y="14793"/>
                  <a:pt x="15882" y="14793"/>
                </a:cubicBezTo>
                <a:cubicBezTo>
                  <a:pt x="15882" y="14793"/>
                  <a:pt x="15882" y="14793"/>
                  <a:pt x="15882" y="14793"/>
                </a:cubicBezTo>
                <a:cubicBezTo>
                  <a:pt x="15973" y="14793"/>
                  <a:pt x="15973" y="14793"/>
                  <a:pt x="15973" y="14793"/>
                </a:cubicBezTo>
                <a:cubicBezTo>
                  <a:pt x="15973" y="14793"/>
                  <a:pt x="15973" y="14793"/>
                  <a:pt x="15973" y="14793"/>
                </a:cubicBezTo>
                <a:cubicBezTo>
                  <a:pt x="15973" y="14924"/>
                  <a:pt x="15973" y="14924"/>
                  <a:pt x="15973" y="14924"/>
                </a:cubicBezTo>
                <a:cubicBezTo>
                  <a:pt x="15882" y="15055"/>
                  <a:pt x="15882" y="15055"/>
                  <a:pt x="15882" y="15055"/>
                </a:cubicBezTo>
                <a:cubicBezTo>
                  <a:pt x="15882" y="15185"/>
                  <a:pt x="15882" y="15185"/>
                  <a:pt x="15882" y="15185"/>
                </a:cubicBezTo>
                <a:cubicBezTo>
                  <a:pt x="15882" y="15185"/>
                  <a:pt x="15882" y="15185"/>
                  <a:pt x="15882" y="15185"/>
                </a:cubicBezTo>
                <a:cubicBezTo>
                  <a:pt x="15882" y="15185"/>
                  <a:pt x="15882" y="15185"/>
                  <a:pt x="15882" y="15185"/>
                </a:cubicBezTo>
                <a:cubicBezTo>
                  <a:pt x="15792" y="15185"/>
                  <a:pt x="15792" y="15185"/>
                  <a:pt x="15792" y="15185"/>
                </a:cubicBezTo>
                <a:cubicBezTo>
                  <a:pt x="15792" y="15185"/>
                  <a:pt x="15792" y="15185"/>
                  <a:pt x="15792" y="15185"/>
                </a:cubicBezTo>
                <a:cubicBezTo>
                  <a:pt x="15973" y="15316"/>
                  <a:pt x="15973" y="15316"/>
                  <a:pt x="15973" y="15316"/>
                </a:cubicBezTo>
                <a:cubicBezTo>
                  <a:pt x="16064" y="15316"/>
                  <a:pt x="16064" y="15316"/>
                  <a:pt x="16064" y="15316"/>
                </a:cubicBezTo>
                <a:cubicBezTo>
                  <a:pt x="16155" y="15316"/>
                  <a:pt x="16155" y="15316"/>
                  <a:pt x="16155" y="15316"/>
                </a:cubicBezTo>
                <a:cubicBezTo>
                  <a:pt x="16245" y="15316"/>
                  <a:pt x="16245" y="15316"/>
                  <a:pt x="16245" y="15316"/>
                </a:cubicBezTo>
                <a:cubicBezTo>
                  <a:pt x="16336" y="15316"/>
                  <a:pt x="16336" y="15316"/>
                  <a:pt x="16336" y="15316"/>
                </a:cubicBezTo>
                <a:cubicBezTo>
                  <a:pt x="16427" y="15185"/>
                  <a:pt x="16427" y="15185"/>
                  <a:pt x="16427" y="15185"/>
                </a:cubicBezTo>
                <a:cubicBezTo>
                  <a:pt x="16427" y="15316"/>
                  <a:pt x="16427" y="15316"/>
                  <a:pt x="16427" y="15316"/>
                </a:cubicBezTo>
                <a:cubicBezTo>
                  <a:pt x="16427" y="15316"/>
                  <a:pt x="16427" y="15316"/>
                  <a:pt x="16427" y="15316"/>
                </a:cubicBezTo>
                <a:cubicBezTo>
                  <a:pt x="16518" y="15316"/>
                  <a:pt x="16518" y="15316"/>
                  <a:pt x="16518" y="15316"/>
                </a:cubicBezTo>
                <a:cubicBezTo>
                  <a:pt x="16518" y="15447"/>
                  <a:pt x="16518" y="15447"/>
                  <a:pt x="16518" y="15447"/>
                </a:cubicBezTo>
                <a:cubicBezTo>
                  <a:pt x="16608" y="15447"/>
                  <a:pt x="16608" y="15447"/>
                  <a:pt x="16608" y="15447"/>
                </a:cubicBezTo>
                <a:cubicBezTo>
                  <a:pt x="16608" y="15578"/>
                  <a:pt x="16608" y="15578"/>
                  <a:pt x="16608" y="15578"/>
                </a:cubicBezTo>
                <a:cubicBezTo>
                  <a:pt x="16699" y="15578"/>
                  <a:pt x="16699" y="15578"/>
                  <a:pt x="16699" y="15578"/>
                </a:cubicBezTo>
                <a:cubicBezTo>
                  <a:pt x="16790" y="15447"/>
                  <a:pt x="16790" y="15447"/>
                  <a:pt x="16790" y="15447"/>
                </a:cubicBezTo>
                <a:cubicBezTo>
                  <a:pt x="16790" y="15447"/>
                  <a:pt x="16790" y="15447"/>
                  <a:pt x="16790" y="15447"/>
                </a:cubicBezTo>
                <a:cubicBezTo>
                  <a:pt x="16881" y="15447"/>
                  <a:pt x="16881" y="15447"/>
                  <a:pt x="16881" y="15447"/>
                </a:cubicBezTo>
                <a:cubicBezTo>
                  <a:pt x="16881" y="15578"/>
                  <a:pt x="16881" y="15578"/>
                  <a:pt x="16881" y="15578"/>
                </a:cubicBezTo>
                <a:cubicBezTo>
                  <a:pt x="16790" y="15578"/>
                  <a:pt x="16790" y="15578"/>
                  <a:pt x="16790" y="15578"/>
                </a:cubicBezTo>
                <a:cubicBezTo>
                  <a:pt x="16699" y="15578"/>
                  <a:pt x="16699" y="15578"/>
                  <a:pt x="16699" y="15578"/>
                </a:cubicBezTo>
                <a:cubicBezTo>
                  <a:pt x="16699" y="15709"/>
                  <a:pt x="16699" y="15709"/>
                  <a:pt x="16699" y="15709"/>
                </a:cubicBezTo>
                <a:cubicBezTo>
                  <a:pt x="16881" y="15709"/>
                  <a:pt x="16881" y="15709"/>
                  <a:pt x="16881" y="15709"/>
                </a:cubicBezTo>
                <a:cubicBezTo>
                  <a:pt x="16881" y="15840"/>
                  <a:pt x="16881" y="15840"/>
                  <a:pt x="16881" y="15840"/>
                </a:cubicBezTo>
                <a:cubicBezTo>
                  <a:pt x="16881" y="15840"/>
                  <a:pt x="16881" y="15840"/>
                  <a:pt x="16881" y="15840"/>
                </a:cubicBezTo>
                <a:cubicBezTo>
                  <a:pt x="17062" y="15971"/>
                  <a:pt x="17062" y="15971"/>
                  <a:pt x="17062" y="15971"/>
                </a:cubicBezTo>
                <a:cubicBezTo>
                  <a:pt x="17153" y="15840"/>
                  <a:pt x="17153" y="15840"/>
                  <a:pt x="17153" y="15840"/>
                </a:cubicBezTo>
                <a:cubicBezTo>
                  <a:pt x="17244" y="15840"/>
                  <a:pt x="17244" y="15840"/>
                  <a:pt x="17244" y="15840"/>
                </a:cubicBezTo>
                <a:cubicBezTo>
                  <a:pt x="17244" y="15840"/>
                  <a:pt x="17244" y="15840"/>
                  <a:pt x="17244" y="15840"/>
                </a:cubicBezTo>
                <a:cubicBezTo>
                  <a:pt x="17334" y="15840"/>
                  <a:pt x="17334" y="15840"/>
                  <a:pt x="17334" y="15840"/>
                </a:cubicBezTo>
                <a:cubicBezTo>
                  <a:pt x="17425" y="15709"/>
                  <a:pt x="17425" y="15709"/>
                  <a:pt x="17425" y="15709"/>
                </a:cubicBezTo>
                <a:cubicBezTo>
                  <a:pt x="17425" y="15709"/>
                  <a:pt x="17425" y="15709"/>
                  <a:pt x="17425" y="15709"/>
                </a:cubicBezTo>
                <a:cubicBezTo>
                  <a:pt x="17425" y="15840"/>
                  <a:pt x="17425" y="15840"/>
                  <a:pt x="17425" y="15840"/>
                </a:cubicBezTo>
                <a:cubicBezTo>
                  <a:pt x="17334" y="15840"/>
                  <a:pt x="17334" y="15840"/>
                  <a:pt x="17334" y="15840"/>
                </a:cubicBezTo>
                <a:cubicBezTo>
                  <a:pt x="17334" y="16102"/>
                  <a:pt x="17334" y="16102"/>
                  <a:pt x="17334" y="16102"/>
                </a:cubicBezTo>
                <a:cubicBezTo>
                  <a:pt x="17334" y="16102"/>
                  <a:pt x="17334" y="16102"/>
                  <a:pt x="17334" y="16102"/>
                </a:cubicBezTo>
                <a:cubicBezTo>
                  <a:pt x="17244" y="16233"/>
                  <a:pt x="17244" y="16233"/>
                  <a:pt x="17244" y="16233"/>
                </a:cubicBezTo>
                <a:cubicBezTo>
                  <a:pt x="17153" y="16102"/>
                  <a:pt x="17153" y="16102"/>
                  <a:pt x="17153" y="16102"/>
                </a:cubicBezTo>
                <a:cubicBezTo>
                  <a:pt x="17153" y="16102"/>
                  <a:pt x="17153" y="16102"/>
                  <a:pt x="17153" y="16102"/>
                </a:cubicBezTo>
                <a:cubicBezTo>
                  <a:pt x="17153" y="16233"/>
                  <a:pt x="17153" y="16233"/>
                  <a:pt x="17153" y="16233"/>
                </a:cubicBezTo>
                <a:cubicBezTo>
                  <a:pt x="17244" y="16364"/>
                  <a:pt x="17244" y="16364"/>
                  <a:pt x="17244" y="16364"/>
                </a:cubicBezTo>
                <a:cubicBezTo>
                  <a:pt x="17244" y="16364"/>
                  <a:pt x="17244" y="16364"/>
                  <a:pt x="17244" y="16364"/>
                </a:cubicBezTo>
                <a:cubicBezTo>
                  <a:pt x="17334" y="16364"/>
                  <a:pt x="17334" y="16364"/>
                  <a:pt x="17334" y="16364"/>
                </a:cubicBezTo>
                <a:cubicBezTo>
                  <a:pt x="17425" y="16364"/>
                  <a:pt x="17425" y="16364"/>
                  <a:pt x="17425" y="16364"/>
                </a:cubicBezTo>
                <a:cubicBezTo>
                  <a:pt x="17334" y="16495"/>
                  <a:pt x="17334" y="16495"/>
                  <a:pt x="17334" y="16495"/>
                </a:cubicBezTo>
                <a:cubicBezTo>
                  <a:pt x="17334" y="16495"/>
                  <a:pt x="17334" y="16495"/>
                  <a:pt x="17334" y="16495"/>
                </a:cubicBezTo>
                <a:cubicBezTo>
                  <a:pt x="17334" y="16495"/>
                  <a:pt x="17334" y="16495"/>
                  <a:pt x="17334" y="16495"/>
                </a:cubicBezTo>
                <a:cubicBezTo>
                  <a:pt x="17425" y="16625"/>
                  <a:pt x="17425" y="16625"/>
                  <a:pt x="17425" y="16625"/>
                </a:cubicBezTo>
                <a:cubicBezTo>
                  <a:pt x="17425" y="16625"/>
                  <a:pt x="17425" y="16625"/>
                  <a:pt x="17425" y="16625"/>
                </a:cubicBezTo>
                <a:cubicBezTo>
                  <a:pt x="17516" y="16625"/>
                  <a:pt x="17516" y="16625"/>
                  <a:pt x="17516" y="16625"/>
                </a:cubicBezTo>
                <a:cubicBezTo>
                  <a:pt x="17607" y="16495"/>
                  <a:pt x="17607" y="16495"/>
                  <a:pt x="17607" y="16495"/>
                </a:cubicBezTo>
                <a:cubicBezTo>
                  <a:pt x="17697" y="16364"/>
                  <a:pt x="17697" y="16364"/>
                  <a:pt x="17697" y="16364"/>
                </a:cubicBezTo>
                <a:cubicBezTo>
                  <a:pt x="17607" y="16495"/>
                  <a:pt x="17607" y="16495"/>
                  <a:pt x="17607" y="16495"/>
                </a:cubicBezTo>
                <a:cubicBezTo>
                  <a:pt x="17607" y="16625"/>
                  <a:pt x="17607" y="16625"/>
                  <a:pt x="17607" y="16625"/>
                </a:cubicBezTo>
                <a:cubicBezTo>
                  <a:pt x="17607" y="16625"/>
                  <a:pt x="17607" y="16625"/>
                  <a:pt x="17607" y="16625"/>
                </a:cubicBezTo>
                <a:cubicBezTo>
                  <a:pt x="17607" y="16756"/>
                  <a:pt x="17607" y="16756"/>
                  <a:pt x="17607" y="16756"/>
                </a:cubicBezTo>
                <a:cubicBezTo>
                  <a:pt x="17516" y="16756"/>
                  <a:pt x="17516" y="16756"/>
                  <a:pt x="17516" y="16756"/>
                </a:cubicBezTo>
                <a:cubicBezTo>
                  <a:pt x="17516" y="16887"/>
                  <a:pt x="17516" y="16887"/>
                  <a:pt x="17516" y="16887"/>
                </a:cubicBezTo>
                <a:cubicBezTo>
                  <a:pt x="17607" y="16887"/>
                  <a:pt x="17607" y="16887"/>
                  <a:pt x="17607" y="16887"/>
                </a:cubicBezTo>
                <a:cubicBezTo>
                  <a:pt x="17607" y="17018"/>
                  <a:pt x="17607" y="17018"/>
                  <a:pt x="17607" y="17018"/>
                </a:cubicBezTo>
                <a:cubicBezTo>
                  <a:pt x="17607" y="17149"/>
                  <a:pt x="17607" y="17149"/>
                  <a:pt x="17607" y="17149"/>
                </a:cubicBezTo>
                <a:cubicBezTo>
                  <a:pt x="17607" y="17280"/>
                  <a:pt x="17607" y="17280"/>
                  <a:pt x="17607" y="17280"/>
                </a:cubicBezTo>
                <a:cubicBezTo>
                  <a:pt x="17697" y="17280"/>
                  <a:pt x="17697" y="17280"/>
                  <a:pt x="17697" y="17280"/>
                </a:cubicBezTo>
                <a:cubicBezTo>
                  <a:pt x="17607" y="17411"/>
                  <a:pt x="17607" y="17411"/>
                  <a:pt x="17607" y="17411"/>
                </a:cubicBezTo>
                <a:cubicBezTo>
                  <a:pt x="17697" y="17411"/>
                  <a:pt x="17697" y="17411"/>
                  <a:pt x="17697" y="17411"/>
                </a:cubicBezTo>
                <a:cubicBezTo>
                  <a:pt x="17788" y="17673"/>
                  <a:pt x="17788" y="17673"/>
                  <a:pt x="17788" y="17673"/>
                </a:cubicBezTo>
                <a:cubicBezTo>
                  <a:pt x="17788" y="17673"/>
                  <a:pt x="17788" y="17673"/>
                  <a:pt x="17788" y="17673"/>
                </a:cubicBezTo>
                <a:cubicBezTo>
                  <a:pt x="17788" y="17673"/>
                  <a:pt x="17788" y="17673"/>
                  <a:pt x="17788" y="17673"/>
                </a:cubicBezTo>
                <a:cubicBezTo>
                  <a:pt x="17879" y="17673"/>
                  <a:pt x="17879" y="17673"/>
                  <a:pt x="17879" y="17673"/>
                </a:cubicBezTo>
                <a:cubicBezTo>
                  <a:pt x="17879" y="17673"/>
                  <a:pt x="17879" y="17673"/>
                  <a:pt x="17879" y="17673"/>
                </a:cubicBezTo>
                <a:cubicBezTo>
                  <a:pt x="17970" y="17673"/>
                  <a:pt x="17970" y="17673"/>
                  <a:pt x="17970" y="17673"/>
                </a:cubicBezTo>
                <a:cubicBezTo>
                  <a:pt x="17970" y="17673"/>
                  <a:pt x="17970" y="17673"/>
                  <a:pt x="17970" y="17673"/>
                </a:cubicBezTo>
                <a:cubicBezTo>
                  <a:pt x="17970" y="17673"/>
                  <a:pt x="17970" y="17673"/>
                  <a:pt x="17970" y="17673"/>
                </a:cubicBezTo>
                <a:cubicBezTo>
                  <a:pt x="17970" y="17673"/>
                  <a:pt x="17970" y="17673"/>
                  <a:pt x="17970" y="17673"/>
                </a:cubicBezTo>
                <a:cubicBezTo>
                  <a:pt x="18061" y="17673"/>
                  <a:pt x="18061" y="17673"/>
                  <a:pt x="18061" y="17673"/>
                </a:cubicBezTo>
                <a:cubicBezTo>
                  <a:pt x="18061" y="17542"/>
                  <a:pt x="18061" y="17542"/>
                  <a:pt x="18061" y="17542"/>
                </a:cubicBezTo>
                <a:cubicBezTo>
                  <a:pt x="18061" y="17411"/>
                  <a:pt x="18061" y="17411"/>
                  <a:pt x="18061" y="17411"/>
                </a:cubicBezTo>
                <a:cubicBezTo>
                  <a:pt x="17970" y="17411"/>
                  <a:pt x="17970" y="17411"/>
                  <a:pt x="17970" y="17411"/>
                </a:cubicBezTo>
                <a:cubicBezTo>
                  <a:pt x="17970" y="17542"/>
                  <a:pt x="17970" y="17542"/>
                  <a:pt x="17970" y="17542"/>
                </a:cubicBezTo>
                <a:cubicBezTo>
                  <a:pt x="17970" y="17411"/>
                  <a:pt x="17970" y="17411"/>
                  <a:pt x="17970" y="17411"/>
                </a:cubicBezTo>
                <a:cubicBezTo>
                  <a:pt x="17970" y="17411"/>
                  <a:pt x="17970" y="17411"/>
                  <a:pt x="17970" y="17411"/>
                </a:cubicBezTo>
                <a:cubicBezTo>
                  <a:pt x="17970" y="17280"/>
                  <a:pt x="17970" y="17280"/>
                  <a:pt x="17970" y="17280"/>
                </a:cubicBezTo>
                <a:cubicBezTo>
                  <a:pt x="17970" y="17149"/>
                  <a:pt x="17970" y="17149"/>
                  <a:pt x="17970" y="17149"/>
                </a:cubicBezTo>
                <a:cubicBezTo>
                  <a:pt x="17879" y="17149"/>
                  <a:pt x="17879" y="17149"/>
                  <a:pt x="17879" y="17149"/>
                </a:cubicBezTo>
                <a:cubicBezTo>
                  <a:pt x="17879" y="17149"/>
                  <a:pt x="17879" y="17149"/>
                  <a:pt x="17879" y="17149"/>
                </a:cubicBezTo>
                <a:cubicBezTo>
                  <a:pt x="17970" y="17018"/>
                  <a:pt x="17970" y="17018"/>
                  <a:pt x="17970" y="17018"/>
                </a:cubicBezTo>
                <a:cubicBezTo>
                  <a:pt x="17970" y="17018"/>
                  <a:pt x="17970" y="17018"/>
                  <a:pt x="17970" y="17018"/>
                </a:cubicBezTo>
                <a:cubicBezTo>
                  <a:pt x="17970" y="17018"/>
                  <a:pt x="17970" y="17018"/>
                  <a:pt x="17970" y="17018"/>
                </a:cubicBezTo>
                <a:cubicBezTo>
                  <a:pt x="17970" y="17018"/>
                  <a:pt x="17970" y="17018"/>
                  <a:pt x="17970" y="17018"/>
                </a:cubicBezTo>
                <a:cubicBezTo>
                  <a:pt x="18061" y="17149"/>
                  <a:pt x="18061" y="17149"/>
                  <a:pt x="18061" y="17149"/>
                </a:cubicBezTo>
                <a:cubicBezTo>
                  <a:pt x="18061" y="17018"/>
                  <a:pt x="18061" y="17018"/>
                  <a:pt x="18061" y="17018"/>
                </a:cubicBezTo>
                <a:cubicBezTo>
                  <a:pt x="18061" y="17149"/>
                  <a:pt x="18061" y="17149"/>
                  <a:pt x="18061" y="17149"/>
                </a:cubicBezTo>
                <a:cubicBezTo>
                  <a:pt x="18151" y="17149"/>
                  <a:pt x="18151" y="17149"/>
                  <a:pt x="18151" y="17149"/>
                </a:cubicBezTo>
                <a:cubicBezTo>
                  <a:pt x="18061" y="17280"/>
                  <a:pt x="18061" y="17280"/>
                  <a:pt x="18061" y="17280"/>
                </a:cubicBezTo>
                <a:cubicBezTo>
                  <a:pt x="18151" y="17411"/>
                  <a:pt x="18151" y="17411"/>
                  <a:pt x="18151" y="17411"/>
                </a:cubicBezTo>
                <a:cubicBezTo>
                  <a:pt x="18151" y="17411"/>
                  <a:pt x="18151" y="17411"/>
                  <a:pt x="18151" y="17411"/>
                </a:cubicBezTo>
                <a:cubicBezTo>
                  <a:pt x="18242" y="17280"/>
                  <a:pt x="18242" y="17280"/>
                  <a:pt x="18242" y="17280"/>
                </a:cubicBezTo>
                <a:cubicBezTo>
                  <a:pt x="18242" y="17280"/>
                  <a:pt x="18242" y="17280"/>
                  <a:pt x="18242" y="17280"/>
                </a:cubicBezTo>
                <a:cubicBezTo>
                  <a:pt x="18242" y="17411"/>
                  <a:pt x="18242" y="17411"/>
                  <a:pt x="18242" y="17411"/>
                </a:cubicBezTo>
                <a:cubicBezTo>
                  <a:pt x="18151" y="17411"/>
                  <a:pt x="18151" y="17411"/>
                  <a:pt x="18151" y="17411"/>
                </a:cubicBezTo>
                <a:cubicBezTo>
                  <a:pt x="18151" y="17542"/>
                  <a:pt x="18151" y="17542"/>
                  <a:pt x="18151" y="17542"/>
                </a:cubicBezTo>
                <a:cubicBezTo>
                  <a:pt x="18242" y="17542"/>
                  <a:pt x="18242" y="17542"/>
                  <a:pt x="18242" y="17542"/>
                </a:cubicBezTo>
                <a:cubicBezTo>
                  <a:pt x="18151" y="17673"/>
                  <a:pt x="18151" y="17673"/>
                  <a:pt x="18151" y="17673"/>
                </a:cubicBezTo>
                <a:cubicBezTo>
                  <a:pt x="18151" y="17804"/>
                  <a:pt x="18151" y="17804"/>
                  <a:pt x="18151" y="17804"/>
                </a:cubicBezTo>
                <a:cubicBezTo>
                  <a:pt x="18242" y="17804"/>
                  <a:pt x="18242" y="17804"/>
                  <a:pt x="18242" y="17804"/>
                </a:cubicBezTo>
                <a:cubicBezTo>
                  <a:pt x="18333" y="17804"/>
                  <a:pt x="18333" y="17804"/>
                  <a:pt x="18333" y="17804"/>
                </a:cubicBezTo>
                <a:cubicBezTo>
                  <a:pt x="18333" y="17673"/>
                  <a:pt x="18333" y="17673"/>
                  <a:pt x="18333" y="17673"/>
                </a:cubicBezTo>
                <a:cubicBezTo>
                  <a:pt x="18333" y="17673"/>
                  <a:pt x="18333" y="17673"/>
                  <a:pt x="18333" y="17673"/>
                </a:cubicBezTo>
                <a:cubicBezTo>
                  <a:pt x="18333" y="17804"/>
                  <a:pt x="18333" y="17804"/>
                  <a:pt x="18333" y="17804"/>
                </a:cubicBezTo>
                <a:cubicBezTo>
                  <a:pt x="18333" y="17935"/>
                  <a:pt x="18333" y="17935"/>
                  <a:pt x="18333" y="17935"/>
                </a:cubicBezTo>
                <a:cubicBezTo>
                  <a:pt x="18424" y="17935"/>
                  <a:pt x="18424" y="17935"/>
                  <a:pt x="18424" y="17935"/>
                </a:cubicBezTo>
                <a:cubicBezTo>
                  <a:pt x="18424" y="17804"/>
                  <a:pt x="18424" y="17804"/>
                  <a:pt x="18424" y="17804"/>
                </a:cubicBezTo>
                <a:cubicBezTo>
                  <a:pt x="18514" y="17673"/>
                  <a:pt x="18514" y="17673"/>
                  <a:pt x="18514" y="17673"/>
                </a:cubicBezTo>
                <a:cubicBezTo>
                  <a:pt x="18514" y="17542"/>
                  <a:pt x="18514" y="17542"/>
                  <a:pt x="18514" y="17542"/>
                </a:cubicBezTo>
                <a:cubicBezTo>
                  <a:pt x="18514" y="17280"/>
                  <a:pt x="18514" y="17280"/>
                  <a:pt x="18514" y="17280"/>
                </a:cubicBezTo>
                <a:cubicBezTo>
                  <a:pt x="18605" y="17149"/>
                  <a:pt x="18605" y="17149"/>
                  <a:pt x="18605" y="17149"/>
                </a:cubicBezTo>
                <a:cubicBezTo>
                  <a:pt x="18605" y="16887"/>
                  <a:pt x="18605" y="16887"/>
                  <a:pt x="18605" y="16887"/>
                </a:cubicBezTo>
                <a:cubicBezTo>
                  <a:pt x="18514" y="16756"/>
                  <a:pt x="18514" y="16756"/>
                  <a:pt x="18514" y="16756"/>
                </a:cubicBezTo>
                <a:cubicBezTo>
                  <a:pt x="18514" y="16625"/>
                  <a:pt x="18514" y="16625"/>
                  <a:pt x="18514" y="16625"/>
                </a:cubicBezTo>
                <a:cubicBezTo>
                  <a:pt x="18514" y="16625"/>
                  <a:pt x="18514" y="16625"/>
                  <a:pt x="18514" y="16625"/>
                </a:cubicBezTo>
                <a:cubicBezTo>
                  <a:pt x="18605" y="16625"/>
                  <a:pt x="18605" y="16625"/>
                  <a:pt x="18605" y="16625"/>
                </a:cubicBezTo>
                <a:cubicBezTo>
                  <a:pt x="18605" y="16756"/>
                  <a:pt x="18605" y="16756"/>
                  <a:pt x="18605" y="16756"/>
                </a:cubicBezTo>
                <a:cubicBezTo>
                  <a:pt x="18605" y="16756"/>
                  <a:pt x="18605" y="16756"/>
                  <a:pt x="18605" y="16756"/>
                </a:cubicBezTo>
                <a:cubicBezTo>
                  <a:pt x="18696" y="16625"/>
                  <a:pt x="18696" y="16625"/>
                  <a:pt x="18696" y="16625"/>
                </a:cubicBezTo>
                <a:cubicBezTo>
                  <a:pt x="18787" y="16625"/>
                  <a:pt x="18787" y="16625"/>
                  <a:pt x="18787" y="16625"/>
                </a:cubicBezTo>
                <a:cubicBezTo>
                  <a:pt x="18696" y="16756"/>
                  <a:pt x="18696" y="16756"/>
                  <a:pt x="18696" y="16756"/>
                </a:cubicBezTo>
                <a:cubicBezTo>
                  <a:pt x="18696" y="16887"/>
                  <a:pt x="18696" y="16887"/>
                  <a:pt x="18696" y="16887"/>
                </a:cubicBezTo>
                <a:cubicBezTo>
                  <a:pt x="18696" y="17018"/>
                  <a:pt x="18696" y="17018"/>
                  <a:pt x="18696" y="17018"/>
                </a:cubicBezTo>
                <a:cubicBezTo>
                  <a:pt x="18605" y="17280"/>
                  <a:pt x="18605" y="17280"/>
                  <a:pt x="18605" y="17280"/>
                </a:cubicBezTo>
                <a:cubicBezTo>
                  <a:pt x="18605" y="17411"/>
                  <a:pt x="18605" y="17411"/>
                  <a:pt x="18605" y="17411"/>
                </a:cubicBezTo>
                <a:cubicBezTo>
                  <a:pt x="18605" y="17411"/>
                  <a:pt x="18605" y="17411"/>
                  <a:pt x="18605" y="17411"/>
                </a:cubicBezTo>
                <a:cubicBezTo>
                  <a:pt x="18605" y="17542"/>
                  <a:pt x="18605" y="17542"/>
                  <a:pt x="18605" y="17542"/>
                </a:cubicBezTo>
                <a:cubicBezTo>
                  <a:pt x="18605" y="17673"/>
                  <a:pt x="18605" y="17673"/>
                  <a:pt x="18605" y="17673"/>
                </a:cubicBezTo>
                <a:cubicBezTo>
                  <a:pt x="18605" y="17804"/>
                  <a:pt x="18605" y="17804"/>
                  <a:pt x="18605" y="17804"/>
                </a:cubicBezTo>
                <a:cubicBezTo>
                  <a:pt x="18605" y="17804"/>
                  <a:pt x="18605" y="17804"/>
                  <a:pt x="18605" y="17804"/>
                </a:cubicBezTo>
                <a:cubicBezTo>
                  <a:pt x="18696" y="17935"/>
                  <a:pt x="18696" y="17935"/>
                  <a:pt x="18696" y="17935"/>
                </a:cubicBezTo>
                <a:cubicBezTo>
                  <a:pt x="18696" y="18065"/>
                  <a:pt x="18696" y="18065"/>
                  <a:pt x="18696" y="18065"/>
                </a:cubicBezTo>
                <a:cubicBezTo>
                  <a:pt x="18696" y="18065"/>
                  <a:pt x="18696" y="18065"/>
                  <a:pt x="18696" y="18065"/>
                </a:cubicBezTo>
                <a:cubicBezTo>
                  <a:pt x="18787" y="18196"/>
                  <a:pt x="18787" y="18196"/>
                  <a:pt x="18787" y="18196"/>
                </a:cubicBezTo>
                <a:cubicBezTo>
                  <a:pt x="18787" y="18196"/>
                  <a:pt x="18787" y="18196"/>
                  <a:pt x="18787" y="18196"/>
                </a:cubicBezTo>
                <a:cubicBezTo>
                  <a:pt x="18877" y="18196"/>
                  <a:pt x="18877" y="18196"/>
                  <a:pt x="18877" y="18196"/>
                </a:cubicBezTo>
                <a:cubicBezTo>
                  <a:pt x="18877" y="18196"/>
                  <a:pt x="18877" y="18196"/>
                  <a:pt x="18877" y="18196"/>
                </a:cubicBezTo>
                <a:cubicBezTo>
                  <a:pt x="18968" y="18196"/>
                  <a:pt x="18968" y="18196"/>
                  <a:pt x="18968" y="18196"/>
                </a:cubicBezTo>
                <a:cubicBezTo>
                  <a:pt x="19059" y="18196"/>
                  <a:pt x="19059" y="18196"/>
                  <a:pt x="19059" y="18196"/>
                </a:cubicBezTo>
                <a:cubicBezTo>
                  <a:pt x="19059" y="18196"/>
                  <a:pt x="19059" y="18196"/>
                  <a:pt x="19059" y="18196"/>
                </a:cubicBezTo>
                <a:cubicBezTo>
                  <a:pt x="18968" y="18327"/>
                  <a:pt x="18968" y="18327"/>
                  <a:pt x="18968" y="18327"/>
                </a:cubicBezTo>
                <a:cubicBezTo>
                  <a:pt x="18877" y="18327"/>
                  <a:pt x="18877" y="18327"/>
                  <a:pt x="18877" y="18327"/>
                </a:cubicBezTo>
                <a:cubicBezTo>
                  <a:pt x="18877" y="18327"/>
                  <a:pt x="18877" y="18327"/>
                  <a:pt x="18877" y="18327"/>
                </a:cubicBezTo>
                <a:cubicBezTo>
                  <a:pt x="18968" y="18458"/>
                  <a:pt x="18968" y="18458"/>
                  <a:pt x="18968" y="18458"/>
                </a:cubicBezTo>
                <a:cubicBezTo>
                  <a:pt x="18877" y="18458"/>
                  <a:pt x="18877" y="18458"/>
                  <a:pt x="18877" y="18458"/>
                </a:cubicBezTo>
                <a:cubicBezTo>
                  <a:pt x="18877" y="18458"/>
                  <a:pt x="18877" y="18458"/>
                  <a:pt x="18877" y="18458"/>
                </a:cubicBezTo>
                <a:cubicBezTo>
                  <a:pt x="18877" y="18589"/>
                  <a:pt x="18877" y="18589"/>
                  <a:pt x="18877" y="18589"/>
                </a:cubicBezTo>
                <a:cubicBezTo>
                  <a:pt x="18877" y="18720"/>
                  <a:pt x="18877" y="18720"/>
                  <a:pt x="18877" y="18720"/>
                </a:cubicBezTo>
                <a:cubicBezTo>
                  <a:pt x="18877" y="18720"/>
                  <a:pt x="18877" y="18720"/>
                  <a:pt x="18877" y="18720"/>
                </a:cubicBezTo>
                <a:cubicBezTo>
                  <a:pt x="18877" y="18720"/>
                  <a:pt x="18877" y="18720"/>
                  <a:pt x="18877" y="18720"/>
                </a:cubicBezTo>
                <a:cubicBezTo>
                  <a:pt x="18787" y="18720"/>
                  <a:pt x="18787" y="18720"/>
                  <a:pt x="18787" y="18720"/>
                </a:cubicBezTo>
                <a:cubicBezTo>
                  <a:pt x="18787" y="18589"/>
                  <a:pt x="18787" y="18589"/>
                  <a:pt x="18787" y="18589"/>
                </a:cubicBezTo>
                <a:cubicBezTo>
                  <a:pt x="18787" y="18720"/>
                  <a:pt x="18787" y="18720"/>
                  <a:pt x="18787" y="18720"/>
                </a:cubicBezTo>
                <a:cubicBezTo>
                  <a:pt x="18787" y="18720"/>
                  <a:pt x="18787" y="18720"/>
                  <a:pt x="18787" y="18720"/>
                </a:cubicBezTo>
                <a:cubicBezTo>
                  <a:pt x="18787" y="18851"/>
                  <a:pt x="18787" y="18851"/>
                  <a:pt x="18787" y="18851"/>
                </a:cubicBezTo>
                <a:cubicBezTo>
                  <a:pt x="18787" y="18982"/>
                  <a:pt x="18787" y="18982"/>
                  <a:pt x="18787" y="18982"/>
                </a:cubicBezTo>
                <a:cubicBezTo>
                  <a:pt x="18787" y="18982"/>
                  <a:pt x="18787" y="18982"/>
                  <a:pt x="18787" y="18982"/>
                </a:cubicBezTo>
                <a:cubicBezTo>
                  <a:pt x="18787" y="18982"/>
                  <a:pt x="18787" y="18982"/>
                  <a:pt x="18787" y="18982"/>
                </a:cubicBezTo>
                <a:cubicBezTo>
                  <a:pt x="18696" y="18982"/>
                  <a:pt x="18696" y="18982"/>
                  <a:pt x="18696" y="18982"/>
                </a:cubicBezTo>
                <a:cubicBezTo>
                  <a:pt x="18696" y="19113"/>
                  <a:pt x="18696" y="19113"/>
                  <a:pt x="18696" y="19113"/>
                </a:cubicBezTo>
                <a:cubicBezTo>
                  <a:pt x="18696" y="19113"/>
                  <a:pt x="18696" y="19113"/>
                  <a:pt x="18696" y="19113"/>
                </a:cubicBezTo>
                <a:cubicBezTo>
                  <a:pt x="18696" y="19113"/>
                  <a:pt x="18696" y="19113"/>
                  <a:pt x="18696" y="19113"/>
                </a:cubicBezTo>
                <a:cubicBezTo>
                  <a:pt x="18787" y="19113"/>
                  <a:pt x="18787" y="19113"/>
                  <a:pt x="18787" y="19113"/>
                </a:cubicBezTo>
                <a:cubicBezTo>
                  <a:pt x="18787" y="19244"/>
                  <a:pt x="18787" y="19244"/>
                  <a:pt x="18787" y="19244"/>
                </a:cubicBezTo>
                <a:cubicBezTo>
                  <a:pt x="18877" y="19244"/>
                  <a:pt x="18877" y="19244"/>
                  <a:pt x="18877" y="19244"/>
                </a:cubicBezTo>
                <a:cubicBezTo>
                  <a:pt x="18877" y="19244"/>
                  <a:pt x="18877" y="19244"/>
                  <a:pt x="18877" y="19244"/>
                </a:cubicBezTo>
                <a:cubicBezTo>
                  <a:pt x="18968" y="19375"/>
                  <a:pt x="18968" y="19375"/>
                  <a:pt x="18968" y="19375"/>
                </a:cubicBezTo>
                <a:cubicBezTo>
                  <a:pt x="18968" y="19375"/>
                  <a:pt x="18968" y="19375"/>
                  <a:pt x="18968" y="19375"/>
                </a:cubicBezTo>
                <a:cubicBezTo>
                  <a:pt x="18877" y="19375"/>
                  <a:pt x="18877" y="19375"/>
                  <a:pt x="18877" y="19375"/>
                </a:cubicBezTo>
                <a:cubicBezTo>
                  <a:pt x="18877" y="19375"/>
                  <a:pt x="18877" y="19375"/>
                  <a:pt x="18877" y="19375"/>
                </a:cubicBezTo>
                <a:cubicBezTo>
                  <a:pt x="18877" y="19505"/>
                  <a:pt x="18877" y="19505"/>
                  <a:pt x="18877" y="19505"/>
                </a:cubicBezTo>
                <a:cubicBezTo>
                  <a:pt x="18877" y="19505"/>
                  <a:pt x="18877" y="19505"/>
                  <a:pt x="18877" y="19505"/>
                </a:cubicBezTo>
                <a:cubicBezTo>
                  <a:pt x="18968" y="19636"/>
                  <a:pt x="18968" y="19636"/>
                  <a:pt x="18968" y="19636"/>
                </a:cubicBezTo>
                <a:cubicBezTo>
                  <a:pt x="18968" y="19636"/>
                  <a:pt x="18968" y="19636"/>
                  <a:pt x="18968" y="19636"/>
                </a:cubicBezTo>
                <a:cubicBezTo>
                  <a:pt x="19059" y="19636"/>
                  <a:pt x="19059" y="19636"/>
                  <a:pt x="19059" y="19636"/>
                </a:cubicBezTo>
                <a:cubicBezTo>
                  <a:pt x="18968" y="19636"/>
                  <a:pt x="18968" y="19636"/>
                  <a:pt x="18968" y="19636"/>
                </a:cubicBezTo>
                <a:cubicBezTo>
                  <a:pt x="18968" y="19636"/>
                  <a:pt x="18968" y="19636"/>
                  <a:pt x="18968" y="19636"/>
                </a:cubicBezTo>
                <a:cubicBezTo>
                  <a:pt x="18877" y="19767"/>
                  <a:pt x="18877" y="19767"/>
                  <a:pt x="18877" y="19767"/>
                </a:cubicBezTo>
                <a:cubicBezTo>
                  <a:pt x="18877" y="19898"/>
                  <a:pt x="18877" y="19898"/>
                  <a:pt x="18877" y="19898"/>
                </a:cubicBezTo>
                <a:cubicBezTo>
                  <a:pt x="18968" y="20029"/>
                  <a:pt x="18968" y="20029"/>
                  <a:pt x="18968" y="20029"/>
                </a:cubicBezTo>
                <a:cubicBezTo>
                  <a:pt x="19059" y="20160"/>
                  <a:pt x="19059" y="20160"/>
                  <a:pt x="19059" y="20160"/>
                </a:cubicBezTo>
                <a:cubicBezTo>
                  <a:pt x="19150" y="20160"/>
                  <a:pt x="19150" y="20160"/>
                  <a:pt x="19150" y="20160"/>
                </a:cubicBezTo>
                <a:cubicBezTo>
                  <a:pt x="19150" y="20160"/>
                  <a:pt x="19150" y="20160"/>
                  <a:pt x="19150" y="20160"/>
                </a:cubicBezTo>
                <a:cubicBezTo>
                  <a:pt x="19059" y="20160"/>
                  <a:pt x="19059" y="20160"/>
                  <a:pt x="19059" y="20160"/>
                </a:cubicBezTo>
                <a:cubicBezTo>
                  <a:pt x="18968" y="20160"/>
                  <a:pt x="18968" y="20160"/>
                  <a:pt x="18968" y="20160"/>
                </a:cubicBezTo>
                <a:cubicBezTo>
                  <a:pt x="18968" y="20160"/>
                  <a:pt x="18968" y="20160"/>
                  <a:pt x="18968" y="20160"/>
                </a:cubicBezTo>
                <a:cubicBezTo>
                  <a:pt x="18877" y="20291"/>
                  <a:pt x="18877" y="20291"/>
                  <a:pt x="18877" y="20291"/>
                </a:cubicBezTo>
                <a:cubicBezTo>
                  <a:pt x="18787" y="20422"/>
                  <a:pt x="18787" y="20422"/>
                  <a:pt x="18787" y="20422"/>
                </a:cubicBezTo>
                <a:cubicBezTo>
                  <a:pt x="18696" y="20553"/>
                  <a:pt x="18696" y="20553"/>
                  <a:pt x="18696" y="20553"/>
                </a:cubicBezTo>
                <a:cubicBezTo>
                  <a:pt x="18696" y="20684"/>
                  <a:pt x="18696" y="20684"/>
                  <a:pt x="18696" y="20684"/>
                </a:cubicBezTo>
                <a:cubicBezTo>
                  <a:pt x="18696" y="20815"/>
                  <a:pt x="18696" y="20815"/>
                  <a:pt x="18696" y="20815"/>
                </a:cubicBezTo>
                <a:cubicBezTo>
                  <a:pt x="18787" y="20684"/>
                  <a:pt x="18787" y="20684"/>
                  <a:pt x="18787" y="20684"/>
                </a:cubicBezTo>
                <a:cubicBezTo>
                  <a:pt x="18877" y="20553"/>
                  <a:pt x="18877" y="20553"/>
                  <a:pt x="18877" y="20553"/>
                </a:cubicBezTo>
                <a:cubicBezTo>
                  <a:pt x="18877" y="20553"/>
                  <a:pt x="18877" y="20553"/>
                  <a:pt x="18877" y="20553"/>
                </a:cubicBezTo>
                <a:cubicBezTo>
                  <a:pt x="18877" y="20422"/>
                  <a:pt x="18877" y="20422"/>
                  <a:pt x="18877" y="20422"/>
                </a:cubicBezTo>
                <a:cubicBezTo>
                  <a:pt x="19059" y="20291"/>
                  <a:pt x="19059" y="20291"/>
                  <a:pt x="19059" y="20291"/>
                </a:cubicBezTo>
                <a:cubicBezTo>
                  <a:pt x="19059" y="20422"/>
                  <a:pt x="19059" y="20422"/>
                  <a:pt x="19059" y="20422"/>
                </a:cubicBezTo>
                <a:cubicBezTo>
                  <a:pt x="19059" y="20422"/>
                  <a:pt x="19059" y="20422"/>
                  <a:pt x="19059" y="20422"/>
                </a:cubicBezTo>
                <a:cubicBezTo>
                  <a:pt x="19150" y="20422"/>
                  <a:pt x="19150" y="20422"/>
                  <a:pt x="19150" y="20422"/>
                </a:cubicBezTo>
                <a:cubicBezTo>
                  <a:pt x="19150" y="20422"/>
                  <a:pt x="19150" y="20422"/>
                  <a:pt x="19150" y="20422"/>
                </a:cubicBezTo>
                <a:cubicBezTo>
                  <a:pt x="19150" y="20553"/>
                  <a:pt x="19150" y="20553"/>
                  <a:pt x="19150" y="20553"/>
                </a:cubicBezTo>
                <a:cubicBezTo>
                  <a:pt x="19240" y="20553"/>
                  <a:pt x="19240" y="20553"/>
                  <a:pt x="19240" y="20553"/>
                </a:cubicBezTo>
                <a:cubicBezTo>
                  <a:pt x="19240" y="20553"/>
                  <a:pt x="19240" y="20553"/>
                  <a:pt x="19240" y="20553"/>
                </a:cubicBezTo>
                <a:cubicBezTo>
                  <a:pt x="19150" y="20684"/>
                  <a:pt x="19150" y="20684"/>
                  <a:pt x="19150" y="20684"/>
                </a:cubicBezTo>
                <a:cubicBezTo>
                  <a:pt x="19150" y="20684"/>
                  <a:pt x="19150" y="20684"/>
                  <a:pt x="19150" y="20684"/>
                </a:cubicBezTo>
                <a:cubicBezTo>
                  <a:pt x="19150" y="20815"/>
                  <a:pt x="19150" y="20815"/>
                  <a:pt x="19150" y="20815"/>
                </a:cubicBezTo>
                <a:cubicBezTo>
                  <a:pt x="19150" y="20945"/>
                  <a:pt x="19150" y="20945"/>
                  <a:pt x="19150" y="20945"/>
                </a:cubicBezTo>
                <a:cubicBezTo>
                  <a:pt x="19059" y="20945"/>
                  <a:pt x="19059" y="20945"/>
                  <a:pt x="19059" y="20945"/>
                </a:cubicBezTo>
                <a:cubicBezTo>
                  <a:pt x="19150" y="21076"/>
                  <a:pt x="19150" y="21076"/>
                  <a:pt x="19150" y="21076"/>
                </a:cubicBezTo>
                <a:cubicBezTo>
                  <a:pt x="19150" y="21076"/>
                  <a:pt x="19150" y="21076"/>
                  <a:pt x="19150" y="21076"/>
                </a:cubicBezTo>
                <a:cubicBezTo>
                  <a:pt x="19059" y="21076"/>
                  <a:pt x="19059" y="21076"/>
                  <a:pt x="19059" y="21076"/>
                </a:cubicBezTo>
                <a:cubicBezTo>
                  <a:pt x="18968" y="21076"/>
                  <a:pt x="18968" y="21076"/>
                  <a:pt x="18968" y="21076"/>
                </a:cubicBezTo>
                <a:cubicBezTo>
                  <a:pt x="18968" y="21207"/>
                  <a:pt x="18968" y="21207"/>
                  <a:pt x="18968" y="21207"/>
                </a:cubicBezTo>
                <a:cubicBezTo>
                  <a:pt x="18968" y="21207"/>
                  <a:pt x="18968" y="21207"/>
                  <a:pt x="18968" y="21207"/>
                </a:cubicBezTo>
                <a:cubicBezTo>
                  <a:pt x="18968" y="21207"/>
                  <a:pt x="18968" y="21207"/>
                  <a:pt x="18968" y="21207"/>
                </a:cubicBezTo>
                <a:cubicBezTo>
                  <a:pt x="19059" y="21207"/>
                  <a:pt x="19059" y="21207"/>
                  <a:pt x="19059" y="21207"/>
                </a:cubicBezTo>
                <a:cubicBezTo>
                  <a:pt x="19150" y="21207"/>
                  <a:pt x="19150" y="21207"/>
                  <a:pt x="19150" y="21207"/>
                </a:cubicBezTo>
                <a:cubicBezTo>
                  <a:pt x="19150" y="21207"/>
                  <a:pt x="19150" y="21207"/>
                  <a:pt x="19150" y="21207"/>
                </a:cubicBezTo>
                <a:cubicBezTo>
                  <a:pt x="19059" y="21338"/>
                  <a:pt x="19059" y="21338"/>
                  <a:pt x="19059" y="21338"/>
                </a:cubicBezTo>
                <a:cubicBezTo>
                  <a:pt x="18968" y="21338"/>
                  <a:pt x="18968" y="21338"/>
                  <a:pt x="18968" y="21338"/>
                </a:cubicBezTo>
                <a:cubicBezTo>
                  <a:pt x="18968" y="21338"/>
                  <a:pt x="18968" y="21338"/>
                  <a:pt x="18968" y="21338"/>
                </a:cubicBezTo>
                <a:cubicBezTo>
                  <a:pt x="18968" y="21338"/>
                  <a:pt x="18968" y="21338"/>
                  <a:pt x="18968" y="21338"/>
                </a:cubicBezTo>
                <a:cubicBezTo>
                  <a:pt x="18877" y="21469"/>
                  <a:pt x="18877" y="21469"/>
                  <a:pt x="18877" y="21469"/>
                </a:cubicBezTo>
                <a:cubicBezTo>
                  <a:pt x="18968" y="21600"/>
                  <a:pt x="18968" y="21600"/>
                  <a:pt x="18968" y="21600"/>
                </a:cubicBezTo>
                <a:cubicBezTo>
                  <a:pt x="18968" y="21600"/>
                  <a:pt x="18968" y="21600"/>
                  <a:pt x="18968" y="21600"/>
                </a:cubicBezTo>
                <a:cubicBezTo>
                  <a:pt x="18968" y="21469"/>
                  <a:pt x="18968" y="21469"/>
                  <a:pt x="18968" y="21469"/>
                </a:cubicBezTo>
                <a:cubicBezTo>
                  <a:pt x="19059" y="21469"/>
                  <a:pt x="19059" y="21469"/>
                  <a:pt x="19059" y="21469"/>
                </a:cubicBezTo>
                <a:cubicBezTo>
                  <a:pt x="19150" y="21469"/>
                  <a:pt x="19150" y="21469"/>
                  <a:pt x="19150" y="21469"/>
                </a:cubicBezTo>
                <a:cubicBezTo>
                  <a:pt x="19240" y="21338"/>
                  <a:pt x="19240" y="21338"/>
                  <a:pt x="19240" y="21338"/>
                </a:cubicBezTo>
                <a:cubicBezTo>
                  <a:pt x="19331" y="21076"/>
                  <a:pt x="19331" y="21076"/>
                  <a:pt x="19331" y="21076"/>
                </a:cubicBezTo>
                <a:cubicBezTo>
                  <a:pt x="19331" y="20945"/>
                  <a:pt x="19331" y="20945"/>
                  <a:pt x="19331" y="20945"/>
                </a:cubicBezTo>
                <a:cubicBezTo>
                  <a:pt x="19422" y="20684"/>
                  <a:pt x="19422" y="20684"/>
                  <a:pt x="19422" y="20684"/>
                </a:cubicBezTo>
                <a:cubicBezTo>
                  <a:pt x="19513" y="20684"/>
                  <a:pt x="19513" y="20684"/>
                  <a:pt x="19513" y="20684"/>
                </a:cubicBezTo>
                <a:cubicBezTo>
                  <a:pt x="19513" y="20684"/>
                  <a:pt x="19513" y="20684"/>
                  <a:pt x="19513" y="20684"/>
                </a:cubicBezTo>
                <a:close/>
                <a:moveTo>
                  <a:pt x="18242" y="21207"/>
                </a:moveTo>
                <a:cubicBezTo>
                  <a:pt x="18242" y="21207"/>
                  <a:pt x="18242" y="21207"/>
                  <a:pt x="18242" y="21207"/>
                </a:cubicBezTo>
                <a:cubicBezTo>
                  <a:pt x="18242" y="21076"/>
                  <a:pt x="18242" y="21076"/>
                  <a:pt x="18242" y="21076"/>
                </a:cubicBezTo>
                <a:cubicBezTo>
                  <a:pt x="18333" y="21207"/>
                  <a:pt x="18333" y="21207"/>
                  <a:pt x="18333" y="21207"/>
                </a:cubicBezTo>
                <a:cubicBezTo>
                  <a:pt x="18242" y="21207"/>
                  <a:pt x="18242" y="21207"/>
                  <a:pt x="18242" y="21207"/>
                </a:cubicBezTo>
                <a:close/>
                <a:moveTo>
                  <a:pt x="18696" y="21338"/>
                </a:moveTo>
                <a:cubicBezTo>
                  <a:pt x="18787" y="21338"/>
                  <a:pt x="18787" y="21338"/>
                  <a:pt x="18787" y="21338"/>
                </a:cubicBezTo>
                <a:cubicBezTo>
                  <a:pt x="18877" y="21338"/>
                  <a:pt x="18877" y="21338"/>
                  <a:pt x="18877" y="21338"/>
                </a:cubicBezTo>
                <a:cubicBezTo>
                  <a:pt x="18787" y="21469"/>
                  <a:pt x="18787" y="21469"/>
                  <a:pt x="18787" y="21469"/>
                </a:cubicBezTo>
                <a:cubicBezTo>
                  <a:pt x="18696" y="21338"/>
                  <a:pt x="18696" y="21338"/>
                  <a:pt x="18696" y="21338"/>
                </a:cubicBezTo>
                <a:close/>
                <a:moveTo>
                  <a:pt x="18787" y="21076"/>
                </a:moveTo>
                <a:cubicBezTo>
                  <a:pt x="18787" y="21076"/>
                  <a:pt x="18787" y="21076"/>
                  <a:pt x="18787" y="21076"/>
                </a:cubicBezTo>
                <a:cubicBezTo>
                  <a:pt x="18877" y="21207"/>
                  <a:pt x="18877" y="21207"/>
                  <a:pt x="18877" y="21207"/>
                </a:cubicBezTo>
                <a:cubicBezTo>
                  <a:pt x="18787" y="21338"/>
                  <a:pt x="18787" y="21338"/>
                  <a:pt x="18787" y="21338"/>
                </a:cubicBezTo>
                <a:cubicBezTo>
                  <a:pt x="18696" y="21207"/>
                  <a:pt x="18696" y="21207"/>
                  <a:pt x="18696" y="21207"/>
                </a:cubicBezTo>
                <a:cubicBezTo>
                  <a:pt x="18787" y="21207"/>
                  <a:pt x="18787" y="21207"/>
                  <a:pt x="18787" y="21207"/>
                </a:cubicBezTo>
                <a:cubicBezTo>
                  <a:pt x="18787" y="21076"/>
                  <a:pt x="18787" y="21076"/>
                  <a:pt x="18787" y="21076"/>
                </a:cubicBezTo>
                <a:close/>
                <a:moveTo>
                  <a:pt x="18696" y="20945"/>
                </a:moveTo>
                <a:cubicBezTo>
                  <a:pt x="18787" y="20945"/>
                  <a:pt x="18787" y="20945"/>
                  <a:pt x="18787" y="20945"/>
                </a:cubicBezTo>
                <a:cubicBezTo>
                  <a:pt x="18696" y="21076"/>
                  <a:pt x="18696" y="21076"/>
                  <a:pt x="18696" y="21076"/>
                </a:cubicBezTo>
                <a:cubicBezTo>
                  <a:pt x="18696" y="20945"/>
                  <a:pt x="18696" y="20945"/>
                  <a:pt x="18696" y="20945"/>
                </a:cubicBezTo>
                <a:cubicBezTo>
                  <a:pt x="18696" y="20945"/>
                  <a:pt x="18696" y="20945"/>
                  <a:pt x="18696" y="20945"/>
                </a:cubicBezTo>
                <a:cubicBezTo>
                  <a:pt x="18696" y="20945"/>
                  <a:pt x="18696" y="20945"/>
                  <a:pt x="18696" y="20945"/>
                </a:cubicBezTo>
                <a:close/>
                <a:moveTo>
                  <a:pt x="18787" y="20815"/>
                </a:moveTo>
                <a:cubicBezTo>
                  <a:pt x="18877" y="20815"/>
                  <a:pt x="18877" y="20815"/>
                  <a:pt x="18877" y="20815"/>
                </a:cubicBezTo>
                <a:cubicBezTo>
                  <a:pt x="18877" y="20684"/>
                  <a:pt x="18877" y="20684"/>
                  <a:pt x="18877" y="20684"/>
                </a:cubicBezTo>
                <a:cubicBezTo>
                  <a:pt x="18877" y="20553"/>
                  <a:pt x="18877" y="20553"/>
                  <a:pt x="18877" y="20553"/>
                </a:cubicBezTo>
                <a:cubicBezTo>
                  <a:pt x="18968" y="20553"/>
                  <a:pt x="18968" y="20553"/>
                  <a:pt x="18968" y="20553"/>
                </a:cubicBezTo>
                <a:cubicBezTo>
                  <a:pt x="18968" y="20553"/>
                  <a:pt x="18968" y="20553"/>
                  <a:pt x="18968" y="20553"/>
                </a:cubicBezTo>
                <a:cubicBezTo>
                  <a:pt x="19059" y="20422"/>
                  <a:pt x="19059" y="20422"/>
                  <a:pt x="19059" y="20422"/>
                </a:cubicBezTo>
                <a:cubicBezTo>
                  <a:pt x="19150" y="20553"/>
                  <a:pt x="19150" y="20553"/>
                  <a:pt x="19150" y="20553"/>
                </a:cubicBezTo>
                <a:cubicBezTo>
                  <a:pt x="19059" y="20684"/>
                  <a:pt x="19059" y="20684"/>
                  <a:pt x="19059" y="20684"/>
                </a:cubicBezTo>
                <a:cubicBezTo>
                  <a:pt x="19150" y="20815"/>
                  <a:pt x="19150" y="20815"/>
                  <a:pt x="19150" y="20815"/>
                </a:cubicBezTo>
                <a:cubicBezTo>
                  <a:pt x="18968" y="20945"/>
                  <a:pt x="18968" y="20945"/>
                  <a:pt x="18968" y="20945"/>
                </a:cubicBezTo>
                <a:cubicBezTo>
                  <a:pt x="18877" y="21076"/>
                  <a:pt x="18877" y="21076"/>
                  <a:pt x="18877" y="21076"/>
                </a:cubicBezTo>
                <a:cubicBezTo>
                  <a:pt x="18877" y="21076"/>
                  <a:pt x="18877" y="21076"/>
                  <a:pt x="18877" y="21076"/>
                </a:cubicBezTo>
                <a:cubicBezTo>
                  <a:pt x="18877" y="20945"/>
                  <a:pt x="18877" y="20945"/>
                  <a:pt x="18877" y="20945"/>
                </a:cubicBezTo>
                <a:cubicBezTo>
                  <a:pt x="18968" y="20815"/>
                  <a:pt x="18968" y="20815"/>
                  <a:pt x="18968" y="20815"/>
                </a:cubicBezTo>
                <a:cubicBezTo>
                  <a:pt x="18968" y="20815"/>
                  <a:pt x="18968" y="20815"/>
                  <a:pt x="18968" y="20815"/>
                </a:cubicBezTo>
                <a:cubicBezTo>
                  <a:pt x="18877" y="20945"/>
                  <a:pt x="18877" y="20945"/>
                  <a:pt x="18877" y="20945"/>
                </a:cubicBezTo>
                <a:cubicBezTo>
                  <a:pt x="18787" y="20815"/>
                  <a:pt x="18787" y="20815"/>
                  <a:pt x="18787" y="20815"/>
                </a:cubicBezTo>
                <a:close/>
                <a:moveTo>
                  <a:pt x="18061" y="21207"/>
                </a:moveTo>
                <a:cubicBezTo>
                  <a:pt x="18151" y="21207"/>
                  <a:pt x="18151" y="21207"/>
                  <a:pt x="18151" y="21207"/>
                </a:cubicBezTo>
                <a:cubicBezTo>
                  <a:pt x="18151" y="21207"/>
                  <a:pt x="18151" y="21207"/>
                  <a:pt x="18151" y="21207"/>
                </a:cubicBezTo>
                <a:cubicBezTo>
                  <a:pt x="18151" y="21338"/>
                  <a:pt x="18151" y="21338"/>
                  <a:pt x="18151" y="21338"/>
                </a:cubicBezTo>
                <a:cubicBezTo>
                  <a:pt x="18242" y="21469"/>
                  <a:pt x="18242" y="21469"/>
                  <a:pt x="18242" y="21469"/>
                </a:cubicBezTo>
                <a:cubicBezTo>
                  <a:pt x="18151" y="21600"/>
                  <a:pt x="18151" y="21600"/>
                  <a:pt x="18151" y="21600"/>
                </a:cubicBezTo>
                <a:cubicBezTo>
                  <a:pt x="18151" y="21469"/>
                  <a:pt x="18151" y="21469"/>
                  <a:pt x="18151" y="21469"/>
                </a:cubicBezTo>
                <a:cubicBezTo>
                  <a:pt x="18151" y="21338"/>
                  <a:pt x="18151" y="21338"/>
                  <a:pt x="18151" y="21338"/>
                </a:cubicBezTo>
                <a:cubicBezTo>
                  <a:pt x="18061" y="21207"/>
                  <a:pt x="18061" y="21207"/>
                  <a:pt x="18061" y="21207"/>
                </a:cubicBezTo>
                <a:cubicBezTo>
                  <a:pt x="18061" y="21207"/>
                  <a:pt x="18061" y="21207"/>
                  <a:pt x="18061" y="21207"/>
                </a:cubicBezTo>
                <a:close/>
                <a:moveTo>
                  <a:pt x="18151" y="21076"/>
                </a:moveTo>
                <a:cubicBezTo>
                  <a:pt x="18151" y="21076"/>
                  <a:pt x="18151" y="21076"/>
                  <a:pt x="18151" y="21076"/>
                </a:cubicBezTo>
                <a:cubicBezTo>
                  <a:pt x="18151" y="21076"/>
                  <a:pt x="18151" y="21076"/>
                  <a:pt x="18151" y="21076"/>
                </a:cubicBezTo>
                <a:cubicBezTo>
                  <a:pt x="18242" y="21076"/>
                  <a:pt x="18242" y="21076"/>
                  <a:pt x="18242" y="21076"/>
                </a:cubicBezTo>
                <a:cubicBezTo>
                  <a:pt x="18151" y="21207"/>
                  <a:pt x="18151" y="21207"/>
                  <a:pt x="18151" y="21207"/>
                </a:cubicBezTo>
                <a:cubicBezTo>
                  <a:pt x="18151" y="21076"/>
                  <a:pt x="18151" y="21076"/>
                  <a:pt x="18151" y="21076"/>
                </a:cubicBezTo>
                <a:close/>
                <a:moveTo>
                  <a:pt x="18061" y="20945"/>
                </a:moveTo>
                <a:cubicBezTo>
                  <a:pt x="18151" y="20815"/>
                  <a:pt x="18151" y="20815"/>
                  <a:pt x="18151" y="20815"/>
                </a:cubicBezTo>
                <a:cubicBezTo>
                  <a:pt x="18151" y="20945"/>
                  <a:pt x="18151" y="20945"/>
                  <a:pt x="18151" y="20945"/>
                </a:cubicBezTo>
                <a:cubicBezTo>
                  <a:pt x="18061" y="20945"/>
                  <a:pt x="18061" y="20945"/>
                  <a:pt x="18061" y="20945"/>
                </a:cubicBezTo>
                <a:close/>
                <a:moveTo>
                  <a:pt x="18061" y="20815"/>
                </a:moveTo>
                <a:cubicBezTo>
                  <a:pt x="18061" y="20815"/>
                  <a:pt x="18061" y="20815"/>
                  <a:pt x="18061" y="20815"/>
                </a:cubicBezTo>
                <a:cubicBezTo>
                  <a:pt x="17970" y="20945"/>
                  <a:pt x="17970" y="20945"/>
                  <a:pt x="17970" y="20945"/>
                </a:cubicBezTo>
                <a:cubicBezTo>
                  <a:pt x="18061" y="20815"/>
                  <a:pt x="18061" y="20815"/>
                  <a:pt x="18061" y="20815"/>
                </a:cubicBezTo>
                <a:close/>
                <a:moveTo>
                  <a:pt x="17970" y="20291"/>
                </a:moveTo>
                <a:cubicBezTo>
                  <a:pt x="17970" y="20160"/>
                  <a:pt x="17970" y="20160"/>
                  <a:pt x="17970" y="20160"/>
                </a:cubicBezTo>
                <a:cubicBezTo>
                  <a:pt x="18061" y="20291"/>
                  <a:pt x="18061" y="20291"/>
                  <a:pt x="18061" y="20291"/>
                </a:cubicBezTo>
                <a:cubicBezTo>
                  <a:pt x="17970" y="20291"/>
                  <a:pt x="17970" y="20291"/>
                  <a:pt x="17970" y="20291"/>
                </a:cubicBezTo>
                <a:close/>
                <a:moveTo>
                  <a:pt x="18151" y="20422"/>
                </a:moveTo>
                <a:cubicBezTo>
                  <a:pt x="18242" y="20422"/>
                  <a:pt x="18242" y="20422"/>
                  <a:pt x="18242" y="20422"/>
                </a:cubicBezTo>
                <a:cubicBezTo>
                  <a:pt x="18242" y="20422"/>
                  <a:pt x="18242" y="20422"/>
                  <a:pt x="18242" y="20422"/>
                </a:cubicBezTo>
                <a:cubicBezTo>
                  <a:pt x="18242" y="20422"/>
                  <a:pt x="18242" y="20422"/>
                  <a:pt x="18242" y="20422"/>
                </a:cubicBezTo>
                <a:cubicBezTo>
                  <a:pt x="18151" y="20422"/>
                  <a:pt x="18151" y="20422"/>
                  <a:pt x="18151" y="20422"/>
                </a:cubicBezTo>
                <a:close/>
                <a:moveTo>
                  <a:pt x="18242" y="20291"/>
                </a:moveTo>
                <a:cubicBezTo>
                  <a:pt x="18242" y="20160"/>
                  <a:pt x="18242" y="20160"/>
                  <a:pt x="18242" y="20160"/>
                </a:cubicBezTo>
                <a:cubicBezTo>
                  <a:pt x="18333" y="20160"/>
                  <a:pt x="18333" y="20160"/>
                  <a:pt x="18333" y="20160"/>
                </a:cubicBezTo>
                <a:cubicBezTo>
                  <a:pt x="18424" y="20160"/>
                  <a:pt x="18424" y="20160"/>
                  <a:pt x="18424" y="20160"/>
                </a:cubicBezTo>
                <a:cubicBezTo>
                  <a:pt x="18333" y="20291"/>
                  <a:pt x="18333" y="20291"/>
                  <a:pt x="18333" y="20291"/>
                </a:cubicBezTo>
                <a:cubicBezTo>
                  <a:pt x="18333" y="20291"/>
                  <a:pt x="18333" y="20291"/>
                  <a:pt x="18333" y="20291"/>
                </a:cubicBezTo>
                <a:cubicBezTo>
                  <a:pt x="18242" y="20291"/>
                  <a:pt x="18242" y="20291"/>
                  <a:pt x="18242" y="20291"/>
                </a:cubicBezTo>
                <a:cubicBezTo>
                  <a:pt x="18242" y="20291"/>
                  <a:pt x="18242" y="20291"/>
                  <a:pt x="18242" y="20291"/>
                </a:cubicBezTo>
                <a:close/>
                <a:moveTo>
                  <a:pt x="18424" y="20291"/>
                </a:moveTo>
                <a:cubicBezTo>
                  <a:pt x="18424" y="20160"/>
                  <a:pt x="18424" y="20160"/>
                  <a:pt x="18424" y="20160"/>
                </a:cubicBezTo>
                <a:cubicBezTo>
                  <a:pt x="18424" y="20160"/>
                  <a:pt x="18424" y="20160"/>
                  <a:pt x="18424" y="20160"/>
                </a:cubicBezTo>
                <a:cubicBezTo>
                  <a:pt x="18333" y="20029"/>
                  <a:pt x="18333" y="20029"/>
                  <a:pt x="18333" y="20029"/>
                </a:cubicBezTo>
                <a:cubicBezTo>
                  <a:pt x="18424" y="19898"/>
                  <a:pt x="18424" y="19898"/>
                  <a:pt x="18424" y="19898"/>
                </a:cubicBezTo>
                <a:cubicBezTo>
                  <a:pt x="18424" y="20029"/>
                  <a:pt x="18424" y="20029"/>
                  <a:pt x="18424" y="20029"/>
                </a:cubicBezTo>
                <a:cubicBezTo>
                  <a:pt x="18514" y="20029"/>
                  <a:pt x="18514" y="20029"/>
                  <a:pt x="18514" y="20029"/>
                </a:cubicBezTo>
                <a:cubicBezTo>
                  <a:pt x="18424" y="20160"/>
                  <a:pt x="18424" y="20160"/>
                  <a:pt x="18424" y="20160"/>
                </a:cubicBezTo>
                <a:cubicBezTo>
                  <a:pt x="18424" y="20291"/>
                  <a:pt x="18424" y="20291"/>
                  <a:pt x="18424" y="20291"/>
                </a:cubicBezTo>
                <a:cubicBezTo>
                  <a:pt x="18514" y="20291"/>
                  <a:pt x="18514" y="20291"/>
                  <a:pt x="18514" y="20291"/>
                </a:cubicBezTo>
                <a:cubicBezTo>
                  <a:pt x="18514" y="20291"/>
                  <a:pt x="18514" y="20291"/>
                  <a:pt x="18514" y="20291"/>
                </a:cubicBezTo>
                <a:cubicBezTo>
                  <a:pt x="18605" y="20422"/>
                  <a:pt x="18605" y="20422"/>
                  <a:pt x="18605" y="20422"/>
                </a:cubicBezTo>
                <a:cubicBezTo>
                  <a:pt x="18605" y="20553"/>
                  <a:pt x="18605" y="20553"/>
                  <a:pt x="18605" y="20553"/>
                </a:cubicBezTo>
                <a:cubicBezTo>
                  <a:pt x="18514" y="20553"/>
                  <a:pt x="18514" y="20553"/>
                  <a:pt x="18514" y="20553"/>
                </a:cubicBezTo>
                <a:cubicBezTo>
                  <a:pt x="18605" y="20684"/>
                  <a:pt x="18605" y="20684"/>
                  <a:pt x="18605" y="20684"/>
                </a:cubicBezTo>
                <a:cubicBezTo>
                  <a:pt x="18605" y="20684"/>
                  <a:pt x="18605" y="20684"/>
                  <a:pt x="18605" y="20684"/>
                </a:cubicBezTo>
                <a:cubicBezTo>
                  <a:pt x="18514" y="20684"/>
                  <a:pt x="18514" y="20684"/>
                  <a:pt x="18514" y="20684"/>
                </a:cubicBezTo>
                <a:cubicBezTo>
                  <a:pt x="18514" y="20684"/>
                  <a:pt x="18514" y="20684"/>
                  <a:pt x="18514" y="20684"/>
                </a:cubicBezTo>
                <a:cubicBezTo>
                  <a:pt x="18514" y="20815"/>
                  <a:pt x="18514" y="20815"/>
                  <a:pt x="18514" y="20815"/>
                </a:cubicBezTo>
                <a:cubicBezTo>
                  <a:pt x="18605" y="20815"/>
                  <a:pt x="18605" y="20815"/>
                  <a:pt x="18605" y="20815"/>
                </a:cubicBezTo>
                <a:cubicBezTo>
                  <a:pt x="18605" y="20945"/>
                  <a:pt x="18605" y="20945"/>
                  <a:pt x="18605" y="20945"/>
                </a:cubicBezTo>
                <a:cubicBezTo>
                  <a:pt x="18514" y="21076"/>
                  <a:pt x="18514" y="21076"/>
                  <a:pt x="18514" y="21076"/>
                </a:cubicBezTo>
                <a:cubicBezTo>
                  <a:pt x="18514" y="21076"/>
                  <a:pt x="18514" y="21076"/>
                  <a:pt x="18514" y="21076"/>
                </a:cubicBezTo>
                <a:cubicBezTo>
                  <a:pt x="18605" y="21076"/>
                  <a:pt x="18605" y="21076"/>
                  <a:pt x="18605" y="21076"/>
                </a:cubicBezTo>
                <a:cubicBezTo>
                  <a:pt x="18605" y="21076"/>
                  <a:pt x="18605" y="21076"/>
                  <a:pt x="18605" y="21076"/>
                </a:cubicBezTo>
                <a:cubicBezTo>
                  <a:pt x="18605" y="21076"/>
                  <a:pt x="18605" y="21076"/>
                  <a:pt x="18605" y="21076"/>
                </a:cubicBezTo>
                <a:cubicBezTo>
                  <a:pt x="18514" y="21207"/>
                  <a:pt x="18514" y="21207"/>
                  <a:pt x="18514" y="21207"/>
                </a:cubicBezTo>
                <a:cubicBezTo>
                  <a:pt x="18514" y="21207"/>
                  <a:pt x="18514" y="21207"/>
                  <a:pt x="18514" y="21207"/>
                </a:cubicBezTo>
                <a:cubicBezTo>
                  <a:pt x="18514" y="21338"/>
                  <a:pt x="18514" y="21338"/>
                  <a:pt x="18514" y="21338"/>
                </a:cubicBezTo>
                <a:cubicBezTo>
                  <a:pt x="18514" y="21338"/>
                  <a:pt x="18514" y="21338"/>
                  <a:pt x="18514" y="21338"/>
                </a:cubicBezTo>
                <a:cubicBezTo>
                  <a:pt x="18514" y="21338"/>
                  <a:pt x="18514" y="21338"/>
                  <a:pt x="18514" y="21338"/>
                </a:cubicBezTo>
                <a:cubicBezTo>
                  <a:pt x="18514" y="21338"/>
                  <a:pt x="18514" y="21338"/>
                  <a:pt x="18514" y="21338"/>
                </a:cubicBezTo>
                <a:cubicBezTo>
                  <a:pt x="18514" y="21469"/>
                  <a:pt x="18514" y="21469"/>
                  <a:pt x="18514" y="21469"/>
                </a:cubicBezTo>
                <a:cubicBezTo>
                  <a:pt x="18514" y="21469"/>
                  <a:pt x="18514" y="21469"/>
                  <a:pt x="18514" y="21469"/>
                </a:cubicBezTo>
                <a:cubicBezTo>
                  <a:pt x="18424" y="21469"/>
                  <a:pt x="18424" y="21469"/>
                  <a:pt x="18424" y="21469"/>
                </a:cubicBezTo>
                <a:cubicBezTo>
                  <a:pt x="18424" y="21469"/>
                  <a:pt x="18424" y="21469"/>
                  <a:pt x="18424" y="21469"/>
                </a:cubicBezTo>
                <a:cubicBezTo>
                  <a:pt x="18424" y="21338"/>
                  <a:pt x="18424" y="21338"/>
                  <a:pt x="18424" y="21338"/>
                </a:cubicBezTo>
                <a:cubicBezTo>
                  <a:pt x="18333" y="21338"/>
                  <a:pt x="18333" y="21338"/>
                  <a:pt x="18333" y="21338"/>
                </a:cubicBezTo>
                <a:cubicBezTo>
                  <a:pt x="18333" y="21207"/>
                  <a:pt x="18333" y="21207"/>
                  <a:pt x="18333" y="21207"/>
                </a:cubicBezTo>
                <a:cubicBezTo>
                  <a:pt x="18424" y="21207"/>
                  <a:pt x="18424" y="21207"/>
                  <a:pt x="18424" y="21207"/>
                </a:cubicBezTo>
                <a:cubicBezTo>
                  <a:pt x="18333" y="21076"/>
                  <a:pt x="18333" y="21076"/>
                  <a:pt x="18333" y="21076"/>
                </a:cubicBezTo>
                <a:cubicBezTo>
                  <a:pt x="18333" y="21076"/>
                  <a:pt x="18333" y="21076"/>
                  <a:pt x="18333" y="21076"/>
                </a:cubicBezTo>
                <a:cubicBezTo>
                  <a:pt x="18424" y="21076"/>
                  <a:pt x="18424" y="21076"/>
                  <a:pt x="18424" y="21076"/>
                </a:cubicBezTo>
                <a:cubicBezTo>
                  <a:pt x="18424" y="20945"/>
                  <a:pt x="18424" y="20945"/>
                  <a:pt x="18424" y="20945"/>
                </a:cubicBezTo>
                <a:cubicBezTo>
                  <a:pt x="18333" y="20945"/>
                  <a:pt x="18333" y="20945"/>
                  <a:pt x="18333" y="20945"/>
                </a:cubicBezTo>
                <a:cubicBezTo>
                  <a:pt x="18333" y="21076"/>
                  <a:pt x="18333" y="21076"/>
                  <a:pt x="18333" y="21076"/>
                </a:cubicBezTo>
                <a:cubicBezTo>
                  <a:pt x="18333" y="20945"/>
                  <a:pt x="18333" y="20945"/>
                  <a:pt x="18333" y="20945"/>
                </a:cubicBezTo>
                <a:cubicBezTo>
                  <a:pt x="18242" y="20945"/>
                  <a:pt x="18242" y="20945"/>
                  <a:pt x="18242" y="20945"/>
                </a:cubicBezTo>
                <a:cubicBezTo>
                  <a:pt x="18242" y="20945"/>
                  <a:pt x="18242" y="20945"/>
                  <a:pt x="18242" y="20945"/>
                </a:cubicBezTo>
                <a:cubicBezTo>
                  <a:pt x="18242" y="20815"/>
                  <a:pt x="18242" y="20815"/>
                  <a:pt x="18242" y="20815"/>
                </a:cubicBezTo>
                <a:cubicBezTo>
                  <a:pt x="18242" y="20815"/>
                  <a:pt x="18242" y="20815"/>
                  <a:pt x="18242" y="20815"/>
                </a:cubicBezTo>
                <a:cubicBezTo>
                  <a:pt x="18333" y="20815"/>
                  <a:pt x="18333" y="20815"/>
                  <a:pt x="18333" y="20815"/>
                </a:cubicBezTo>
                <a:cubicBezTo>
                  <a:pt x="18333" y="20815"/>
                  <a:pt x="18333" y="20815"/>
                  <a:pt x="18333" y="20815"/>
                </a:cubicBezTo>
                <a:cubicBezTo>
                  <a:pt x="18424" y="20684"/>
                  <a:pt x="18424" y="20684"/>
                  <a:pt x="18424" y="20684"/>
                </a:cubicBezTo>
                <a:cubicBezTo>
                  <a:pt x="18424" y="20684"/>
                  <a:pt x="18424" y="20684"/>
                  <a:pt x="18424" y="20684"/>
                </a:cubicBezTo>
                <a:cubicBezTo>
                  <a:pt x="18333" y="20553"/>
                  <a:pt x="18333" y="20553"/>
                  <a:pt x="18333" y="20553"/>
                </a:cubicBezTo>
                <a:cubicBezTo>
                  <a:pt x="18333" y="20684"/>
                  <a:pt x="18333" y="20684"/>
                  <a:pt x="18333" y="20684"/>
                </a:cubicBezTo>
                <a:cubicBezTo>
                  <a:pt x="18242" y="20553"/>
                  <a:pt x="18242" y="20553"/>
                  <a:pt x="18242" y="20553"/>
                </a:cubicBezTo>
                <a:cubicBezTo>
                  <a:pt x="18333" y="20553"/>
                  <a:pt x="18333" y="20553"/>
                  <a:pt x="18333" y="20553"/>
                </a:cubicBezTo>
                <a:cubicBezTo>
                  <a:pt x="18333" y="20553"/>
                  <a:pt x="18333" y="20553"/>
                  <a:pt x="18333" y="20553"/>
                </a:cubicBezTo>
                <a:cubicBezTo>
                  <a:pt x="18424" y="20422"/>
                  <a:pt x="18424" y="20422"/>
                  <a:pt x="18424" y="20422"/>
                </a:cubicBezTo>
                <a:cubicBezTo>
                  <a:pt x="18424" y="20291"/>
                  <a:pt x="18424" y="20291"/>
                  <a:pt x="18424" y="20291"/>
                </a:cubicBezTo>
                <a:close/>
                <a:moveTo>
                  <a:pt x="18877" y="20291"/>
                </a:moveTo>
                <a:cubicBezTo>
                  <a:pt x="18787" y="20160"/>
                  <a:pt x="18787" y="20160"/>
                  <a:pt x="18787" y="20160"/>
                </a:cubicBezTo>
                <a:cubicBezTo>
                  <a:pt x="18877" y="20160"/>
                  <a:pt x="18877" y="20160"/>
                  <a:pt x="18877" y="20160"/>
                </a:cubicBezTo>
                <a:cubicBezTo>
                  <a:pt x="18877" y="20029"/>
                  <a:pt x="18877" y="20029"/>
                  <a:pt x="18877" y="20029"/>
                </a:cubicBezTo>
                <a:cubicBezTo>
                  <a:pt x="18877" y="20029"/>
                  <a:pt x="18877" y="20029"/>
                  <a:pt x="18877" y="20029"/>
                </a:cubicBezTo>
                <a:cubicBezTo>
                  <a:pt x="18877" y="20160"/>
                  <a:pt x="18877" y="20160"/>
                  <a:pt x="18877" y="20160"/>
                </a:cubicBezTo>
                <a:cubicBezTo>
                  <a:pt x="18877" y="20291"/>
                  <a:pt x="18877" y="20291"/>
                  <a:pt x="18877" y="20291"/>
                </a:cubicBezTo>
                <a:close/>
                <a:moveTo>
                  <a:pt x="18696" y="20422"/>
                </a:moveTo>
                <a:cubicBezTo>
                  <a:pt x="18787" y="20160"/>
                  <a:pt x="18787" y="20160"/>
                  <a:pt x="18787" y="20160"/>
                </a:cubicBezTo>
                <a:cubicBezTo>
                  <a:pt x="18787" y="20160"/>
                  <a:pt x="18787" y="20160"/>
                  <a:pt x="18787" y="20160"/>
                </a:cubicBezTo>
                <a:cubicBezTo>
                  <a:pt x="18787" y="20291"/>
                  <a:pt x="18787" y="20291"/>
                  <a:pt x="18787" y="20291"/>
                </a:cubicBezTo>
                <a:cubicBezTo>
                  <a:pt x="18787" y="20422"/>
                  <a:pt x="18787" y="20422"/>
                  <a:pt x="18787" y="20422"/>
                </a:cubicBezTo>
                <a:cubicBezTo>
                  <a:pt x="18696" y="20422"/>
                  <a:pt x="18696" y="20422"/>
                  <a:pt x="18696" y="20422"/>
                </a:cubicBezTo>
                <a:close/>
                <a:moveTo>
                  <a:pt x="18696" y="20291"/>
                </a:moveTo>
                <a:cubicBezTo>
                  <a:pt x="18696" y="20160"/>
                  <a:pt x="18696" y="20160"/>
                  <a:pt x="18696" y="20160"/>
                </a:cubicBezTo>
                <a:cubicBezTo>
                  <a:pt x="18787" y="20029"/>
                  <a:pt x="18787" y="20029"/>
                  <a:pt x="18787" y="20029"/>
                </a:cubicBezTo>
                <a:cubicBezTo>
                  <a:pt x="18787" y="20160"/>
                  <a:pt x="18787" y="20160"/>
                  <a:pt x="18787" y="20160"/>
                </a:cubicBezTo>
                <a:cubicBezTo>
                  <a:pt x="18787" y="20160"/>
                  <a:pt x="18787" y="20160"/>
                  <a:pt x="18787" y="20160"/>
                </a:cubicBezTo>
                <a:cubicBezTo>
                  <a:pt x="18696" y="20291"/>
                  <a:pt x="18696" y="20291"/>
                  <a:pt x="18696" y="20291"/>
                </a:cubicBezTo>
                <a:cubicBezTo>
                  <a:pt x="18696" y="20291"/>
                  <a:pt x="18696" y="20291"/>
                  <a:pt x="18696" y="20291"/>
                </a:cubicBezTo>
                <a:close/>
                <a:moveTo>
                  <a:pt x="18605" y="20029"/>
                </a:moveTo>
                <a:cubicBezTo>
                  <a:pt x="18605" y="19898"/>
                  <a:pt x="18605" y="19898"/>
                  <a:pt x="18605" y="19898"/>
                </a:cubicBezTo>
                <a:cubicBezTo>
                  <a:pt x="18787" y="19898"/>
                  <a:pt x="18787" y="19898"/>
                  <a:pt x="18787" y="19898"/>
                </a:cubicBezTo>
                <a:cubicBezTo>
                  <a:pt x="18787" y="20029"/>
                  <a:pt x="18787" y="20029"/>
                  <a:pt x="18787" y="20029"/>
                </a:cubicBezTo>
                <a:cubicBezTo>
                  <a:pt x="18696" y="20160"/>
                  <a:pt x="18696" y="20160"/>
                  <a:pt x="18696" y="20160"/>
                </a:cubicBezTo>
                <a:cubicBezTo>
                  <a:pt x="18605" y="20029"/>
                  <a:pt x="18605" y="20029"/>
                  <a:pt x="18605" y="20029"/>
                </a:cubicBezTo>
                <a:cubicBezTo>
                  <a:pt x="18605" y="20029"/>
                  <a:pt x="18605" y="20029"/>
                  <a:pt x="18605" y="20029"/>
                </a:cubicBezTo>
                <a:close/>
                <a:moveTo>
                  <a:pt x="18696" y="19767"/>
                </a:moveTo>
                <a:cubicBezTo>
                  <a:pt x="18787" y="19636"/>
                  <a:pt x="18787" y="19636"/>
                  <a:pt x="18787" y="19636"/>
                </a:cubicBezTo>
                <a:cubicBezTo>
                  <a:pt x="18787" y="19505"/>
                  <a:pt x="18787" y="19505"/>
                  <a:pt x="18787" y="19505"/>
                </a:cubicBezTo>
                <a:cubicBezTo>
                  <a:pt x="18877" y="19767"/>
                  <a:pt x="18877" y="19767"/>
                  <a:pt x="18877" y="19767"/>
                </a:cubicBezTo>
                <a:cubicBezTo>
                  <a:pt x="18787" y="19767"/>
                  <a:pt x="18787" y="19767"/>
                  <a:pt x="18787" y="19767"/>
                </a:cubicBezTo>
                <a:cubicBezTo>
                  <a:pt x="18696" y="19898"/>
                  <a:pt x="18696" y="19898"/>
                  <a:pt x="18696" y="19898"/>
                </a:cubicBezTo>
                <a:cubicBezTo>
                  <a:pt x="18696" y="19767"/>
                  <a:pt x="18696" y="19767"/>
                  <a:pt x="18696" y="19767"/>
                </a:cubicBezTo>
                <a:cubicBezTo>
                  <a:pt x="18696" y="19767"/>
                  <a:pt x="18696" y="19767"/>
                  <a:pt x="18696" y="19767"/>
                </a:cubicBezTo>
                <a:close/>
                <a:moveTo>
                  <a:pt x="18424" y="19898"/>
                </a:moveTo>
                <a:cubicBezTo>
                  <a:pt x="18424" y="19767"/>
                  <a:pt x="18424" y="19767"/>
                  <a:pt x="18424" y="19767"/>
                </a:cubicBezTo>
                <a:cubicBezTo>
                  <a:pt x="18514" y="19505"/>
                  <a:pt x="18514" y="19505"/>
                  <a:pt x="18514" y="19505"/>
                </a:cubicBezTo>
                <a:cubicBezTo>
                  <a:pt x="18514" y="19375"/>
                  <a:pt x="18514" y="19375"/>
                  <a:pt x="18514" y="19375"/>
                </a:cubicBezTo>
                <a:cubicBezTo>
                  <a:pt x="18424" y="19375"/>
                  <a:pt x="18424" y="19375"/>
                  <a:pt x="18424" y="19375"/>
                </a:cubicBezTo>
                <a:cubicBezTo>
                  <a:pt x="18424" y="19375"/>
                  <a:pt x="18424" y="19375"/>
                  <a:pt x="18424" y="19375"/>
                </a:cubicBezTo>
                <a:cubicBezTo>
                  <a:pt x="18424" y="19244"/>
                  <a:pt x="18424" y="19244"/>
                  <a:pt x="18424" y="19244"/>
                </a:cubicBezTo>
                <a:cubicBezTo>
                  <a:pt x="18424" y="19244"/>
                  <a:pt x="18424" y="19244"/>
                  <a:pt x="18424" y="19244"/>
                </a:cubicBezTo>
                <a:cubicBezTo>
                  <a:pt x="18514" y="19113"/>
                  <a:pt x="18514" y="19113"/>
                  <a:pt x="18514" y="19113"/>
                </a:cubicBezTo>
                <a:cubicBezTo>
                  <a:pt x="18605" y="19244"/>
                  <a:pt x="18605" y="19244"/>
                  <a:pt x="18605" y="19244"/>
                </a:cubicBezTo>
                <a:cubicBezTo>
                  <a:pt x="18696" y="19244"/>
                  <a:pt x="18696" y="19244"/>
                  <a:pt x="18696" y="19244"/>
                </a:cubicBezTo>
                <a:cubicBezTo>
                  <a:pt x="18787" y="19375"/>
                  <a:pt x="18787" y="19375"/>
                  <a:pt x="18787" y="19375"/>
                </a:cubicBezTo>
                <a:cubicBezTo>
                  <a:pt x="18787" y="19505"/>
                  <a:pt x="18787" y="19505"/>
                  <a:pt x="18787" y="19505"/>
                </a:cubicBezTo>
                <a:cubicBezTo>
                  <a:pt x="18696" y="19636"/>
                  <a:pt x="18696" y="19636"/>
                  <a:pt x="18696" y="19636"/>
                </a:cubicBezTo>
                <a:cubicBezTo>
                  <a:pt x="18605" y="19636"/>
                  <a:pt x="18605" y="19636"/>
                  <a:pt x="18605" y="19636"/>
                </a:cubicBezTo>
                <a:cubicBezTo>
                  <a:pt x="18605" y="19505"/>
                  <a:pt x="18605" y="19505"/>
                  <a:pt x="18605" y="19505"/>
                </a:cubicBezTo>
                <a:cubicBezTo>
                  <a:pt x="18605" y="19505"/>
                  <a:pt x="18605" y="19505"/>
                  <a:pt x="18605" y="19505"/>
                </a:cubicBezTo>
                <a:cubicBezTo>
                  <a:pt x="18605" y="19636"/>
                  <a:pt x="18605" y="19636"/>
                  <a:pt x="18605" y="19636"/>
                </a:cubicBezTo>
                <a:cubicBezTo>
                  <a:pt x="18514" y="19767"/>
                  <a:pt x="18514" y="19767"/>
                  <a:pt x="18514" y="19767"/>
                </a:cubicBezTo>
                <a:cubicBezTo>
                  <a:pt x="18605" y="19767"/>
                  <a:pt x="18605" y="19767"/>
                  <a:pt x="18605" y="19767"/>
                </a:cubicBezTo>
                <a:cubicBezTo>
                  <a:pt x="18514" y="19898"/>
                  <a:pt x="18514" y="19898"/>
                  <a:pt x="18514" y="19898"/>
                </a:cubicBezTo>
                <a:cubicBezTo>
                  <a:pt x="18514" y="19767"/>
                  <a:pt x="18514" y="19767"/>
                  <a:pt x="18514" y="19767"/>
                </a:cubicBezTo>
                <a:cubicBezTo>
                  <a:pt x="18514" y="19898"/>
                  <a:pt x="18514" y="19898"/>
                  <a:pt x="18514" y="19898"/>
                </a:cubicBezTo>
                <a:cubicBezTo>
                  <a:pt x="18424" y="19898"/>
                  <a:pt x="18424" y="19898"/>
                  <a:pt x="18424" y="19898"/>
                </a:cubicBezTo>
                <a:close/>
                <a:moveTo>
                  <a:pt x="18242" y="19767"/>
                </a:moveTo>
                <a:cubicBezTo>
                  <a:pt x="18151" y="19636"/>
                  <a:pt x="18151" y="19636"/>
                  <a:pt x="18151" y="19636"/>
                </a:cubicBezTo>
                <a:cubicBezTo>
                  <a:pt x="18242" y="19505"/>
                  <a:pt x="18242" y="19505"/>
                  <a:pt x="18242" y="19505"/>
                </a:cubicBezTo>
                <a:cubicBezTo>
                  <a:pt x="18151" y="19505"/>
                  <a:pt x="18151" y="19505"/>
                  <a:pt x="18151" y="19505"/>
                </a:cubicBezTo>
                <a:cubicBezTo>
                  <a:pt x="18151" y="19375"/>
                  <a:pt x="18151" y="19375"/>
                  <a:pt x="18151" y="19375"/>
                </a:cubicBezTo>
                <a:cubicBezTo>
                  <a:pt x="18242" y="19375"/>
                  <a:pt x="18242" y="19375"/>
                  <a:pt x="18242" y="19375"/>
                </a:cubicBezTo>
                <a:cubicBezTo>
                  <a:pt x="18242" y="19375"/>
                  <a:pt x="18242" y="19375"/>
                  <a:pt x="18242" y="19375"/>
                </a:cubicBezTo>
                <a:cubicBezTo>
                  <a:pt x="18242" y="19244"/>
                  <a:pt x="18242" y="19244"/>
                  <a:pt x="18242" y="19244"/>
                </a:cubicBezTo>
                <a:cubicBezTo>
                  <a:pt x="18333" y="19244"/>
                  <a:pt x="18333" y="19244"/>
                  <a:pt x="18333" y="19244"/>
                </a:cubicBezTo>
                <a:cubicBezTo>
                  <a:pt x="18424" y="19375"/>
                  <a:pt x="18424" y="19375"/>
                  <a:pt x="18424" y="19375"/>
                </a:cubicBezTo>
                <a:cubicBezTo>
                  <a:pt x="18333" y="19505"/>
                  <a:pt x="18333" y="19505"/>
                  <a:pt x="18333" y="19505"/>
                </a:cubicBezTo>
                <a:cubicBezTo>
                  <a:pt x="18333" y="19505"/>
                  <a:pt x="18333" y="19505"/>
                  <a:pt x="18333" y="19505"/>
                </a:cubicBezTo>
                <a:cubicBezTo>
                  <a:pt x="18424" y="19505"/>
                  <a:pt x="18424" y="19505"/>
                  <a:pt x="18424" y="19505"/>
                </a:cubicBezTo>
                <a:cubicBezTo>
                  <a:pt x="18424" y="19505"/>
                  <a:pt x="18424" y="19505"/>
                  <a:pt x="18424" y="19505"/>
                </a:cubicBezTo>
                <a:cubicBezTo>
                  <a:pt x="18333" y="19767"/>
                  <a:pt x="18333" y="19767"/>
                  <a:pt x="18333" y="19767"/>
                </a:cubicBezTo>
                <a:cubicBezTo>
                  <a:pt x="18242" y="19898"/>
                  <a:pt x="18242" y="19898"/>
                  <a:pt x="18242" y="19898"/>
                </a:cubicBezTo>
                <a:cubicBezTo>
                  <a:pt x="18242" y="20029"/>
                  <a:pt x="18242" y="20029"/>
                  <a:pt x="18242" y="20029"/>
                </a:cubicBezTo>
                <a:cubicBezTo>
                  <a:pt x="18242" y="20029"/>
                  <a:pt x="18242" y="20029"/>
                  <a:pt x="18242" y="20029"/>
                </a:cubicBezTo>
                <a:cubicBezTo>
                  <a:pt x="18151" y="20160"/>
                  <a:pt x="18151" y="20160"/>
                  <a:pt x="18151" y="20160"/>
                </a:cubicBezTo>
                <a:cubicBezTo>
                  <a:pt x="18151" y="20029"/>
                  <a:pt x="18151" y="20029"/>
                  <a:pt x="18151" y="20029"/>
                </a:cubicBezTo>
                <a:cubicBezTo>
                  <a:pt x="18151" y="19898"/>
                  <a:pt x="18151" y="19898"/>
                  <a:pt x="18151" y="19898"/>
                </a:cubicBezTo>
                <a:cubicBezTo>
                  <a:pt x="18061" y="20160"/>
                  <a:pt x="18061" y="20160"/>
                  <a:pt x="18061" y="20160"/>
                </a:cubicBezTo>
                <a:cubicBezTo>
                  <a:pt x="18061" y="20029"/>
                  <a:pt x="18061" y="20029"/>
                  <a:pt x="18061" y="20029"/>
                </a:cubicBezTo>
                <a:cubicBezTo>
                  <a:pt x="18061" y="20029"/>
                  <a:pt x="18061" y="20029"/>
                  <a:pt x="18061" y="20029"/>
                </a:cubicBezTo>
                <a:cubicBezTo>
                  <a:pt x="18061" y="19898"/>
                  <a:pt x="18061" y="19898"/>
                  <a:pt x="18061" y="19898"/>
                </a:cubicBezTo>
                <a:cubicBezTo>
                  <a:pt x="18061" y="19898"/>
                  <a:pt x="18061" y="19898"/>
                  <a:pt x="18061" y="19898"/>
                </a:cubicBezTo>
                <a:cubicBezTo>
                  <a:pt x="18151" y="19767"/>
                  <a:pt x="18151" y="19767"/>
                  <a:pt x="18151" y="19767"/>
                </a:cubicBezTo>
                <a:cubicBezTo>
                  <a:pt x="18151" y="19898"/>
                  <a:pt x="18151" y="19898"/>
                  <a:pt x="18151" y="19898"/>
                </a:cubicBezTo>
                <a:cubicBezTo>
                  <a:pt x="18242" y="19767"/>
                  <a:pt x="18242" y="19767"/>
                  <a:pt x="18242" y="19767"/>
                </a:cubicBezTo>
                <a:cubicBezTo>
                  <a:pt x="18242" y="19767"/>
                  <a:pt x="18242" y="19767"/>
                  <a:pt x="18242" y="19767"/>
                </a:cubicBezTo>
                <a:close/>
                <a:moveTo>
                  <a:pt x="18151" y="18851"/>
                </a:moveTo>
                <a:cubicBezTo>
                  <a:pt x="18242" y="18851"/>
                  <a:pt x="18242" y="18851"/>
                  <a:pt x="18242" y="18851"/>
                </a:cubicBezTo>
                <a:cubicBezTo>
                  <a:pt x="18242" y="18851"/>
                  <a:pt x="18242" y="18851"/>
                  <a:pt x="18242" y="18851"/>
                </a:cubicBezTo>
                <a:cubicBezTo>
                  <a:pt x="18151" y="18851"/>
                  <a:pt x="18151" y="18851"/>
                  <a:pt x="18151" y="18851"/>
                </a:cubicBezTo>
                <a:close/>
                <a:moveTo>
                  <a:pt x="17970" y="18851"/>
                </a:moveTo>
                <a:cubicBezTo>
                  <a:pt x="18061" y="18851"/>
                  <a:pt x="18061" y="18851"/>
                  <a:pt x="18061" y="18851"/>
                </a:cubicBezTo>
                <a:cubicBezTo>
                  <a:pt x="18061" y="18720"/>
                  <a:pt x="18061" y="18720"/>
                  <a:pt x="18061" y="18720"/>
                </a:cubicBezTo>
                <a:cubicBezTo>
                  <a:pt x="18151" y="18720"/>
                  <a:pt x="18151" y="18720"/>
                  <a:pt x="18151" y="18720"/>
                </a:cubicBezTo>
                <a:cubicBezTo>
                  <a:pt x="18151" y="18851"/>
                  <a:pt x="18151" y="18851"/>
                  <a:pt x="18151" y="18851"/>
                </a:cubicBezTo>
                <a:cubicBezTo>
                  <a:pt x="18151" y="19113"/>
                  <a:pt x="18151" y="19113"/>
                  <a:pt x="18151" y="19113"/>
                </a:cubicBezTo>
                <a:cubicBezTo>
                  <a:pt x="18151" y="19244"/>
                  <a:pt x="18151" y="19244"/>
                  <a:pt x="18151" y="19244"/>
                </a:cubicBezTo>
                <a:cubicBezTo>
                  <a:pt x="18061" y="19244"/>
                  <a:pt x="18061" y="19244"/>
                  <a:pt x="18061" y="19244"/>
                </a:cubicBezTo>
                <a:cubicBezTo>
                  <a:pt x="18061" y="19505"/>
                  <a:pt x="18061" y="19505"/>
                  <a:pt x="18061" y="19505"/>
                </a:cubicBezTo>
                <a:cubicBezTo>
                  <a:pt x="18061" y="19505"/>
                  <a:pt x="18061" y="19505"/>
                  <a:pt x="18061" y="19505"/>
                </a:cubicBezTo>
                <a:cubicBezTo>
                  <a:pt x="17970" y="19636"/>
                  <a:pt x="17970" y="19636"/>
                  <a:pt x="17970" y="19636"/>
                </a:cubicBezTo>
                <a:cubicBezTo>
                  <a:pt x="17970" y="19767"/>
                  <a:pt x="17970" y="19767"/>
                  <a:pt x="17970" y="19767"/>
                </a:cubicBezTo>
                <a:cubicBezTo>
                  <a:pt x="17970" y="19898"/>
                  <a:pt x="17970" y="19898"/>
                  <a:pt x="17970" y="19898"/>
                </a:cubicBezTo>
                <a:cubicBezTo>
                  <a:pt x="17970" y="19898"/>
                  <a:pt x="17970" y="19898"/>
                  <a:pt x="17970" y="19898"/>
                </a:cubicBezTo>
                <a:cubicBezTo>
                  <a:pt x="17970" y="19898"/>
                  <a:pt x="17970" y="19898"/>
                  <a:pt x="17970" y="19898"/>
                </a:cubicBezTo>
                <a:cubicBezTo>
                  <a:pt x="17970" y="19767"/>
                  <a:pt x="17970" y="19767"/>
                  <a:pt x="17970" y="19767"/>
                </a:cubicBezTo>
                <a:cubicBezTo>
                  <a:pt x="17879" y="19767"/>
                  <a:pt x="17879" y="19767"/>
                  <a:pt x="17879" y="19767"/>
                </a:cubicBezTo>
                <a:cubicBezTo>
                  <a:pt x="17879" y="19636"/>
                  <a:pt x="17879" y="19636"/>
                  <a:pt x="17879" y="19636"/>
                </a:cubicBezTo>
                <a:cubicBezTo>
                  <a:pt x="17879" y="19505"/>
                  <a:pt x="17879" y="19505"/>
                  <a:pt x="17879" y="19505"/>
                </a:cubicBezTo>
                <a:cubicBezTo>
                  <a:pt x="17970" y="19505"/>
                  <a:pt x="17970" y="19505"/>
                  <a:pt x="17970" y="19505"/>
                </a:cubicBezTo>
                <a:cubicBezTo>
                  <a:pt x="17970" y="19505"/>
                  <a:pt x="17970" y="19505"/>
                  <a:pt x="17970" y="19505"/>
                </a:cubicBezTo>
                <a:cubicBezTo>
                  <a:pt x="17970" y="19375"/>
                  <a:pt x="17970" y="19375"/>
                  <a:pt x="17970" y="19375"/>
                </a:cubicBezTo>
                <a:cubicBezTo>
                  <a:pt x="17970" y="19505"/>
                  <a:pt x="17970" y="19505"/>
                  <a:pt x="17970" y="19505"/>
                </a:cubicBezTo>
                <a:cubicBezTo>
                  <a:pt x="17879" y="19505"/>
                  <a:pt x="17879" y="19505"/>
                  <a:pt x="17879" y="19505"/>
                </a:cubicBezTo>
                <a:cubicBezTo>
                  <a:pt x="17879" y="19375"/>
                  <a:pt x="17879" y="19375"/>
                  <a:pt x="17879" y="19375"/>
                </a:cubicBezTo>
                <a:cubicBezTo>
                  <a:pt x="17970" y="19375"/>
                  <a:pt x="17970" y="19375"/>
                  <a:pt x="17970" y="19375"/>
                </a:cubicBezTo>
                <a:cubicBezTo>
                  <a:pt x="17970" y="19244"/>
                  <a:pt x="17970" y="19244"/>
                  <a:pt x="17970" y="19244"/>
                </a:cubicBezTo>
                <a:cubicBezTo>
                  <a:pt x="17879" y="19244"/>
                  <a:pt x="17879" y="19244"/>
                  <a:pt x="17879" y="19244"/>
                </a:cubicBezTo>
                <a:cubicBezTo>
                  <a:pt x="17879" y="19244"/>
                  <a:pt x="17879" y="19244"/>
                  <a:pt x="17879" y="19244"/>
                </a:cubicBezTo>
                <a:cubicBezTo>
                  <a:pt x="17970" y="19244"/>
                  <a:pt x="17970" y="19244"/>
                  <a:pt x="17970" y="19244"/>
                </a:cubicBezTo>
                <a:cubicBezTo>
                  <a:pt x="17970" y="19113"/>
                  <a:pt x="17970" y="19113"/>
                  <a:pt x="17970" y="19113"/>
                </a:cubicBezTo>
                <a:cubicBezTo>
                  <a:pt x="17970" y="18982"/>
                  <a:pt x="17970" y="18982"/>
                  <a:pt x="17970" y="18982"/>
                </a:cubicBezTo>
                <a:cubicBezTo>
                  <a:pt x="18061" y="18982"/>
                  <a:pt x="18061" y="18982"/>
                  <a:pt x="18061" y="18982"/>
                </a:cubicBezTo>
                <a:cubicBezTo>
                  <a:pt x="17970" y="18851"/>
                  <a:pt x="17970" y="18851"/>
                  <a:pt x="17970" y="18851"/>
                </a:cubicBezTo>
                <a:cubicBezTo>
                  <a:pt x="17970" y="18851"/>
                  <a:pt x="17970" y="18851"/>
                  <a:pt x="17970" y="18851"/>
                </a:cubicBezTo>
                <a:close/>
                <a:moveTo>
                  <a:pt x="17788" y="18851"/>
                </a:moveTo>
                <a:cubicBezTo>
                  <a:pt x="17879" y="18851"/>
                  <a:pt x="17879" y="18851"/>
                  <a:pt x="17879" y="18851"/>
                </a:cubicBezTo>
                <a:cubicBezTo>
                  <a:pt x="17879" y="18851"/>
                  <a:pt x="17879" y="18851"/>
                  <a:pt x="17879" y="18851"/>
                </a:cubicBezTo>
                <a:cubicBezTo>
                  <a:pt x="17879" y="18982"/>
                  <a:pt x="17879" y="18982"/>
                  <a:pt x="17879" y="18982"/>
                </a:cubicBezTo>
                <a:cubicBezTo>
                  <a:pt x="17879" y="19113"/>
                  <a:pt x="17879" y="19113"/>
                  <a:pt x="17879" y="19113"/>
                </a:cubicBezTo>
                <a:cubicBezTo>
                  <a:pt x="17788" y="19113"/>
                  <a:pt x="17788" y="19113"/>
                  <a:pt x="17788" y="19113"/>
                </a:cubicBezTo>
                <a:cubicBezTo>
                  <a:pt x="17788" y="18982"/>
                  <a:pt x="17788" y="18982"/>
                  <a:pt x="17788" y="18982"/>
                </a:cubicBezTo>
                <a:cubicBezTo>
                  <a:pt x="17788" y="18982"/>
                  <a:pt x="17788" y="18982"/>
                  <a:pt x="17788" y="18982"/>
                </a:cubicBezTo>
                <a:cubicBezTo>
                  <a:pt x="17788" y="18982"/>
                  <a:pt x="17788" y="18982"/>
                  <a:pt x="17788" y="18982"/>
                </a:cubicBezTo>
                <a:cubicBezTo>
                  <a:pt x="17788" y="18851"/>
                  <a:pt x="17788" y="18851"/>
                  <a:pt x="17788" y="18851"/>
                </a:cubicBezTo>
                <a:close/>
                <a:moveTo>
                  <a:pt x="18242" y="19113"/>
                </a:moveTo>
                <a:cubicBezTo>
                  <a:pt x="18242" y="18982"/>
                  <a:pt x="18242" y="18982"/>
                  <a:pt x="18242" y="18982"/>
                </a:cubicBezTo>
                <a:cubicBezTo>
                  <a:pt x="18242" y="18851"/>
                  <a:pt x="18242" y="18851"/>
                  <a:pt x="18242" y="18851"/>
                </a:cubicBezTo>
                <a:cubicBezTo>
                  <a:pt x="18333" y="18851"/>
                  <a:pt x="18333" y="18851"/>
                  <a:pt x="18333" y="18851"/>
                </a:cubicBezTo>
                <a:cubicBezTo>
                  <a:pt x="18424" y="18851"/>
                  <a:pt x="18424" y="18851"/>
                  <a:pt x="18424" y="18851"/>
                </a:cubicBezTo>
                <a:cubicBezTo>
                  <a:pt x="18333" y="18720"/>
                  <a:pt x="18333" y="18720"/>
                  <a:pt x="18333" y="18720"/>
                </a:cubicBezTo>
                <a:cubicBezTo>
                  <a:pt x="18424" y="18720"/>
                  <a:pt x="18424" y="18720"/>
                  <a:pt x="18424" y="18720"/>
                </a:cubicBezTo>
                <a:cubicBezTo>
                  <a:pt x="18333" y="18589"/>
                  <a:pt x="18333" y="18589"/>
                  <a:pt x="18333" y="18589"/>
                </a:cubicBezTo>
                <a:cubicBezTo>
                  <a:pt x="18333" y="18458"/>
                  <a:pt x="18333" y="18458"/>
                  <a:pt x="18333" y="18458"/>
                </a:cubicBezTo>
                <a:cubicBezTo>
                  <a:pt x="18424" y="18327"/>
                  <a:pt x="18424" y="18327"/>
                  <a:pt x="18424" y="18327"/>
                </a:cubicBezTo>
                <a:cubicBezTo>
                  <a:pt x="18424" y="18065"/>
                  <a:pt x="18424" y="18065"/>
                  <a:pt x="18424" y="18065"/>
                </a:cubicBezTo>
                <a:cubicBezTo>
                  <a:pt x="18514" y="17804"/>
                  <a:pt x="18514" y="17804"/>
                  <a:pt x="18514" y="17804"/>
                </a:cubicBezTo>
                <a:cubicBezTo>
                  <a:pt x="18514" y="17935"/>
                  <a:pt x="18514" y="17935"/>
                  <a:pt x="18514" y="17935"/>
                </a:cubicBezTo>
                <a:cubicBezTo>
                  <a:pt x="18514" y="18065"/>
                  <a:pt x="18514" y="18065"/>
                  <a:pt x="18514" y="18065"/>
                </a:cubicBezTo>
                <a:cubicBezTo>
                  <a:pt x="18605" y="18065"/>
                  <a:pt x="18605" y="18065"/>
                  <a:pt x="18605" y="18065"/>
                </a:cubicBezTo>
                <a:cubicBezTo>
                  <a:pt x="18696" y="18196"/>
                  <a:pt x="18696" y="18196"/>
                  <a:pt x="18696" y="18196"/>
                </a:cubicBezTo>
                <a:cubicBezTo>
                  <a:pt x="18696" y="18589"/>
                  <a:pt x="18696" y="18589"/>
                  <a:pt x="18696" y="18589"/>
                </a:cubicBezTo>
                <a:cubicBezTo>
                  <a:pt x="18696" y="18720"/>
                  <a:pt x="18696" y="18720"/>
                  <a:pt x="18696" y="18720"/>
                </a:cubicBezTo>
                <a:cubicBezTo>
                  <a:pt x="18605" y="18720"/>
                  <a:pt x="18605" y="18720"/>
                  <a:pt x="18605" y="18720"/>
                </a:cubicBezTo>
                <a:cubicBezTo>
                  <a:pt x="18605" y="18458"/>
                  <a:pt x="18605" y="18458"/>
                  <a:pt x="18605" y="18458"/>
                </a:cubicBezTo>
                <a:cubicBezTo>
                  <a:pt x="18605" y="18196"/>
                  <a:pt x="18605" y="18196"/>
                  <a:pt x="18605" y="18196"/>
                </a:cubicBezTo>
                <a:cubicBezTo>
                  <a:pt x="18605" y="18327"/>
                  <a:pt x="18605" y="18327"/>
                  <a:pt x="18605" y="18327"/>
                </a:cubicBezTo>
                <a:cubicBezTo>
                  <a:pt x="18605" y="18720"/>
                  <a:pt x="18605" y="18720"/>
                  <a:pt x="18605" y="18720"/>
                </a:cubicBezTo>
                <a:cubicBezTo>
                  <a:pt x="18514" y="18720"/>
                  <a:pt x="18514" y="18720"/>
                  <a:pt x="18514" y="18720"/>
                </a:cubicBezTo>
                <a:cubicBezTo>
                  <a:pt x="18514" y="18851"/>
                  <a:pt x="18514" y="18851"/>
                  <a:pt x="18514" y="18851"/>
                </a:cubicBezTo>
                <a:cubicBezTo>
                  <a:pt x="18514" y="18851"/>
                  <a:pt x="18514" y="18851"/>
                  <a:pt x="18514" y="18851"/>
                </a:cubicBezTo>
                <a:cubicBezTo>
                  <a:pt x="18424" y="18851"/>
                  <a:pt x="18424" y="18851"/>
                  <a:pt x="18424" y="18851"/>
                </a:cubicBezTo>
                <a:cubicBezTo>
                  <a:pt x="18424" y="18982"/>
                  <a:pt x="18424" y="18982"/>
                  <a:pt x="18424" y="18982"/>
                </a:cubicBezTo>
                <a:cubicBezTo>
                  <a:pt x="18333" y="19113"/>
                  <a:pt x="18333" y="19113"/>
                  <a:pt x="18333" y="19113"/>
                </a:cubicBezTo>
                <a:cubicBezTo>
                  <a:pt x="18242" y="19244"/>
                  <a:pt x="18242" y="19244"/>
                  <a:pt x="18242" y="19244"/>
                </a:cubicBezTo>
                <a:cubicBezTo>
                  <a:pt x="18242" y="19113"/>
                  <a:pt x="18242" y="19113"/>
                  <a:pt x="18242" y="19113"/>
                </a:cubicBezTo>
                <a:close/>
                <a:moveTo>
                  <a:pt x="17970" y="17935"/>
                </a:moveTo>
                <a:cubicBezTo>
                  <a:pt x="18151" y="17935"/>
                  <a:pt x="18151" y="17935"/>
                  <a:pt x="18151" y="17935"/>
                </a:cubicBezTo>
                <a:cubicBezTo>
                  <a:pt x="18151" y="17935"/>
                  <a:pt x="18151" y="17935"/>
                  <a:pt x="18151" y="17935"/>
                </a:cubicBezTo>
                <a:cubicBezTo>
                  <a:pt x="18151" y="18065"/>
                  <a:pt x="18151" y="18065"/>
                  <a:pt x="18151" y="18065"/>
                </a:cubicBezTo>
                <a:cubicBezTo>
                  <a:pt x="18151" y="18065"/>
                  <a:pt x="18151" y="18065"/>
                  <a:pt x="18151" y="18065"/>
                </a:cubicBezTo>
                <a:cubicBezTo>
                  <a:pt x="18151" y="18196"/>
                  <a:pt x="18151" y="18196"/>
                  <a:pt x="18151" y="18196"/>
                </a:cubicBezTo>
                <a:cubicBezTo>
                  <a:pt x="18242" y="18065"/>
                  <a:pt x="18242" y="18065"/>
                  <a:pt x="18242" y="18065"/>
                </a:cubicBezTo>
                <a:cubicBezTo>
                  <a:pt x="18242" y="18065"/>
                  <a:pt x="18242" y="18065"/>
                  <a:pt x="18242" y="18065"/>
                </a:cubicBezTo>
                <a:cubicBezTo>
                  <a:pt x="18333" y="18196"/>
                  <a:pt x="18333" y="18196"/>
                  <a:pt x="18333" y="18196"/>
                </a:cubicBezTo>
                <a:cubicBezTo>
                  <a:pt x="18333" y="18196"/>
                  <a:pt x="18333" y="18196"/>
                  <a:pt x="18333" y="18196"/>
                </a:cubicBezTo>
                <a:cubicBezTo>
                  <a:pt x="18333" y="18196"/>
                  <a:pt x="18333" y="18196"/>
                  <a:pt x="18333" y="18196"/>
                </a:cubicBezTo>
                <a:cubicBezTo>
                  <a:pt x="18333" y="18327"/>
                  <a:pt x="18333" y="18327"/>
                  <a:pt x="18333" y="18327"/>
                </a:cubicBezTo>
                <a:cubicBezTo>
                  <a:pt x="18242" y="18327"/>
                  <a:pt x="18242" y="18327"/>
                  <a:pt x="18242" y="18327"/>
                </a:cubicBezTo>
                <a:cubicBezTo>
                  <a:pt x="18242" y="18327"/>
                  <a:pt x="18242" y="18327"/>
                  <a:pt x="18242" y="18327"/>
                </a:cubicBezTo>
                <a:cubicBezTo>
                  <a:pt x="18151" y="18196"/>
                  <a:pt x="18151" y="18196"/>
                  <a:pt x="18151" y="18196"/>
                </a:cubicBezTo>
                <a:cubicBezTo>
                  <a:pt x="18061" y="18065"/>
                  <a:pt x="18061" y="18065"/>
                  <a:pt x="18061" y="18065"/>
                </a:cubicBezTo>
                <a:cubicBezTo>
                  <a:pt x="18061" y="18196"/>
                  <a:pt x="18061" y="18196"/>
                  <a:pt x="18061" y="18196"/>
                </a:cubicBezTo>
                <a:cubicBezTo>
                  <a:pt x="18151" y="18327"/>
                  <a:pt x="18151" y="18327"/>
                  <a:pt x="18151" y="18327"/>
                </a:cubicBezTo>
                <a:cubicBezTo>
                  <a:pt x="18151" y="18458"/>
                  <a:pt x="18151" y="18458"/>
                  <a:pt x="18151" y="18458"/>
                </a:cubicBezTo>
                <a:cubicBezTo>
                  <a:pt x="18242" y="18458"/>
                  <a:pt x="18242" y="18458"/>
                  <a:pt x="18242" y="18458"/>
                </a:cubicBezTo>
                <a:cubicBezTo>
                  <a:pt x="18242" y="18589"/>
                  <a:pt x="18242" y="18589"/>
                  <a:pt x="18242" y="18589"/>
                </a:cubicBezTo>
                <a:cubicBezTo>
                  <a:pt x="18242" y="18589"/>
                  <a:pt x="18242" y="18589"/>
                  <a:pt x="18242" y="18589"/>
                </a:cubicBezTo>
                <a:cubicBezTo>
                  <a:pt x="18242" y="18720"/>
                  <a:pt x="18242" y="18720"/>
                  <a:pt x="18242" y="18720"/>
                </a:cubicBezTo>
                <a:cubicBezTo>
                  <a:pt x="18151" y="18720"/>
                  <a:pt x="18151" y="18720"/>
                  <a:pt x="18151" y="18720"/>
                </a:cubicBezTo>
                <a:cubicBezTo>
                  <a:pt x="18151" y="18589"/>
                  <a:pt x="18151" y="18589"/>
                  <a:pt x="18151" y="18589"/>
                </a:cubicBezTo>
                <a:cubicBezTo>
                  <a:pt x="18061" y="18589"/>
                  <a:pt x="18061" y="18589"/>
                  <a:pt x="18061" y="18589"/>
                </a:cubicBezTo>
                <a:cubicBezTo>
                  <a:pt x="17970" y="18327"/>
                  <a:pt x="17970" y="18327"/>
                  <a:pt x="17970" y="18327"/>
                </a:cubicBezTo>
                <a:cubicBezTo>
                  <a:pt x="17970" y="18458"/>
                  <a:pt x="17970" y="18458"/>
                  <a:pt x="17970" y="18458"/>
                </a:cubicBezTo>
                <a:cubicBezTo>
                  <a:pt x="18061" y="18589"/>
                  <a:pt x="18061" y="18589"/>
                  <a:pt x="18061" y="18589"/>
                </a:cubicBezTo>
                <a:cubicBezTo>
                  <a:pt x="18061" y="18720"/>
                  <a:pt x="18061" y="18720"/>
                  <a:pt x="18061" y="18720"/>
                </a:cubicBezTo>
                <a:cubicBezTo>
                  <a:pt x="17970" y="18720"/>
                  <a:pt x="17970" y="18720"/>
                  <a:pt x="17970" y="18720"/>
                </a:cubicBezTo>
                <a:cubicBezTo>
                  <a:pt x="17879" y="18720"/>
                  <a:pt x="17879" y="18720"/>
                  <a:pt x="17879" y="18720"/>
                </a:cubicBezTo>
                <a:cubicBezTo>
                  <a:pt x="17879" y="18589"/>
                  <a:pt x="17879" y="18589"/>
                  <a:pt x="17879" y="18589"/>
                </a:cubicBezTo>
                <a:cubicBezTo>
                  <a:pt x="17879" y="18589"/>
                  <a:pt x="17879" y="18589"/>
                  <a:pt x="17879" y="18589"/>
                </a:cubicBezTo>
                <a:cubicBezTo>
                  <a:pt x="17879" y="18458"/>
                  <a:pt x="17879" y="18458"/>
                  <a:pt x="17879" y="18458"/>
                </a:cubicBezTo>
                <a:cubicBezTo>
                  <a:pt x="17879" y="18458"/>
                  <a:pt x="17879" y="18458"/>
                  <a:pt x="17879" y="18458"/>
                </a:cubicBezTo>
                <a:cubicBezTo>
                  <a:pt x="17788" y="18327"/>
                  <a:pt x="17788" y="18327"/>
                  <a:pt x="17788" y="18327"/>
                </a:cubicBezTo>
                <a:cubicBezTo>
                  <a:pt x="17879" y="18196"/>
                  <a:pt x="17879" y="18196"/>
                  <a:pt x="17879" y="18196"/>
                </a:cubicBezTo>
                <a:cubicBezTo>
                  <a:pt x="17879" y="18196"/>
                  <a:pt x="17879" y="18196"/>
                  <a:pt x="17879" y="18196"/>
                </a:cubicBezTo>
                <a:cubicBezTo>
                  <a:pt x="17970" y="18196"/>
                  <a:pt x="17970" y="18196"/>
                  <a:pt x="17970" y="18196"/>
                </a:cubicBezTo>
                <a:cubicBezTo>
                  <a:pt x="17879" y="18065"/>
                  <a:pt x="17879" y="18065"/>
                  <a:pt x="17879" y="18065"/>
                </a:cubicBezTo>
                <a:cubicBezTo>
                  <a:pt x="17879" y="17935"/>
                  <a:pt x="17879" y="17935"/>
                  <a:pt x="17879" y="17935"/>
                </a:cubicBezTo>
                <a:cubicBezTo>
                  <a:pt x="17879" y="17935"/>
                  <a:pt x="17879" y="17935"/>
                  <a:pt x="17879" y="17935"/>
                </a:cubicBezTo>
                <a:cubicBezTo>
                  <a:pt x="17970" y="17935"/>
                  <a:pt x="17970" y="17935"/>
                  <a:pt x="17970" y="17935"/>
                </a:cubicBezTo>
                <a:cubicBezTo>
                  <a:pt x="17970" y="17935"/>
                  <a:pt x="17970" y="17935"/>
                  <a:pt x="17970" y="17935"/>
                </a:cubicBezTo>
                <a:cubicBezTo>
                  <a:pt x="17970" y="17935"/>
                  <a:pt x="17970" y="17935"/>
                  <a:pt x="17970" y="17935"/>
                </a:cubicBezTo>
                <a:close/>
                <a:moveTo>
                  <a:pt x="18061" y="17804"/>
                </a:moveTo>
                <a:cubicBezTo>
                  <a:pt x="18061" y="17673"/>
                  <a:pt x="18061" y="17673"/>
                  <a:pt x="18061" y="17673"/>
                </a:cubicBezTo>
                <a:cubicBezTo>
                  <a:pt x="18151" y="17804"/>
                  <a:pt x="18151" y="17804"/>
                  <a:pt x="18151" y="17804"/>
                </a:cubicBezTo>
                <a:cubicBezTo>
                  <a:pt x="18061" y="17804"/>
                  <a:pt x="18061" y="17804"/>
                  <a:pt x="18061" y="17804"/>
                </a:cubicBezTo>
                <a:cubicBezTo>
                  <a:pt x="18061" y="17804"/>
                  <a:pt x="18061" y="17804"/>
                  <a:pt x="18061" y="17804"/>
                </a:cubicBezTo>
                <a:close/>
                <a:moveTo>
                  <a:pt x="5990" y="11258"/>
                </a:moveTo>
                <a:cubicBezTo>
                  <a:pt x="5990" y="11258"/>
                  <a:pt x="5990" y="11258"/>
                  <a:pt x="5990" y="11258"/>
                </a:cubicBezTo>
                <a:cubicBezTo>
                  <a:pt x="5990" y="11258"/>
                  <a:pt x="5990" y="11258"/>
                  <a:pt x="5990" y="11258"/>
                </a:cubicBezTo>
                <a:cubicBezTo>
                  <a:pt x="5990" y="11258"/>
                  <a:pt x="5990" y="11258"/>
                  <a:pt x="5990" y="11258"/>
                </a:cubicBezTo>
                <a:cubicBezTo>
                  <a:pt x="5990" y="11258"/>
                  <a:pt x="5990" y="11258"/>
                  <a:pt x="5990" y="11258"/>
                </a:cubicBezTo>
                <a:close/>
                <a:moveTo>
                  <a:pt x="5990" y="11389"/>
                </a:moveTo>
                <a:cubicBezTo>
                  <a:pt x="5990" y="11389"/>
                  <a:pt x="5990" y="11389"/>
                  <a:pt x="5990" y="11389"/>
                </a:cubicBezTo>
                <a:cubicBezTo>
                  <a:pt x="5990" y="11520"/>
                  <a:pt x="5990" y="11520"/>
                  <a:pt x="5990" y="11520"/>
                </a:cubicBezTo>
                <a:cubicBezTo>
                  <a:pt x="6171" y="11651"/>
                  <a:pt x="6171" y="11651"/>
                  <a:pt x="6171" y="11651"/>
                </a:cubicBezTo>
                <a:cubicBezTo>
                  <a:pt x="6081" y="11782"/>
                  <a:pt x="6081" y="11782"/>
                  <a:pt x="6081" y="11782"/>
                </a:cubicBezTo>
                <a:cubicBezTo>
                  <a:pt x="5990" y="11651"/>
                  <a:pt x="5990" y="11651"/>
                  <a:pt x="5990" y="11651"/>
                </a:cubicBezTo>
                <a:cubicBezTo>
                  <a:pt x="5990" y="11520"/>
                  <a:pt x="5990" y="11520"/>
                  <a:pt x="5990" y="11520"/>
                </a:cubicBezTo>
                <a:cubicBezTo>
                  <a:pt x="5899" y="11389"/>
                  <a:pt x="5899" y="11389"/>
                  <a:pt x="5899" y="11389"/>
                </a:cubicBezTo>
                <a:cubicBezTo>
                  <a:pt x="5899" y="11389"/>
                  <a:pt x="5990" y="11389"/>
                  <a:pt x="5990" y="11389"/>
                </a:cubicBezTo>
                <a:close/>
                <a:moveTo>
                  <a:pt x="10165" y="9556"/>
                </a:moveTo>
                <a:cubicBezTo>
                  <a:pt x="10074" y="9687"/>
                  <a:pt x="10074" y="9687"/>
                  <a:pt x="10074" y="9687"/>
                </a:cubicBezTo>
                <a:cubicBezTo>
                  <a:pt x="10074" y="9949"/>
                  <a:pt x="10074" y="9949"/>
                  <a:pt x="10074" y="9949"/>
                </a:cubicBezTo>
                <a:cubicBezTo>
                  <a:pt x="10074" y="9949"/>
                  <a:pt x="10074" y="9949"/>
                  <a:pt x="10074" y="9949"/>
                </a:cubicBezTo>
                <a:cubicBezTo>
                  <a:pt x="10074" y="9818"/>
                  <a:pt x="10074" y="9818"/>
                  <a:pt x="10074" y="9818"/>
                </a:cubicBezTo>
                <a:cubicBezTo>
                  <a:pt x="9983" y="9818"/>
                  <a:pt x="9983" y="9818"/>
                  <a:pt x="9983" y="9818"/>
                </a:cubicBezTo>
                <a:cubicBezTo>
                  <a:pt x="9892" y="9818"/>
                  <a:pt x="9892" y="9818"/>
                  <a:pt x="9892" y="9818"/>
                </a:cubicBezTo>
                <a:cubicBezTo>
                  <a:pt x="9802" y="9818"/>
                  <a:pt x="9802" y="9818"/>
                  <a:pt x="9802" y="9818"/>
                </a:cubicBezTo>
                <a:cubicBezTo>
                  <a:pt x="9802" y="9687"/>
                  <a:pt x="9802" y="9687"/>
                  <a:pt x="9802" y="9687"/>
                </a:cubicBezTo>
                <a:cubicBezTo>
                  <a:pt x="10074" y="9425"/>
                  <a:pt x="10074" y="9425"/>
                  <a:pt x="10074" y="9425"/>
                </a:cubicBezTo>
                <a:cubicBezTo>
                  <a:pt x="10165" y="9425"/>
                  <a:pt x="10165" y="9425"/>
                  <a:pt x="10165" y="9425"/>
                </a:cubicBezTo>
                <a:cubicBezTo>
                  <a:pt x="10165" y="9425"/>
                  <a:pt x="10165" y="9425"/>
                  <a:pt x="10165" y="9425"/>
                </a:cubicBezTo>
                <a:cubicBezTo>
                  <a:pt x="10165" y="9556"/>
                  <a:pt x="10165" y="9556"/>
                  <a:pt x="10165" y="9556"/>
                </a:cubicBezTo>
                <a:close/>
                <a:moveTo>
                  <a:pt x="10255" y="9556"/>
                </a:moveTo>
                <a:cubicBezTo>
                  <a:pt x="10255" y="9556"/>
                  <a:pt x="10255" y="9556"/>
                  <a:pt x="10255" y="9556"/>
                </a:cubicBezTo>
                <a:cubicBezTo>
                  <a:pt x="10255" y="9556"/>
                  <a:pt x="10255" y="9556"/>
                  <a:pt x="10255" y="9556"/>
                </a:cubicBezTo>
                <a:cubicBezTo>
                  <a:pt x="10255" y="9425"/>
                  <a:pt x="10255" y="9425"/>
                  <a:pt x="10255" y="9425"/>
                </a:cubicBezTo>
                <a:cubicBezTo>
                  <a:pt x="10255" y="9295"/>
                  <a:pt x="10255" y="9295"/>
                  <a:pt x="10255" y="9295"/>
                </a:cubicBezTo>
                <a:cubicBezTo>
                  <a:pt x="10165" y="9295"/>
                  <a:pt x="10165" y="9295"/>
                  <a:pt x="10165" y="9295"/>
                </a:cubicBezTo>
                <a:cubicBezTo>
                  <a:pt x="10255" y="9164"/>
                  <a:pt x="10255" y="9164"/>
                  <a:pt x="10255" y="9164"/>
                </a:cubicBezTo>
                <a:cubicBezTo>
                  <a:pt x="10346" y="9164"/>
                  <a:pt x="10346" y="9164"/>
                  <a:pt x="10346" y="9164"/>
                </a:cubicBezTo>
                <a:cubicBezTo>
                  <a:pt x="10528" y="9295"/>
                  <a:pt x="10528" y="9295"/>
                  <a:pt x="10528" y="9295"/>
                </a:cubicBezTo>
                <a:cubicBezTo>
                  <a:pt x="10528" y="9425"/>
                  <a:pt x="10528" y="9425"/>
                  <a:pt x="10528" y="9425"/>
                </a:cubicBezTo>
                <a:cubicBezTo>
                  <a:pt x="10437" y="9425"/>
                  <a:pt x="10437" y="9425"/>
                  <a:pt x="10437" y="9425"/>
                </a:cubicBezTo>
                <a:cubicBezTo>
                  <a:pt x="10255" y="9687"/>
                  <a:pt x="10255" y="9687"/>
                  <a:pt x="10255" y="9687"/>
                </a:cubicBezTo>
                <a:cubicBezTo>
                  <a:pt x="10255" y="9556"/>
                  <a:pt x="10255" y="9556"/>
                  <a:pt x="10255" y="9556"/>
                </a:cubicBezTo>
                <a:close/>
                <a:moveTo>
                  <a:pt x="10982" y="8902"/>
                </a:moveTo>
                <a:cubicBezTo>
                  <a:pt x="11072" y="8902"/>
                  <a:pt x="11072" y="8902"/>
                  <a:pt x="11072" y="8902"/>
                </a:cubicBezTo>
                <a:cubicBezTo>
                  <a:pt x="11163" y="8902"/>
                  <a:pt x="11163" y="8902"/>
                  <a:pt x="11163" y="8902"/>
                </a:cubicBezTo>
                <a:cubicBezTo>
                  <a:pt x="11163" y="9033"/>
                  <a:pt x="11163" y="9033"/>
                  <a:pt x="11163" y="9033"/>
                </a:cubicBezTo>
                <a:cubicBezTo>
                  <a:pt x="11163" y="9033"/>
                  <a:pt x="11163" y="9033"/>
                  <a:pt x="11163" y="9033"/>
                </a:cubicBezTo>
                <a:cubicBezTo>
                  <a:pt x="11072" y="9033"/>
                  <a:pt x="11072" y="9033"/>
                  <a:pt x="11072" y="9033"/>
                </a:cubicBezTo>
                <a:cubicBezTo>
                  <a:pt x="10982" y="8902"/>
                  <a:pt x="10982" y="8902"/>
                  <a:pt x="10982" y="8902"/>
                </a:cubicBezTo>
                <a:close/>
                <a:moveTo>
                  <a:pt x="15066" y="14007"/>
                </a:moveTo>
                <a:cubicBezTo>
                  <a:pt x="15156" y="14007"/>
                  <a:pt x="15156" y="14007"/>
                  <a:pt x="15156" y="14007"/>
                </a:cubicBezTo>
                <a:cubicBezTo>
                  <a:pt x="15156" y="14007"/>
                  <a:pt x="15156" y="14007"/>
                  <a:pt x="15156" y="14007"/>
                </a:cubicBezTo>
                <a:cubicBezTo>
                  <a:pt x="15156" y="14007"/>
                  <a:pt x="15156" y="14007"/>
                  <a:pt x="15156" y="14007"/>
                </a:cubicBezTo>
                <a:cubicBezTo>
                  <a:pt x="15066" y="14007"/>
                  <a:pt x="15066" y="14007"/>
                  <a:pt x="15066" y="14007"/>
                </a:cubicBezTo>
                <a:close/>
                <a:moveTo>
                  <a:pt x="14703" y="15578"/>
                </a:moveTo>
                <a:cubicBezTo>
                  <a:pt x="14793" y="15578"/>
                  <a:pt x="14793" y="15578"/>
                  <a:pt x="14793" y="15578"/>
                </a:cubicBezTo>
                <a:cubicBezTo>
                  <a:pt x="14793" y="15578"/>
                  <a:pt x="14793" y="15578"/>
                  <a:pt x="14793" y="15578"/>
                </a:cubicBezTo>
                <a:cubicBezTo>
                  <a:pt x="14703" y="15578"/>
                  <a:pt x="14703" y="15578"/>
                  <a:pt x="14703" y="15578"/>
                </a:cubicBezTo>
                <a:close/>
                <a:moveTo>
                  <a:pt x="15610" y="15316"/>
                </a:moveTo>
                <a:cubicBezTo>
                  <a:pt x="15701" y="15185"/>
                  <a:pt x="15701" y="15185"/>
                  <a:pt x="15701" y="15185"/>
                </a:cubicBezTo>
                <a:cubicBezTo>
                  <a:pt x="15701" y="15185"/>
                  <a:pt x="15701" y="15185"/>
                  <a:pt x="15701" y="15185"/>
                </a:cubicBezTo>
                <a:cubicBezTo>
                  <a:pt x="15701" y="15316"/>
                  <a:pt x="15701" y="15316"/>
                  <a:pt x="15701" y="15316"/>
                </a:cubicBezTo>
                <a:cubicBezTo>
                  <a:pt x="15610" y="15447"/>
                  <a:pt x="15610" y="15447"/>
                  <a:pt x="15610" y="15447"/>
                </a:cubicBezTo>
                <a:cubicBezTo>
                  <a:pt x="15610" y="15316"/>
                  <a:pt x="15610" y="15316"/>
                  <a:pt x="15610" y="15316"/>
                </a:cubicBezTo>
                <a:close/>
                <a:moveTo>
                  <a:pt x="14975" y="14269"/>
                </a:moveTo>
                <a:cubicBezTo>
                  <a:pt x="14975" y="14138"/>
                  <a:pt x="14975" y="14138"/>
                  <a:pt x="14975" y="14138"/>
                </a:cubicBezTo>
                <a:cubicBezTo>
                  <a:pt x="14975" y="14138"/>
                  <a:pt x="14975" y="14138"/>
                  <a:pt x="14975" y="14138"/>
                </a:cubicBezTo>
                <a:cubicBezTo>
                  <a:pt x="15066" y="14269"/>
                  <a:pt x="15066" y="14269"/>
                  <a:pt x="15066" y="14269"/>
                </a:cubicBezTo>
                <a:cubicBezTo>
                  <a:pt x="14975" y="14269"/>
                  <a:pt x="14975" y="14269"/>
                  <a:pt x="14975" y="14269"/>
                </a:cubicBezTo>
                <a:close/>
                <a:moveTo>
                  <a:pt x="15066" y="14662"/>
                </a:moveTo>
                <a:cubicBezTo>
                  <a:pt x="15066" y="14531"/>
                  <a:pt x="15066" y="14531"/>
                  <a:pt x="15066" y="14531"/>
                </a:cubicBezTo>
                <a:cubicBezTo>
                  <a:pt x="15066" y="14400"/>
                  <a:pt x="15066" y="14400"/>
                  <a:pt x="15066" y="14400"/>
                </a:cubicBezTo>
                <a:cubicBezTo>
                  <a:pt x="15156" y="14400"/>
                  <a:pt x="15156" y="14400"/>
                  <a:pt x="15156" y="14400"/>
                </a:cubicBezTo>
                <a:cubicBezTo>
                  <a:pt x="15156" y="14531"/>
                  <a:pt x="15156" y="14531"/>
                  <a:pt x="15156" y="14531"/>
                </a:cubicBezTo>
                <a:cubicBezTo>
                  <a:pt x="15247" y="14531"/>
                  <a:pt x="15247" y="14531"/>
                  <a:pt x="15247" y="14531"/>
                </a:cubicBezTo>
                <a:cubicBezTo>
                  <a:pt x="15247" y="14662"/>
                  <a:pt x="15247" y="14662"/>
                  <a:pt x="15247" y="14662"/>
                </a:cubicBezTo>
                <a:cubicBezTo>
                  <a:pt x="15156" y="14662"/>
                  <a:pt x="15156" y="14662"/>
                  <a:pt x="15156" y="14662"/>
                </a:cubicBezTo>
                <a:cubicBezTo>
                  <a:pt x="15066" y="14662"/>
                  <a:pt x="15066" y="14662"/>
                  <a:pt x="15066" y="14662"/>
                </a:cubicBezTo>
                <a:close/>
                <a:moveTo>
                  <a:pt x="14430" y="15055"/>
                </a:moveTo>
                <a:cubicBezTo>
                  <a:pt x="14430" y="15055"/>
                  <a:pt x="14430" y="15055"/>
                  <a:pt x="14430" y="15055"/>
                </a:cubicBezTo>
                <a:cubicBezTo>
                  <a:pt x="14521" y="15055"/>
                  <a:pt x="14521" y="15055"/>
                  <a:pt x="14521" y="15055"/>
                </a:cubicBezTo>
                <a:cubicBezTo>
                  <a:pt x="14521" y="14924"/>
                  <a:pt x="14521" y="14924"/>
                  <a:pt x="14521" y="14924"/>
                </a:cubicBezTo>
                <a:cubicBezTo>
                  <a:pt x="14612" y="14793"/>
                  <a:pt x="14612" y="14793"/>
                  <a:pt x="14612" y="14793"/>
                </a:cubicBezTo>
                <a:cubicBezTo>
                  <a:pt x="14703" y="14793"/>
                  <a:pt x="14703" y="14793"/>
                  <a:pt x="14703" y="14793"/>
                </a:cubicBezTo>
                <a:cubicBezTo>
                  <a:pt x="14793" y="14662"/>
                  <a:pt x="14793" y="14662"/>
                  <a:pt x="14793" y="14662"/>
                </a:cubicBezTo>
                <a:cubicBezTo>
                  <a:pt x="14884" y="14662"/>
                  <a:pt x="14884" y="14662"/>
                  <a:pt x="14884" y="14662"/>
                </a:cubicBezTo>
                <a:cubicBezTo>
                  <a:pt x="14884" y="14531"/>
                  <a:pt x="14884" y="14531"/>
                  <a:pt x="14884" y="14531"/>
                </a:cubicBezTo>
                <a:cubicBezTo>
                  <a:pt x="14975" y="14531"/>
                  <a:pt x="14975" y="14531"/>
                  <a:pt x="14975" y="14531"/>
                </a:cubicBezTo>
                <a:cubicBezTo>
                  <a:pt x="14884" y="14662"/>
                  <a:pt x="14884" y="14662"/>
                  <a:pt x="14884" y="14662"/>
                </a:cubicBezTo>
                <a:cubicBezTo>
                  <a:pt x="14975" y="14662"/>
                  <a:pt x="14975" y="14662"/>
                  <a:pt x="14975" y="14662"/>
                </a:cubicBezTo>
                <a:cubicBezTo>
                  <a:pt x="14884" y="14662"/>
                  <a:pt x="14884" y="14662"/>
                  <a:pt x="14884" y="14662"/>
                </a:cubicBezTo>
                <a:cubicBezTo>
                  <a:pt x="14793" y="14793"/>
                  <a:pt x="14793" y="14793"/>
                  <a:pt x="14793" y="14793"/>
                </a:cubicBezTo>
                <a:cubicBezTo>
                  <a:pt x="14703" y="14924"/>
                  <a:pt x="14703" y="14924"/>
                  <a:pt x="14703" y="14924"/>
                </a:cubicBezTo>
                <a:cubicBezTo>
                  <a:pt x="14612" y="14924"/>
                  <a:pt x="14612" y="14924"/>
                  <a:pt x="14612" y="14924"/>
                </a:cubicBezTo>
                <a:cubicBezTo>
                  <a:pt x="14612" y="15055"/>
                  <a:pt x="14612" y="15055"/>
                  <a:pt x="14612" y="15055"/>
                </a:cubicBezTo>
                <a:cubicBezTo>
                  <a:pt x="14612" y="15055"/>
                  <a:pt x="14612" y="15055"/>
                  <a:pt x="14612" y="15055"/>
                </a:cubicBezTo>
                <a:cubicBezTo>
                  <a:pt x="14521" y="15055"/>
                  <a:pt x="14521" y="15055"/>
                  <a:pt x="14521" y="15055"/>
                </a:cubicBezTo>
                <a:cubicBezTo>
                  <a:pt x="14521" y="15055"/>
                  <a:pt x="14521" y="15055"/>
                  <a:pt x="14521" y="15055"/>
                </a:cubicBezTo>
                <a:cubicBezTo>
                  <a:pt x="14430" y="15055"/>
                  <a:pt x="14430" y="15055"/>
                  <a:pt x="14430" y="15055"/>
                </a:cubicBezTo>
                <a:cubicBezTo>
                  <a:pt x="14430" y="15055"/>
                  <a:pt x="14430" y="15055"/>
                  <a:pt x="14430" y="15055"/>
                </a:cubicBezTo>
                <a:close/>
                <a:moveTo>
                  <a:pt x="14430" y="14924"/>
                </a:moveTo>
                <a:cubicBezTo>
                  <a:pt x="14521" y="14793"/>
                  <a:pt x="14521" y="14793"/>
                  <a:pt x="14521" y="14793"/>
                </a:cubicBezTo>
                <a:cubicBezTo>
                  <a:pt x="14521" y="14793"/>
                  <a:pt x="14521" y="14793"/>
                  <a:pt x="14521" y="14793"/>
                </a:cubicBezTo>
                <a:cubicBezTo>
                  <a:pt x="14430" y="14924"/>
                  <a:pt x="14430" y="14924"/>
                  <a:pt x="14430" y="14924"/>
                </a:cubicBezTo>
                <a:cubicBezTo>
                  <a:pt x="14430" y="14924"/>
                  <a:pt x="14430" y="14924"/>
                  <a:pt x="14430" y="14924"/>
                </a:cubicBezTo>
                <a:close/>
                <a:moveTo>
                  <a:pt x="14612" y="14662"/>
                </a:moveTo>
                <a:cubicBezTo>
                  <a:pt x="14703" y="14531"/>
                  <a:pt x="14703" y="14531"/>
                  <a:pt x="14703" y="14531"/>
                </a:cubicBezTo>
                <a:cubicBezTo>
                  <a:pt x="14703" y="14400"/>
                  <a:pt x="14703" y="14400"/>
                  <a:pt x="14703" y="14400"/>
                </a:cubicBezTo>
                <a:cubicBezTo>
                  <a:pt x="14793" y="14269"/>
                  <a:pt x="14793" y="14269"/>
                  <a:pt x="14793" y="14269"/>
                </a:cubicBezTo>
                <a:cubicBezTo>
                  <a:pt x="14793" y="14400"/>
                  <a:pt x="14793" y="14400"/>
                  <a:pt x="14793" y="14400"/>
                </a:cubicBezTo>
                <a:cubicBezTo>
                  <a:pt x="14793" y="14400"/>
                  <a:pt x="14793" y="14400"/>
                  <a:pt x="14793" y="14400"/>
                </a:cubicBezTo>
                <a:cubicBezTo>
                  <a:pt x="14793" y="14400"/>
                  <a:pt x="14793" y="14400"/>
                  <a:pt x="14793" y="14400"/>
                </a:cubicBezTo>
                <a:cubicBezTo>
                  <a:pt x="14703" y="14531"/>
                  <a:pt x="14703" y="14531"/>
                  <a:pt x="14703" y="14531"/>
                </a:cubicBezTo>
                <a:cubicBezTo>
                  <a:pt x="14703" y="14662"/>
                  <a:pt x="14703" y="14662"/>
                  <a:pt x="14703" y="14662"/>
                </a:cubicBezTo>
                <a:cubicBezTo>
                  <a:pt x="14612" y="14662"/>
                  <a:pt x="14612" y="14662"/>
                  <a:pt x="14612" y="14662"/>
                </a:cubicBezTo>
                <a:cubicBezTo>
                  <a:pt x="14612" y="14662"/>
                  <a:pt x="14612" y="14662"/>
                  <a:pt x="14612" y="14662"/>
                </a:cubicBezTo>
                <a:cubicBezTo>
                  <a:pt x="14612" y="14662"/>
                  <a:pt x="14612" y="14662"/>
                  <a:pt x="14612" y="14662"/>
                </a:cubicBezTo>
                <a:close/>
                <a:moveTo>
                  <a:pt x="14703" y="14007"/>
                </a:moveTo>
                <a:cubicBezTo>
                  <a:pt x="14793" y="13876"/>
                  <a:pt x="14793" y="13876"/>
                  <a:pt x="14793" y="13876"/>
                </a:cubicBezTo>
                <a:cubicBezTo>
                  <a:pt x="14793" y="13876"/>
                  <a:pt x="14793" y="13876"/>
                  <a:pt x="14793" y="13876"/>
                </a:cubicBezTo>
                <a:cubicBezTo>
                  <a:pt x="14793" y="14007"/>
                  <a:pt x="14793" y="14007"/>
                  <a:pt x="14793" y="14007"/>
                </a:cubicBezTo>
                <a:cubicBezTo>
                  <a:pt x="14793" y="14007"/>
                  <a:pt x="14793" y="14007"/>
                  <a:pt x="14793" y="14007"/>
                </a:cubicBezTo>
                <a:cubicBezTo>
                  <a:pt x="14793" y="14007"/>
                  <a:pt x="14793" y="14007"/>
                  <a:pt x="14793" y="14007"/>
                </a:cubicBezTo>
                <a:cubicBezTo>
                  <a:pt x="14703" y="14007"/>
                  <a:pt x="14703" y="14007"/>
                  <a:pt x="14703" y="14007"/>
                </a:cubicBezTo>
                <a:close/>
                <a:moveTo>
                  <a:pt x="9892" y="6676"/>
                </a:moveTo>
                <a:cubicBezTo>
                  <a:pt x="9892" y="6676"/>
                  <a:pt x="9892" y="6676"/>
                  <a:pt x="9892" y="6676"/>
                </a:cubicBezTo>
                <a:cubicBezTo>
                  <a:pt x="9983" y="6676"/>
                  <a:pt x="9983" y="6676"/>
                  <a:pt x="9983" y="6676"/>
                </a:cubicBezTo>
                <a:cubicBezTo>
                  <a:pt x="9892" y="6676"/>
                  <a:pt x="9892" y="6676"/>
                  <a:pt x="9892" y="6676"/>
                </a:cubicBezTo>
                <a:cubicBezTo>
                  <a:pt x="9892" y="6676"/>
                  <a:pt x="9892" y="6676"/>
                  <a:pt x="9892" y="6676"/>
                </a:cubicBezTo>
                <a:close/>
                <a:moveTo>
                  <a:pt x="8259" y="8902"/>
                </a:moveTo>
                <a:cubicBezTo>
                  <a:pt x="8350" y="8640"/>
                  <a:pt x="8350" y="8640"/>
                  <a:pt x="8350" y="8640"/>
                </a:cubicBezTo>
                <a:cubicBezTo>
                  <a:pt x="8350" y="8640"/>
                  <a:pt x="8350" y="8640"/>
                  <a:pt x="8350" y="8640"/>
                </a:cubicBezTo>
                <a:cubicBezTo>
                  <a:pt x="8259" y="8509"/>
                  <a:pt x="8259" y="8509"/>
                  <a:pt x="8259" y="8509"/>
                </a:cubicBezTo>
                <a:cubicBezTo>
                  <a:pt x="8259" y="8378"/>
                  <a:pt x="8259" y="8378"/>
                  <a:pt x="8259" y="8378"/>
                </a:cubicBezTo>
                <a:cubicBezTo>
                  <a:pt x="8259" y="8247"/>
                  <a:pt x="8259" y="8247"/>
                  <a:pt x="8259" y="8247"/>
                </a:cubicBezTo>
                <a:cubicBezTo>
                  <a:pt x="8168" y="8116"/>
                  <a:pt x="8168" y="8116"/>
                  <a:pt x="8168" y="8116"/>
                </a:cubicBezTo>
                <a:cubicBezTo>
                  <a:pt x="8077" y="8116"/>
                  <a:pt x="8077" y="8116"/>
                  <a:pt x="8077" y="8116"/>
                </a:cubicBezTo>
                <a:cubicBezTo>
                  <a:pt x="7987" y="8247"/>
                  <a:pt x="7987" y="8247"/>
                  <a:pt x="7987" y="8247"/>
                </a:cubicBezTo>
                <a:cubicBezTo>
                  <a:pt x="7896" y="8247"/>
                  <a:pt x="7896" y="8247"/>
                  <a:pt x="7896" y="8247"/>
                </a:cubicBezTo>
                <a:cubicBezTo>
                  <a:pt x="7805" y="8116"/>
                  <a:pt x="7805" y="8116"/>
                  <a:pt x="7805" y="8116"/>
                </a:cubicBezTo>
                <a:cubicBezTo>
                  <a:pt x="7805" y="7985"/>
                  <a:pt x="7805" y="7985"/>
                  <a:pt x="7805" y="7985"/>
                </a:cubicBezTo>
                <a:cubicBezTo>
                  <a:pt x="7987" y="7724"/>
                  <a:pt x="7987" y="7724"/>
                  <a:pt x="7987" y="7724"/>
                </a:cubicBezTo>
                <a:cubicBezTo>
                  <a:pt x="8077" y="7462"/>
                  <a:pt x="8077" y="7462"/>
                  <a:pt x="8077" y="7462"/>
                </a:cubicBezTo>
                <a:cubicBezTo>
                  <a:pt x="8168" y="7462"/>
                  <a:pt x="8168" y="7462"/>
                  <a:pt x="8168" y="7462"/>
                </a:cubicBezTo>
                <a:cubicBezTo>
                  <a:pt x="8168" y="7724"/>
                  <a:pt x="8168" y="7724"/>
                  <a:pt x="8168" y="7724"/>
                </a:cubicBezTo>
                <a:cubicBezTo>
                  <a:pt x="8077" y="7855"/>
                  <a:pt x="8077" y="7855"/>
                  <a:pt x="8077" y="7855"/>
                </a:cubicBezTo>
                <a:cubicBezTo>
                  <a:pt x="8168" y="7855"/>
                  <a:pt x="8168" y="7855"/>
                  <a:pt x="8168" y="7855"/>
                </a:cubicBezTo>
                <a:cubicBezTo>
                  <a:pt x="8168" y="7855"/>
                  <a:pt x="8168" y="7855"/>
                  <a:pt x="8168" y="7855"/>
                </a:cubicBezTo>
                <a:cubicBezTo>
                  <a:pt x="8259" y="7985"/>
                  <a:pt x="8259" y="7985"/>
                  <a:pt x="8259" y="7985"/>
                </a:cubicBezTo>
                <a:cubicBezTo>
                  <a:pt x="8350" y="7855"/>
                  <a:pt x="8350" y="7855"/>
                  <a:pt x="8350" y="7855"/>
                </a:cubicBezTo>
                <a:cubicBezTo>
                  <a:pt x="8531" y="7855"/>
                  <a:pt x="8531" y="7855"/>
                  <a:pt x="8531" y="7855"/>
                </a:cubicBezTo>
                <a:cubicBezTo>
                  <a:pt x="8531" y="7985"/>
                  <a:pt x="8531" y="7985"/>
                  <a:pt x="8531" y="7985"/>
                </a:cubicBezTo>
                <a:cubicBezTo>
                  <a:pt x="8531" y="8116"/>
                  <a:pt x="8531" y="8116"/>
                  <a:pt x="8531" y="8116"/>
                </a:cubicBezTo>
                <a:cubicBezTo>
                  <a:pt x="8531" y="8116"/>
                  <a:pt x="8531" y="8116"/>
                  <a:pt x="8531" y="8116"/>
                </a:cubicBezTo>
                <a:cubicBezTo>
                  <a:pt x="8531" y="8247"/>
                  <a:pt x="8531" y="8247"/>
                  <a:pt x="8531" y="8247"/>
                </a:cubicBezTo>
                <a:cubicBezTo>
                  <a:pt x="8622" y="8378"/>
                  <a:pt x="8622" y="8378"/>
                  <a:pt x="8622" y="8378"/>
                </a:cubicBezTo>
                <a:cubicBezTo>
                  <a:pt x="8622" y="8378"/>
                  <a:pt x="8622" y="8378"/>
                  <a:pt x="8622" y="8378"/>
                </a:cubicBezTo>
                <a:cubicBezTo>
                  <a:pt x="8803" y="8640"/>
                  <a:pt x="8803" y="8640"/>
                  <a:pt x="8803" y="8640"/>
                </a:cubicBezTo>
                <a:cubicBezTo>
                  <a:pt x="8803" y="8771"/>
                  <a:pt x="8803" y="8771"/>
                  <a:pt x="8803" y="8771"/>
                </a:cubicBezTo>
                <a:cubicBezTo>
                  <a:pt x="8713" y="8771"/>
                  <a:pt x="8713" y="8771"/>
                  <a:pt x="8713" y="8771"/>
                </a:cubicBezTo>
                <a:cubicBezTo>
                  <a:pt x="8622" y="8640"/>
                  <a:pt x="8622" y="8640"/>
                  <a:pt x="8622" y="8640"/>
                </a:cubicBezTo>
                <a:cubicBezTo>
                  <a:pt x="8622" y="8640"/>
                  <a:pt x="8622" y="8640"/>
                  <a:pt x="8622" y="8640"/>
                </a:cubicBezTo>
                <a:cubicBezTo>
                  <a:pt x="8531" y="8771"/>
                  <a:pt x="8531" y="8771"/>
                  <a:pt x="8531" y="8771"/>
                </a:cubicBezTo>
                <a:cubicBezTo>
                  <a:pt x="8440" y="8771"/>
                  <a:pt x="8440" y="8771"/>
                  <a:pt x="8440" y="8771"/>
                </a:cubicBezTo>
                <a:cubicBezTo>
                  <a:pt x="8350" y="8902"/>
                  <a:pt x="8350" y="8902"/>
                  <a:pt x="8350" y="8902"/>
                </a:cubicBezTo>
                <a:cubicBezTo>
                  <a:pt x="8259" y="8902"/>
                  <a:pt x="8259" y="8902"/>
                  <a:pt x="8259" y="8902"/>
                </a:cubicBezTo>
                <a:close/>
                <a:moveTo>
                  <a:pt x="7805" y="12436"/>
                </a:moveTo>
                <a:cubicBezTo>
                  <a:pt x="7896" y="12436"/>
                  <a:pt x="7896" y="12436"/>
                  <a:pt x="7896" y="12436"/>
                </a:cubicBezTo>
                <a:cubicBezTo>
                  <a:pt x="7987" y="12436"/>
                  <a:pt x="7987" y="12436"/>
                  <a:pt x="7987" y="12436"/>
                </a:cubicBezTo>
                <a:cubicBezTo>
                  <a:pt x="8077" y="12436"/>
                  <a:pt x="8077" y="12436"/>
                  <a:pt x="8077" y="12436"/>
                </a:cubicBezTo>
                <a:cubicBezTo>
                  <a:pt x="8077" y="12436"/>
                  <a:pt x="8077" y="12436"/>
                  <a:pt x="8077" y="12436"/>
                </a:cubicBezTo>
                <a:cubicBezTo>
                  <a:pt x="8168" y="12305"/>
                  <a:pt x="8168" y="12305"/>
                  <a:pt x="8168" y="12305"/>
                </a:cubicBezTo>
                <a:cubicBezTo>
                  <a:pt x="8259" y="12305"/>
                  <a:pt x="8259" y="12305"/>
                  <a:pt x="8259" y="12305"/>
                </a:cubicBezTo>
                <a:cubicBezTo>
                  <a:pt x="8259" y="12436"/>
                  <a:pt x="8259" y="12436"/>
                  <a:pt x="8259" y="12436"/>
                </a:cubicBezTo>
                <a:cubicBezTo>
                  <a:pt x="8350" y="12436"/>
                  <a:pt x="8350" y="12436"/>
                  <a:pt x="8350" y="12436"/>
                </a:cubicBezTo>
                <a:cubicBezTo>
                  <a:pt x="8440" y="12567"/>
                  <a:pt x="8440" y="12567"/>
                  <a:pt x="8440" y="12567"/>
                </a:cubicBezTo>
                <a:cubicBezTo>
                  <a:pt x="8350" y="12698"/>
                  <a:pt x="8350" y="12698"/>
                  <a:pt x="8350" y="12698"/>
                </a:cubicBezTo>
                <a:cubicBezTo>
                  <a:pt x="8259" y="12829"/>
                  <a:pt x="8259" y="12829"/>
                  <a:pt x="8259" y="12829"/>
                </a:cubicBezTo>
                <a:cubicBezTo>
                  <a:pt x="8168" y="12829"/>
                  <a:pt x="8168" y="12829"/>
                  <a:pt x="8168" y="12829"/>
                </a:cubicBezTo>
                <a:cubicBezTo>
                  <a:pt x="8077" y="12829"/>
                  <a:pt x="8077" y="12829"/>
                  <a:pt x="8077" y="12829"/>
                </a:cubicBezTo>
                <a:cubicBezTo>
                  <a:pt x="8077" y="12829"/>
                  <a:pt x="8077" y="12829"/>
                  <a:pt x="8077" y="12829"/>
                </a:cubicBezTo>
                <a:cubicBezTo>
                  <a:pt x="7987" y="12829"/>
                  <a:pt x="7987" y="12829"/>
                  <a:pt x="7987" y="12829"/>
                </a:cubicBezTo>
                <a:cubicBezTo>
                  <a:pt x="7896" y="12829"/>
                  <a:pt x="7896" y="12829"/>
                  <a:pt x="7896" y="12829"/>
                </a:cubicBezTo>
                <a:cubicBezTo>
                  <a:pt x="7805" y="12567"/>
                  <a:pt x="7805" y="12567"/>
                  <a:pt x="7805" y="12567"/>
                </a:cubicBezTo>
                <a:cubicBezTo>
                  <a:pt x="7805" y="12436"/>
                  <a:pt x="7805" y="12436"/>
                  <a:pt x="7805" y="12436"/>
                </a:cubicBezTo>
                <a:close/>
                <a:moveTo>
                  <a:pt x="13069" y="14007"/>
                </a:moveTo>
                <a:cubicBezTo>
                  <a:pt x="13250" y="13876"/>
                  <a:pt x="13250" y="13876"/>
                  <a:pt x="13250" y="13876"/>
                </a:cubicBezTo>
                <a:cubicBezTo>
                  <a:pt x="13250" y="13876"/>
                  <a:pt x="13250" y="13876"/>
                  <a:pt x="13250" y="13876"/>
                </a:cubicBezTo>
                <a:cubicBezTo>
                  <a:pt x="13250" y="13876"/>
                  <a:pt x="13250" y="13876"/>
                  <a:pt x="13250" y="13876"/>
                </a:cubicBezTo>
                <a:cubicBezTo>
                  <a:pt x="13160" y="14007"/>
                  <a:pt x="13160" y="14007"/>
                  <a:pt x="13160" y="14007"/>
                </a:cubicBezTo>
                <a:cubicBezTo>
                  <a:pt x="13069" y="14007"/>
                  <a:pt x="13069" y="14007"/>
                  <a:pt x="13069" y="14007"/>
                </a:cubicBezTo>
                <a:close/>
                <a:moveTo>
                  <a:pt x="12252" y="14793"/>
                </a:moveTo>
                <a:cubicBezTo>
                  <a:pt x="12343" y="14793"/>
                  <a:pt x="12343" y="14793"/>
                  <a:pt x="12343" y="14793"/>
                </a:cubicBezTo>
                <a:cubicBezTo>
                  <a:pt x="12343" y="14793"/>
                  <a:pt x="12343" y="14793"/>
                  <a:pt x="12343" y="14793"/>
                </a:cubicBezTo>
                <a:cubicBezTo>
                  <a:pt x="12343" y="14793"/>
                  <a:pt x="12343" y="14793"/>
                  <a:pt x="12343" y="14793"/>
                </a:cubicBezTo>
                <a:cubicBezTo>
                  <a:pt x="12252" y="14793"/>
                  <a:pt x="12252" y="14793"/>
                  <a:pt x="12252" y="14793"/>
                </a:cubicBezTo>
                <a:close/>
                <a:moveTo>
                  <a:pt x="12252" y="15709"/>
                </a:moveTo>
                <a:cubicBezTo>
                  <a:pt x="12343" y="15578"/>
                  <a:pt x="12343" y="15578"/>
                  <a:pt x="12343" y="15578"/>
                </a:cubicBezTo>
                <a:cubicBezTo>
                  <a:pt x="12343" y="15709"/>
                  <a:pt x="12343" y="15709"/>
                  <a:pt x="12343" y="15709"/>
                </a:cubicBezTo>
                <a:cubicBezTo>
                  <a:pt x="12343" y="15709"/>
                  <a:pt x="12343" y="15709"/>
                  <a:pt x="12343" y="15709"/>
                </a:cubicBezTo>
                <a:cubicBezTo>
                  <a:pt x="12252" y="15840"/>
                  <a:pt x="12252" y="15840"/>
                  <a:pt x="12252" y="15840"/>
                </a:cubicBezTo>
                <a:cubicBezTo>
                  <a:pt x="12252" y="15709"/>
                  <a:pt x="12252" y="15709"/>
                  <a:pt x="12252" y="15709"/>
                </a:cubicBezTo>
                <a:cubicBezTo>
                  <a:pt x="12252" y="15709"/>
                  <a:pt x="12252" y="15709"/>
                  <a:pt x="12252" y="15709"/>
                </a:cubicBezTo>
                <a:close/>
                <a:moveTo>
                  <a:pt x="11980" y="16102"/>
                </a:moveTo>
                <a:cubicBezTo>
                  <a:pt x="11889" y="16102"/>
                  <a:pt x="11889" y="16102"/>
                  <a:pt x="11889" y="16102"/>
                </a:cubicBezTo>
                <a:cubicBezTo>
                  <a:pt x="11980" y="16102"/>
                  <a:pt x="11980" y="16102"/>
                  <a:pt x="11980" y="16102"/>
                </a:cubicBezTo>
                <a:cubicBezTo>
                  <a:pt x="11980" y="16102"/>
                  <a:pt x="11980" y="16102"/>
                  <a:pt x="11980" y="16102"/>
                </a:cubicBezTo>
                <a:cubicBezTo>
                  <a:pt x="12071" y="16102"/>
                  <a:pt x="12071" y="16102"/>
                  <a:pt x="12071" y="16102"/>
                </a:cubicBezTo>
                <a:cubicBezTo>
                  <a:pt x="12071" y="16102"/>
                  <a:pt x="12071" y="16102"/>
                  <a:pt x="12071" y="16102"/>
                </a:cubicBezTo>
                <a:cubicBezTo>
                  <a:pt x="12161" y="15971"/>
                  <a:pt x="12161" y="15971"/>
                  <a:pt x="12161" y="15971"/>
                </a:cubicBezTo>
                <a:cubicBezTo>
                  <a:pt x="12071" y="15971"/>
                  <a:pt x="12071" y="15971"/>
                  <a:pt x="12071" y="15971"/>
                </a:cubicBezTo>
                <a:cubicBezTo>
                  <a:pt x="12161" y="15840"/>
                  <a:pt x="12161" y="15840"/>
                  <a:pt x="12161" y="15840"/>
                </a:cubicBezTo>
                <a:cubicBezTo>
                  <a:pt x="12252" y="15840"/>
                  <a:pt x="12252" y="15840"/>
                  <a:pt x="12252" y="15840"/>
                </a:cubicBezTo>
                <a:cubicBezTo>
                  <a:pt x="12252" y="15840"/>
                  <a:pt x="12252" y="15840"/>
                  <a:pt x="12252" y="15840"/>
                </a:cubicBezTo>
                <a:cubicBezTo>
                  <a:pt x="12252" y="15971"/>
                  <a:pt x="12252" y="15971"/>
                  <a:pt x="12252" y="15971"/>
                </a:cubicBezTo>
                <a:cubicBezTo>
                  <a:pt x="12252" y="15971"/>
                  <a:pt x="12252" y="15971"/>
                  <a:pt x="12252" y="15971"/>
                </a:cubicBezTo>
                <a:cubicBezTo>
                  <a:pt x="12252" y="15971"/>
                  <a:pt x="12252" y="15971"/>
                  <a:pt x="12252" y="15971"/>
                </a:cubicBezTo>
                <a:cubicBezTo>
                  <a:pt x="12343" y="15840"/>
                  <a:pt x="12343" y="15840"/>
                  <a:pt x="12343" y="15840"/>
                </a:cubicBezTo>
                <a:cubicBezTo>
                  <a:pt x="12343" y="15971"/>
                  <a:pt x="12343" y="15971"/>
                  <a:pt x="12343" y="15971"/>
                </a:cubicBezTo>
                <a:cubicBezTo>
                  <a:pt x="12343" y="15971"/>
                  <a:pt x="12343" y="15971"/>
                  <a:pt x="12343" y="15971"/>
                </a:cubicBezTo>
                <a:cubicBezTo>
                  <a:pt x="12343" y="16102"/>
                  <a:pt x="12343" y="16102"/>
                  <a:pt x="12343" y="16102"/>
                </a:cubicBezTo>
                <a:cubicBezTo>
                  <a:pt x="12343" y="16102"/>
                  <a:pt x="12343" y="16102"/>
                  <a:pt x="12343" y="16102"/>
                </a:cubicBezTo>
                <a:cubicBezTo>
                  <a:pt x="12343" y="16233"/>
                  <a:pt x="12343" y="16233"/>
                  <a:pt x="12343" y="16233"/>
                </a:cubicBezTo>
                <a:cubicBezTo>
                  <a:pt x="12343" y="16233"/>
                  <a:pt x="12343" y="16233"/>
                  <a:pt x="12343" y="16233"/>
                </a:cubicBezTo>
                <a:cubicBezTo>
                  <a:pt x="12252" y="16102"/>
                  <a:pt x="12252" y="16102"/>
                  <a:pt x="12252" y="16102"/>
                </a:cubicBezTo>
                <a:cubicBezTo>
                  <a:pt x="12252" y="16233"/>
                  <a:pt x="12252" y="16233"/>
                  <a:pt x="12252" y="16233"/>
                </a:cubicBezTo>
                <a:cubicBezTo>
                  <a:pt x="12161" y="16233"/>
                  <a:pt x="12161" y="16233"/>
                  <a:pt x="12161" y="16233"/>
                </a:cubicBezTo>
                <a:cubicBezTo>
                  <a:pt x="12161" y="16233"/>
                  <a:pt x="12161" y="16233"/>
                  <a:pt x="12161" y="16233"/>
                </a:cubicBezTo>
                <a:cubicBezTo>
                  <a:pt x="12071" y="16233"/>
                  <a:pt x="12071" y="16233"/>
                  <a:pt x="12071" y="16233"/>
                </a:cubicBezTo>
                <a:cubicBezTo>
                  <a:pt x="11980" y="16233"/>
                  <a:pt x="11980" y="16233"/>
                  <a:pt x="11980" y="16233"/>
                </a:cubicBezTo>
                <a:cubicBezTo>
                  <a:pt x="11980" y="16102"/>
                  <a:pt x="11980" y="16102"/>
                  <a:pt x="11980" y="16102"/>
                </a:cubicBezTo>
                <a:close/>
                <a:moveTo>
                  <a:pt x="11072" y="17280"/>
                </a:moveTo>
                <a:cubicBezTo>
                  <a:pt x="11072" y="17280"/>
                  <a:pt x="11072" y="17280"/>
                  <a:pt x="11072" y="17280"/>
                </a:cubicBezTo>
                <a:cubicBezTo>
                  <a:pt x="11072" y="17280"/>
                  <a:pt x="11072" y="17280"/>
                  <a:pt x="11072" y="17280"/>
                </a:cubicBezTo>
                <a:cubicBezTo>
                  <a:pt x="10982" y="17280"/>
                  <a:pt x="10982" y="17280"/>
                  <a:pt x="10982" y="17280"/>
                </a:cubicBezTo>
                <a:cubicBezTo>
                  <a:pt x="10982" y="17149"/>
                  <a:pt x="10982" y="17149"/>
                  <a:pt x="10982" y="17149"/>
                </a:cubicBezTo>
                <a:cubicBezTo>
                  <a:pt x="10982" y="17149"/>
                  <a:pt x="10982" y="17149"/>
                  <a:pt x="10982" y="17149"/>
                </a:cubicBezTo>
                <a:cubicBezTo>
                  <a:pt x="11072" y="17018"/>
                  <a:pt x="11072" y="17018"/>
                  <a:pt x="11072" y="17018"/>
                </a:cubicBezTo>
                <a:cubicBezTo>
                  <a:pt x="10982" y="16887"/>
                  <a:pt x="10982" y="16887"/>
                  <a:pt x="10982" y="16887"/>
                </a:cubicBezTo>
                <a:cubicBezTo>
                  <a:pt x="10982" y="16887"/>
                  <a:pt x="10982" y="16887"/>
                  <a:pt x="10982" y="16887"/>
                </a:cubicBezTo>
                <a:cubicBezTo>
                  <a:pt x="10982" y="16756"/>
                  <a:pt x="10982" y="16756"/>
                  <a:pt x="10982" y="16756"/>
                </a:cubicBezTo>
                <a:cubicBezTo>
                  <a:pt x="11163" y="16625"/>
                  <a:pt x="11163" y="16625"/>
                  <a:pt x="11163" y="16625"/>
                </a:cubicBezTo>
                <a:cubicBezTo>
                  <a:pt x="11345" y="16495"/>
                  <a:pt x="11345" y="16495"/>
                  <a:pt x="11345" y="16495"/>
                </a:cubicBezTo>
                <a:cubicBezTo>
                  <a:pt x="11435" y="16495"/>
                  <a:pt x="11435" y="16495"/>
                  <a:pt x="11435" y="16495"/>
                </a:cubicBezTo>
                <a:cubicBezTo>
                  <a:pt x="11435" y="16495"/>
                  <a:pt x="11435" y="16495"/>
                  <a:pt x="11435" y="16495"/>
                </a:cubicBezTo>
                <a:cubicBezTo>
                  <a:pt x="11435" y="16756"/>
                  <a:pt x="11435" y="16756"/>
                  <a:pt x="11435" y="16756"/>
                </a:cubicBezTo>
                <a:cubicBezTo>
                  <a:pt x="11435" y="16756"/>
                  <a:pt x="11435" y="16756"/>
                  <a:pt x="11435" y="16756"/>
                </a:cubicBezTo>
                <a:cubicBezTo>
                  <a:pt x="11526" y="16625"/>
                  <a:pt x="11526" y="16625"/>
                  <a:pt x="11526" y="16625"/>
                </a:cubicBezTo>
                <a:cubicBezTo>
                  <a:pt x="11526" y="16625"/>
                  <a:pt x="11526" y="16625"/>
                  <a:pt x="11526" y="16625"/>
                </a:cubicBezTo>
                <a:cubicBezTo>
                  <a:pt x="11526" y="16495"/>
                  <a:pt x="11526" y="16495"/>
                  <a:pt x="11526" y="16495"/>
                </a:cubicBezTo>
                <a:cubicBezTo>
                  <a:pt x="11617" y="16625"/>
                  <a:pt x="11617" y="16625"/>
                  <a:pt x="11617" y="16625"/>
                </a:cubicBezTo>
                <a:cubicBezTo>
                  <a:pt x="11617" y="16495"/>
                  <a:pt x="11617" y="16495"/>
                  <a:pt x="11617" y="16495"/>
                </a:cubicBezTo>
                <a:cubicBezTo>
                  <a:pt x="11526" y="16495"/>
                  <a:pt x="11526" y="16495"/>
                  <a:pt x="11526" y="16495"/>
                </a:cubicBezTo>
                <a:cubicBezTo>
                  <a:pt x="11526" y="16364"/>
                  <a:pt x="11526" y="16364"/>
                  <a:pt x="11526" y="16364"/>
                </a:cubicBezTo>
                <a:cubicBezTo>
                  <a:pt x="11617" y="16364"/>
                  <a:pt x="11617" y="16364"/>
                  <a:pt x="11617" y="16364"/>
                </a:cubicBezTo>
                <a:cubicBezTo>
                  <a:pt x="11617" y="16233"/>
                  <a:pt x="11617" y="16233"/>
                  <a:pt x="11617" y="16233"/>
                </a:cubicBezTo>
                <a:cubicBezTo>
                  <a:pt x="11708" y="16364"/>
                  <a:pt x="11708" y="16364"/>
                  <a:pt x="11708" y="16364"/>
                </a:cubicBezTo>
                <a:cubicBezTo>
                  <a:pt x="11708" y="16495"/>
                  <a:pt x="11708" y="16495"/>
                  <a:pt x="11708" y="16495"/>
                </a:cubicBezTo>
                <a:cubicBezTo>
                  <a:pt x="11708" y="16495"/>
                  <a:pt x="11708" y="16495"/>
                  <a:pt x="11708" y="16495"/>
                </a:cubicBezTo>
                <a:cubicBezTo>
                  <a:pt x="11708" y="16625"/>
                  <a:pt x="11708" y="16625"/>
                  <a:pt x="11708" y="16625"/>
                </a:cubicBezTo>
                <a:cubicBezTo>
                  <a:pt x="11708" y="16495"/>
                  <a:pt x="11708" y="16495"/>
                  <a:pt x="11708" y="16495"/>
                </a:cubicBezTo>
                <a:cubicBezTo>
                  <a:pt x="11708" y="16495"/>
                  <a:pt x="11708" y="16495"/>
                  <a:pt x="11708" y="16495"/>
                </a:cubicBezTo>
                <a:cubicBezTo>
                  <a:pt x="11798" y="16495"/>
                  <a:pt x="11798" y="16495"/>
                  <a:pt x="11798" y="16495"/>
                </a:cubicBezTo>
                <a:cubicBezTo>
                  <a:pt x="11798" y="16495"/>
                  <a:pt x="11798" y="16495"/>
                  <a:pt x="11798" y="16495"/>
                </a:cubicBezTo>
                <a:cubicBezTo>
                  <a:pt x="11798" y="16364"/>
                  <a:pt x="11798" y="16364"/>
                  <a:pt x="11798" y="16364"/>
                </a:cubicBezTo>
                <a:cubicBezTo>
                  <a:pt x="11798" y="16364"/>
                  <a:pt x="11798" y="16364"/>
                  <a:pt x="11798" y="16364"/>
                </a:cubicBezTo>
                <a:cubicBezTo>
                  <a:pt x="11889" y="16233"/>
                  <a:pt x="11889" y="16233"/>
                  <a:pt x="11889" y="16233"/>
                </a:cubicBezTo>
                <a:cubicBezTo>
                  <a:pt x="11889" y="16364"/>
                  <a:pt x="11889" y="16364"/>
                  <a:pt x="11889" y="16364"/>
                </a:cubicBezTo>
                <a:cubicBezTo>
                  <a:pt x="11889" y="16364"/>
                  <a:pt x="11889" y="16364"/>
                  <a:pt x="11889" y="16364"/>
                </a:cubicBezTo>
                <a:cubicBezTo>
                  <a:pt x="11889" y="16495"/>
                  <a:pt x="11889" y="16495"/>
                  <a:pt x="11889" y="16495"/>
                </a:cubicBezTo>
                <a:cubicBezTo>
                  <a:pt x="11889" y="16495"/>
                  <a:pt x="11889" y="16495"/>
                  <a:pt x="11889" y="16495"/>
                </a:cubicBezTo>
                <a:cubicBezTo>
                  <a:pt x="11889" y="16495"/>
                  <a:pt x="11889" y="16495"/>
                  <a:pt x="11889" y="16495"/>
                </a:cubicBezTo>
                <a:cubicBezTo>
                  <a:pt x="11980" y="16364"/>
                  <a:pt x="11980" y="16364"/>
                  <a:pt x="11980" y="16364"/>
                </a:cubicBezTo>
                <a:cubicBezTo>
                  <a:pt x="12071" y="16364"/>
                  <a:pt x="12071" y="16364"/>
                  <a:pt x="12071" y="16364"/>
                </a:cubicBezTo>
                <a:cubicBezTo>
                  <a:pt x="12161" y="16364"/>
                  <a:pt x="12161" y="16364"/>
                  <a:pt x="12161" y="16364"/>
                </a:cubicBezTo>
                <a:cubicBezTo>
                  <a:pt x="12161" y="16495"/>
                  <a:pt x="12161" y="16495"/>
                  <a:pt x="12161" y="16495"/>
                </a:cubicBezTo>
                <a:cubicBezTo>
                  <a:pt x="12071" y="16495"/>
                  <a:pt x="12071" y="16495"/>
                  <a:pt x="12071" y="16495"/>
                </a:cubicBezTo>
                <a:cubicBezTo>
                  <a:pt x="11980" y="16495"/>
                  <a:pt x="11980" y="16495"/>
                  <a:pt x="11980" y="16495"/>
                </a:cubicBezTo>
                <a:cubicBezTo>
                  <a:pt x="11980" y="16625"/>
                  <a:pt x="11980" y="16625"/>
                  <a:pt x="11980" y="16625"/>
                </a:cubicBezTo>
                <a:cubicBezTo>
                  <a:pt x="12071" y="16625"/>
                  <a:pt x="12071" y="16625"/>
                  <a:pt x="12071" y="16625"/>
                </a:cubicBezTo>
                <a:cubicBezTo>
                  <a:pt x="12071" y="16756"/>
                  <a:pt x="12071" y="16756"/>
                  <a:pt x="12071" y="16756"/>
                </a:cubicBezTo>
                <a:cubicBezTo>
                  <a:pt x="11980" y="16756"/>
                  <a:pt x="11980" y="16756"/>
                  <a:pt x="11980" y="16756"/>
                </a:cubicBezTo>
                <a:cubicBezTo>
                  <a:pt x="11980" y="16756"/>
                  <a:pt x="11980" y="16756"/>
                  <a:pt x="11980" y="16756"/>
                </a:cubicBezTo>
                <a:cubicBezTo>
                  <a:pt x="11980" y="16756"/>
                  <a:pt x="11980" y="16756"/>
                  <a:pt x="11980" y="16756"/>
                </a:cubicBezTo>
                <a:cubicBezTo>
                  <a:pt x="11889" y="16756"/>
                  <a:pt x="11889" y="16756"/>
                  <a:pt x="11889" y="16756"/>
                </a:cubicBezTo>
                <a:cubicBezTo>
                  <a:pt x="11798" y="16756"/>
                  <a:pt x="11798" y="16756"/>
                  <a:pt x="11798" y="16756"/>
                </a:cubicBezTo>
                <a:cubicBezTo>
                  <a:pt x="11798" y="16756"/>
                  <a:pt x="11798" y="16756"/>
                  <a:pt x="11798" y="16756"/>
                </a:cubicBezTo>
                <a:cubicBezTo>
                  <a:pt x="11708" y="16756"/>
                  <a:pt x="11708" y="16756"/>
                  <a:pt x="11708" y="16756"/>
                </a:cubicBezTo>
                <a:cubicBezTo>
                  <a:pt x="11798" y="16887"/>
                  <a:pt x="11798" y="16887"/>
                  <a:pt x="11798" y="16887"/>
                </a:cubicBezTo>
                <a:cubicBezTo>
                  <a:pt x="11889" y="16887"/>
                  <a:pt x="11889" y="16887"/>
                  <a:pt x="11889" y="16887"/>
                </a:cubicBezTo>
                <a:cubicBezTo>
                  <a:pt x="11798" y="17018"/>
                  <a:pt x="11798" y="17018"/>
                  <a:pt x="11798" y="17018"/>
                </a:cubicBezTo>
                <a:cubicBezTo>
                  <a:pt x="11708" y="17018"/>
                  <a:pt x="11708" y="17018"/>
                  <a:pt x="11708" y="17018"/>
                </a:cubicBezTo>
                <a:cubicBezTo>
                  <a:pt x="11708" y="16887"/>
                  <a:pt x="11708" y="16887"/>
                  <a:pt x="11708" y="16887"/>
                </a:cubicBezTo>
                <a:cubicBezTo>
                  <a:pt x="11617" y="16887"/>
                  <a:pt x="11617" y="16887"/>
                  <a:pt x="11617" y="16887"/>
                </a:cubicBezTo>
                <a:cubicBezTo>
                  <a:pt x="11526" y="16887"/>
                  <a:pt x="11526" y="16887"/>
                  <a:pt x="11526" y="16887"/>
                </a:cubicBezTo>
                <a:cubicBezTo>
                  <a:pt x="11617" y="17018"/>
                  <a:pt x="11617" y="17018"/>
                  <a:pt x="11617" y="17018"/>
                </a:cubicBezTo>
                <a:cubicBezTo>
                  <a:pt x="11617" y="17018"/>
                  <a:pt x="11617" y="17018"/>
                  <a:pt x="11617" y="17018"/>
                </a:cubicBezTo>
                <a:cubicBezTo>
                  <a:pt x="11617" y="17149"/>
                  <a:pt x="11617" y="17149"/>
                  <a:pt x="11617" y="17149"/>
                </a:cubicBezTo>
                <a:cubicBezTo>
                  <a:pt x="11526" y="17018"/>
                  <a:pt x="11526" y="17018"/>
                  <a:pt x="11526" y="17018"/>
                </a:cubicBezTo>
                <a:cubicBezTo>
                  <a:pt x="11435" y="17149"/>
                  <a:pt x="11435" y="17149"/>
                  <a:pt x="11435" y="17149"/>
                </a:cubicBezTo>
                <a:cubicBezTo>
                  <a:pt x="11435" y="17149"/>
                  <a:pt x="11435" y="17149"/>
                  <a:pt x="11435" y="17149"/>
                </a:cubicBezTo>
                <a:cubicBezTo>
                  <a:pt x="11345" y="17149"/>
                  <a:pt x="11345" y="17149"/>
                  <a:pt x="11345" y="17149"/>
                </a:cubicBezTo>
                <a:cubicBezTo>
                  <a:pt x="11345" y="17149"/>
                  <a:pt x="11345" y="17149"/>
                  <a:pt x="11345" y="17149"/>
                </a:cubicBezTo>
                <a:cubicBezTo>
                  <a:pt x="11345" y="17280"/>
                  <a:pt x="11345" y="17280"/>
                  <a:pt x="11345" y="17280"/>
                </a:cubicBezTo>
                <a:cubicBezTo>
                  <a:pt x="11345" y="17280"/>
                  <a:pt x="11345" y="17280"/>
                  <a:pt x="11345" y="17280"/>
                </a:cubicBezTo>
                <a:cubicBezTo>
                  <a:pt x="11254" y="17411"/>
                  <a:pt x="11254" y="17411"/>
                  <a:pt x="11254" y="17411"/>
                </a:cubicBezTo>
                <a:cubicBezTo>
                  <a:pt x="11254" y="17411"/>
                  <a:pt x="11254" y="17411"/>
                  <a:pt x="11254" y="17411"/>
                </a:cubicBezTo>
                <a:cubicBezTo>
                  <a:pt x="11163" y="17542"/>
                  <a:pt x="11163" y="17542"/>
                  <a:pt x="11163" y="17542"/>
                </a:cubicBezTo>
                <a:cubicBezTo>
                  <a:pt x="11163" y="17542"/>
                  <a:pt x="11163" y="17542"/>
                  <a:pt x="11163" y="17542"/>
                </a:cubicBezTo>
                <a:cubicBezTo>
                  <a:pt x="11072" y="17542"/>
                  <a:pt x="11072" y="17542"/>
                  <a:pt x="11072" y="17542"/>
                </a:cubicBezTo>
                <a:cubicBezTo>
                  <a:pt x="11072" y="17411"/>
                  <a:pt x="11072" y="17411"/>
                  <a:pt x="11072" y="17411"/>
                </a:cubicBezTo>
                <a:cubicBezTo>
                  <a:pt x="11254" y="17280"/>
                  <a:pt x="11254" y="17280"/>
                  <a:pt x="11254" y="17280"/>
                </a:cubicBezTo>
                <a:cubicBezTo>
                  <a:pt x="11254" y="17280"/>
                  <a:pt x="11254" y="17280"/>
                  <a:pt x="11254" y="17280"/>
                </a:cubicBezTo>
                <a:cubicBezTo>
                  <a:pt x="11254" y="17149"/>
                  <a:pt x="11254" y="17149"/>
                  <a:pt x="11254" y="17149"/>
                </a:cubicBezTo>
                <a:cubicBezTo>
                  <a:pt x="11254" y="17149"/>
                  <a:pt x="11254" y="17149"/>
                  <a:pt x="11254" y="17149"/>
                </a:cubicBezTo>
                <a:cubicBezTo>
                  <a:pt x="11163" y="17280"/>
                  <a:pt x="11163" y="17280"/>
                  <a:pt x="11163" y="17280"/>
                </a:cubicBezTo>
                <a:cubicBezTo>
                  <a:pt x="11163" y="17149"/>
                  <a:pt x="11163" y="17149"/>
                  <a:pt x="11163" y="17149"/>
                </a:cubicBezTo>
                <a:cubicBezTo>
                  <a:pt x="11163" y="17149"/>
                  <a:pt x="11163" y="17149"/>
                  <a:pt x="11163" y="17149"/>
                </a:cubicBezTo>
                <a:cubicBezTo>
                  <a:pt x="11072" y="17149"/>
                  <a:pt x="11072" y="17149"/>
                  <a:pt x="11072" y="17149"/>
                </a:cubicBezTo>
                <a:cubicBezTo>
                  <a:pt x="11072" y="17149"/>
                  <a:pt x="11072" y="17149"/>
                  <a:pt x="11072" y="17149"/>
                </a:cubicBezTo>
                <a:cubicBezTo>
                  <a:pt x="11072" y="17149"/>
                  <a:pt x="11072" y="17149"/>
                  <a:pt x="11072" y="17149"/>
                </a:cubicBezTo>
                <a:cubicBezTo>
                  <a:pt x="11072" y="17280"/>
                  <a:pt x="11072" y="17280"/>
                  <a:pt x="11072" y="17280"/>
                </a:cubicBezTo>
                <a:close/>
                <a:moveTo>
                  <a:pt x="10982" y="17673"/>
                </a:moveTo>
                <a:cubicBezTo>
                  <a:pt x="10982" y="17673"/>
                  <a:pt x="10982" y="17673"/>
                  <a:pt x="10982" y="17673"/>
                </a:cubicBezTo>
                <a:cubicBezTo>
                  <a:pt x="10982" y="17673"/>
                  <a:pt x="10982" y="17673"/>
                  <a:pt x="10982" y="17673"/>
                </a:cubicBezTo>
                <a:cubicBezTo>
                  <a:pt x="10982" y="17673"/>
                  <a:pt x="10982" y="17673"/>
                  <a:pt x="10982" y="17673"/>
                </a:cubicBezTo>
                <a:close/>
                <a:moveTo>
                  <a:pt x="10709" y="17804"/>
                </a:moveTo>
                <a:cubicBezTo>
                  <a:pt x="10800" y="17673"/>
                  <a:pt x="10800" y="17673"/>
                  <a:pt x="10800" y="17673"/>
                </a:cubicBezTo>
                <a:cubicBezTo>
                  <a:pt x="10891" y="17542"/>
                  <a:pt x="10891" y="17542"/>
                  <a:pt x="10891" y="17542"/>
                </a:cubicBezTo>
                <a:cubicBezTo>
                  <a:pt x="10800" y="17804"/>
                  <a:pt x="10800" y="17804"/>
                  <a:pt x="10800" y="17804"/>
                </a:cubicBezTo>
                <a:cubicBezTo>
                  <a:pt x="10709" y="17804"/>
                  <a:pt x="10709" y="17804"/>
                  <a:pt x="10709" y="17804"/>
                </a:cubicBezTo>
                <a:close/>
                <a:moveTo>
                  <a:pt x="10165" y="18327"/>
                </a:moveTo>
                <a:cubicBezTo>
                  <a:pt x="10165" y="18327"/>
                  <a:pt x="10165" y="18327"/>
                  <a:pt x="10165" y="18327"/>
                </a:cubicBezTo>
                <a:cubicBezTo>
                  <a:pt x="10165" y="18327"/>
                  <a:pt x="10165" y="18327"/>
                  <a:pt x="10165" y="18327"/>
                </a:cubicBezTo>
                <a:cubicBezTo>
                  <a:pt x="10255" y="18196"/>
                  <a:pt x="10255" y="18196"/>
                  <a:pt x="10255" y="18196"/>
                </a:cubicBezTo>
                <a:cubicBezTo>
                  <a:pt x="10255" y="18327"/>
                  <a:pt x="10255" y="18327"/>
                  <a:pt x="10255" y="18327"/>
                </a:cubicBezTo>
                <a:cubicBezTo>
                  <a:pt x="10165" y="18327"/>
                  <a:pt x="10165" y="18327"/>
                  <a:pt x="10165" y="18327"/>
                </a:cubicBezTo>
                <a:close/>
                <a:moveTo>
                  <a:pt x="9892" y="17411"/>
                </a:moveTo>
                <a:cubicBezTo>
                  <a:pt x="9983" y="17411"/>
                  <a:pt x="9983" y="17411"/>
                  <a:pt x="9983" y="17411"/>
                </a:cubicBezTo>
                <a:cubicBezTo>
                  <a:pt x="9983" y="17542"/>
                  <a:pt x="9983" y="17542"/>
                  <a:pt x="9983" y="17542"/>
                </a:cubicBezTo>
                <a:cubicBezTo>
                  <a:pt x="9892" y="17542"/>
                  <a:pt x="9892" y="17542"/>
                  <a:pt x="9892" y="17542"/>
                </a:cubicBezTo>
                <a:cubicBezTo>
                  <a:pt x="9892" y="17411"/>
                  <a:pt x="9892" y="17411"/>
                  <a:pt x="9892" y="17411"/>
                </a:cubicBezTo>
                <a:close/>
                <a:moveTo>
                  <a:pt x="8350" y="18327"/>
                </a:moveTo>
                <a:cubicBezTo>
                  <a:pt x="8259" y="18327"/>
                  <a:pt x="8350" y="18327"/>
                  <a:pt x="8350" y="18327"/>
                </a:cubicBezTo>
                <a:cubicBezTo>
                  <a:pt x="8350" y="18327"/>
                  <a:pt x="8350" y="18327"/>
                  <a:pt x="8350" y="18327"/>
                </a:cubicBezTo>
                <a:cubicBezTo>
                  <a:pt x="8350" y="18327"/>
                  <a:pt x="8350" y="18327"/>
                  <a:pt x="8350" y="18327"/>
                </a:cubicBezTo>
                <a:close/>
                <a:moveTo>
                  <a:pt x="8168" y="18327"/>
                </a:moveTo>
                <a:cubicBezTo>
                  <a:pt x="8259" y="18458"/>
                  <a:pt x="8259" y="18458"/>
                  <a:pt x="8259" y="18458"/>
                </a:cubicBezTo>
                <a:cubicBezTo>
                  <a:pt x="8259" y="18458"/>
                  <a:pt x="8259" y="18458"/>
                  <a:pt x="8259" y="18458"/>
                </a:cubicBezTo>
                <a:cubicBezTo>
                  <a:pt x="8168" y="18327"/>
                  <a:pt x="8168" y="18327"/>
                  <a:pt x="8168" y="18327"/>
                </a:cubicBezTo>
                <a:close/>
                <a:moveTo>
                  <a:pt x="8531" y="18720"/>
                </a:moveTo>
                <a:cubicBezTo>
                  <a:pt x="8622" y="18851"/>
                  <a:pt x="8622" y="18851"/>
                  <a:pt x="8622" y="18851"/>
                </a:cubicBezTo>
                <a:cubicBezTo>
                  <a:pt x="8531" y="18851"/>
                  <a:pt x="8531" y="18851"/>
                  <a:pt x="8531" y="18851"/>
                </a:cubicBezTo>
                <a:cubicBezTo>
                  <a:pt x="8531" y="18851"/>
                  <a:pt x="8531" y="18851"/>
                  <a:pt x="8531" y="18851"/>
                </a:cubicBezTo>
                <a:cubicBezTo>
                  <a:pt x="8531" y="18720"/>
                  <a:pt x="8531" y="18720"/>
                  <a:pt x="8531" y="18720"/>
                </a:cubicBezTo>
                <a:close/>
                <a:moveTo>
                  <a:pt x="8531" y="18720"/>
                </a:moveTo>
                <a:cubicBezTo>
                  <a:pt x="8531" y="18589"/>
                  <a:pt x="8531" y="18589"/>
                  <a:pt x="8531" y="18589"/>
                </a:cubicBezTo>
                <a:cubicBezTo>
                  <a:pt x="8531" y="18720"/>
                  <a:pt x="8531" y="18720"/>
                  <a:pt x="8531" y="18720"/>
                </a:cubicBezTo>
                <a:cubicBezTo>
                  <a:pt x="8531" y="18720"/>
                  <a:pt x="8531" y="18720"/>
                  <a:pt x="8531" y="18720"/>
                </a:cubicBezTo>
                <a:close/>
                <a:moveTo>
                  <a:pt x="8168" y="18851"/>
                </a:moveTo>
                <a:cubicBezTo>
                  <a:pt x="8259" y="18720"/>
                  <a:pt x="8259" y="18720"/>
                  <a:pt x="8259" y="18720"/>
                </a:cubicBezTo>
                <a:cubicBezTo>
                  <a:pt x="8259" y="18589"/>
                  <a:pt x="8259" y="18589"/>
                  <a:pt x="8259" y="18589"/>
                </a:cubicBezTo>
                <a:cubicBezTo>
                  <a:pt x="8350" y="18589"/>
                  <a:pt x="8350" y="18589"/>
                  <a:pt x="8350" y="18589"/>
                </a:cubicBezTo>
                <a:cubicBezTo>
                  <a:pt x="8440" y="18589"/>
                  <a:pt x="8440" y="18589"/>
                  <a:pt x="8440" y="18589"/>
                </a:cubicBezTo>
                <a:cubicBezTo>
                  <a:pt x="8350" y="18589"/>
                  <a:pt x="8350" y="18589"/>
                  <a:pt x="8350" y="18589"/>
                </a:cubicBezTo>
                <a:cubicBezTo>
                  <a:pt x="8350" y="18720"/>
                  <a:pt x="8350" y="18720"/>
                  <a:pt x="8350" y="18720"/>
                </a:cubicBezTo>
                <a:cubicBezTo>
                  <a:pt x="8259" y="18851"/>
                  <a:pt x="8259" y="18851"/>
                  <a:pt x="8259" y="18851"/>
                </a:cubicBezTo>
                <a:cubicBezTo>
                  <a:pt x="8168" y="18851"/>
                  <a:pt x="8168" y="18851"/>
                  <a:pt x="8168" y="18851"/>
                </a:cubicBezTo>
                <a:close/>
                <a:moveTo>
                  <a:pt x="8077" y="18589"/>
                </a:moveTo>
                <a:cubicBezTo>
                  <a:pt x="7987" y="18458"/>
                  <a:pt x="7987" y="18458"/>
                  <a:pt x="7987" y="18458"/>
                </a:cubicBezTo>
                <a:cubicBezTo>
                  <a:pt x="8077" y="18327"/>
                  <a:pt x="8077" y="18327"/>
                  <a:pt x="8077" y="18327"/>
                </a:cubicBezTo>
                <a:cubicBezTo>
                  <a:pt x="8077" y="18327"/>
                  <a:pt x="8077" y="18327"/>
                  <a:pt x="8077" y="18327"/>
                </a:cubicBezTo>
                <a:cubicBezTo>
                  <a:pt x="8168" y="18458"/>
                  <a:pt x="8168" y="18458"/>
                  <a:pt x="8168" y="18458"/>
                </a:cubicBezTo>
                <a:cubicBezTo>
                  <a:pt x="8168" y="18458"/>
                  <a:pt x="8168" y="18458"/>
                  <a:pt x="8168" y="18458"/>
                </a:cubicBezTo>
                <a:cubicBezTo>
                  <a:pt x="8077" y="18589"/>
                  <a:pt x="8077" y="18589"/>
                  <a:pt x="8077" y="18589"/>
                </a:cubicBezTo>
                <a:cubicBezTo>
                  <a:pt x="8077" y="18589"/>
                  <a:pt x="8077" y="18589"/>
                  <a:pt x="8077" y="18589"/>
                </a:cubicBezTo>
                <a:close/>
                <a:moveTo>
                  <a:pt x="7624" y="18458"/>
                </a:moveTo>
                <a:cubicBezTo>
                  <a:pt x="7714" y="18458"/>
                  <a:pt x="7714" y="18458"/>
                  <a:pt x="7714" y="18458"/>
                </a:cubicBezTo>
                <a:cubicBezTo>
                  <a:pt x="7714" y="18589"/>
                  <a:pt x="7714" y="18589"/>
                  <a:pt x="7714" y="18589"/>
                </a:cubicBezTo>
                <a:cubicBezTo>
                  <a:pt x="7714" y="18589"/>
                  <a:pt x="7714" y="18589"/>
                  <a:pt x="7714" y="18589"/>
                </a:cubicBezTo>
                <a:cubicBezTo>
                  <a:pt x="7624" y="18458"/>
                  <a:pt x="7624" y="18458"/>
                  <a:pt x="7624" y="18458"/>
                </a:cubicBezTo>
                <a:close/>
                <a:moveTo>
                  <a:pt x="7442" y="18720"/>
                </a:moveTo>
                <a:cubicBezTo>
                  <a:pt x="7351" y="18720"/>
                  <a:pt x="7351" y="18720"/>
                  <a:pt x="7351" y="18720"/>
                </a:cubicBezTo>
                <a:cubicBezTo>
                  <a:pt x="7442" y="18589"/>
                  <a:pt x="7442" y="18589"/>
                  <a:pt x="7442" y="18589"/>
                </a:cubicBezTo>
                <a:cubicBezTo>
                  <a:pt x="7442" y="18720"/>
                  <a:pt x="7442" y="18720"/>
                  <a:pt x="7442" y="18720"/>
                </a:cubicBezTo>
                <a:cubicBezTo>
                  <a:pt x="7442" y="18720"/>
                  <a:pt x="7442" y="18720"/>
                  <a:pt x="7442" y="18720"/>
                </a:cubicBezTo>
                <a:close/>
                <a:moveTo>
                  <a:pt x="7079" y="18982"/>
                </a:moveTo>
                <a:cubicBezTo>
                  <a:pt x="7170" y="19113"/>
                  <a:pt x="7170" y="19113"/>
                  <a:pt x="7170" y="19113"/>
                </a:cubicBezTo>
                <a:cubicBezTo>
                  <a:pt x="7170" y="19113"/>
                  <a:pt x="7170" y="19113"/>
                  <a:pt x="7170" y="19113"/>
                </a:cubicBezTo>
                <a:cubicBezTo>
                  <a:pt x="7079" y="19113"/>
                  <a:pt x="7079" y="19113"/>
                  <a:pt x="7079" y="19113"/>
                </a:cubicBezTo>
                <a:cubicBezTo>
                  <a:pt x="7079" y="18982"/>
                  <a:pt x="7079" y="18982"/>
                  <a:pt x="7079" y="18982"/>
                </a:cubicBezTo>
                <a:close/>
                <a:moveTo>
                  <a:pt x="0" y="20815"/>
                </a:moveTo>
                <a:cubicBezTo>
                  <a:pt x="0" y="20945"/>
                  <a:pt x="0" y="20945"/>
                  <a:pt x="0" y="20945"/>
                </a:cubicBezTo>
                <a:cubicBezTo>
                  <a:pt x="91" y="20815"/>
                  <a:pt x="91" y="20815"/>
                  <a:pt x="91" y="20815"/>
                </a:cubicBezTo>
                <a:cubicBezTo>
                  <a:pt x="0" y="20815"/>
                  <a:pt x="0" y="20815"/>
                  <a:pt x="0" y="20815"/>
                </a:cubicBezTo>
                <a:close/>
                <a:moveTo>
                  <a:pt x="91" y="20553"/>
                </a:moveTo>
                <a:cubicBezTo>
                  <a:pt x="0" y="20684"/>
                  <a:pt x="0" y="20684"/>
                  <a:pt x="0" y="20684"/>
                </a:cubicBezTo>
                <a:cubicBezTo>
                  <a:pt x="91" y="20684"/>
                  <a:pt x="91" y="20684"/>
                  <a:pt x="91" y="20684"/>
                </a:cubicBezTo>
                <a:cubicBezTo>
                  <a:pt x="182" y="20553"/>
                  <a:pt x="182" y="20553"/>
                  <a:pt x="182" y="20553"/>
                </a:cubicBezTo>
                <a:cubicBezTo>
                  <a:pt x="91" y="20553"/>
                  <a:pt x="91" y="20553"/>
                  <a:pt x="91" y="20553"/>
                </a:cubicBezTo>
                <a:close/>
                <a:moveTo>
                  <a:pt x="182" y="20291"/>
                </a:moveTo>
                <a:cubicBezTo>
                  <a:pt x="272" y="20422"/>
                  <a:pt x="272" y="20422"/>
                  <a:pt x="272" y="20422"/>
                </a:cubicBezTo>
                <a:cubicBezTo>
                  <a:pt x="272" y="20291"/>
                  <a:pt x="272" y="20291"/>
                  <a:pt x="272" y="20291"/>
                </a:cubicBezTo>
                <a:cubicBezTo>
                  <a:pt x="182" y="20291"/>
                  <a:pt x="182" y="20291"/>
                  <a:pt x="182" y="20291"/>
                </a:cubicBezTo>
                <a:close/>
                <a:moveTo>
                  <a:pt x="726" y="20422"/>
                </a:moveTo>
                <a:cubicBezTo>
                  <a:pt x="635" y="20291"/>
                  <a:pt x="635" y="20291"/>
                  <a:pt x="635" y="20291"/>
                </a:cubicBezTo>
                <a:cubicBezTo>
                  <a:pt x="545" y="20291"/>
                  <a:pt x="545" y="20291"/>
                  <a:pt x="545" y="20291"/>
                </a:cubicBezTo>
                <a:cubicBezTo>
                  <a:pt x="454" y="20291"/>
                  <a:pt x="454" y="20291"/>
                  <a:pt x="454" y="20291"/>
                </a:cubicBezTo>
                <a:cubicBezTo>
                  <a:pt x="454" y="20422"/>
                  <a:pt x="454" y="20422"/>
                  <a:pt x="454" y="20422"/>
                </a:cubicBezTo>
                <a:cubicBezTo>
                  <a:pt x="545" y="20422"/>
                  <a:pt x="545" y="20422"/>
                  <a:pt x="545" y="20422"/>
                </a:cubicBezTo>
                <a:cubicBezTo>
                  <a:pt x="545" y="20422"/>
                  <a:pt x="545" y="20422"/>
                  <a:pt x="545" y="20422"/>
                </a:cubicBezTo>
                <a:cubicBezTo>
                  <a:pt x="545" y="20553"/>
                  <a:pt x="545" y="20553"/>
                  <a:pt x="545" y="20553"/>
                </a:cubicBezTo>
                <a:cubicBezTo>
                  <a:pt x="545" y="20553"/>
                  <a:pt x="545" y="20553"/>
                  <a:pt x="545" y="20553"/>
                </a:cubicBezTo>
                <a:cubicBezTo>
                  <a:pt x="635" y="20422"/>
                  <a:pt x="635" y="20422"/>
                  <a:pt x="635" y="20422"/>
                </a:cubicBezTo>
                <a:cubicBezTo>
                  <a:pt x="726" y="20422"/>
                  <a:pt x="726" y="20422"/>
                  <a:pt x="726" y="20422"/>
                </a:cubicBezTo>
                <a:close/>
                <a:moveTo>
                  <a:pt x="726" y="20553"/>
                </a:moveTo>
                <a:cubicBezTo>
                  <a:pt x="817" y="20684"/>
                  <a:pt x="817" y="20684"/>
                  <a:pt x="817" y="20684"/>
                </a:cubicBezTo>
                <a:cubicBezTo>
                  <a:pt x="908" y="20553"/>
                  <a:pt x="908" y="20553"/>
                  <a:pt x="908" y="20553"/>
                </a:cubicBezTo>
                <a:cubicBezTo>
                  <a:pt x="908" y="20422"/>
                  <a:pt x="908" y="20422"/>
                  <a:pt x="908" y="20422"/>
                </a:cubicBezTo>
                <a:cubicBezTo>
                  <a:pt x="908" y="20422"/>
                  <a:pt x="908" y="20422"/>
                  <a:pt x="908" y="20422"/>
                </a:cubicBezTo>
                <a:cubicBezTo>
                  <a:pt x="908" y="20422"/>
                  <a:pt x="908" y="20422"/>
                  <a:pt x="908" y="20422"/>
                </a:cubicBezTo>
                <a:cubicBezTo>
                  <a:pt x="817" y="20422"/>
                  <a:pt x="817" y="20422"/>
                  <a:pt x="817" y="20422"/>
                </a:cubicBezTo>
                <a:cubicBezTo>
                  <a:pt x="817" y="20553"/>
                  <a:pt x="817" y="20553"/>
                  <a:pt x="817" y="20553"/>
                </a:cubicBezTo>
                <a:cubicBezTo>
                  <a:pt x="726" y="20553"/>
                  <a:pt x="726" y="20553"/>
                  <a:pt x="726" y="20553"/>
                </a:cubicBezTo>
                <a:close/>
                <a:moveTo>
                  <a:pt x="1180" y="20553"/>
                </a:moveTo>
                <a:cubicBezTo>
                  <a:pt x="1089" y="20422"/>
                  <a:pt x="1089" y="20422"/>
                  <a:pt x="1089" y="20422"/>
                </a:cubicBezTo>
                <a:cubicBezTo>
                  <a:pt x="1089" y="20422"/>
                  <a:pt x="1089" y="20422"/>
                  <a:pt x="1089" y="20422"/>
                </a:cubicBezTo>
                <a:cubicBezTo>
                  <a:pt x="1089" y="20553"/>
                  <a:pt x="1089" y="20553"/>
                  <a:pt x="1089" y="20553"/>
                </a:cubicBezTo>
                <a:cubicBezTo>
                  <a:pt x="998" y="20553"/>
                  <a:pt x="998" y="20553"/>
                  <a:pt x="998" y="20553"/>
                </a:cubicBezTo>
                <a:cubicBezTo>
                  <a:pt x="998" y="20684"/>
                  <a:pt x="998" y="20684"/>
                  <a:pt x="998" y="20684"/>
                </a:cubicBezTo>
                <a:cubicBezTo>
                  <a:pt x="1089" y="20684"/>
                  <a:pt x="1089" y="20684"/>
                  <a:pt x="1089" y="20684"/>
                </a:cubicBezTo>
                <a:cubicBezTo>
                  <a:pt x="1180" y="20553"/>
                  <a:pt x="1180" y="20553"/>
                  <a:pt x="1180" y="20553"/>
                </a:cubicBezTo>
                <a:close/>
                <a:moveTo>
                  <a:pt x="2087" y="20553"/>
                </a:moveTo>
                <a:cubicBezTo>
                  <a:pt x="2087" y="20422"/>
                  <a:pt x="2087" y="20422"/>
                  <a:pt x="2087" y="20422"/>
                </a:cubicBezTo>
                <a:cubicBezTo>
                  <a:pt x="2178" y="20291"/>
                  <a:pt x="2178" y="20291"/>
                  <a:pt x="2178" y="20291"/>
                </a:cubicBezTo>
                <a:cubicBezTo>
                  <a:pt x="2178" y="20291"/>
                  <a:pt x="2178" y="20291"/>
                  <a:pt x="2178" y="20291"/>
                </a:cubicBezTo>
                <a:cubicBezTo>
                  <a:pt x="2087" y="20160"/>
                  <a:pt x="2087" y="20160"/>
                  <a:pt x="2087" y="20160"/>
                </a:cubicBezTo>
                <a:cubicBezTo>
                  <a:pt x="1997" y="20291"/>
                  <a:pt x="1997" y="20291"/>
                  <a:pt x="1997" y="20291"/>
                </a:cubicBezTo>
                <a:cubicBezTo>
                  <a:pt x="1997" y="20422"/>
                  <a:pt x="1997" y="20422"/>
                  <a:pt x="1997" y="20422"/>
                </a:cubicBezTo>
                <a:cubicBezTo>
                  <a:pt x="1997" y="20422"/>
                  <a:pt x="1997" y="20422"/>
                  <a:pt x="1997" y="20422"/>
                </a:cubicBezTo>
                <a:cubicBezTo>
                  <a:pt x="1906" y="20422"/>
                  <a:pt x="1906" y="20422"/>
                  <a:pt x="1906" y="20422"/>
                </a:cubicBezTo>
                <a:cubicBezTo>
                  <a:pt x="1906" y="20422"/>
                  <a:pt x="1906" y="20422"/>
                  <a:pt x="1906" y="20422"/>
                </a:cubicBezTo>
                <a:cubicBezTo>
                  <a:pt x="1815" y="20422"/>
                  <a:pt x="1815" y="20422"/>
                  <a:pt x="1815" y="20422"/>
                </a:cubicBezTo>
                <a:cubicBezTo>
                  <a:pt x="1724" y="20422"/>
                  <a:pt x="1724" y="20422"/>
                  <a:pt x="1724" y="20422"/>
                </a:cubicBezTo>
                <a:cubicBezTo>
                  <a:pt x="1724" y="20422"/>
                  <a:pt x="1724" y="20422"/>
                  <a:pt x="1724" y="20422"/>
                </a:cubicBezTo>
                <a:cubicBezTo>
                  <a:pt x="1815" y="20553"/>
                  <a:pt x="1815" y="20553"/>
                  <a:pt x="1815" y="20553"/>
                </a:cubicBezTo>
                <a:cubicBezTo>
                  <a:pt x="1815" y="20553"/>
                  <a:pt x="1815" y="20553"/>
                  <a:pt x="1815" y="20553"/>
                </a:cubicBezTo>
                <a:cubicBezTo>
                  <a:pt x="1906" y="20553"/>
                  <a:pt x="1906" y="20553"/>
                  <a:pt x="1906" y="20553"/>
                </a:cubicBezTo>
                <a:cubicBezTo>
                  <a:pt x="1997" y="20422"/>
                  <a:pt x="1997" y="20422"/>
                  <a:pt x="1997" y="20422"/>
                </a:cubicBezTo>
                <a:cubicBezTo>
                  <a:pt x="2087" y="20553"/>
                  <a:pt x="2087" y="20553"/>
                  <a:pt x="2087" y="20553"/>
                </a:cubicBezTo>
                <a:close/>
                <a:moveTo>
                  <a:pt x="2269" y="20553"/>
                </a:moveTo>
                <a:cubicBezTo>
                  <a:pt x="2450" y="20553"/>
                  <a:pt x="2450" y="20553"/>
                  <a:pt x="2450" y="20553"/>
                </a:cubicBezTo>
                <a:cubicBezTo>
                  <a:pt x="2541" y="20553"/>
                  <a:pt x="2541" y="20553"/>
                  <a:pt x="2541" y="20553"/>
                </a:cubicBezTo>
                <a:cubicBezTo>
                  <a:pt x="2541" y="20684"/>
                  <a:pt x="2541" y="20684"/>
                  <a:pt x="2541" y="20684"/>
                </a:cubicBezTo>
                <a:cubicBezTo>
                  <a:pt x="2450" y="20684"/>
                  <a:pt x="2450" y="20684"/>
                  <a:pt x="2450" y="20684"/>
                </a:cubicBezTo>
                <a:cubicBezTo>
                  <a:pt x="2269" y="20553"/>
                  <a:pt x="2269" y="20553"/>
                  <a:pt x="2269" y="20553"/>
                </a:cubicBezTo>
                <a:cubicBezTo>
                  <a:pt x="2178" y="20553"/>
                  <a:pt x="2178" y="20553"/>
                  <a:pt x="2178" y="20553"/>
                </a:cubicBezTo>
                <a:cubicBezTo>
                  <a:pt x="2178" y="20553"/>
                  <a:pt x="2178" y="20553"/>
                  <a:pt x="2178" y="20553"/>
                </a:cubicBezTo>
                <a:cubicBezTo>
                  <a:pt x="2178" y="20553"/>
                  <a:pt x="2269" y="20553"/>
                  <a:pt x="2269" y="20553"/>
                </a:cubicBezTo>
                <a:close/>
                <a:moveTo>
                  <a:pt x="2904" y="20422"/>
                </a:moveTo>
                <a:cubicBezTo>
                  <a:pt x="2813" y="20291"/>
                  <a:pt x="2813" y="20291"/>
                  <a:pt x="2813" y="20291"/>
                </a:cubicBezTo>
                <a:cubicBezTo>
                  <a:pt x="2723" y="20291"/>
                  <a:pt x="2723" y="20291"/>
                  <a:pt x="2723" y="20291"/>
                </a:cubicBezTo>
                <a:cubicBezTo>
                  <a:pt x="2723" y="20422"/>
                  <a:pt x="2723" y="20422"/>
                  <a:pt x="2723" y="20422"/>
                </a:cubicBezTo>
                <a:cubicBezTo>
                  <a:pt x="2813" y="20422"/>
                  <a:pt x="2813" y="20422"/>
                  <a:pt x="2813" y="20422"/>
                </a:cubicBezTo>
                <a:cubicBezTo>
                  <a:pt x="2904" y="20422"/>
                  <a:pt x="2904" y="20422"/>
                  <a:pt x="2904" y="20422"/>
                </a:cubicBezTo>
                <a:close/>
                <a:moveTo>
                  <a:pt x="3358" y="20422"/>
                </a:moveTo>
                <a:cubicBezTo>
                  <a:pt x="3358" y="20291"/>
                  <a:pt x="3358" y="20291"/>
                  <a:pt x="3358" y="20291"/>
                </a:cubicBezTo>
                <a:cubicBezTo>
                  <a:pt x="3267" y="20291"/>
                  <a:pt x="3267" y="20291"/>
                  <a:pt x="3267" y="20291"/>
                </a:cubicBezTo>
                <a:cubicBezTo>
                  <a:pt x="3358" y="20422"/>
                  <a:pt x="3358" y="20422"/>
                  <a:pt x="3358" y="20422"/>
                </a:cubicBezTo>
                <a:close/>
                <a:moveTo>
                  <a:pt x="3630" y="20160"/>
                </a:moveTo>
                <a:cubicBezTo>
                  <a:pt x="3539" y="20160"/>
                  <a:pt x="3539" y="20160"/>
                  <a:pt x="3539" y="20160"/>
                </a:cubicBezTo>
                <a:cubicBezTo>
                  <a:pt x="3539" y="20160"/>
                  <a:pt x="3539" y="20160"/>
                  <a:pt x="3539" y="20160"/>
                </a:cubicBezTo>
                <a:cubicBezTo>
                  <a:pt x="3539" y="20291"/>
                  <a:pt x="3539" y="20291"/>
                  <a:pt x="3539" y="20291"/>
                </a:cubicBezTo>
                <a:cubicBezTo>
                  <a:pt x="3630" y="20160"/>
                  <a:pt x="3630" y="20160"/>
                  <a:pt x="3630" y="20160"/>
                </a:cubicBezTo>
                <a:cubicBezTo>
                  <a:pt x="3630" y="20160"/>
                  <a:pt x="3630" y="20160"/>
                  <a:pt x="3630" y="20160"/>
                </a:cubicBezTo>
                <a:close/>
                <a:moveTo>
                  <a:pt x="3903" y="20160"/>
                </a:moveTo>
                <a:cubicBezTo>
                  <a:pt x="3812" y="20160"/>
                  <a:pt x="3812" y="20160"/>
                  <a:pt x="3812" y="20160"/>
                </a:cubicBezTo>
                <a:cubicBezTo>
                  <a:pt x="3721" y="20160"/>
                  <a:pt x="3721" y="20160"/>
                  <a:pt x="3721" y="20160"/>
                </a:cubicBezTo>
                <a:cubicBezTo>
                  <a:pt x="3812" y="20160"/>
                  <a:pt x="3812" y="20160"/>
                  <a:pt x="3812" y="20160"/>
                </a:cubicBezTo>
                <a:cubicBezTo>
                  <a:pt x="3903" y="20160"/>
                  <a:pt x="3903" y="20160"/>
                  <a:pt x="3903" y="20160"/>
                </a:cubicBezTo>
                <a:close/>
                <a:moveTo>
                  <a:pt x="3903" y="20029"/>
                </a:moveTo>
                <a:cubicBezTo>
                  <a:pt x="3903" y="19898"/>
                  <a:pt x="3903" y="19898"/>
                  <a:pt x="3903" y="19898"/>
                </a:cubicBezTo>
                <a:cubicBezTo>
                  <a:pt x="3812" y="20029"/>
                  <a:pt x="3812" y="20029"/>
                  <a:pt x="3812" y="20029"/>
                </a:cubicBezTo>
                <a:cubicBezTo>
                  <a:pt x="3903" y="20029"/>
                  <a:pt x="3903" y="20029"/>
                  <a:pt x="3903" y="20029"/>
                </a:cubicBezTo>
                <a:close/>
                <a:moveTo>
                  <a:pt x="3903" y="20029"/>
                </a:moveTo>
                <a:cubicBezTo>
                  <a:pt x="3993" y="20160"/>
                  <a:pt x="3993" y="20160"/>
                  <a:pt x="3993" y="20160"/>
                </a:cubicBezTo>
                <a:cubicBezTo>
                  <a:pt x="3993" y="20029"/>
                  <a:pt x="3993" y="20029"/>
                  <a:pt x="3993" y="20029"/>
                </a:cubicBezTo>
                <a:cubicBezTo>
                  <a:pt x="3993" y="20029"/>
                  <a:pt x="3993" y="20029"/>
                  <a:pt x="3993" y="20029"/>
                </a:cubicBezTo>
                <a:cubicBezTo>
                  <a:pt x="3903" y="20029"/>
                  <a:pt x="3903" y="20029"/>
                  <a:pt x="3903" y="20029"/>
                </a:cubicBezTo>
                <a:close/>
                <a:moveTo>
                  <a:pt x="4810" y="19505"/>
                </a:moveTo>
                <a:cubicBezTo>
                  <a:pt x="4901" y="19636"/>
                  <a:pt x="4901" y="19636"/>
                  <a:pt x="4901" y="19636"/>
                </a:cubicBezTo>
                <a:cubicBezTo>
                  <a:pt x="4901" y="19636"/>
                  <a:pt x="4901" y="19636"/>
                  <a:pt x="4901" y="19636"/>
                </a:cubicBezTo>
                <a:cubicBezTo>
                  <a:pt x="4810" y="19636"/>
                  <a:pt x="4810" y="19636"/>
                  <a:pt x="4810" y="19636"/>
                </a:cubicBezTo>
                <a:cubicBezTo>
                  <a:pt x="4810" y="19767"/>
                  <a:pt x="4810" y="19767"/>
                  <a:pt x="4810" y="19767"/>
                </a:cubicBezTo>
                <a:cubicBezTo>
                  <a:pt x="4719" y="19898"/>
                  <a:pt x="4719" y="19898"/>
                  <a:pt x="4719" y="19898"/>
                </a:cubicBezTo>
                <a:cubicBezTo>
                  <a:pt x="4538" y="20029"/>
                  <a:pt x="4538" y="20029"/>
                  <a:pt x="4538" y="20029"/>
                </a:cubicBezTo>
                <a:cubicBezTo>
                  <a:pt x="4447" y="20029"/>
                  <a:pt x="4447" y="20029"/>
                  <a:pt x="4447" y="20029"/>
                </a:cubicBezTo>
                <a:cubicBezTo>
                  <a:pt x="4356" y="20160"/>
                  <a:pt x="4356" y="20160"/>
                  <a:pt x="4356" y="20160"/>
                </a:cubicBezTo>
                <a:cubicBezTo>
                  <a:pt x="4175" y="20160"/>
                  <a:pt x="4175" y="20160"/>
                  <a:pt x="4175" y="20160"/>
                </a:cubicBezTo>
                <a:cubicBezTo>
                  <a:pt x="4266" y="20029"/>
                  <a:pt x="4266" y="20029"/>
                  <a:pt x="4266" y="20029"/>
                </a:cubicBezTo>
                <a:cubicBezTo>
                  <a:pt x="4356" y="20029"/>
                  <a:pt x="4356" y="20029"/>
                  <a:pt x="4356" y="20029"/>
                </a:cubicBezTo>
                <a:cubicBezTo>
                  <a:pt x="4356" y="19898"/>
                  <a:pt x="4356" y="19898"/>
                  <a:pt x="4356" y="19898"/>
                </a:cubicBezTo>
                <a:cubicBezTo>
                  <a:pt x="4447" y="19898"/>
                  <a:pt x="4447" y="19898"/>
                  <a:pt x="4447" y="19898"/>
                </a:cubicBezTo>
                <a:cubicBezTo>
                  <a:pt x="4447" y="19898"/>
                  <a:pt x="4447" y="19898"/>
                  <a:pt x="4447" y="19898"/>
                </a:cubicBezTo>
                <a:cubicBezTo>
                  <a:pt x="4538" y="19767"/>
                  <a:pt x="4538" y="19767"/>
                  <a:pt x="4538" y="19767"/>
                </a:cubicBezTo>
                <a:cubicBezTo>
                  <a:pt x="4629" y="19767"/>
                  <a:pt x="4629" y="19767"/>
                  <a:pt x="4629" y="19767"/>
                </a:cubicBezTo>
                <a:cubicBezTo>
                  <a:pt x="4629" y="19636"/>
                  <a:pt x="4629" y="19636"/>
                  <a:pt x="4629" y="19636"/>
                </a:cubicBezTo>
                <a:cubicBezTo>
                  <a:pt x="4629" y="19636"/>
                  <a:pt x="4629" y="19636"/>
                  <a:pt x="4629" y="19636"/>
                </a:cubicBezTo>
                <a:cubicBezTo>
                  <a:pt x="4719" y="19505"/>
                  <a:pt x="4719" y="19505"/>
                  <a:pt x="4719" y="19505"/>
                </a:cubicBezTo>
                <a:cubicBezTo>
                  <a:pt x="4719" y="19505"/>
                  <a:pt x="4810" y="19505"/>
                  <a:pt x="4810" y="19505"/>
                </a:cubicBezTo>
                <a:close/>
                <a:moveTo>
                  <a:pt x="5536" y="19113"/>
                </a:moveTo>
                <a:cubicBezTo>
                  <a:pt x="5445" y="19113"/>
                  <a:pt x="5445" y="19113"/>
                  <a:pt x="5445" y="19113"/>
                </a:cubicBezTo>
                <a:cubicBezTo>
                  <a:pt x="5355" y="19244"/>
                  <a:pt x="5355" y="19244"/>
                  <a:pt x="5355" y="19244"/>
                </a:cubicBezTo>
                <a:cubicBezTo>
                  <a:pt x="5355" y="19375"/>
                  <a:pt x="5355" y="19375"/>
                  <a:pt x="5355" y="19375"/>
                </a:cubicBezTo>
                <a:cubicBezTo>
                  <a:pt x="5445" y="19375"/>
                  <a:pt x="5445" y="19375"/>
                  <a:pt x="5445" y="19375"/>
                </a:cubicBezTo>
                <a:cubicBezTo>
                  <a:pt x="5355" y="19505"/>
                  <a:pt x="5355" y="19505"/>
                  <a:pt x="5355" y="19505"/>
                </a:cubicBezTo>
                <a:cubicBezTo>
                  <a:pt x="5355" y="19375"/>
                  <a:pt x="5355" y="19375"/>
                  <a:pt x="5355" y="19375"/>
                </a:cubicBezTo>
                <a:cubicBezTo>
                  <a:pt x="5264" y="19505"/>
                  <a:pt x="5264" y="19505"/>
                  <a:pt x="5264" y="19505"/>
                </a:cubicBezTo>
                <a:cubicBezTo>
                  <a:pt x="5264" y="19505"/>
                  <a:pt x="5264" y="19505"/>
                  <a:pt x="5264" y="19505"/>
                </a:cubicBezTo>
                <a:cubicBezTo>
                  <a:pt x="5173" y="19505"/>
                  <a:pt x="5173" y="19505"/>
                  <a:pt x="5173" y="19505"/>
                </a:cubicBezTo>
                <a:cubicBezTo>
                  <a:pt x="5173" y="19636"/>
                  <a:pt x="5173" y="19636"/>
                  <a:pt x="5173" y="19636"/>
                </a:cubicBezTo>
                <a:cubicBezTo>
                  <a:pt x="5082" y="19636"/>
                  <a:pt x="5082" y="19636"/>
                  <a:pt x="5082" y="19636"/>
                </a:cubicBezTo>
                <a:cubicBezTo>
                  <a:pt x="4992" y="19767"/>
                  <a:pt x="4992" y="19767"/>
                  <a:pt x="4992" y="19767"/>
                </a:cubicBezTo>
                <a:cubicBezTo>
                  <a:pt x="4901" y="19767"/>
                  <a:pt x="4901" y="19767"/>
                  <a:pt x="4901" y="19767"/>
                </a:cubicBezTo>
                <a:cubicBezTo>
                  <a:pt x="4901" y="19767"/>
                  <a:pt x="4901" y="19767"/>
                  <a:pt x="4901" y="19767"/>
                </a:cubicBezTo>
                <a:cubicBezTo>
                  <a:pt x="4901" y="19898"/>
                  <a:pt x="4901" y="19898"/>
                  <a:pt x="4901" y="19898"/>
                </a:cubicBezTo>
                <a:cubicBezTo>
                  <a:pt x="5082" y="19898"/>
                  <a:pt x="5082" y="19898"/>
                  <a:pt x="5082" y="19898"/>
                </a:cubicBezTo>
                <a:cubicBezTo>
                  <a:pt x="5173" y="19767"/>
                  <a:pt x="5173" y="19767"/>
                  <a:pt x="5173" y="19767"/>
                </a:cubicBezTo>
                <a:cubicBezTo>
                  <a:pt x="5264" y="19636"/>
                  <a:pt x="5264" y="19636"/>
                  <a:pt x="5264" y="19636"/>
                </a:cubicBezTo>
                <a:cubicBezTo>
                  <a:pt x="5264" y="19767"/>
                  <a:pt x="5264" y="19767"/>
                  <a:pt x="5264" y="19767"/>
                </a:cubicBezTo>
                <a:cubicBezTo>
                  <a:pt x="5264" y="19767"/>
                  <a:pt x="5264" y="19767"/>
                  <a:pt x="5264" y="19767"/>
                </a:cubicBezTo>
                <a:cubicBezTo>
                  <a:pt x="5355" y="19636"/>
                  <a:pt x="5355" y="19636"/>
                  <a:pt x="5355" y="19636"/>
                </a:cubicBezTo>
                <a:cubicBezTo>
                  <a:pt x="5355" y="19636"/>
                  <a:pt x="5355" y="19636"/>
                  <a:pt x="5355" y="19636"/>
                </a:cubicBezTo>
                <a:cubicBezTo>
                  <a:pt x="5445" y="19636"/>
                  <a:pt x="5445" y="19636"/>
                  <a:pt x="5445" y="19636"/>
                </a:cubicBezTo>
                <a:cubicBezTo>
                  <a:pt x="5445" y="19636"/>
                  <a:pt x="5445" y="19636"/>
                  <a:pt x="5445" y="19636"/>
                </a:cubicBezTo>
                <a:cubicBezTo>
                  <a:pt x="5445" y="19636"/>
                  <a:pt x="5445" y="19636"/>
                  <a:pt x="5445" y="19636"/>
                </a:cubicBezTo>
                <a:cubicBezTo>
                  <a:pt x="5536" y="19505"/>
                  <a:pt x="5536" y="19505"/>
                  <a:pt x="5536" y="19505"/>
                </a:cubicBezTo>
                <a:cubicBezTo>
                  <a:pt x="5627" y="19505"/>
                  <a:pt x="5627" y="19505"/>
                  <a:pt x="5627" y="19505"/>
                </a:cubicBezTo>
                <a:cubicBezTo>
                  <a:pt x="5627" y="19505"/>
                  <a:pt x="5627" y="19505"/>
                  <a:pt x="5627" y="19505"/>
                </a:cubicBezTo>
                <a:cubicBezTo>
                  <a:pt x="5536" y="19375"/>
                  <a:pt x="5536" y="19375"/>
                  <a:pt x="5536" y="19375"/>
                </a:cubicBezTo>
                <a:cubicBezTo>
                  <a:pt x="5627" y="19375"/>
                  <a:pt x="5627" y="19375"/>
                  <a:pt x="5627" y="19375"/>
                </a:cubicBezTo>
                <a:cubicBezTo>
                  <a:pt x="5627" y="19244"/>
                  <a:pt x="5627" y="19244"/>
                  <a:pt x="5627" y="19244"/>
                </a:cubicBezTo>
                <a:cubicBezTo>
                  <a:pt x="5536" y="19244"/>
                  <a:pt x="5536" y="19244"/>
                  <a:pt x="5536" y="19244"/>
                </a:cubicBezTo>
                <a:cubicBezTo>
                  <a:pt x="5536" y="19113"/>
                  <a:pt x="5536" y="19113"/>
                  <a:pt x="5536" y="19113"/>
                </a:cubicBezTo>
                <a:close/>
                <a:moveTo>
                  <a:pt x="5808" y="19375"/>
                </a:moveTo>
                <a:cubicBezTo>
                  <a:pt x="5718" y="19244"/>
                  <a:pt x="5718" y="19244"/>
                  <a:pt x="5718" y="19244"/>
                </a:cubicBezTo>
                <a:cubicBezTo>
                  <a:pt x="5718" y="19244"/>
                  <a:pt x="5718" y="19244"/>
                  <a:pt x="5718" y="19244"/>
                </a:cubicBezTo>
                <a:cubicBezTo>
                  <a:pt x="5718" y="19244"/>
                  <a:pt x="5718" y="19244"/>
                  <a:pt x="5718" y="19244"/>
                </a:cubicBezTo>
                <a:cubicBezTo>
                  <a:pt x="5808" y="19375"/>
                  <a:pt x="5808" y="19375"/>
                  <a:pt x="5808" y="19375"/>
                </a:cubicBezTo>
                <a:close/>
                <a:moveTo>
                  <a:pt x="6171" y="19244"/>
                </a:moveTo>
                <a:cubicBezTo>
                  <a:pt x="6171" y="19244"/>
                  <a:pt x="6171" y="19244"/>
                  <a:pt x="6171" y="19244"/>
                </a:cubicBezTo>
                <a:cubicBezTo>
                  <a:pt x="6262" y="19244"/>
                  <a:pt x="6262" y="19244"/>
                  <a:pt x="6262" y="19244"/>
                </a:cubicBezTo>
                <a:cubicBezTo>
                  <a:pt x="6262" y="19244"/>
                  <a:pt x="6262" y="19244"/>
                  <a:pt x="6262" y="19244"/>
                </a:cubicBezTo>
                <a:cubicBezTo>
                  <a:pt x="6171" y="19244"/>
                  <a:pt x="6171" y="19244"/>
                  <a:pt x="6171" y="19244"/>
                </a:cubicBezTo>
                <a:cubicBezTo>
                  <a:pt x="6171" y="19244"/>
                  <a:pt x="6171" y="19244"/>
                  <a:pt x="6171" y="19244"/>
                </a:cubicBezTo>
                <a:close/>
                <a:moveTo>
                  <a:pt x="5990" y="19244"/>
                </a:moveTo>
                <a:cubicBezTo>
                  <a:pt x="6081" y="19244"/>
                  <a:pt x="6081" y="19244"/>
                  <a:pt x="6081" y="19244"/>
                </a:cubicBezTo>
                <a:cubicBezTo>
                  <a:pt x="6081" y="19244"/>
                  <a:pt x="6081" y="19244"/>
                  <a:pt x="6081" y="19244"/>
                </a:cubicBezTo>
                <a:cubicBezTo>
                  <a:pt x="5990" y="19244"/>
                  <a:pt x="5990" y="19244"/>
                  <a:pt x="5990" y="19244"/>
                </a:cubicBezTo>
                <a:close/>
                <a:moveTo>
                  <a:pt x="5990" y="19113"/>
                </a:moveTo>
                <a:cubicBezTo>
                  <a:pt x="5990" y="19113"/>
                  <a:pt x="5990" y="19113"/>
                  <a:pt x="5990" y="19113"/>
                </a:cubicBezTo>
                <a:cubicBezTo>
                  <a:pt x="5990" y="18982"/>
                  <a:pt x="5990" y="18982"/>
                  <a:pt x="5990" y="18982"/>
                </a:cubicBezTo>
                <a:cubicBezTo>
                  <a:pt x="5990" y="18982"/>
                  <a:pt x="5990" y="18982"/>
                  <a:pt x="5990" y="18982"/>
                </a:cubicBezTo>
                <a:cubicBezTo>
                  <a:pt x="6081" y="19113"/>
                  <a:pt x="6081" y="19113"/>
                  <a:pt x="6081" y="19113"/>
                </a:cubicBezTo>
                <a:cubicBezTo>
                  <a:pt x="5990" y="19113"/>
                  <a:pt x="5990" y="19113"/>
                  <a:pt x="5990" y="19113"/>
                </a:cubicBezTo>
                <a:close/>
                <a:moveTo>
                  <a:pt x="5899" y="19113"/>
                </a:moveTo>
                <a:cubicBezTo>
                  <a:pt x="5808" y="19113"/>
                  <a:pt x="5808" y="19113"/>
                  <a:pt x="5808" y="19113"/>
                </a:cubicBezTo>
                <a:cubicBezTo>
                  <a:pt x="5808" y="19113"/>
                  <a:pt x="5808" y="19113"/>
                  <a:pt x="5808" y="19113"/>
                </a:cubicBezTo>
                <a:cubicBezTo>
                  <a:pt x="5808" y="19244"/>
                  <a:pt x="5808" y="19244"/>
                  <a:pt x="5808" y="19244"/>
                </a:cubicBezTo>
                <a:cubicBezTo>
                  <a:pt x="5899" y="19244"/>
                  <a:pt x="5899" y="19244"/>
                  <a:pt x="5899" y="19244"/>
                </a:cubicBezTo>
                <a:cubicBezTo>
                  <a:pt x="5899" y="19113"/>
                  <a:pt x="5899" y="19113"/>
                  <a:pt x="5899" y="19113"/>
                </a:cubicBezTo>
                <a:cubicBezTo>
                  <a:pt x="5899" y="19113"/>
                  <a:pt x="5899" y="19113"/>
                  <a:pt x="5899" y="19113"/>
                </a:cubicBezTo>
                <a:cubicBezTo>
                  <a:pt x="5899" y="19113"/>
                  <a:pt x="5899" y="19113"/>
                  <a:pt x="5899" y="19113"/>
                </a:cubicBezTo>
                <a:close/>
                <a:moveTo>
                  <a:pt x="9529" y="14793"/>
                </a:moveTo>
                <a:cubicBezTo>
                  <a:pt x="9529" y="14793"/>
                  <a:pt x="9529" y="14793"/>
                  <a:pt x="9529" y="14793"/>
                </a:cubicBezTo>
                <a:cubicBezTo>
                  <a:pt x="9620" y="14662"/>
                  <a:pt x="9620" y="14662"/>
                  <a:pt x="9620" y="14662"/>
                </a:cubicBezTo>
                <a:cubicBezTo>
                  <a:pt x="9620" y="14793"/>
                  <a:pt x="9620" y="14793"/>
                  <a:pt x="9620" y="14793"/>
                </a:cubicBezTo>
                <a:cubicBezTo>
                  <a:pt x="9529" y="14793"/>
                  <a:pt x="9529" y="14793"/>
                  <a:pt x="9529" y="14793"/>
                </a:cubicBezTo>
                <a:close/>
                <a:moveTo>
                  <a:pt x="9439" y="14793"/>
                </a:moveTo>
                <a:cubicBezTo>
                  <a:pt x="9348" y="14793"/>
                  <a:pt x="9348" y="14793"/>
                  <a:pt x="9348" y="14793"/>
                </a:cubicBezTo>
                <a:cubicBezTo>
                  <a:pt x="9348" y="14662"/>
                  <a:pt x="9348" y="14662"/>
                  <a:pt x="9348" y="14662"/>
                </a:cubicBezTo>
                <a:cubicBezTo>
                  <a:pt x="9439" y="14662"/>
                  <a:pt x="9439" y="14662"/>
                  <a:pt x="9439" y="14662"/>
                </a:cubicBezTo>
                <a:cubicBezTo>
                  <a:pt x="9529" y="14531"/>
                  <a:pt x="9529" y="14531"/>
                  <a:pt x="9529" y="14531"/>
                </a:cubicBezTo>
                <a:cubicBezTo>
                  <a:pt x="9529" y="14662"/>
                  <a:pt x="9529" y="14662"/>
                  <a:pt x="9529" y="14662"/>
                </a:cubicBezTo>
                <a:cubicBezTo>
                  <a:pt x="9439" y="14793"/>
                  <a:pt x="9439" y="14793"/>
                  <a:pt x="9439" y="14793"/>
                </a:cubicBezTo>
                <a:cubicBezTo>
                  <a:pt x="9439" y="14793"/>
                  <a:pt x="9439" y="14793"/>
                  <a:pt x="9439" y="14793"/>
                </a:cubicBezTo>
                <a:close/>
                <a:moveTo>
                  <a:pt x="6353" y="18851"/>
                </a:moveTo>
                <a:cubicBezTo>
                  <a:pt x="6353" y="18720"/>
                  <a:pt x="6353" y="18720"/>
                  <a:pt x="6353" y="18720"/>
                </a:cubicBezTo>
                <a:cubicBezTo>
                  <a:pt x="6353" y="18720"/>
                  <a:pt x="6353" y="18720"/>
                  <a:pt x="6353" y="18720"/>
                </a:cubicBezTo>
                <a:cubicBezTo>
                  <a:pt x="6444" y="18720"/>
                  <a:pt x="6444" y="18720"/>
                  <a:pt x="6444" y="18720"/>
                </a:cubicBezTo>
                <a:cubicBezTo>
                  <a:pt x="6534" y="18589"/>
                  <a:pt x="6534" y="18589"/>
                  <a:pt x="6534" y="18589"/>
                </a:cubicBezTo>
                <a:cubicBezTo>
                  <a:pt x="6534" y="18589"/>
                  <a:pt x="6534" y="18589"/>
                  <a:pt x="6534" y="18589"/>
                </a:cubicBezTo>
                <a:cubicBezTo>
                  <a:pt x="6625" y="18458"/>
                  <a:pt x="6625" y="18458"/>
                  <a:pt x="6625" y="18458"/>
                </a:cubicBezTo>
                <a:cubicBezTo>
                  <a:pt x="6625" y="18458"/>
                  <a:pt x="6625" y="18458"/>
                  <a:pt x="6625" y="18458"/>
                </a:cubicBezTo>
                <a:cubicBezTo>
                  <a:pt x="6716" y="18458"/>
                  <a:pt x="6716" y="18458"/>
                  <a:pt x="6716" y="18458"/>
                </a:cubicBezTo>
                <a:cubicBezTo>
                  <a:pt x="6716" y="18458"/>
                  <a:pt x="6716" y="18458"/>
                  <a:pt x="6716" y="18458"/>
                </a:cubicBezTo>
                <a:cubicBezTo>
                  <a:pt x="6807" y="18458"/>
                  <a:pt x="6807" y="18458"/>
                  <a:pt x="6807" y="18458"/>
                </a:cubicBezTo>
                <a:cubicBezTo>
                  <a:pt x="6897" y="18458"/>
                  <a:pt x="6897" y="18458"/>
                  <a:pt x="6897" y="18458"/>
                </a:cubicBezTo>
                <a:cubicBezTo>
                  <a:pt x="6897" y="18458"/>
                  <a:pt x="6897" y="18458"/>
                  <a:pt x="6897" y="18458"/>
                </a:cubicBezTo>
                <a:cubicBezTo>
                  <a:pt x="6988" y="18458"/>
                  <a:pt x="6988" y="18458"/>
                  <a:pt x="6988" y="18458"/>
                </a:cubicBezTo>
                <a:cubicBezTo>
                  <a:pt x="7079" y="18458"/>
                  <a:pt x="7079" y="18458"/>
                  <a:pt x="7079" y="18458"/>
                </a:cubicBezTo>
                <a:cubicBezTo>
                  <a:pt x="6988" y="18589"/>
                  <a:pt x="6988" y="18589"/>
                  <a:pt x="6988" y="18589"/>
                </a:cubicBezTo>
                <a:cubicBezTo>
                  <a:pt x="7079" y="18720"/>
                  <a:pt x="7079" y="18720"/>
                  <a:pt x="7079" y="18720"/>
                </a:cubicBezTo>
                <a:cubicBezTo>
                  <a:pt x="7079" y="18720"/>
                  <a:pt x="7079" y="18720"/>
                  <a:pt x="7079" y="18720"/>
                </a:cubicBezTo>
                <a:cubicBezTo>
                  <a:pt x="6988" y="18720"/>
                  <a:pt x="6988" y="18720"/>
                  <a:pt x="6988" y="18720"/>
                </a:cubicBezTo>
                <a:cubicBezTo>
                  <a:pt x="6988" y="18851"/>
                  <a:pt x="6988" y="18851"/>
                  <a:pt x="6988" y="18851"/>
                </a:cubicBezTo>
                <a:cubicBezTo>
                  <a:pt x="6807" y="18851"/>
                  <a:pt x="6807" y="18851"/>
                  <a:pt x="6807" y="18851"/>
                </a:cubicBezTo>
                <a:cubicBezTo>
                  <a:pt x="6716" y="18851"/>
                  <a:pt x="6716" y="18851"/>
                  <a:pt x="6716" y="18851"/>
                </a:cubicBezTo>
                <a:cubicBezTo>
                  <a:pt x="6625" y="18851"/>
                  <a:pt x="6625" y="18851"/>
                  <a:pt x="6625" y="18851"/>
                </a:cubicBezTo>
                <a:cubicBezTo>
                  <a:pt x="6534" y="18982"/>
                  <a:pt x="6534" y="18982"/>
                  <a:pt x="6534" y="18982"/>
                </a:cubicBezTo>
                <a:cubicBezTo>
                  <a:pt x="6444" y="18982"/>
                  <a:pt x="6444" y="18982"/>
                  <a:pt x="6444" y="18982"/>
                </a:cubicBezTo>
                <a:cubicBezTo>
                  <a:pt x="6444" y="18982"/>
                  <a:pt x="6444" y="18982"/>
                  <a:pt x="6444" y="18982"/>
                </a:cubicBezTo>
                <a:cubicBezTo>
                  <a:pt x="6353" y="18851"/>
                  <a:pt x="6353" y="18851"/>
                  <a:pt x="6353" y="18851"/>
                </a:cubicBezTo>
                <a:close/>
                <a:moveTo>
                  <a:pt x="6353" y="1885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76" name="Rectangle 160"/>
          <p:cNvSpPr/>
          <p:nvPr/>
        </p:nvSpPr>
        <p:spPr bwMode="auto">
          <a:xfrm>
            <a:off x="4558009" y="3848946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77" name="AutoShape 161"/>
          <p:cNvSpPr/>
          <p:nvPr/>
        </p:nvSpPr>
        <p:spPr bwMode="auto">
          <a:xfrm>
            <a:off x="4610650" y="3867559"/>
            <a:ext cx="40560" cy="1967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51" y="0"/>
                </a:moveTo>
                <a:lnTo>
                  <a:pt x="15178" y="0"/>
                </a:lnTo>
                <a:lnTo>
                  <a:pt x="16930" y="5760"/>
                </a:lnTo>
                <a:lnTo>
                  <a:pt x="19265" y="11520"/>
                </a:lnTo>
                <a:lnTo>
                  <a:pt x="21600" y="11520"/>
                </a:lnTo>
                <a:lnTo>
                  <a:pt x="21600" y="17280"/>
                </a:lnTo>
                <a:lnTo>
                  <a:pt x="16930" y="17280"/>
                </a:lnTo>
                <a:lnTo>
                  <a:pt x="16930" y="11520"/>
                </a:lnTo>
                <a:lnTo>
                  <a:pt x="15178" y="17280"/>
                </a:lnTo>
                <a:lnTo>
                  <a:pt x="12843" y="17280"/>
                </a:lnTo>
                <a:lnTo>
                  <a:pt x="12843" y="21600"/>
                </a:lnTo>
                <a:lnTo>
                  <a:pt x="10508" y="21600"/>
                </a:lnTo>
                <a:lnTo>
                  <a:pt x="8173" y="17280"/>
                </a:lnTo>
                <a:lnTo>
                  <a:pt x="4086" y="17280"/>
                </a:lnTo>
                <a:lnTo>
                  <a:pt x="4086" y="11520"/>
                </a:lnTo>
                <a:lnTo>
                  <a:pt x="1751" y="5760"/>
                </a:lnTo>
                <a:lnTo>
                  <a:pt x="1751" y="11520"/>
                </a:lnTo>
                <a:lnTo>
                  <a:pt x="0" y="5760"/>
                </a:lnTo>
                <a:lnTo>
                  <a:pt x="0" y="0"/>
                </a:lnTo>
                <a:lnTo>
                  <a:pt x="1751" y="0"/>
                </a:lnTo>
                <a:close/>
                <a:moveTo>
                  <a:pt x="1751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78" name="AutoShape 162"/>
          <p:cNvSpPr/>
          <p:nvPr/>
        </p:nvSpPr>
        <p:spPr bwMode="auto">
          <a:xfrm>
            <a:off x="4679689" y="3833524"/>
            <a:ext cx="52642" cy="4467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277" y="21600"/>
                </a:moveTo>
                <a:cubicBezTo>
                  <a:pt x="18277" y="19200"/>
                  <a:pt x="18277" y="19200"/>
                  <a:pt x="18277" y="19200"/>
                </a:cubicBezTo>
                <a:cubicBezTo>
                  <a:pt x="19938" y="16800"/>
                  <a:pt x="19938" y="16800"/>
                  <a:pt x="19938" y="16800"/>
                </a:cubicBezTo>
                <a:cubicBezTo>
                  <a:pt x="19938" y="16800"/>
                  <a:pt x="19938" y="16800"/>
                  <a:pt x="19938" y="16800"/>
                </a:cubicBezTo>
                <a:cubicBezTo>
                  <a:pt x="19938" y="14400"/>
                  <a:pt x="19938" y="14400"/>
                  <a:pt x="19938" y="14400"/>
                </a:cubicBezTo>
                <a:cubicBezTo>
                  <a:pt x="19938" y="12000"/>
                  <a:pt x="19938" y="12000"/>
                  <a:pt x="19938" y="12000"/>
                </a:cubicBezTo>
                <a:cubicBezTo>
                  <a:pt x="19938" y="12000"/>
                  <a:pt x="19938" y="12000"/>
                  <a:pt x="19938" y="12000"/>
                </a:cubicBezTo>
                <a:cubicBezTo>
                  <a:pt x="21600" y="12000"/>
                  <a:pt x="21600" y="12000"/>
                  <a:pt x="21600" y="12000"/>
                </a:cubicBezTo>
                <a:cubicBezTo>
                  <a:pt x="21600" y="9600"/>
                  <a:pt x="21600" y="9600"/>
                  <a:pt x="21600" y="9600"/>
                </a:cubicBezTo>
                <a:cubicBezTo>
                  <a:pt x="19938" y="7200"/>
                  <a:pt x="19938" y="7200"/>
                  <a:pt x="19938" y="7200"/>
                </a:cubicBezTo>
                <a:cubicBezTo>
                  <a:pt x="21600" y="4800"/>
                  <a:pt x="21600" y="4800"/>
                  <a:pt x="21600" y="4800"/>
                </a:cubicBezTo>
                <a:cubicBezTo>
                  <a:pt x="21600" y="4800"/>
                  <a:pt x="21600" y="4800"/>
                  <a:pt x="21600" y="4800"/>
                </a:cubicBezTo>
                <a:cubicBezTo>
                  <a:pt x="21600" y="4800"/>
                  <a:pt x="21600" y="4800"/>
                  <a:pt x="21600" y="4800"/>
                </a:cubicBezTo>
                <a:cubicBezTo>
                  <a:pt x="19938" y="4800"/>
                  <a:pt x="19938" y="4800"/>
                  <a:pt x="19938" y="4800"/>
                </a:cubicBezTo>
                <a:cubicBezTo>
                  <a:pt x="18277" y="4800"/>
                  <a:pt x="18277" y="4800"/>
                  <a:pt x="18277" y="4800"/>
                </a:cubicBezTo>
                <a:cubicBezTo>
                  <a:pt x="16615" y="2400"/>
                  <a:pt x="16615" y="2400"/>
                  <a:pt x="16615" y="2400"/>
                </a:cubicBezTo>
                <a:cubicBezTo>
                  <a:pt x="14954" y="2400"/>
                  <a:pt x="14954" y="2400"/>
                  <a:pt x="14954" y="2400"/>
                </a:cubicBezTo>
                <a:cubicBezTo>
                  <a:pt x="13292" y="2400"/>
                  <a:pt x="13292" y="2400"/>
                  <a:pt x="13292" y="2400"/>
                </a:cubicBezTo>
                <a:cubicBezTo>
                  <a:pt x="11631" y="2400"/>
                  <a:pt x="11631" y="2400"/>
                  <a:pt x="11631" y="2400"/>
                </a:cubicBezTo>
                <a:cubicBezTo>
                  <a:pt x="9969" y="2400"/>
                  <a:pt x="9969" y="2400"/>
                  <a:pt x="9969" y="2400"/>
                </a:cubicBezTo>
                <a:cubicBezTo>
                  <a:pt x="8308" y="2400"/>
                  <a:pt x="8308" y="2400"/>
                  <a:pt x="8308" y="2400"/>
                </a:cubicBezTo>
                <a:cubicBezTo>
                  <a:pt x="8308" y="2400"/>
                  <a:pt x="9969" y="4800"/>
                  <a:pt x="9969" y="4800"/>
                </a:cubicBezTo>
                <a:cubicBezTo>
                  <a:pt x="14954" y="7200"/>
                  <a:pt x="14954" y="7200"/>
                  <a:pt x="14954" y="7200"/>
                </a:cubicBezTo>
                <a:cubicBezTo>
                  <a:pt x="13292" y="7200"/>
                  <a:pt x="13292" y="7200"/>
                  <a:pt x="13292" y="7200"/>
                </a:cubicBezTo>
                <a:cubicBezTo>
                  <a:pt x="14954" y="9600"/>
                  <a:pt x="14954" y="9600"/>
                  <a:pt x="14954" y="9600"/>
                </a:cubicBezTo>
                <a:cubicBezTo>
                  <a:pt x="13292" y="12000"/>
                  <a:pt x="13292" y="12000"/>
                  <a:pt x="13292" y="12000"/>
                </a:cubicBezTo>
                <a:cubicBezTo>
                  <a:pt x="14954" y="12000"/>
                  <a:pt x="14954" y="12000"/>
                  <a:pt x="14954" y="12000"/>
                </a:cubicBezTo>
                <a:cubicBezTo>
                  <a:pt x="16615" y="14400"/>
                  <a:pt x="16615" y="14400"/>
                  <a:pt x="16615" y="14400"/>
                </a:cubicBezTo>
                <a:cubicBezTo>
                  <a:pt x="18277" y="14400"/>
                  <a:pt x="18277" y="14400"/>
                  <a:pt x="18277" y="14400"/>
                </a:cubicBezTo>
                <a:cubicBezTo>
                  <a:pt x="16615" y="16800"/>
                  <a:pt x="16615" y="16800"/>
                  <a:pt x="16615" y="16800"/>
                </a:cubicBezTo>
                <a:cubicBezTo>
                  <a:pt x="13292" y="16800"/>
                  <a:pt x="13292" y="16800"/>
                  <a:pt x="13292" y="16800"/>
                </a:cubicBezTo>
                <a:cubicBezTo>
                  <a:pt x="13292" y="16800"/>
                  <a:pt x="13292" y="16800"/>
                  <a:pt x="13292" y="16800"/>
                </a:cubicBezTo>
                <a:cubicBezTo>
                  <a:pt x="11631" y="16800"/>
                  <a:pt x="11631" y="16800"/>
                  <a:pt x="11631" y="16800"/>
                </a:cubicBezTo>
                <a:cubicBezTo>
                  <a:pt x="9969" y="16800"/>
                  <a:pt x="9969" y="16800"/>
                  <a:pt x="9969" y="16800"/>
                </a:cubicBezTo>
                <a:cubicBezTo>
                  <a:pt x="8308" y="16800"/>
                  <a:pt x="8308" y="16800"/>
                  <a:pt x="8308" y="16800"/>
                </a:cubicBezTo>
                <a:cubicBezTo>
                  <a:pt x="6646" y="16800"/>
                  <a:pt x="6646" y="16800"/>
                  <a:pt x="6646" y="16800"/>
                </a:cubicBezTo>
                <a:cubicBezTo>
                  <a:pt x="6646" y="16800"/>
                  <a:pt x="6646" y="16800"/>
                  <a:pt x="6646" y="16800"/>
                </a:cubicBezTo>
                <a:cubicBezTo>
                  <a:pt x="6646" y="14400"/>
                  <a:pt x="6646" y="14400"/>
                  <a:pt x="6646" y="14400"/>
                </a:cubicBezTo>
                <a:cubicBezTo>
                  <a:pt x="3323" y="16800"/>
                  <a:pt x="3323" y="16800"/>
                  <a:pt x="3323" y="16800"/>
                </a:cubicBezTo>
                <a:cubicBezTo>
                  <a:pt x="3323" y="14400"/>
                  <a:pt x="3323" y="14400"/>
                  <a:pt x="3323" y="14400"/>
                </a:cubicBezTo>
                <a:cubicBezTo>
                  <a:pt x="1662" y="16800"/>
                  <a:pt x="1662" y="16800"/>
                  <a:pt x="1662" y="16800"/>
                </a:cubicBezTo>
                <a:cubicBezTo>
                  <a:pt x="0" y="16800"/>
                  <a:pt x="0" y="16800"/>
                  <a:pt x="0" y="16800"/>
                </a:cubicBezTo>
                <a:cubicBezTo>
                  <a:pt x="1662" y="19200"/>
                  <a:pt x="1662" y="19200"/>
                  <a:pt x="1662" y="19200"/>
                </a:cubicBezTo>
                <a:cubicBezTo>
                  <a:pt x="3323" y="19200"/>
                  <a:pt x="3323" y="19200"/>
                  <a:pt x="3323" y="19200"/>
                </a:cubicBezTo>
                <a:cubicBezTo>
                  <a:pt x="4985" y="21600"/>
                  <a:pt x="4985" y="21600"/>
                  <a:pt x="4985" y="21600"/>
                </a:cubicBezTo>
                <a:cubicBezTo>
                  <a:pt x="4985" y="21600"/>
                  <a:pt x="4985" y="21600"/>
                  <a:pt x="4985" y="21600"/>
                </a:cubicBezTo>
                <a:cubicBezTo>
                  <a:pt x="6646" y="19200"/>
                  <a:pt x="6646" y="19200"/>
                  <a:pt x="6646" y="19200"/>
                </a:cubicBezTo>
                <a:cubicBezTo>
                  <a:pt x="6646" y="19200"/>
                  <a:pt x="6646" y="19200"/>
                  <a:pt x="6646" y="19200"/>
                </a:cubicBezTo>
                <a:cubicBezTo>
                  <a:pt x="9969" y="19200"/>
                  <a:pt x="9969" y="19200"/>
                  <a:pt x="9969" y="19200"/>
                </a:cubicBezTo>
                <a:cubicBezTo>
                  <a:pt x="11631" y="19200"/>
                  <a:pt x="11631" y="19200"/>
                  <a:pt x="11631" y="19200"/>
                </a:cubicBezTo>
                <a:cubicBezTo>
                  <a:pt x="14954" y="21600"/>
                  <a:pt x="14954" y="21600"/>
                  <a:pt x="14954" y="21600"/>
                </a:cubicBezTo>
                <a:cubicBezTo>
                  <a:pt x="16615" y="19200"/>
                  <a:pt x="16615" y="19200"/>
                  <a:pt x="16615" y="19200"/>
                </a:cubicBezTo>
                <a:cubicBezTo>
                  <a:pt x="16615" y="21600"/>
                  <a:pt x="16615" y="21600"/>
                  <a:pt x="16615" y="21600"/>
                </a:cubicBezTo>
                <a:cubicBezTo>
                  <a:pt x="18277" y="21600"/>
                  <a:pt x="18277" y="21600"/>
                  <a:pt x="18277" y="21600"/>
                </a:cubicBezTo>
                <a:close/>
                <a:moveTo>
                  <a:pt x="13292" y="0"/>
                </a:moveTo>
                <a:cubicBezTo>
                  <a:pt x="13292" y="0"/>
                  <a:pt x="13292" y="0"/>
                  <a:pt x="13292" y="0"/>
                </a:cubicBezTo>
                <a:cubicBezTo>
                  <a:pt x="16615" y="2400"/>
                  <a:pt x="16615" y="2400"/>
                  <a:pt x="16615" y="2400"/>
                </a:cubicBezTo>
                <a:cubicBezTo>
                  <a:pt x="13292" y="2400"/>
                  <a:pt x="13292" y="2400"/>
                  <a:pt x="13292" y="2400"/>
                </a:cubicBezTo>
                <a:cubicBezTo>
                  <a:pt x="13292" y="0"/>
                  <a:pt x="13292" y="0"/>
                  <a:pt x="13292" y="0"/>
                </a:cubicBezTo>
                <a:close/>
                <a:moveTo>
                  <a:pt x="9969" y="12000"/>
                </a:moveTo>
                <a:cubicBezTo>
                  <a:pt x="11631" y="12000"/>
                  <a:pt x="11631" y="12000"/>
                  <a:pt x="11631" y="12000"/>
                </a:cubicBezTo>
                <a:cubicBezTo>
                  <a:pt x="13292" y="12000"/>
                  <a:pt x="13292" y="12000"/>
                  <a:pt x="13292" y="12000"/>
                </a:cubicBezTo>
                <a:cubicBezTo>
                  <a:pt x="13292" y="14400"/>
                  <a:pt x="13292" y="14400"/>
                  <a:pt x="13292" y="14400"/>
                </a:cubicBezTo>
                <a:cubicBezTo>
                  <a:pt x="11631" y="14400"/>
                  <a:pt x="11631" y="14400"/>
                  <a:pt x="11631" y="14400"/>
                </a:cubicBezTo>
                <a:lnTo>
                  <a:pt x="9969" y="12000"/>
                </a:lnTo>
                <a:close/>
                <a:moveTo>
                  <a:pt x="9969" y="120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79" name="AutoShape 163"/>
          <p:cNvSpPr/>
          <p:nvPr/>
        </p:nvSpPr>
        <p:spPr bwMode="auto">
          <a:xfrm>
            <a:off x="4496737" y="3766519"/>
            <a:ext cx="190718" cy="7764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4097" y="9519"/>
                </a:moveTo>
                <a:lnTo>
                  <a:pt x="4097" y="8054"/>
                </a:lnTo>
                <a:lnTo>
                  <a:pt x="4593" y="8054"/>
                </a:lnTo>
                <a:lnTo>
                  <a:pt x="5090" y="9519"/>
                </a:lnTo>
                <a:lnTo>
                  <a:pt x="5090" y="10617"/>
                </a:lnTo>
                <a:lnTo>
                  <a:pt x="3724" y="10617"/>
                </a:lnTo>
                <a:lnTo>
                  <a:pt x="3724" y="9519"/>
                </a:lnTo>
                <a:lnTo>
                  <a:pt x="4097" y="10617"/>
                </a:lnTo>
                <a:lnTo>
                  <a:pt x="4593" y="9519"/>
                </a:lnTo>
                <a:lnTo>
                  <a:pt x="4097" y="9519"/>
                </a:lnTo>
                <a:close/>
                <a:moveTo>
                  <a:pt x="1366" y="6590"/>
                </a:moveTo>
                <a:lnTo>
                  <a:pt x="1366" y="8054"/>
                </a:lnTo>
                <a:lnTo>
                  <a:pt x="869" y="6590"/>
                </a:lnTo>
                <a:lnTo>
                  <a:pt x="497" y="8054"/>
                </a:lnTo>
                <a:lnTo>
                  <a:pt x="0" y="8054"/>
                </a:lnTo>
                <a:lnTo>
                  <a:pt x="497" y="9519"/>
                </a:lnTo>
                <a:lnTo>
                  <a:pt x="869" y="8054"/>
                </a:lnTo>
                <a:lnTo>
                  <a:pt x="869" y="9519"/>
                </a:lnTo>
                <a:lnTo>
                  <a:pt x="1366" y="8054"/>
                </a:lnTo>
                <a:lnTo>
                  <a:pt x="1862" y="8054"/>
                </a:lnTo>
                <a:lnTo>
                  <a:pt x="2359" y="6590"/>
                </a:lnTo>
                <a:lnTo>
                  <a:pt x="3724" y="6590"/>
                </a:lnTo>
                <a:lnTo>
                  <a:pt x="4097" y="4027"/>
                </a:lnTo>
                <a:lnTo>
                  <a:pt x="6455" y="4027"/>
                </a:lnTo>
                <a:lnTo>
                  <a:pt x="6952" y="5125"/>
                </a:lnTo>
                <a:lnTo>
                  <a:pt x="5959" y="5125"/>
                </a:lnTo>
                <a:lnTo>
                  <a:pt x="5959" y="6590"/>
                </a:lnTo>
                <a:lnTo>
                  <a:pt x="8317" y="6590"/>
                </a:lnTo>
                <a:lnTo>
                  <a:pt x="8690" y="8054"/>
                </a:lnTo>
                <a:lnTo>
                  <a:pt x="9186" y="8054"/>
                </a:lnTo>
                <a:lnTo>
                  <a:pt x="9186" y="6590"/>
                </a:lnTo>
                <a:lnTo>
                  <a:pt x="9683" y="8054"/>
                </a:lnTo>
                <a:lnTo>
                  <a:pt x="10055" y="9519"/>
                </a:lnTo>
                <a:lnTo>
                  <a:pt x="11917" y="9519"/>
                </a:lnTo>
                <a:lnTo>
                  <a:pt x="11917" y="10617"/>
                </a:lnTo>
                <a:lnTo>
                  <a:pt x="12910" y="9519"/>
                </a:lnTo>
                <a:lnTo>
                  <a:pt x="13283" y="13546"/>
                </a:lnTo>
                <a:lnTo>
                  <a:pt x="13779" y="14644"/>
                </a:lnTo>
                <a:lnTo>
                  <a:pt x="14276" y="14644"/>
                </a:lnTo>
                <a:lnTo>
                  <a:pt x="14648" y="16108"/>
                </a:lnTo>
                <a:lnTo>
                  <a:pt x="16138" y="16108"/>
                </a:lnTo>
                <a:lnTo>
                  <a:pt x="16138" y="17573"/>
                </a:lnTo>
                <a:lnTo>
                  <a:pt x="15641" y="17573"/>
                </a:lnTo>
                <a:lnTo>
                  <a:pt x="14648" y="20136"/>
                </a:lnTo>
                <a:lnTo>
                  <a:pt x="17876" y="20136"/>
                </a:lnTo>
                <a:lnTo>
                  <a:pt x="18372" y="21600"/>
                </a:lnTo>
                <a:lnTo>
                  <a:pt x="19738" y="20136"/>
                </a:lnTo>
                <a:lnTo>
                  <a:pt x="20234" y="18671"/>
                </a:lnTo>
                <a:lnTo>
                  <a:pt x="21600" y="18671"/>
                </a:lnTo>
                <a:lnTo>
                  <a:pt x="21600" y="17573"/>
                </a:lnTo>
                <a:lnTo>
                  <a:pt x="21103" y="17573"/>
                </a:lnTo>
                <a:lnTo>
                  <a:pt x="20731" y="16108"/>
                </a:lnTo>
                <a:lnTo>
                  <a:pt x="19738" y="14644"/>
                </a:lnTo>
                <a:lnTo>
                  <a:pt x="18869" y="14644"/>
                </a:lnTo>
                <a:lnTo>
                  <a:pt x="18869" y="12081"/>
                </a:lnTo>
                <a:lnTo>
                  <a:pt x="18372" y="13546"/>
                </a:lnTo>
                <a:lnTo>
                  <a:pt x="17876" y="13546"/>
                </a:lnTo>
                <a:lnTo>
                  <a:pt x="17503" y="10617"/>
                </a:lnTo>
                <a:lnTo>
                  <a:pt x="17007" y="12081"/>
                </a:lnTo>
                <a:lnTo>
                  <a:pt x="17007" y="10617"/>
                </a:lnTo>
                <a:lnTo>
                  <a:pt x="16138" y="9519"/>
                </a:lnTo>
                <a:lnTo>
                  <a:pt x="16138" y="10617"/>
                </a:lnTo>
                <a:lnTo>
                  <a:pt x="15641" y="10617"/>
                </a:lnTo>
                <a:lnTo>
                  <a:pt x="15641" y="9519"/>
                </a:lnTo>
                <a:lnTo>
                  <a:pt x="15641" y="10617"/>
                </a:lnTo>
                <a:lnTo>
                  <a:pt x="15145" y="9519"/>
                </a:lnTo>
                <a:lnTo>
                  <a:pt x="14276" y="9519"/>
                </a:lnTo>
                <a:lnTo>
                  <a:pt x="13283" y="6590"/>
                </a:lnTo>
                <a:lnTo>
                  <a:pt x="12910" y="5125"/>
                </a:lnTo>
                <a:lnTo>
                  <a:pt x="11545" y="5125"/>
                </a:lnTo>
                <a:lnTo>
                  <a:pt x="11545" y="4027"/>
                </a:lnTo>
                <a:lnTo>
                  <a:pt x="11048" y="2563"/>
                </a:lnTo>
                <a:lnTo>
                  <a:pt x="10055" y="2563"/>
                </a:lnTo>
                <a:lnTo>
                  <a:pt x="8690" y="1098"/>
                </a:lnTo>
                <a:lnTo>
                  <a:pt x="8317" y="2563"/>
                </a:lnTo>
                <a:lnTo>
                  <a:pt x="7821" y="1098"/>
                </a:lnTo>
                <a:lnTo>
                  <a:pt x="7324" y="1098"/>
                </a:lnTo>
                <a:lnTo>
                  <a:pt x="6455" y="0"/>
                </a:lnTo>
                <a:lnTo>
                  <a:pt x="5462" y="0"/>
                </a:lnTo>
                <a:lnTo>
                  <a:pt x="5090" y="1098"/>
                </a:lnTo>
                <a:lnTo>
                  <a:pt x="4097" y="1098"/>
                </a:lnTo>
                <a:lnTo>
                  <a:pt x="3228" y="2563"/>
                </a:lnTo>
                <a:lnTo>
                  <a:pt x="2731" y="2563"/>
                </a:lnTo>
                <a:lnTo>
                  <a:pt x="1862" y="4027"/>
                </a:lnTo>
                <a:lnTo>
                  <a:pt x="1366" y="5125"/>
                </a:lnTo>
                <a:lnTo>
                  <a:pt x="1366" y="6590"/>
                </a:lnTo>
                <a:close/>
                <a:moveTo>
                  <a:pt x="1366" y="659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80" name="AutoShape 164"/>
          <p:cNvSpPr/>
          <p:nvPr/>
        </p:nvSpPr>
        <p:spPr bwMode="auto">
          <a:xfrm>
            <a:off x="4614102" y="3687814"/>
            <a:ext cx="101831" cy="13135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671" y="19224"/>
                </a:moveTo>
                <a:close/>
                <a:moveTo>
                  <a:pt x="18116" y="21600"/>
                </a:moveTo>
                <a:lnTo>
                  <a:pt x="19974" y="21600"/>
                </a:lnTo>
                <a:lnTo>
                  <a:pt x="20671" y="20952"/>
                </a:lnTo>
                <a:lnTo>
                  <a:pt x="20671" y="20088"/>
                </a:lnTo>
                <a:lnTo>
                  <a:pt x="19974" y="20088"/>
                </a:lnTo>
                <a:lnTo>
                  <a:pt x="19974" y="20952"/>
                </a:lnTo>
                <a:lnTo>
                  <a:pt x="19045" y="20088"/>
                </a:lnTo>
                <a:lnTo>
                  <a:pt x="18116" y="20952"/>
                </a:lnTo>
                <a:lnTo>
                  <a:pt x="18116" y="21600"/>
                </a:lnTo>
                <a:close/>
                <a:moveTo>
                  <a:pt x="19974" y="15984"/>
                </a:moveTo>
                <a:lnTo>
                  <a:pt x="20671" y="15984"/>
                </a:lnTo>
                <a:lnTo>
                  <a:pt x="21600" y="16848"/>
                </a:lnTo>
                <a:lnTo>
                  <a:pt x="19974" y="16848"/>
                </a:lnTo>
                <a:lnTo>
                  <a:pt x="19974" y="15984"/>
                </a:lnTo>
                <a:close/>
                <a:moveTo>
                  <a:pt x="18116" y="14472"/>
                </a:moveTo>
                <a:lnTo>
                  <a:pt x="17187" y="14472"/>
                </a:lnTo>
                <a:lnTo>
                  <a:pt x="17187" y="15336"/>
                </a:lnTo>
                <a:lnTo>
                  <a:pt x="16490" y="15984"/>
                </a:lnTo>
                <a:lnTo>
                  <a:pt x="15561" y="15984"/>
                </a:lnTo>
                <a:lnTo>
                  <a:pt x="15561" y="16848"/>
                </a:lnTo>
                <a:lnTo>
                  <a:pt x="16490" y="16848"/>
                </a:lnTo>
                <a:lnTo>
                  <a:pt x="18116" y="15984"/>
                </a:lnTo>
                <a:lnTo>
                  <a:pt x="18116" y="14472"/>
                </a:lnTo>
                <a:close/>
                <a:moveTo>
                  <a:pt x="15561" y="14472"/>
                </a:moveTo>
                <a:lnTo>
                  <a:pt x="16490" y="14472"/>
                </a:lnTo>
                <a:lnTo>
                  <a:pt x="16490" y="15336"/>
                </a:lnTo>
                <a:lnTo>
                  <a:pt x="15561" y="14472"/>
                </a:lnTo>
                <a:close/>
                <a:moveTo>
                  <a:pt x="13006" y="11232"/>
                </a:moveTo>
                <a:lnTo>
                  <a:pt x="13006" y="12960"/>
                </a:lnTo>
                <a:lnTo>
                  <a:pt x="13935" y="13608"/>
                </a:lnTo>
                <a:lnTo>
                  <a:pt x="13935" y="14472"/>
                </a:lnTo>
                <a:lnTo>
                  <a:pt x="13006" y="13608"/>
                </a:lnTo>
                <a:lnTo>
                  <a:pt x="13006" y="11232"/>
                </a:lnTo>
                <a:close/>
                <a:moveTo>
                  <a:pt x="9523" y="11232"/>
                </a:moveTo>
                <a:lnTo>
                  <a:pt x="9523" y="12096"/>
                </a:lnTo>
                <a:lnTo>
                  <a:pt x="10452" y="12096"/>
                </a:lnTo>
                <a:lnTo>
                  <a:pt x="9523" y="11232"/>
                </a:lnTo>
                <a:close/>
                <a:moveTo>
                  <a:pt x="15561" y="9720"/>
                </a:moveTo>
                <a:lnTo>
                  <a:pt x="15561" y="11232"/>
                </a:lnTo>
                <a:lnTo>
                  <a:pt x="16490" y="10368"/>
                </a:lnTo>
                <a:lnTo>
                  <a:pt x="15561" y="9720"/>
                </a:lnTo>
                <a:close/>
                <a:moveTo>
                  <a:pt x="12077" y="7992"/>
                </a:moveTo>
                <a:lnTo>
                  <a:pt x="11381" y="8856"/>
                </a:lnTo>
                <a:lnTo>
                  <a:pt x="12077" y="8856"/>
                </a:lnTo>
                <a:lnTo>
                  <a:pt x="12077" y="10368"/>
                </a:lnTo>
                <a:lnTo>
                  <a:pt x="13006" y="10368"/>
                </a:lnTo>
                <a:lnTo>
                  <a:pt x="13006" y="9720"/>
                </a:lnTo>
                <a:lnTo>
                  <a:pt x="12077" y="8856"/>
                </a:lnTo>
                <a:lnTo>
                  <a:pt x="12077" y="7992"/>
                </a:lnTo>
                <a:close/>
                <a:moveTo>
                  <a:pt x="8594" y="5616"/>
                </a:moveTo>
                <a:lnTo>
                  <a:pt x="9523" y="5616"/>
                </a:lnTo>
                <a:lnTo>
                  <a:pt x="10452" y="6480"/>
                </a:lnTo>
                <a:lnTo>
                  <a:pt x="10452" y="7992"/>
                </a:lnTo>
                <a:lnTo>
                  <a:pt x="9523" y="7992"/>
                </a:lnTo>
                <a:lnTo>
                  <a:pt x="9523" y="7344"/>
                </a:lnTo>
                <a:lnTo>
                  <a:pt x="10452" y="7344"/>
                </a:lnTo>
                <a:lnTo>
                  <a:pt x="8594" y="5616"/>
                </a:lnTo>
                <a:close/>
                <a:moveTo>
                  <a:pt x="4413" y="0"/>
                </a:moveTo>
                <a:lnTo>
                  <a:pt x="6039" y="0"/>
                </a:lnTo>
                <a:lnTo>
                  <a:pt x="7897" y="1728"/>
                </a:lnTo>
                <a:lnTo>
                  <a:pt x="7897" y="2376"/>
                </a:lnTo>
                <a:lnTo>
                  <a:pt x="6968" y="2376"/>
                </a:lnTo>
                <a:lnTo>
                  <a:pt x="6968" y="3240"/>
                </a:lnTo>
                <a:lnTo>
                  <a:pt x="6039" y="4104"/>
                </a:lnTo>
                <a:lnTo>
                  <a:pt x="6968" y="2376"/>
                </a:lnTo>
                <a:lnTo>
                  <a:pt x="6039" y="2376"/>
                </a:lnTo>
                <a:lnTo>
                  <a:pt x="6968" y="1728"/>
                </a:lnTo>
                <a:lnTo>
                  <a:pt x="6039" y="864"/>
                </a:lnTo>
                <a:lnTo>
                  <a:pt x="6039" y="0"/>
                </a:lnTo>
                <a:lnTo>
                  <a:pt x="4413" y="0"/>
                </a:lnTo>
                <a:close/>
                <a:moveTo>
                  <a:pt x="0" y="864"/>
                </a:moveTo>
                <a:lnTo>
                  <a:pt x="1858" y="864"/>
                </a:lnTo>
                <a:lnTo>
                  <a:pt x="2555" y="0"/>
                </a:lnTo>
                <a:lnTo>
                  <a:pt x="3484" y="0"/>
                </a:lnTo>
                <a:lnTo>
                  <a:pt x="4413" y="864"/>
                </a:lnTo>
                <a:lnTo>
                  <a:pt x="3484" y="864"/>
                </a:lnTo>
                <a:lnTo>
                  <a:pt x="1858" y="1728"/>
                </a:lnTo>
                <a:lnTo>
                  <a:pt x="929" y="1728"/>
                </a:lnTo>
                <a:lnTo>
                  <a:pt x="0" y="864"/>
                </a:lnTo>
                <a:close/>
                <a:moveTo>
                  <a:pt x="4413" y="6480"/>
                </a:moveTo>
                <a:lnTo>
                  <a:pt x="6968" y="6480"/>
                </a:lnTo>
                <a:lnTo>
                  <a:pt x="6039" y="7344"/>
                </a:lnTo>
                <a:lnTo>
                  <a:pt x="5342" y="7344"/>
                </a:lnTo>
                <a:lnTo>
                  <a:pt x="4413" y="6480"/>
                </a:lnTo>
                <a:close/>
                <a:moveTo>
                  <a:pt x="3484" y="9720"/>
                </a:moveTo>
                <a:lnTo>
                  <a:pt x="4413" y="9720"/>
                </a:lnTo>
                <a:lnTo>
                  <a:pt x="3484" y="9720"/>
                </a:lnTo>
                <a:close/>
                <a:moveTo>
                  <a:pt x="2555" y="9720"/>
                </a:moveTo>
                <a:lnTo>
                  <a:pt x="3484" y="9720"/>
                </a:lnTo>
                <a:lnTo>
                  <a:pt x="3484" y="10368"/>
                </a:lnTo>
                <a:lnTo>
                  <a:pt x="2555" y="9720"/>
                </a:lnTo>
                <a:close/>
                <a:moveTo>
                  <a:pt x="3484" y="8856"/>
                </a:moveTo>
                <a:lnTo>
                  <a:pt x="4413" y="8856"/>
                </a:lnTo>
                <a:lnTo>
                  <a:pt x="3484" y="7344"/>
                </a:lnTo>
                <a:lnTo>
                  <a:pt x="3484" y="6480"/>
                </a:lnTo>
                <a:lnTo>
                  <a:pt x="2555" y="6480"/>
                </a:lnTo>
                <a:lnTo>
                  <a:pt x="2555" y="7344"/>
                </a:lnTo>
                <a:lnTo>
                  <a:pt x="1858" y="7992"/>
                </a:lnTo>
                <a:lnTo>
                  <a:pt x="2555" y="8856"/>
                </a:lnTo>
                <a:lnTo>
                  <a:pt x="2555" y="7992"/>
                </a:lnTo>
                <a:lnTo>
                  <a:pt x="3484" y="8856"/>
                </a:lnTo>
                <a:close/>
                <a:moveTo>
                  <a:pt x="4413" y="9720"/>
                </a:moveTo>
                <a:lnTo>
                  <a:pt x="3484" y="10368"/>
                </a:lnTo>
                <a:lnTo>
                  <a:pt x="3484" y="12096"/>
                </a:lnTo>
                <a:lnTo>
                  <a:pt x="4413" y="11232"/>
                </a:lnTo>
                <a:lnTo>
                  <a:pt x="4413" y="9720"/>
                </a:lnTo>
                <a:close/>
                <a:moveTo>
                  <a:pt x="4413" y="972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81" name="AutoShape 165"/>
          <p:cNvSpPr/>
          <p:nvPr/>
        </p:nvSpPr>
        <p:spPr bwMode="auto">
          <a:xfrm>
            <a:off x="4520901" y="4049431"/>
            <a:ext cx="101831" cy="4839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045" y="21600"/>
                </a:moveTo>
                <a:lnTo>
                  <a:pt x="19045" y="19265"/>
                </a:lnTo>
                <a:lnTo>
                  <a:pt x="18116" y="16930"/>
                </a:lnTo>
                <a:lnTo>
                  <a:pt x="17187" y="15178"/>
                </a:lnTo>
                <a:lnTo>
                  <a:pt x="18116" y="12843"/>
                </a:lnTo>
                <a:lnTo>
                  <a:pt x="18116" y="10508"/>
                </a:lnTo>
                <a:lnTo>
                  <a:pt x="19045" y="10508"/>
                </a:lnTo>
                <a:lnTo>
                  <a:pt x="19045" y="8757"/>
                </a:lnTo>
                <a:lnTo>
                  <a:pt x="18116" y="8757"/>
                </a:lnTo>
                <a:lnTo>
                  <a:pt x="18116" y="10508"/>
                </a:lnTo>
                <a:lnTo>
                  <a:pt x="17187" y="10508"/>
                </a:lnTo>
                <a:lnTo>
                  <a:pt x="17187" y="8757"/>
                </a:lnTo>
                <a:lnTo>
                  <a:pt x="16490" y="6422"/>
                </a:lnTo>
                <a:lnTo>
                  <a:pt x="15561" y="6422"/>
                </a:lnTo>
                <a:lnTo>
                  <a:pt x="15561" y="4086"/>
                </a:lnTo>
                <a:lnTo>
                  <a:pt x="13703" y="4086"/>
                </a:lnTo>
                <a:lnTo>
                  <a:pt x="13006" y="6422"/>
                </a:lnTo>
                <a:lnTo>
                  <a:pt x="13006" y="8757"/>
                </a:lnTo>
                <a:lnTo>
                  <a:pt x="12077" y="10508"/>
                </a:lnTo>
                <a:lnTo>
                  <a:pt x="10452" y="10508"/>
                </a:lnTo>
                <a:lnTo>
                  <a:pt x="9523" y="12843"/>
                </a:lnTo>
                <a:lnTo>
                  <a:pt x="11148" y="16930"/>
                </a:lnTo>
                <a:lnTo>
                  <a:pt x="11148" y="19265"/>
                </a:lnTo>
                <a:lnTo>
                  <a:pt x="9523" y="19265"/>
                </a:lnTo>
                <a:lnTo>
                  <a:pt x="9523" y="21600"/>
                </a:lnTo>
                <a:lnTo>
                  <a:pt x="7897" y="21600"/>
                </a:lnTo>
                <a:lnTo>
                  <a:pt x="7897" y="15178"/>
                </a:lnTo>
                <a:lnTo>
                  <a:pt x="6968" y="15178"/>
                </a:lnTo>
                <a:lnTo>
                  <a:pt x="6968" y="16930"/>
                </a:lnTo>
                <a:lnTo>
                  <a:pt x="6039" y="16930"/>
                </a:lnTo>
                <a:lnTo>
                  <a:pt x="5110" y="15178"/>
                </a:lnTo>
                <a:lnTo>
                  <a:pt x="5110" y="12843"/>
                </a:lnTo>
                <a:lnTo>
                  <a:pt x="3484" y="12843"/>
                </a:lnTo>
                <a:lnTo>
                  <a:pt x="3484" y="10508"/>
                </a:lnTo>
                <a:lnTo>
                  <a:pt x="929" y="10508"/>
                </a:lnTo>
                <a:lnTo>
                  <a:pt x="929" y="6422"/>
                </a:lnTo>
                <a:lnTo>
                  <a:pt x="0" y="6422"/>
                </a:lnTo>
                <a:lnTo>
                  <a:pt x="0" y="4086"/>
                </a:lnTo>
                <a:lnTo>
                  <a:pt x="929" y="1751"/>
                </a:lnTo>
                <a:lnTo>
                  <a:pt x="929" y="0"/>
                </a:lnTo>
                <a:lnTo>
                  <a:pt x="1858" y="0"/>
                </a:lnTo>
                <a:lnTo>
                  <a:pt x="1858" y="1751"/>
                </a:lnTo>
                <a:lnTo>
                  <a:pt x="2555" y="1751"/>
                </a:lnTo>
                <a:lnTo>
                  <a:pt x="2555" y="4086"/>
                </a:lnTo>
                <a:lnTo>
                  <a:pt x="3484" y="4086"/>
                </a:lnTo>
                <a:lnTo>
                  <a:pt x="3484" y="6422"/>
                </a:lnTo>
                <a:lnTo>
                  <a:pt x="4413" y="6422"/>
                </a:lnTo>
                <a:lnTo>
                  <a:pt x="4413" y="4086"/>
                </a:lnTo>
                <a:lnTo>
                  <a:pt x="5110" y="4086"/>
                </a:lnTo>
                <a:lnTo>
                  <a:pt x="6039" y="6422"/>
                </a:lnTo>
                <a:lnTo>
                  <a:pt x="8594" y="6422"/>
                </a:lnTo>
                <a:lnTo>
                  <a:pt x="8594" y="4086"/>
                </a:lnTo>
                <a:lnTo>
                  <a:pt x="11148" y="1751"/>
                </a:lnTo>
                <a:lnTo>
                  <a:pt x="13006" y="1751"/>
                </a:lnTo>
                <a:lnTo>
                  <a:pt x="13703" y="0"/>
                </a:lnTo>
                <a:lnTo>
                  <a:pt x="14632" y="0"/>
                </a:lnTo>
                <a:lnTo>
                  <a:pt x="14632" y="1751"/>
                </a:lnTo>
                <a:lnTo>
                  <a:pt x="18116" y="1751"/>
                </a:lnTo>
                <a:lnTo>
                  <a:pt x="19742" y="4086"/>
                </a:lnTo>
                <a:lnTo>
                  <a:pt x="19742" y="6422"/>
                </a:lnTo>
                <a:lnTo>
                  <a:pt x="20671" y="6422"/>
                </a:lnTo>
                <a:lnTo>
                  <a:pt x="21600" y="8757"/>
                </a:lnTo>
                <a:lnTo>
                  <a:pt x="20671" y="8757"/>
                </a:lnTo>
                <a:lnTo>
                  <a:pt x="21600" y="10508"/>
                </a:lnTo>
                <a:lnTo>
                  <a:pt x="21600" y="12843"/>
                </a:lnTo>
                <a:lnTo>
                  <a:pt x="20671" y="15178"/>
                </a:lnTo>
                <a:lnTo>
                  <a:pt x="20671" y="16930"/>
                </a:lnTo>
                <a:lnTo>
                  <a:pt x="19742" y="16930"/>
                </a:lnTo>
                <a:lnTo>
                  <a:pt x="19045" y="21600"/>
                </a:lnTo>
                <a:close/>
                <a:moveTo>
                  <a:pt x="19045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82" name="AutoShape 166"/>
          <p:cNvSpPr/>
          <p:nvPr/>
        </p:nvSpPr>
        <p:spPr bwMode="auto">
          <a:xfrm>
            <a:off x="4468691" y="4014864"/>
            <a:ext cx="61271" cy="6328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057" y="19800"/>
                </a:moveTo>
                <a:lnTo>
                  <a:pt x="20057" y="21600"/>
                </a:lnTo>
                <a:lnTo>
                  <a:pt x="17357" y="21600"/>
                </a:lnTo>
                <a:lnTo>
                  <a:pt x="17357" y="19800"/>
                </a:lnTo>
                <a:lnTo>
                  <a:pt x="15814" y="18450"/>
                </a:lnTo>
                <a:lnTo>
                  <a:pt x="17357" y="19800"/>
                </a:lnTo>
                <a:lnTo>
                  <a:pt x="17357" y="21600"/>
                </a:lnTo>
                <a:lnTo>
                  <a:pt x="15814" y="21600"/>
                </a:lnTo>
                <a:lnTo>
                  <a:pt x="15814" y="19800"/>
                </a:lnTo>
                <a:lnTo>
                  <a:pt x="14271" y="19800"/>
                </a:lnTo>
                <a:lnTo>
                  <a:pt x="12729" y="18450"/>
                </a:lnTo>
                <a:lnTo>
                  <a:pt x="14271" y="16650"/>
                </a:lnTo>
                <a:lnTo>
                  <a:pt x="12729" y="14850"/>
                </a:lnTo>
                <a:lnTo>
                  <a:pt x="11571" y="14850"/>
                </a:lnTo>
                <a:lnTo>
                  <a:pt x="10029" y="13050"/>
                </a:lnTo>
                <a:lnTo>
                  <a:pt x="8486" y="11700"/>
                </a:lnTo>
                <a:lnTo>
                  <a:pt x="7329" y="9900"/>
                </a:lnTo>
                <a:lnTo>
                  <a:pt x="7329" y="8100"/>
                </a:lnTo>
                <a:lnTo>
                  <a:pt x="5786" y="8100"/>
                </a:lnTo>
                <a:lnTo>
                  <a:pt x="5786" y="6750"/>
                </a:lnTo>
                <a:lnTo>
                  <a:pt x="4243" y="8100"/>
                </a:lnTo>
                <a:lnTo>
                  <a:pt x="7329" y="9900"/>
                </a:lnTo>
                <a:lnTo>
                  <a:pt x="7329" y="11700"/>
                </a:lnTo>
                <a:lnTo>
                  <a:pt x="5786" y="11700"/>
                </a:lnTo>
                <a:lnTo>
                  <a:pt x="4243" y="9900"/>
                </a:lnTo>
                <a:lnTo>
                  <a:pt x="2700" y="9900"/>
                </a:lnTo>
                <a:lnTo>
                  <a:pt x="0" y="8100"/>
                </a:lnTo>
                <a:lnTo>
                  <a:pt x="1543" y="6750"/>
                </a:lnTo>
                <a:lnTo>
                  <a:pt x="1543" y="3150"/>
                </a:lnTo>
                <a:lnTo>
                  <a:pt x="0" y="3150"/>
                </a:lnTo>
                <a:lnTo>
                  <a:pt x="1543" y="3150"/>
                </a:lnTo>
                <a:lnTo>
                  <a:pt x="1543" y="1350"/>
                </a:lnTo>
                <a:lnTo>
                  <a:pt x="4243" y="0"/>
                </a:lnTo>
                <a:lnTo>
                  <a:pt x="7329" y="1350"/>
                </a:lnTo>
                <a:lnTo>
                  <a:pt x="10029" y="1350"/>
                </a:lnTo>
                <a:lnTo>
                  <a:pt x="11571" y="3150"/>
                </a:lnTo>
                <a:lnTo>
                  <a:pt x="12729" y="4950"/>
                </a:lnTo>
                <a:lnTo>
                  <a:pt x="12729" y="3150"/>
                </a:lnTo>
                <a:lnTo>
                  <a:pt x="14271" y="3150"/>
                </a:lnTo>
                <a:lnTo>
                  <a:pt x="14271" y="4950"/>
                </a:lnTo>
                <a:lnTo>
                  <a:pt x="15814" y="4950"/>
                </a:lnTo>
                <a:lnTo>
                  <a:pt x="15814" y="3150"/>
                </a:lnTo>
                <a:lnTo>
                  <a:pt x="15814" y="4950"/>
                </a:lnTo>
                <a:lnTo>
                  <a:pt x="17357" y="6750"/>
                </a:lnTo>
                <a:lnTo>
                  <a:pt x="17357" y="8100"/>
                </a:lnTo>
                <a:lnTo>
                  <a:pt x="18514" y="8100"/>
                </a:lnTo>
                <a:lnTo>
                  <a:pt x="18514" y="9900"/>
                </a:lnTo>
                <a:lnTo>
                  <a:pt x="20057" y="11700"/>
                </a:lnTo>
                <a:lnTo>
                  <a:pt x="21600" y="11700"/>
                </a:lnTo>
                <a:lnTo>
                  <a:pt x="20057" y="11700"/>
                </a:lnTo>
                <a:lnTo>
                  <a:pt x="20057" y="13050"/>
                </a:lnTo>
                <a:lnTo>
                  <a:pt x="18514" y="14850"/>
                </a:lnTo>
                <a:lnTo>
                  <a:pt x="18514" y="16650"/>
                </a:lnTo>
                <a:lnTo>
                  <a:pt x="20057" y="16650"/>
                </a:lnTo>
                <a:lnTo>
                  <a:pt x="20057" y="19800"/>
                </a:lnTo>
                <a:close/>
                <a:moveTo>
                  <a:pt x="20057" y="198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83" name="AutoShape 167"/>
          <p:cNvSpPr/>
          <p:nvPr/>
        </p:nvSpPr>
        <p:spPr bwMode="auto">
          <a:xfrm>
            <a:off x="4440212" y="3941478"/>
            <a:ext cx="85003" cy="8774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8229" y="19200"/>
                </a:moveTo>
                <a:cubicBezTo>
                  <a:pt x="8229" y="19200"/>
                  <a:pt x="8229" y="19200"/>
                  <a:pt x="8229" y="19200"/>
                </a:cubicBezTo>
                <a:cubicBezTo>
                  <a:pt x="8229" y="19200"/>
                  <a:pt x="8229" y="19200"/>
                  <a:pt x="8229" y="19200"/>
                </a:cubicBezTo>
                <a:cubicBezTo>
                  <a:pt x="10286" y="18000"/>
                  <a:pt x="10286" y="18000"/>
                  <a:pt x="10286" y="18000"/>
                </a:cubicBezTo>
                <a:cubicBezTo>
                  <a:pt x="12343" y="19200"/>
                  <a:pt x="12343" y="19200"/>
                  <a:pt x="12343" y="19200"/>
                </a:cubicBezTo>
                <a:cubicBezTo>
                  <a:pt x="13371" y="19200"/>
                  <a:pt x="13371" y="19200"/>
                  <a:pt x="13371" y="19200"/>
                </a:cubicBezTo>
                <a:cubicBezTo>
                  <a:pt x="14400" y="19200"/>
                  <a:pt x="14400" y="19200"/>
                  <a:pt x="14400" y="19200"/>
                </a:cubicBezTo>
                <a:cubicBezTo>
                  <a:pt x="14400" y="19200"/>
                  <a:pt x="14400" y="19200"/>
                  <a:pt x="14400" y="19200"/>
                </a:cubicBezTo>
                <a:cubicBezTo>
                  <a:pt x="15429" y="20400"/>
                  <a:pt x="15429" y="20400"/>
                  <a:pt x="15429" y="20400"/>
                </a:cubicBezTo>
                <a:cubicBezTo>
                  <a:pt x="15429" y="20400"/>
                  <a:pt x="15429" y="20400"/>
                  <a:pt x="15429" y="20400"/>
                </a:cubicBezTo>
                <a:cubicBezTo>
                  <a:pt x="16457" y="21600"/>
                  <a:pt x="16457" y="21600"/>
                  <a:pt x="16457" y="21600"/>
                </a:cubicBezTo>
                <a:cubicBezTo>
                  <a:pt x="16457" y="20400"/>
                  <a:pt x="16457" y="20400"/>
                  <a:pt x="16457" y="20400"/>
                </a:cubicBezTo>
                <a:cubicBezTo>
                  <a:pt x="17486" y="20400"/>
                  <a:pt x="17486" y="20400"/>
                  <a:pt x="17486" y="20400"/>
                </a:cubicBezTo>
                <a:cubicBezTo>
                  <a:pt x="17486" y="20400"/>
                  <a:pt x="17486" y="20400"/>
                  <a:pt x="17486" y="20400"/>
                </a:cubicBezTo>
                <a:cubicBezTo>
                  <a:pt x="17486" y="20400"/>
                  <a:pt x="17486" y="20400"/>
                  <a:pt x="17486" y="20400"/>
                </a:cubicBezTo>
                <a:cubicBezTo>
                  <a:pt x="17486" y="20400"/>
                  <a:pt x="17486" y="20400"/>
                  <a:pt x="17486" y="20400"/>
                </a:cubicBezTo>
                <a:cubicBezTo>
                  <a:pt x="17486" y="19200"/>
                  <a:pt x="17486" y="19200"/>
                  <a:pt x="17486" y="19200"/>
                </a:cubicBezTo>
                <a:cubicBezTo>
                  <a:pt x="17486" y="18000"/>
                  <a:pt x="17486" y="18000"/>
                  <a:pt x="17486" y="18000"/>
                </a:cubicBezTo>
                <a:cubicBezTo>
                  <a:pt x="17486" y="16800"/>
                  <a:pt x="17486" y="16800"/>
                  <a:pt x="17486" y="16800"/>
                </a:cubicBezTo>
                <a:cubicBezTo>
                  <a:pt x="17486" y="16800"/>
                  <a:pt x="17486" y="16800"/>
                  <a:pt x="17486" y="16800"/>
                </a:cubicBezTo>
                <a:cubicBezTo>
                  <a:pt x="17486" y="15600"/>
                  <a:pt x="17486" y="15600"/>
                  <a:pt x="17486" y="15600"/>
                </a:cubicBezTo>
                <a:cubicBezTo>
                  <a:pt x="17486" y="15600"/>
                  <a:pt x="17486" y="15600"/>
                  <a:pt x="17486" y="15600"/>
                </a:cubicBezTo>
                <a:cubicBezTo>
                  <a:pt x="17486" y="16800"/>
                  <a:pt x="17486" y="16800"/>
                  <a:pt x="17486" y="16800"/>
                </a:cubicBezTo>
                <a:cubicBezTo>
                  <a:pt x="17486" y="16800"/>
                  <a:pt x="17486" y="16800"/>
                  <a:pt x="17486" y="16800"/>
                </a:cubicBezTo>
                <a:cubicBezTo>
                  <a:pt x="17486" y="15600"/>
                  <a:pt x="17486" y="15600"/>
                  <a:pt x="17486" y="15600"/>
                </a:cubicBezTo>
                <a:cubicBezTo>
                  <a:pt x="17486" y="15600"/>
                  <a:pt x="17486" y="15600"/>
                  <a:pt x="17486" y="15600"/>
                </a:cubicBezTo>
                <a:cubicBezTo>
                  <a:pt x="17486" y="14400"/>
                  <a:pt x="17486" y="14400"/>
                  <a:pt x="17486" y="14400"/>
                </a:cubicBezTo>
                <a:cubicBezTo>
                  <a:pt x="17486" y="13200"/>
                  <a:pt x="17486" y="13200"/>
                  <a:pt x="17486" y="13200"/>
                </a:cubicBezTo>
                <a:cubicBezTo>
                  <a:pt x="17486" y="13200"/>
                  <a:pt x="17486" y="13200"/>
                  <a:pt x="17486" y="13200"/>
                </a:cubicBezTo>
                <a:cubicBezTo>
                  <a:pt x="18514" y="10800"/>
                  <a:pt x="18514" y="10800"/>
                  <a:pt x="18514" y="10800"/>
                </a:cubicBezTo>
                <a:cubicBezTo>
                  <a:pt x="18514" y="12000"/>
                  <a:pt x="18514" y="12000"/>
                  <a:pt x="18514" y="12000"/>
                </a:cubicBezTo>
                <a:cubicBezTo>
                  <a:pt x="18514" y="12000"/>
                  <a:pt x="18514" y="12000"/>
                  <a:pt x="18514" y="12000"/>
                </a:cubicBezTo>
                <a:cubicBezTo>
                  <a:pt x="18514" y="12000"/>
                  <a:pt x="18514" y="12000"/>
                  <a:pt x="18514" y="13200"/>
                </a:cubicBezTo>
                <a:cubicBezTo>
                  <a:pt x="18514" y="13200"/>
                  <a:pt x="18514" y="13200"/>
                  <a:pt x="18514" y="13200"/>
                </a:cubicBezTo>
                <a:cubicBezTo>
                  <a:pt x="18514" y="13200"/>
                  <a:pt x="18514" y="13200"/>
                  <a:pt x="18514" y="13200"/>
                </a:cubicBezTo>
                <a:cubicBezTo>
                  <a:pt x="18514" y="13200"/>
                  <a:pt x="18514" y="13200"/>
                  <a:pt x="18514" y="13200"/>
                </a:cubicBezTo>
                <a:cubicBezTo>
                  <a:pt x="19543" y="10800"/>
                  <a:pt x="19543" y="10800"/>
                  <a:pt x="19543" y="10800"/>
                </a:cubicBezTo>
                <a:cubicBezTo>
                  <a:pt x="19543" y="8400"/>
                  <a:pt x="19543" y="8400"/>
                  <a:pt x="19543" y="8400"/>
                </a:cubicBezTo>
                <a:cubicBezTo>
                  <a:pt x="19543" y="8400"/>
                  <a:pt x="19543" y="8400"/>
                  <a:pt x="19543" y="8400"/>
                </a:cubicBezTo>
                <a:cubicBezTo>
                  <a:pt x="18514" y="8400"/>
                  <a:pt x="18514" y="8400"/>
                  <a:pt x="18514" y="8400"/>
                </a:cubicBezTo>
                <a:cubicBezTo>
                  <a:pt x="18514" y="7200"/>
                  <a:pt x="18514" y="7200"/>
                  <a:pt x="18514" y="7200"/>
                </a:cubicBezTo>
                <a:cubicBezTo>
                  <a:pt x="18514" y="7200"/>
                  <a:pt x="18514" y="7200"/>
                  <a:pt x="18514" y="7200"/>
                </a:cubicBezTo>
                <a:cubicBezTo>
                  <a:pt x="18514" y="7200"/>
                  <a:pt x="18514" y="7200"/>
                  <a:pt x="18514" y="7200"/>
                </a:cubicBezTo>
                <a:cubicBezTo>
                  <a:pt x="19543" y="7200"/>
                  <a:pt x="19543" y="7200"/>
                  <a:pt x="19543" y="7200"/>
                </a:cubicBezTo>
                <a:cubicBezTo>
                  <a:pt x="19543" y="7200"/>
                  <a:pt x="19543" y="7200"/>
                  <a:pt x="19543" y="7200"/>
                </a:cubicBezTo>
                <a:cubicBezTo>
                  <a:pt x="19543" y="6000"/>
                  <a:pt x="19543" y="6000"/>
                  <a:pt x="19543" y="6000"/>
                </a:cubicBezTo>
                <a:cubicBezTo>
                  <a:pt x="20571" y="4800"/>
                  <a:pt x="20571" y="4800"/>
                  <a:pt x="20571" y="4800"/>
                </a:cubicBezTo>
                <a:cubicBezTo>
                  <a:pt x="20571" y="4800"/>
                  <a:pt x="20571" y="4800"/>
                  <a:pt x="20571" y="4800"/>
                </a:cubicBezTo>
                <a:cubicBezTo>
                  <a:pt x="20571" y="3600"/>
                  <a:pt x="20571" y="3600"/>
                  <a:pt x="20571" y="3600"/>
                </a:cubicBezTo>
                <a:cubicBezTo>
                  <a:pt x="20571" y="3600"/>
                  <a:pt x="20571" y="3600"/>
                  <a:pt x="20571" y="3600"/>
                </a:cubicBezTo>
                <a:cubicBezTo>
                  <a:pt x="20571" y="3600"/>
                  <a:pt x="20571" y="3600"/>
                  <a:pt x="20571" y="3600"/>
                </a:cubicBezTo>
                <a:cubicBezTo>
                  <a:pt x="20571" y="2400"/>
                  <a:pt x="20571" y="2400"/>
                  <a:pt x="20571" y="2400"/>
                </a:cubicBezTo>
                <a:cubicBezTo>
                  <a:pt x="20571" y="2400"/>
                  <a:pt x="20571" y="2400"/>
                  <a:pt x="20571" y="2400"/>
                </a:cubicBezTo>
                <a:cubicBezTo>
                  <a:pt x="20571" y="0"/>
                  <a:pt x="20571" y="0"/>
                  <a:pt x="20571" y="0"/>
                </a:cubicBezTo>
                <a:cubicBezTo>
                  <a:pt x="20571" y="0"/>
                  <a:pt x="20571" y="0"/>
                  <a:pt x="20571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0571" y="0"/>
                  <a:pt x="20571" y="0"/>
                  <a:pt x="20571" y="0"/>
                </a:cubicBezTo>
                <a:cubicBezTo>
                  <a:pt x="19543" y="0"/>
                  <a:pt x="19543" y="0"/>
                  <a:pt x="19543" y="0"/>
                </a:cubicBezTo>
                <a:cubicBezTo>
                  <a:pt x="19543" y="0"/>
                  <a:pt x="19543" y="0"/>
                  <a:pt x="19543" y="0"/>
                </a:cubicBezTo>
                <a:cubicBezTo>
                  <a:pt x="19543" y="0"/>
                  <a:pt x="19543" y="0"/>
                  <a:pt x="19543" y="0"/>
                </a:cubicBezTo>
                <a:cubicBezTo>
                  <a:pt x="18514" y="0"/>
                  <a:pt x="18514" y="0"/>
                  <a:pt x="18514" y="0"/>
                </a:cubicBezTo>
                <a:cubicBezTo>
                  <a:pt x="18514" y="0"/>
                  <a:pt x="18514" y="0"/>
                  <a:pt x="18514" y="0"/>
                </a:cubicBezTo>
                <a:cubicBezTo>
                  <a:pt x="18514" y="1200"/>
                  <a:pt x="18514" y="1200"/>
                  <a:pt x="18514" y="1200"/>
                </a:cubicBezTo>
                <a:cubicBezTo>
                  <a:pt x="17486" y="1200"/>
                  <a:pt x="17486" y="1200"/>
                  <a:pt x="17486" y="1200"/>
                </a:cubicBezTo>
                <a:cubicBezTo>
                  <a:pt x="16457" y="1200"/>
                  <a:pt x="16457" y="1200"/>
                  <a:pt x="16457" y="1200"/>
                </a:cubicBezTo>
                <a:cubicBezTo>
                  <a:pt x="16457" y="2400"/>
                  <a:pt x="16457" y="2400"/>
                  <a:pt x="16457" y="2400"/>
                </a:cubicBezTo>
                <a:cubicBezTo>
                  <a:pt x="15429" y="1200"/>
                  <a:pt x="15429" y="1200"/>
                  <a:pt x="15429" y="1200"/>
                </a:cubicBezTo>
                <a:cubicBezTo>
                  <a:pt x="14400" y="2400"/>
                  <a:pt x="14400" y="2400"/>
                  <a:pt x="14400" y="2400"/>
                </a:cubicBezTo>
                <a:cubicBezTo>
                  <a:pt x="14400" y="1200"/>
                  <a:pt x="14400" y="1200"/>
                  <a:pt x="14400" y="1200"/>
                </a:cubicBezTo>
                <a:cubicBezTo>
                  <a:pt x="14400" y="1200"/>
                  <a:pt x="14400" y="1200"/>
                  <a:pt x="14400" y="1200"/>
                </a:cubicBezTo>
                <a:cubicBezTo>
                  <a:pt x="13371" y="1200"/>
                  <a:pt x="13371" y="1200"/>
                  <a:pt x="13371" y="1200"/>
                </a:cubicBezTo>
                <a:cubicBezTo>
                  <a:pt x="13371" y="2400"/>
                  <a:pt x="13371" y="2400"/>
                  <a:pt x="13371" y="2400"/>
                </a:cubicBezTo>
                <a:cubicBezTo>
                  <a:pt x="12343" y="2400"/>
                  <a:pt x="12343" y="2400"/>
                  <a:pt x="12343" y="2400"/>
                </a:cubicBezTo>
                <a:cubicBezTo>
                  <a:pt x="12343" y="3600"/>
                  <a:pt x="12343" y="3600"/>
                  <a:pt x="12343" y="3600"/>
                </a:cubicBezTo>
                <a:cubicBezTo>
                  <a:pt x="12343" y="3600"/>
                  <a:pt x="12343" y="3600"/>
                  <a:pt x="12343" y="3600"/>
                </a:cubicBezTo>
                <a:cubicBezTo>
                  <a:pt x="11314" y="3600"/>
                  <a:pt x="11314" y="3600"/>
                  <a:pt x="11314" y="3600"/>
                </a:cubicBezTo>
                <a:cubicBezTo>
                  <a:pt x="10286" y="4800"/>
                  <a:pt x="10286" y="4800"/>
                  <a:pt x="10286" y="4800"/>
                </a:cubicBezTo>
                <a:cubicBezTo>
                  <a:pt x="9257" y="4800"/>
                  <a:pt x="9257" y="4800"/>
                  <a:pt x="9257" y="4800"/>
                </a:cubicBezTo>
                <a:cubicBezTo>
                  <a:pt x="9257" y="6000"/>
                  <a:pt x="9257" y="6000"/>
                  <a:pt x="9257" y="6000"/>
                </a:cubicBezTo>
                <a:cubicBezTo>
                  <a:pt x="8229" y="6000"/>
                  <a:pt x="8229" y="6000"/>
                  <a:pt x="8229" y="6000"/>
                </a:cubicBezTo>
                <a:cubicBezTo>
                  <a:pt x="8229" y="6000"/>
                  <a:pt x="8229" y="6000"/>
                  <a:pt x="8229" y="6000"/>
                </a:cubicBezTo>
                <a:cubicBezTo>
                  <a:pt x="8229" y="4800"/>
                  <a:pt x="8229" y="4800"/>
                  <a:pt x="8229" y="4800"/>
                </a:cubicBezTo>
                <a:cubicBezTo>
                  <a:pt x="6171" y="4800"/>
                  <a:pt x="6171" y="4800"/>
                  <a:pt x="6171" y="4800"/>
                </a:cubicBezTo>
                <a:cubicBezTo>
                  <a:pt x="5143" y="6000"/>
                  <a:pt x="5143" y="6000"/>
                  <a:pt x="5143" y="6000"/>
                </a:cubicBezTo>
                <a:cubicBezTo>
                  <a:pt x="4114" y="6000"/>
                  <a:pt x="4114" y="6000"/>
                  <a:pt x="4114" y="6000"/>
                </a:cubicBezTo>
                <a:cubicBezTo>
                  <a:pt x="4114" y="7200"/>
                  <a:pt x="4114" y="7200"/>
                  <a:pt x="4114" y="7200"/>
                </a:cubicBezTo>
                <a:cubicBezTo>
                  <a:pt x="4114" y="7200"/>
                  <a:pt x="4114" y="7200"/>
                  <a:pt x="4114" y="7200"/>
                </a:cubicBezTo>
                <a:cubicBezTo>
                  <a:pt x="4114" y="8400"/>
                  <a:pt x="4114" y="8400"/>
                  <a:pt x="4114" y="8400"/>
                </a:cubicBezTo>
                <a:cubicBezTo>
                  <a:pt x="3086" y="9600"/>
                  <a:pt x="3086" y="9600"/>
                  <a:pt x="3086" y="9600"/>
                </a:cubicBezTo>
                <a:cubicBezTo>
                  <a:pt x="2057" y="9600"/>
                  <a:pt x="2057" y="9600"/>
                  <a:pt x="2057" y="9600"/>
                </a:cubicBezTo>
                <a:cubicBezTo>
                  <a:pt x="1029" y="9600"/>
                  <a:pt x="1029" y="9600"/>
                  <a:pt x="1029" y="9600"/>
                </a:cubicBezTo>
                <a:cubicBezTo>
                  <a:pt x="1029" y="9600"/>
                  <a:pt x="1029" y="9600"/>
                  <a:pt x="1029" y="9600"/>
                </a:cubicBezTo>
                <a:cubicBezTo>
                  <a:pt x="1029" y="10800"/>
                  <a:pt x="1029" y="10800"/>
                  <a:pt x="1029" y="10800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2057" y="12000"/>
                  <a:pt x="2057" y="12000"/>
                  <a:pt x="2057" y="12000"/>
                </a:cubicBezTo>
                <a:cubicBezTo>
                  <a:pt x="2057" y="13200"/>
                  <a:pt x="2057" y="13200"/>
                  <a:pt x="2057" y="13200"/>
                </a:cubicBezTo>
                <a:cubicBezTo>
                  <a:pt x="2057" y="13200"/>
                  <a:pt x="2057" y="13200"/>
                  <a:pt x="2057" y="13200"/>
                </a:cubicBezTo>
                <a:cubicBezTo>
                  <a:pt x="4114" y="14400"/>
                  <a:pt x="4114" y="14400"/>
                  <a:pt x="4114" y="14400"/>
                </a:cubicBezTo>
                <a:cubicBezTo>
                  <a:pt x="5143" y="16800"/>
                  <a:pt x="5143" y="16800"/>
                  <a:pt x="5143" y="16800"/>
                </a:cubicBezTo>
                <a:cubicBezTo>
                  <a:pt x="7200" y="19200"/>
                  <a:pt x="7200" y="19200"/>
                  <a:pt x="7200" y="19200"/>
                </a:cubicBezTo>
                <a:cubicBezTo>
                  <a:pt x="7200" y="19200"/>
                  <a:pt x="7200" y="19200"/>
                  <a:pt x="7200" y="19200"/>
                </a:cubicBezTo>
                <a:lnTo>
                  <a:pt x="8229" y="19200"/>
                </a:lnTo>
                <a:close/>
                <a:moveTo>
                  <a:pt x="8229" y="192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84" name="AutoShape 168"/>
          <p:cNvSpPr/>
          <p:nvPr/>
        </p:nvSpPr>
        <p:spPr bwMode="auto">
          <a:xfrm>
            <a:off x="4403967" y="3917547"/>
            <a:ext cx="121248" cy="6328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7200" y="21600"/>
                </a:moveTo>
                <a:lnTo>
                  <a:pt x="8562" y="21600"/>
                </a:lnTo>
                <a:lnTo>
                  <a:pt x="9341" y="19800"/>
                </a:lnTo>
                <a:lnTo>
                  <a:pt x="9341" y="16650"/>
                </a:lnTo>
                <a:lnTo>
                  <a:pt x="10119" y="16650"/>
                </a:lnTo>
                <a:lnTo>
                  <a:pt x="10703" y="14850"/>
                </a:lnTo>
                <a:lnTo>
                  <a:pt x="12259" y="14850"/>
                </a:lnTo>
                <a:lnTo>
                  <a:pt x="12259" y="16650"/>
                </a:lnTo>
                <a:lnTo>
                  <a:pt x="12843" y="16650"/>
                </a:lnTo>
                <a:lnTo>
                  <a:pt x="12843" y="14850"/>
                </a:lnTo>
                <a:lnTo>
                  <a:pt x="13622" y="14850"/>
                </a:lnTo>
                <a:lnTo>
                  <a:pt x="14400" y="13050"/>
                </a:lnTo>
                <a:lnTo>
                  <a:pt x="15178" y="13050"/>
                </a:lnTo>
                <a:lnTo>
                  <a:pt x="15178" y="11700"/>
                </a:lnTo>
                <a:lnTo>
                  <a:pt x="15762" y="11700"/>
                </a:lnTo>
                <a:lnTo>
                  <a:pt x="15762" y="9900"/>
                </a:lnTo>
                <a:lnTo>
                  <a:pt x="16541" y="9900"/>
                </a:lnTo>
                <a:lnTo>
                  <a:pt x="16541" y="11700"/>
                </a:lnTo>
                <a:lnTo>
                  <a:pt x="17319" y="9900"/>
                </a:lnTo>
                <a:lnTo>
                  <a:pt x="17903" y="11700"/>
                </a:lnTo>
                <a:lnTo>
                  <a:pt x="17903" y="9900"/>
                </a:lnTo>
                <a:lnTo>
                  <a:pt x="19459" y="9900"/>
                </a:lnTo>
                <a:lnTo>
                  <a:pt x="19459" y="8100"/>
                </a:lnTo>
                <a:lnTo>
                  <a:pt x="21600" y="8100"/>
                </a:lnTo>
                <a:lnTo>
                  <a:pt x="21600" y="6300"/>
                </a:lnTo>
                <a:lnTo>
                  <a:pt x="20822" y="4950"/>
                </a:lnTo>
                <a:lnTo>
                  <a:pt x="19459" y="4950"/>
                </a:lnTo>
                <a:lnTo>
                  <a:pt x="20238" y="6300"/>
                </a:lnTo>
                <a:lnTo>
                  <a:pt x="18681" y="6300"/>
                </a:lnTo>
                <a:lnTo>
                  <a:pt x="17903" y="4950"/>
                </a:lnTo>
                <a:lnTo>
                  <a:pt x="17319" y="4950"/>
                </a:lnTo>
                <a:lnTo>
                  <a:pt x="17903" y="4950"/>
                </a:lnTo>
                <a:lnTo>
                  <a:pt x="17319" y="3150"/>
                </a:lnTo>
                <a:lnTo>
                  <a:pt x="18681" y="3150"/>
                </a:lnTo>
                <a:lnTo>
                  <a:pt x="19459" y="4950"/>
                </a:lnTo>
                <a:lnTo>
                  <a:pt x="18681" y="3150"/>
                </a:lnTo>
                <a:lnTo>
                  <a:pt x="17903" y="3150"/>
                </a:lnTo>
                <a:lnTo>
                  <a:pt x="17319" y="1350"/>
                </a:lnTo>
                <a:lnTo>
                  <a:pt x="17319" y="3150"/>
                </a:lnTo>
                <a:lnTo>
                  <a:pt x="16541" y="1350"/>
                </a:lnTo>
                <a:lnTo>
                  <a:pt x="16541" y="3150"/>
                </a:lnTo>
                <a:lnTo>
                  <a:pt x="15762" y="3150"/>
                </a:lnTo>
                <a:lnTo>
                  <a:pt x="14400" y="1350"/>
                </a:lnTo>
                <a:lnTo>
                  <a:pt x="12843" y="1350"/>
                </a:lnTo>
                <a:lnTo>
                  <a:pt x="12259" y="0"/>
                </a:lnTo>
                <a:lnTo>
                  <a:pt x="11481" y="0"/>
                </a:lnTo>
                <a:lnTo>
                  <a:pt x="11481" y="1350"/>
                </a:lnTo>
                <a:lnTo>
                  <a:pt x="12259" y="1350"/>
                </a:lnTo>
                <a:lnTo>
                  <a:pt x="6422" y="1350"/>
                </a:lnTo>
                <a:lnTo>
                  <a:pt x="5643" y="3150"/>
                </a:lnTo>
                <a:lnTo>
                  <a:pt x="4281" y="3150"/>
                </a:lnTo>
                <a:lnTo>
                  <a:pt x="4281" y="4950"/>
                </a:lnTo>
                <a:lnTo>
                  <a:pt x="3503" y="6300"/>
                </a:lnTo>
                <a:lnTo>
                  <a:pt x="2919" y="6300"/>
                </a:lnTo>
                <a:lnTo>
                  <a:pt x="2141" y="8100"/>
                </a:lnTo>
                <a:lnTo>
                  <a:pt x="1362" y="8100"/>
                </a:lnTo>
                <a:lnTo>
                  <a:pt x="2141" y="9900"/>
                </a:lnTo>
                <a:lnTo>
                  <a:pt x="778" y="13050"/>
                </a:lnTo>
                <a:lnTo>
                  <a:pt x="0" y="16650"/>
                </a:lnTo>
                <a:lnTo>
                  <a:pt x="778" y="18000"/>
                </a:lnTo>
                <a:lnTo>
                  <a:pt x="2141" y="19800"/>
                </a:lnTo>
                <a:lnTo>
                  <a:pt x="2919" y="21600"/>
                </a:lnTo>
                <a:lnTo>
                  <a:pt x="2919" y="19800"/>
                </a:lnTo>
                <a:lnTo>
                  <a:pt x="3503" y="19800"/>
                </a:lnTo>
                <a:lnTo>
                  <a:pt x="3503" y="21600"/>
                </a:lnTo>
                <a:lnTo>
                  <a:pt x="5643" y="21600"/>
                </a:lnTo>
                <a:lnTo>
                  <a:pt x="6422" y="19800"/>
                </a:lnTo>
                <a:lnTo>
                  <a:pt x="5643" y="19800"/>
                </a:lnTo>
                <a:lnTo>
                  <a:pt x="7200" y="19800"/>
                </a:lnTo>
                <a:lnTo>
                  <a:pt x="7200" y="21600"/>
                </a:lnTo>
                <a:close/>
                <a:moveTo>
                  <a:pt x="7200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85" name="AutoShape 169"/>
          <p:cNvSpPr/>
          <p:nvPr/>
        </p:nvSpPr>
        <p:spPr bwMode="auto">
          <a:xfrm>
            <a:off x="4395337" y="3952113"/>
            <a:ext cx="44875" cy="2871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7902" y="0"/>
                </a:moveTo>
                <a:lnTo>
                  <a:pt x="10010" y="0"/>
                </a:lnTo>
                <a:lnTo>
                  <a:pt x="10010" y="2945"/>
                </a:lnTo>
                <a:lnTo>
                  <a:pt x="13698" y="2945"/>
                </a:lnTo>
                <a:lnTo>
                  <a:pt x="17912" y="10800"/>
                </a:lnTo>
                <a:lnTo>
                  <a:pt x="17912" y="6873"/>
                </a:lnTo>
                <a:lnTo>
                  <a:pt x="21600" y="6873"/>
                </a:lnTo>
                <a:lnTo>
                  <a:pt x="21600" y="13745"/>
                </a:lnTo>
                <a:lnTo>
                  <a:pt x="19493" y="13745"/>
                </a:lnTo>
                <a:lnTo>
                  <a:pt x="21600" y="17673"/>
                </a:lnTo>
                <a:lnTo>
                  <a:pt x="19493" y="17673"/>
                </a:lnTo>
                <a:lnTo>
                  <a:pt x="21600" y="17673"/>
                </a:lnTo>
                <a:lnTo>
                  <a:pt x="19493" y="21600"/>
                </a:lnTo>
                <a:lnTo>
                  <a:pt x="13698" y="21600"/>
                </a:lnTo>
                <a:lnTo>
                  <a:pt x="13698" y="17673"/>
                </a:lnTo>
                <a:lnTo>
                  <a:pt x="12117" y="17673"/>
                </a:lnTo>
                <a:lnTo>
                  <a:pt x="12117" y="21600"/>
                </a:lnTo>
                <a:lnTo>
                  <a:pt x="10010" y="17673"/>
                </a:lnTo>
                <a:lnTo>
                  <a:pt x="6322" y="13745"/>
                </a:lnTo>
                <a:lnTo>
                  <a:pt x="0" y="13745"/>
                </a:lnTo>
                <a:lnTo>
                  <a:pt x="0" y="10800"/>
                </a:lnTo>
                <a:lnTo>
                  <a:pt x="2107" y="6873"/>
                </a:lnTo>
                <a:lnTo>
                  <a:pt x="4215" y="6873"/>
                </a:lnTo>
                <a:lnTo>
                  <a:pt x="7902" y="0"/>
                </a:lnTo>
                <a:close/>
                <a:moveTo>
                  <a:pt x="7902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86" name="AutoShape 170"/>
          <p:cNvSpPr/>
          <p:nvPr/>
        </p:nvSpPr>
        <p:spPr bwMode="auto">
          <a:xfrm>
            <a:off x="4416049" y="3872877"/>
            <a:ext cx="19417" cy="489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4670"/>
                </a:moveTo>
                <a:lnTo>
                  <a:pt x="0" y="2335"/>
                </a:lnTo>
                <a:lnTo>
                  <a:pt x="4800" y="2335"/>
                </a:lnTo>
                <a:lnTo>
                  <a:pt x="4800" y="4670"/>
                </a:lnTo>
                <a:lnTo>
                  <a:pt x="8400" y="4670"/>
                </a:lnTo>
                <a:lnTo>
                  <a:pt x="8400" y="2335"/>
                </a:lnTo>
                <a:lnTo>
                  <a:pt x="13200" y="0"/>
                </a:lnTo>
                <a:lnTo>
                  <a:pt x="21600" y="0"/>
                </a:lnTo>
                <a:lnTo>
                  <a:pt x="21600" y="4670"/>
                </a:lnTo>
                <a:lnTo>
                  <a:pt x="18000" y="6422"/>
                </a:lnTo>
                <a:lnTo>
                  <a:pt x="18000" y="15178"/>
                </a:lnTo>
                <a:lnTo>
                  <a:pt x="13200" y="19849"/>
                </a:lnTo>
                <a:lnTo>
                  <a:pt x="8400" y="17514"/>
                </a:lnTo>
                <a:lnTo>
                  <a:pt x="4800" y="19849"/>
                </a:lnTo>
                <a:lnTo>
                  <a:pt x="4800" y="21600"/>
                </a:lnTo>
                <a:lnTo>
                  <a:pt x="0" y="21600"/>
                </a:lnTo>
                <a:lnTo>
                  <a:pt x="0" y="4670"/>
                </a:lnTo>
                <a:close/>
                <a:moveTo>
                  <a:pt x="0" y="467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87" name="AutoShape 171"/>
          <p:cNvSpPr/>
          <p:nvPr/>
        </p:nvSpPr>
        <p:spPr bwMode="auto">
          <a:xfrm>
            <a:off x="4359092" y="3883513"/>
            <a:ext cx="73353" cy="8295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639" y="21600"/>
                </a:moveTo>
                <a:lnTo>
                  <a:pt x="11928" y="20229"/>
                </a:lnTo>
                <a:lnTo>
                  <a:pt x="13218" y="20229"/>
                </a:lnTo>
                <a:lnTo>
                  <a:pt x="16764" y="16457"/>
                </a:lnTo>
                <a:lnTo>
                  <a:pt x="15475" y="15086"/>
                </a:lnTo>
                <a:lnTo>
                  <a:pt x="16764" y="15086"/>
                </a:lnTo>
                <a:lnTo>
                  <a:pt x="18054" y="13714"/>
                </a:lnTo>
                <a:lnTo>
                  <a:pt x="19021" y="13714"/>
                </a:lnTo>
                <a:lnTo>
                  <a:pt x="20310" y="12686"/>
                </a:lnTo>
                <a:lnTo>
                  <a:pt x="20310" y="11314"/>
                </a:lnTo>
                <a:lnTo>
                  <a:pt x="21600" y="11314"/>
                </a:lnTo>
                <a:lnTo>
                  <a:pt x="21600" y="9943"/>
                </a:lnTo>
                <a:lnTo>
                  <a:pt x="20310" y="9943"/>
                </a:lnTo>
                <a:lnTo>
                  <a:pt x="20310" y="11314"/>
                </a:lnTo>
                <a:lnTo>
                  <a:pt x="19021" y="9943"/>
                </a:lnTo>
                <a:lnTo>
                  <a:pt x="16764" y="9943"/>
                </a:lnTo>
                <a:lnTo>
                  <a:pt x="16764" y="0"/>
                </a:lnTo>
                <a:lnTo>
                  <a:pt x="7093" y="0"/>
                </a:lnTo>
                <a:lnTo>
                  <a:pt x="7093" y="2400"/>
                </a:lnTo>
                <a:lnTo>
                  <a:pt x="4836" y="2400"/>
                </a:lnTo>
                <a:lnTo>
                  <a:pt x="7093" y="4800"/>
                </a:lnTo>
                <a:lnTo>
                  <a:pt x="8382" y="4800"/>
                </a:lnTo>
                <a:lnTo>
                  <a:pt x="8382" y="7543"/>
                </a:lnTo>
                <a:lnTo>
                  <a:pt x="10639" y="7543"/>
                </a:lnTo>
                <a:lnTo>
                  <a:pt x="10639" y="8914"/>
                </a:lnTo>
                <a:lnTo>
                  <a:pt x="3546" y="8914"/>
                </a:lnTo>
                <a:lnTo>
                  <a:pt x="0" y="13714"/>
                </a:lnTo>
                <a:lnTo>
                  <a:pt x="0" y="16457"/>
                </a:lnTo>
                <a:lnTo>
                  <a:pt x="1290" y="16457"/>
                </a:lnTo>
                <a:lnTo>
                  <a:pt x="0" y="16457"/>
                </a:lnTo>
                <a:lnTo>
                  <a:pt x="0" y="18857"/>
                </a:lnTo>
                <a:lnTo>
                  <a:pt x="2579" y="18857"/>
                </a:lnTo>
                <a:lnTo>
                  <a:pt x="2579" y="20229"/>
                </a:lnTo>
                <a:lnTo>
                  <a:pt x="6125" y="21600"/>
                </a:lnTo>
                <a:lnTo>
                  <a:pt x="10639" y="21600"/>
                </a:lnTo>
                <a:close/>
                <a:moveTo>
                  <a:pt x="10639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88" name="AutoShape 172"/>
          <p:cNvSpPr/>
          <p:nvPr/>
        </p:nvSpPr>
        <p:spPr bwMode="auto">
          <a:xfrm>
            <a:off x="3953924" y="3536255"/>
            <a:ext cx="514766" cy="41585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1884" y="0"/>
                </a:lnTo>
                <a:lnTo>
                  <a:pt x="1700" y="273"/>
                </a:lnTo>
                <a:lnTo>
                  <a:pt x="4412" y="1777"/>
                </a:lnTo>
                <a:lnTo>
                  <a:pt x="6480" y="1777"/>
                </a:lnTo>
                <a:lnTo>
                  <a:pt x="6480" y="1504"/>
                </a:lnTo>
                <a:lnTo>
                  <a:pt x="7813" y="1504"/>
                </a:lnTo>
                <a:lnTo>
                  <a:pt x="7997" y="1777"/>
                </a:lnTo>
                <a:lnTo>
                  <a:pt x="7997" y="2051"/>
                </a:lnTo>
                <a:lnTo>
                  <a:pt x="8180" y="2051"/>
                </a:lnTo>
                <a:lnTo>
                  <a:pt x="8180" y="2324"/>
                </a:lnTo>
                <a:lnTo>
                  <a:pt x="8318" y="2324"/>
                </a:lnTo>
                <a:lnTo>
                  <a:pt x="8502" y="2529"/>
                </a:lnTo>
                <a:lnTo>
                  <a:pt x="8318" y="2529"/>
                </a:lnTo>
                <a:lnTo>
                  <a:pt x="8502" y="2803"/>
                </a:lnTo>
                <a:lnTo>
                  <a:pt x="8686" y="2803"/>
                </a:lnTo>
                <a:lnTo>
                  <a:pt x="8686" y="3281"/>
                </a:lnTo>
                <a:lnTo>
                  <a:pt x="8824" y="3281"/>
                </a:lnTo>
                <a:lnTo>
                  <a:pt x="8824" y="3554"/>
                </a:lnTo>
                <a:lnTo>
                  <a:pt x="8686" y="3554"/>
                </a:lnTo>
                <a:lnTo>
                  <a:pt x="8686" y="3828"/>
                </a:lnTo>
                <a:lnTo>
                  <a:pt x="8824" y="4101"/>
                </a:lnTo>
                <a:lnTo>
                  <a:pt x="9008" y="4101"/>
                </a:lnTo>
                <a:lnTo>
                  <a:pt x="9008" y="4306"/>
                </a:lnTo>
                <a:lnTo>
                  <a:pt x="9191" y="4306"/>
                </a:lnTo>
                <a:lnTo>
                  <a:pt x="9191" y="4580"/>
                </a:lnTo>
                <a:lnTo>
                  <a:pt x="9329" y="4580"/>
                </a:lnTo>
                <a:lnTo>
                  <a:pt x="9513" y="4853"/>
                </a:lnTo>
                <a:lnTo>
                  <a:pt x="9697" y="4853"/>
                </a:lnTo>
                <a:lnTo>
                  <a:pt x="9881" y="5058"/>
                </a:lnTo>
                <a:lnTo>
                  <a:pt x="10019" y="5058"/>
                </a:lnTo>
                <a:lnTo>
                  <a:pt x="10019" y="4853"/>
                </a:lnTo>
                <a:lnTo>
                  <a:pt x="10203" y="4853"/>
                </a:lnTo>
                <a:lnTo>
                  <a:pt x="10203" y="4580"/>
                </a:lnTo>
                <a:lnTo>
                  <a:pt x="10386" y="4580"/>
                </a:lnTo>
                <a:lnTo>
                  <a:pt x="10386" y="4306"/>
                </a:lnTo>
                <a:lnTo>
                  <a:pt x="10524" y="4101"/>
                </a:lnTo>
                <a:lnTo>
                  <a:pt x="11397" y="4101"/>
                </a:lnTo>
                <a:lnTo>
                  <a:pt x="11397" y="4306"/>
                </a:lnTo>
                <a:lnTo>
                  <a:pt x="11581" y="4306"/>
                </a:lnTo>
                <a:lnTo>
                  <a:pt x="11719" y="4580"/>
                </a:lnTo>
                <a:lnTo>
                  <a:pt x="11719" y="4853"/>
                </a:lnTo>
                <a:lnTo>
                  <a:pt x="11903" y="5058"/>
                </a:lnTo>
                <a:lnTo>
                  <a:pt x="11903" y="5605"/>
                </a:lnTo>
                <a:lnTo>
                  <a:pt x="12087" y="5605"/>
                </a:lnTo>
                <a:lnTo>
                  <a:pt x="12087" y="6084"/>
                </a:lnTo>
                <a:lnTo>
                  <a:pt x="12225" y="6084"/>
                </a:lnTo>
                <a:lnTo>
                  <a:pt x="12409" y="6357"/>
                </a:lnTo>
                <a:lnTo>
                  <a:pt x="12409" y="6630"/>
                </a:lnTo>
                <a:lnTo>
                  <a:pt x="12592" y="6835"/>
                </a:lnTo>
                <a:lnTo>
                  <a:pt x="12592" y="7382"/>
                </a:lnTo>
                <a:lnTo>
                  <a:pt x="12776" y="7861"/>
                </a:lnTo>
                <a:lnTo>
                  <a:pt x="12776" y="8408"/>
                </a:lnTo>
                <a:lnTo>
                  <a:pt x="13098" y="8408"/>
                </a:lnTo>
                <a:lnTo>
                  <a:pt x="13098" y="8613"/>
                </a:lnTo>
                <a:lnTo>
                  <a:pt x="13420" y="8613"/>
                </a:lnTo>
                <a:lnTo>
                  <a:pt x="13603" y="8886"/>
                </a:lnTo>
                <a:lnTo>
                  <a:pt x="13787" y="8886"/>
                </a:lnTo>
                <a:lnTo>
                  <a:pt x="13787" y="9159"/>
                </a:lnTo>
                <a:lnTo>
                  <a:pt x="13925" y="8886"/>
                </a:lnTo>
                <a:lnTo>
                  <a:pt x="13925" y="8613"/>
                </a:lnTo>
                <a:lnTo>
                  <a:pt x="14109" y="8613"/>
                </a:lnTo>
                <a:lnTo>
                  <a:pt x="13925" y="8886"/>
                </a:lnTo>
                <a:lnTo>
                  <a:pt x="13925" y="9365"/>
                </a:lnTo>
                <a:lnTo>
                  <a:pt x="13787" y="9365"/>
                </a:lnTo>
                <a:lnTo>
                  <a:pt x="13787" y="9638"/>
                </a:lnTo>
                <a:lnTo>
                  <a:pt x="13603" y="9638"/>
                </a:lnTo>
                <a:lnTo>
                  <a:pt x="13787" y="9638"/>
                </a:lnTo>
                <a:lnTo>
                  <a:pt x="13787" y="9365"/>
                </a:lnTo>
                <a:lnTo>
                  <a:pt x="13603" y="9365"/>
                </a:lnTo>
                <a:lnTo>
                  <a:pt x="13603" y="9638"/>
                </a:lnTo>
                <a:lnTo>
                  <a:pt x="13420" y="9911"/>
                </a:lnTo>
                <a:lnTo>
                  <a:pt x="13603" y="9911"/>
                </a:lnTo>
                <a:lnTo>
                  <a:pt x="13603" y="10390"/>
                </a:lnTo>
                <a:lnTo>
                  <a:pt x="13420" y="10390"/>
                </a:lnTo>
                <a:lnTo>
                  <a:pt x="13420" y="12441"/>
                </a:lnTo>
                <a:lnTo>
                  <a:pt x="13282" y="12441"/>
                </a:lnTo>
                <a:lnTo>
                  <a:pt x="13282" y="13192"/>
                </a:lnTo>
                <a:lnTo>
                  <a:pt x="13603" y="13739"/>
                </a:lnTo>
                <a:lnTo>
                  <a:pt x="13603" y="13944"/>
                </a:lnTo>
                <a:lnTo>
                  <a:pt x="13420" y="14218"/>
                </a:lnTo>
                <a:lnTo>
                  <a:pt x="13420" y="13739"/>
                </a:lnTo>
                <a:lnTo>
                  <a:pt x="13282" y="13466"/>
                </a:lnTo>
                <a:lnTo>
                  <a:pt x="13282" y="13739"/>
                </a:lnTo>
                <a:lnTo>
                  <a:pt x="13420" y="13739"/>
                </a:lnTo>
                <a:lnTo>
                  <a:pt x="13420" y="14491"/>
                </a:lnTo>
                <a:lnTo>
                  <a:pt x="13603" y="14696"/>
                </a:lnTo>
                <a:lnTo>
                  <a:pt x="13603" y="14970"/>
                </a:lnTo>
                <a:lnTo>
                  <a:pt x="14109" y="15722"/>
                </a:lnTo>
                <a:lnTo>
                  <a:pt x="14109" y="16268"/>
                </a:lnTo>
                <a:lnTo>
                  <a:pt x="14293" y="16268"/>
                </a:lnTo>
                <a:lnTo>
                  <a:pt x="14477" y="16747"/>
                </a:lnTo>
                <a:lnTo>
                  <a:pt x="14614" y="17020"/>
                </a:lnTo>
                <a:lnTo>
                  <a:pt x="15120" y="17020"/>
                </a:lnTo>
                <a:lnTo>
                  <a:pt x="15304" y="17499"/>
                </a:lnTo>
                <a:lnTo>
                  <a:pt x="15488" y="17772"/>
                </a:lnTo>
                <a:lnTo>
                  <a:pt x="15626" y="17499"/>
                </a:lnTo>
                <a:lnTo>
                  <a:pt x="15993" y="17499"/>
                </a:lnTo>
                <a:lnTo>
                  <a:pt x="16315" y="17225"/>
                </a:lnTo>
                <a:lnTo>
                  <a:pt x="16820" y="17225"/>
                </a:lnTo>
                <a:lnTo>
                  <a:pt x="17004" y="17020"/>
                </a:lnTo>
                <a:lnTo>
                  <a:pt x="17188" y="17020"/>
                </a:lnTo>
                <a:lnTo>
                  <a:pt x="17372" y="17225"/>
                </a:lnTo>
                <a:lnTo>
                  <a:pt x="17372" y="17020"/>
                </a:lnTo>
                <a:lnTo>
                  <a:pt x="17510" y="17020"/>
                </a:lnTo>
                <a:lnTo>
                  <a:pt x="17372" y="17225"/>
                </a:lnTo>
                <a:lnTo>
                  <a:pt x="17510" y="17499"/>
                </a:lnTo>
                <a:lnTo>
                  <a:pt x="17694" y="17499"/>
                </a:lnTo>
                <a:lnTo>
                  <a:pt x="17877" y="17225"/>
                </a:lnTo>
                <a:lnTo>
                  <a:pt x="17877" y="17020"/>
                </a:lnTo>
                <a:lnTo>
                  <a:pt x="18015" y="16747"/>
                </a:lnTo>
                <a:lnTo>
                  <a:pt x="17877" y="17020"/>
                </a:lnTo>
                <a:lnTo>
                  <a:pt x="17877" y="16747"/>
                </a:lnTo>
                <a:lnTo>
                  <a:pt x="18199" y="16473"/>
                </a:lnTo>
                <a:lnTo>
                  <a:pt x="18383" y="16268"/>
                </a:lnTo>
                <a:lnTo>
                  <a:pt x="18383" y="15995"/>
                </a:lnTo>
                <a:lnTo>
                  <a:pt x="18705" y="15448"/>
                </a:lnTo>
                <a:lnTo>
                  <a:pt x="18705" y="14970"/>
                </a:lnTo>
                <a:lnTo>
                  <a:pt x="18889" y="14491"/>
                </a:lnTo>
                <a:lnTo>
                  <a:pt x="18889" y="14218"/>
                </a:lnTo>
                <a:lnTo>
                  <a:pt x="19900" y="14218"/>
                </a:lnTo>
                <a:lnTo>
                  <a:pt x="20083" y="13944"/>
                </a:lnTo>
                <a:lnTo>
                  <a:pt x="20405" y="13944"/>
                </a:lnTo>
                <a:lnTo>
                  <a:pt x="20405" y="13739"/>
                </a:lnTo>
                <a:lnTo>
                  <a:pt x="20773" y="13739"/>
                </a:lnTo>
                <a:lnTo>
                  <a:pt x="21094" y="13944"/>
                </a:lnTo>
                <a:lnTo>
                  <a:pt x="21278" y="13944"/>
                </a:lnTo>
                <a:lnTo>
                  <a:pt x="21278" y="13739"/>
                </a:lnTo>
                <a:lnTo>
                  <a:pt x="21600" y="13944"/>
                </a:lnTo>
                <a:lnTo>
                  <a:pt x="21600" y="14218"/>
                </a:lnTo>
                <a:lnTo>
                  <a:pt x="21416" y="14491"/>
                </a:lnTo>
                <a:lnTo>
                  <a:pt x="21278" y="14970"/>
                </a:lnTo>
                <a:lnTo>
                  <a:pt x="20911" y="15243"/>
                </a:lnTo>
                <a:lnTo>
                  <a:pt x="20911" y="15722"/>
                </a:lnTo>
                <a:lnTo>
                  <a:pt x="20773" y="15995"/>
                </a:lnTo>
                <a:lnTo>
                  <a:pt x="20589" y="15995"/>
                </a:lnTo>
                <a:lnTo>
                  <a:pt x="20911" y="15995"/>
                </a:lnTo>
                <a:lnTo>
                  <a:pt x="20911" y="16268"/>
                </a:lnTo>
                <a:lnTo>
                  <a:pt x="20773" y="16473"/>
                </a:lnTo>
                <a:lnTo>
                  <a:pt x="20911" y="16473"/>
                </a:lnTo>
                <a:lnTo>
                  <a:pt x="20773" y="16747"/>
                </a:lnTo>
                <a:lnTo>
                  <a:pt x="20773" y="17225"/>
                </a:lnTo>
                <a:lnTo>
                  <a:pt x="20589" y="17499"/>
                </a:lnTo>
                <a:lnTo>
                  <a:pt x="20589" y="17772"/>
                </a:lnTo>
                <a:lnTo>
                  <a:pt x="20221" y="17225"/>
                </a:lnTo>
                <a:lnTo>
                  <a:pt x="20405" y="17225"/>
                </a:lnTo>
                <a:lnTo>
                  <a:pt x="20405" y="17020"/>
                </a:lnTo>
                <a:lnTo>
                  <a:pt x="20221" y="17020"/>
                </a:lnTo>
                <a:lnTo>
                  <a:pt x="20083" y="17225"/>
                </a:lnTo>
                <a:lnTo>
                  <a:pt x="20083" y="17499"/>
                </a:lnTo>
                <a:lnTo>
                  <a:pt x="19900" y="17499"/>
                </a:lnTo>
                <a:lnTo>
                  <a:pt x="19716" y="17772"/>
                </a:lnTo>
                <a:lnTo>
                  <a:pt x="19716" y="18046"/>
                </a:lnTo>
                <a:lnTo>
                  <a:pt x="19578" y="18046"/>
                </a:lnTo>
                <a:lnTo>
                  <a:pt x="19578" y="17772"/>
                </a:lnTo>
                <a:lnTo>
                  <a:pt x="19394" y="17772"/>
                </a:lnTo>
                <a:lnTo>
                  <a:pt x="19394" y="18046"/>
                </a:lnTo>
                <a:lnTo>
                  <a:pt x="18015" y="18046"/>
                </a:lnTo>
                <a:lnTo>
                  <a:pt x="18015" y="18524"/>
                </a:lnTo>
                <a:lnTo>
                  <a:pt x="17694" y="18524"/>
                </a:lnTo>
                <a:lnTo>
                  <a:pt x="18015" y="19003"/>
                </a:lnTo>
                <a:lnTo>
                  <a:pt x="18199" y="19003"/>
                </a:lnTo>
                <a:lnTo>
                  <a:pt x="18199" y="19549"/>
                </a:lnTo>
                <a:lnTo>
                  <a:pt x="18521" y="19549"/>
                </a:lnTo>
                <a:lnTo>
                  <a:pt x="18521" y="19823"/>
                </a:lnTo>
                <a:lnTo>
                  <a:pt x="17510" y="19823"/>
                </a:lnTo>
                <a:lnTo>
                  <a:pt x="17004" y="20780"/>
                </a:lnTo>
                <a:lnTo>
                  <a:pt x="17004" y="21327"/>
                </a:lnTo>
                <a:lnTo>
                  <a:pt x="17188" y="21327"/>
                </a:lnTo>
                <a:lnTo>
                  <a:pt x="17004" y="21327"/>
                </a:lnTo>
                <a:lnTo>
                  <a:pt x="17004" y="21600"/>
                </a:lnTo>
                <a:lnTo>
                  <a:pt x="16820" y="21327"/>
                </a:lnTo>
                <a:lnTo>
                  <a:pt x="16683" y="21053"/>
                </a:lnTo>
                <a:lnTo>
                  <a:pt x="16499" y="20780"/>
                </a:lnTo>
                <a:lnTo>
                  <a:pt x="15993" y="20301"/>
                </a:lnTo>
                <a:lnTo>
                  <a:pt x="15809" y="20301"/>
                </a:lnTo>
                <a:lnTo>
                  <a:pt x="15809" y="19823"/>
                </a:lnTo>
                <a:lnTo>
                  <a:pt x="15626" y="19823"/>
                </a:lnTo>
                <a:lnTo>
                  <a:pt x="15809" y="20028"/>
                </a:lnTo>
                <a:lnTo>
                  <a:pt x="15809" y="20301"/>
                </a:lnTo>
                <a:lnTo>
                  <a:pt x="15488" y="19823"/>
                </a:lnTo>
                <a:lnTo>
                  <a:pt x="15304" y="19823"/>
                </a:lnTo>
                <a:lnTo>
                  <a:pt x="15304" y="19549"/>
                </a:lnTo>
                <a:lnTo>
                  <a:pt x="15120" y="19549"/>
                </a:lnTo>
                <a:lnTo>
                  <a:pt x="15120" y="19823"/>
                </a:lnTo>
                <a:lnTo>
                  <a:pt x="15120" y="19549"/>
                </a:lnTo>
                <a:lnTo>
                  <a:pt x="14982" y="19549"/>
                </a:lnTo>
                <a:lnTo>
                  <a:pt x="14798" y="19823"/>
                </a:lnTo>
                <a:lnTo>
                  <a:pt x="15120" y="19823"/>
                </a:lnTo>
                <a:lnTo>
                  <a:pt x="14798" y="19823"/>
                </a:lnTo>
                <a:lnTo>
                  <a:pt x="14477" y="20028"/>
                </a:lnTo>
                <a:lnTo>
                  <a:pt x="14293" y="20028"/>
                </a:lnTo>
                <a:lnTo>
                  <a:pt x="13925" y="20301"/>
                </a:lnTo>
                <a:lnTo>
                  <a:pt x="13787" y="20301"/>
                </a:lnTo>
                <a:lnTo>
                  <a:pt x="13420" y="20028"/>
                </a:lnTo>
                <a:lnTo>
                  <a:pt x="12914" y="20028"/>
                </a:lnTo>
                <a:lnTo>
                  <a:pt x="12776" y="19823"/>
                </a:lnTo>
                <a:lnTo>
                  <a:pt x="12409" y="19823"/>
                </a:lnTo>
                <a:lnTo>
                  <a:pt x="12225" y="19549"/>
                </a:lnTo>
                <a:lnTo>
                  <a:pt x="12087" y="19549"/>
                </a:lnTo>
                <a:lnTo>
                  <a:pt x="12087" y="19276"/>
                </a:lnTo>
                <a:lnTo>
                  <a:pt x="11903" y="19549"/>
                </a:lnTo>
                <a:lnTo>
                  <a:pt x="11719" y="19276"/>
                </a:lnTo>
                <a:lnTo>
                  <a:pt x="11581" y="19276"/>
                </a:lnTo>
                <a:lnTo>
                  <a:pt x="11397" y="19003"/>
                </a:lnTo>
                <a:lnTo>
                  <a:pt x="11214" y="19003"/>
                </a:lnTo>
                <a:lnTo>
                  <a:pt x="10892" y="18797"/>
                </a:lnTo>
                <a:lnTo>
                  <a:pt x="10524" y="18797"/>
                </a:lnTo>
                <a:lnTo>
                  <a:pt x="10386" y="18524"/>
                </a:lnTo>
                <a:lnTo>
                  <a:pt x="10203" y="18251"/>
                </a:lnTo>
                <a:lnTo>
                  <a:pt x="9881" y="18046"/>
                </a:lnTo>
                <a:lnTo>
                  <a:pt x="9881" y="17772"/>
                </a:lnTo>
                <a:lnTo>
                  <a:pt x="9191" y="17772"/>
                </a:lnTo>
                <a:lnTo>
                  <a:pt x="9008" y="17499"/>
                </a:lnTo>
                <a:lnTo>
                  <a:pt x="9008" y="17772"/>
                </a:lnTo>
                <a:lnTo>
                  <a:pt x="8824" y="17499"/>
                </a:lnTo>
                <a:lnTo>
                  <a:pt x="8686" y="17225"/>
                </a:lnTo>
                <a:lnTo>
                  <a:pt x="8502" y="17020"/>
                </a:lnTo>
                <a:lnTo>
                  <a:pt x="8318" y="16747"/>
                </a:lnTo>
                <a:lnTo>
                  <a:pt x="8180" y="16747"/>
                </a:lnTo>
                <a:lnTo>
                  <a:pt x="8318" y="16473"/>
                </a:lnTo>
                <a:lnTo>
                  <a:pt x="7813" y="16473"/>
                </a:lnTo>
                <a:lnTo>
                  <a:pt x="7629" y="16268"/>
                </a:lnTo>
                <a:lnTo>
                  <a:pt x="7491" y="16268"/>
                </a:lnTo>
                <a:lnTo>
                  <a:pt x="7491" y="15995"/>
                </a:lnTo>
                <a:lnTo>
                  <a:pt x="7307" y="15722"/>
                </a:lnTo>
                <a:lnTo>
                  <a:pt x="7307" y="15448"/>
                </a:lnTo>
                <a:lnTo>
                  <a:pt x="7123" y="15243"/>
                </a:lnTo>
                <a:lnTo>
                  <a:pt x="7123" y="14970"/>
                </a:lnTo>
                <a:lnTo>
                  <a:pt x="7491" y="14970"/>
                </a:lnTo>
                <a:lnTo>
                  <a:pt x="7307" y="14696"/>
                </a:lnTo>
                <a:lnTo>
                  <a:pt x="7491" y="14491"/>
                </a:lnTo>
                <a:lnTo>
                  <a:pt x="7629" y="14218"/>
                </a:lnTo>
                <a:lnTo>
                  <a:pt x="7629" y="13944"/>
                </a:lnTo>
                <a:lnTo>
                  <a:pt x="7491" y="13466"/>
                </a:lnTo>
                <a:lnTo>
                  <a:pt x="7307" y="13192"/>
                </a:lnTo>
                <a:lnTo>
                  <a:pt x="7307" y="12714"/>
                </a:lnTo>
                <a:lnTo>
                  <a:pt x="6986" y="12167"/>
                </a:lnTo>
                <a:lnTo>
                  <a:pt x="6986" y="11962"/>
                </a:lnTo>
                <a:lnTo>
                  <a:pt x="6802" y="11689"/>
                </a:lnTo>
                <a:lnTo>
                  <a:pt x="6618" y="11142"/>
                </a:lnTo>
                <a:lnTo>
                  <a:pt x="6480" y="10937"/>
                </a:lnTo>
                <a:lnTo>
                  <a:pt x="6112" y="10663"/>
                </a:lnTo>
                <a:lnTo>
                  <a:pt x="6112" y="10390"/>
                </a:lnTo>
                <a:lnTo>
                  <a:pt x="5929" y="10185"/>
                </a:lnTo>
                <a:lnTo>
                  <a:pt x="5791" y="10185"/>
                </a:lnTo>
                <a:lnTo>
                  <a:pt x="5929" y="9911"/>
                </a:lnTo>
                <a:lnTo>
                  <a:pt x="5791" y="9638"/>
                </a:lnTo>
                <a:lnTo>
                  <a:pt x="5791" y="9365"/>
                </a:lnTo>
                <a:lnTo>
                  <a:pt x="5423" y="9365"/>
                </a:lnTo>
                <a:lnTo>
                  <a:pt x="5101" y="9159"/>
                </a:lnTo>
                <a:lnTo>
                  <a:pt x="5101" y="8886"/>
                </a:lnTo>
                <a:lnTo>
                  <a:pt x="4780" y="8886"/>
                </a:lnTo>
                <a:lnTo>
                  <a:pt x="4780" y="8613"/>
                </a:lnTo>
                <a:lnTo>
                  <a:pt x="4917" y="8408"/>
                </a:lnTo>
                <a:lnTo>
                  <a:pt x="4917" y="8134"/>
                </a:lnTo>
                <a:lnTo>
                  <a:pt x="5285" y="8134"/>
                </a:lnTo>
                <a:lnTo>
                  <a:pt x="5285" y="7861"/>
                </a:lnTo>
                <a:lnTo>
                  <a:pt x="5101" y="7861"/>
                </a:lnTo>
                <a:lnTo>
                  <a:pt x="4917" y="7587"/>
                </a:lnTo>
                <a:lnTo>
                  <a:pt x="4596" y="7587"/>
                </a:lnTo>
                <a:lnTo>
                  <a:pt x="4596" y="7109"/>
                </a:lnTo>
                <a:lnTo>
                  <a:pt x="4412" y="7109"/>
                </a:lnTo>
                <a:lnTo>
                  <a:pt x="4090" y="6835"/>
                </a:lnTo>
                <a:lnTo>
                  <a:pt x="4090" y="6630"/>
                </a:lnTo>
                <a:lnTo>
                  <a:pt x="4228" y="6357"/>
                </a:lnTo>
                <a:lnTo>
                  <a:pt x="4228" y="6084"/>
                </a:lnTo>
                <a:lnTo>
                  <a:pt x="3723" y="6084"/>
                </a:lnTo>
                <a:lnTo>
                  <a:pt x="3723" y="5605"/>
                </a:lnTo>
                <a:lnTo>
                  <a:pt x="3585" y="5332"/>
                </a:lnTo>
                <a:lnTo>
                  <a:pt x="3401" y="5332"/>
                </a:lnTo>
                <a:lnTo>
                  <a:pt x="3401" y="4853"/>
                </a:lnTo>
                <a:lnTo>
                  <a:pt x="3217" y="4853"/>
                </a:lnTo>
                <a:lnTo>
                  <a:pt x="3217" y="4580"/>
                </a:lnTo>
                <a:lnTo>
                  <a:pt x="3033" y="4306"/>
                </a:lnTo>
                <a:lnTo>
                  <a:pt x="3033" y="4101"/>
                </a:lnTo>
                <a:lnTo>
                  <a:pt x="2895" y="3828"/>
                </a:lnTo>
                <a:lnTo>
                  <a:pt x="2895" y="3281"/>
                </a:lnTo>
                <a:lnTo>
                  <a:pt x="2711" y="3076"/>
                </a:lnTo>
                <a:lnTo>
                  <a:pt x="2711" y="2051"/>
                </a:lnTo>
                <a:lnTo>
                  <a:pt x="2528" y="1777"/>
                </a:lnTo>
                <a:lnTo>
                  <a:pt x="2390" y="1777"/>
                </a:lnTo>
                <a:lnTo>
                  <a:pt x="2390" y="1504"/>
                </a:lnTo>
                <a:lnTo>
                  <a:pt x="2206" y="1777"/>
                </a:lnTo>
                <a:lnTo>
                  <a:pt x="2022" y="1777"/>
                </a:lnTo>
                <a:lnTo>
                  <a:pt x="2022" y="1504"/>
                </a:lnTo>
                <a:lnTo>
                  <a:pt x="1884" y="1299"/>
                </a:lnTo>
                <a:lnTo>
                  <a:pt x="1700" y="1299"/>
                </a:lnTo>
                <a:lnTo>
                  <a:pt x="1517" y="1025"/>
                </a:lnTo>
                <a:lnTo>
                  <a:pt x="1700" y="1299"/>
                </a:lnTo>
                <a:lnTo>
                  <a:pt x="1517" y="1777"/>
                </a:lnTo>
                <a:lnTo>
                  <a:pt x="1517" y="3281"/>
                </a:lnTo>
                <a:lnTo>
                  <a:pt x="1700" y="3554"/>
                </a:lnTo>
                <a:lnTo>
                  <a:pt x="1700" y="3828"/>
                </a:lnTo>
                <a:lnTo>
                  <a:pt x="1884" y="3828"/>
                </a:lnTo>
                <a:lnTo>
                  <a:pt x="1884" y="4101"/>
                </a:lnTo>
                <a:lnTo>
                  <a:pt x="2022" y="4306"/>
                </a:lnTo>
                <a:lnTo>
                  <a:pt x="2022" y="4853"/>
                </a:lnTo>
                <a:lnTo>
                  <a:pt x="2206" y="4853"/>
                </a:lnTo>
                <a:lnTo>
                  <a:pt x="2390" y="5058"/>
                </a:lnTo>
                <a:lnTo>
                  <a:pt x="2390" y="5332"/>
                </a:lnTo>
                <a:lnTo>
                  <a:pt x="2528" y="5332"/>
                </a:lnTo>
                <a:lnTo>
                  <a:pt x="2711" y="5605"/>
                </a:lnTo>
                <a:lnTo>
                  <a:pt x="2528" y="5878"/>
                </a:lnTo>
                <a:lnTo>
                  <a:pt x="2528" y="6084"/>
                </a:lnTo>
                <a:lnTo>
                  <a:pt x="2711" y="6357"/>
                </a:lnTo>
                <a:lnTo>
                  <a:pt x="2895" y="6357"/>
                </a:lnTo>
                <a:lnTo>
                  <a:pt x="2895" y="6630"/>
                </a:lnTo>
                <a:lnTo>
                  <a:pt x="3033" y="6835"/>
                </a:lnTo>
                <a:lnTo>
                  <a:pt x="3033" y="7382"/>
                </a:lnTo>
                <a:lnTo>
                  <a:pt x="3217" y="7587"/>
                </a:lnTo>
                <a:lnTo>
                  <a:pt x="3217" y="7382"/>
                </a:lnTo>
                <a:lnTo>
                  <a:pt x="3401" y="7587"/>
                </a:lnTo>
                <a:lnTo>
                  <a:pt x="3585" y="8134"/>
                </a:lnTo>
                <a:lnTo>
                  <a:pt x="3401" y="8408"/>
                </a:lnTo>
                <a:lnTo>
                  <a:pt x="3401" y="8613"/>
                </a:lnTo>
                <a:lnTo>
                  <a:pt x="3585" y="8613"/>
                </a:lnTo>
                <a:lnTo>
                  <a:pt x="3585" y="9159"/>
                </a:lnTo>
                <a:lnTo>
                  <a:pt x="3723" y="9159"/>
                </a:lnTo>
                <a:lnTo>
                  <a:pt x="3723" y="9365"/>
                </a:lnTo>
                <a:lnTo>
                  <a:pt x="3585" y="9365"/>
                </a:lnTo>
                <a:lnTo>
                  <a:pt x="3723" y="9638"/>
                </a:lnTo>
                <a:lnTo>
                  <a:pt x="3723" y="10185"/>
                </a:lnTo>
                <a:lnTo>
                  <a:pt x="3906" y="10390"/>
                </a:lnTo>
                <a:lnTo>
                  <a:pt x="3906" y="10663"/>
                </a:lnTo>
                <a:lnTo>
                  <a:pt x="4090" y="10663"/>
                </a:lnTo>
                <a:lnTo>
                  <a:pt x="4090" y="10390"/>
                </a:lnTo>
                <a:lnTo>
                  <a:pt x="4228" y="10663"/>
                </a:lnTo>
                <a:lnTo>
                  <a:pt x="4412" y="10937"/>
                </a:lnTo>
                <a:lnTo>
                  <a:pt x="4412" y="11142"/>
                </a:lnTo>
                <a:lnTo>
                  <a:pt x="4596" y="11415"/>
                </a:lnTo>
                <a:lnTo>
                  <a:pt x="4596" y="11689"/>
                </a:lnTo>
                <a:lnTo>
                  <a:pt x="4412" y="11962"/>
                </a:lnTo>
                <a:lnTo>
                  <a:pt x="4228" y="12167"/>
                </a:lnTo>
                <a:lnTo>
                  <a:pt x="4090" y="11962"/>
                </a:lnTo>
                <a:lnTo>
                  <a:pt x="4090" y="11689"/>
                </a:lnTo>
                <a:lnTo>
                  <a:pt x="3906" y="11415"/>
                </a:lnTo>
                <a:lnTo>
                  <a:pt x="3906" y="11142"/>
                </a:lnTo>
                <a:lnTo>
                  <a:pt x="3723" y="11142"/>
                </a:lnTo>
                <a:lnTo>
                  <a:pt x="3217" y="10390"/>
                </a:lnTo>
                <a:lnTo>
                  <a:pt x="3033" y="10185"/>
                </a:lnTo>
                <a:lnTo>
                  <a:pt x="2895" y="10185"/>
                </a:lnTo>
                <a:lnTo>
                  <a:pt x="2895" y="9911"/>
                </a:lnTo>
                <a:lnTo>
                  <a:pt x="2711" y="9911"/>
                </a:lnTo>
                <a:lnTo>
                  <a:pt x="2711" y="9365"/>
                </a:lnTo>
                <a:lnTo>
                  <a:pt x="2895" y="8886"/>
                </a:lnTo>
                <a:lnTo>
                  <a:pt x="2895" y="8613"/>
                </a:lnTo>
                <a:lnTo>
                  <a:pt x="2711" y="8134"/>
                </a:lnTo>
                <a:lnTo>
                  <a:pt x="2528" y="8134"/>
                </a:lnTo>
                <a:lnTo>
                  <a:pt x="2206" y="7587"/>
                </a:lnTo>
                <a:lnTo>
                  <a:pt x="2206" y="7109"/>
                </a:lnTo>
                <a:lnTo>
                  <a:pt x="2022" y="7382"/>
                </a:lnTo>
                <a:lnTo>
                  <a:pt x="1700" y="7382"/>
                </a:lnTo>
                <a:lnTo>
                  <a:pt x="1884" y="7109"/>
                </a:lnTo>
                <a:lnTo>
                  <a:pt x="1517" y="7109"/>
                </a:lnTo>
                <a:lnTo>
                  <a:pt x="827" y="6084"/>
                </a:lnTo>
                <a:lnTo>
                  <a:pt x="1517" y="6084"/>
                </a:lnTo>
                <a:lnTo>
                  <a:pt x="1517" y="6357"/>
                </a:lnTo>
                <a:lnTo>
                  <a:pt x="1517" y="6084"/>
                </a:lnTo>
                <a:lnTo>
                  <a:pt x="1700" y="6084"/>
                </a:lnTo>
                <a:lnTo>
                  <a:pt x="1517" y="6084"/>
                </a:lnTo>
                <a:lnTo>
                  <a:pt x="1517" y="5878"/>
                </a:lnTo>
                <a:lnTo>
                  <a:pt x="1700" y="5878"/>
                </a:lnTo>
                <a:lnTo>
                  <a:pt x="1700" y="5058"/>
                </a:lnTo>
                <a:lnTo>
                  <a:pt x="1517" y="5058"/>
                </a:lnTo>
                <a:lnTo>
                  <a:pt x="1517" y="4853"/>
                </a:lnTo>
                <a:lnTo>
                  <a:pt x="1333" y="4580"/>
                </a:lnTo>
                <a:lnTo>
                  <a:pt x="1333" y="4306"/>
                </a:lnTo>
                <a:lnTo>
                  <a:pt x="1011" y="3828"/>
                </a:lnTo>
                <a:lnTo>
                  <a:pt x="689" y="3828"/>
                </a:lnTo>
                <a:lnTo>
                  <a:pt x="689" y="3076"/>
                </a:lnTo>
                <a:lnTo>
                  <a:pt x="506" y="2803"/>
                </a:lnTo>
                <a:lnTo>
                  <a:pt x="506" y="2324"/>
                </a:lnTo>
                <a:lnTo>
                  <a:pt x="322" y="2324"/>
                </a:lnTo>
                <a:lnTo>
                  <a:pt x="322" y="2051"/>
                </a:lnTo>
                <a:lnTo>
                  <a:pt x="506" y="1777"/>
                </a:lnTo>
                <a:lnTo>
                  <a:pt x="184" y="1504"/>
                </a:lnTo>
                <a:lnTo>
                  <a:pt x="184" y="1299"/>
                </a:lnTo>
                <a:lnTo>
                  <a:pt x="322" y="1299"/>
                </a:lnTo>
                <a:lnTo>
                  <a:pt x="184" y="1025"/>
                </a:lnTo>
                <a:lnTo>
                  <a:pt x="184" y="752"/>
                </a:lnTo>
                <a:lnTo>
                  <a:pt x="0" y="273"/>
                </a:lnTo>
                <a:lnTo>
                  <a:pt x="0" y="0"/>
                </a:lnTo>
                <a:close/>
                <a:moveTo>
                  <a:pt x="3906" y="9911"/>
                </a:moveTo>
                <a:lnTo>
                  <a:pt x="3906" y="9365"/>
                </a:lnTo>
                <a:lnTo>
                  <a:pt x="3723" y="9365"/>
                </a:lnTo>
                <a:lnTo>
                  <a:pt x="3906" y="9638"/>
                </a:lnTo>
                <a:lnTo>
                  <a:pt x="3906" y="9911"/>
                </a:lnTo>
                <a:close/>
                <a:moveTo>
                  <a:pt x="4090" y="10185"/>
                </a:moveTo>
                <a:lnTo>
                  <a:pt x="4090" y="10390"/>
                </a:lnTo>
                <a:lnTo>
                  <a:pt x="4090" y="10185"/>
                </a:lnTo>
                <a:close/>
                <a:moveTo>
                  <a:pt x="13603" y="9911"/>
                </a:moveTo>
                <a:lnTo>
                  <a:pt x="13787" y="9911"/>
                </a:lnTo>
                <a:lnTo>
                  <a:pt x="13603" y="9911"/>
                </a:lnTo>
                <a:close/>
                <a:moveTo>
                  <a:pt x="13603" y="10185"/>
                </a:moveTo>
                <a:close/>
                <a:moveTo>
                  <a:pt x="13603" y="10663"/>
                </a:moveTo>
                <a:lnTo>
                  <a:pt x="13603" y="10390"/>
                </a:lnTo>
                <a:lnTo>
                  <a:pt x="13603" y="10663"/>
                </a:lnTo>
                <a:close/>
                <a:moveTo>
                  <a:pt x="13603" y="1066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89" name="AutoShape 173"/>
          <p:cNvSpPr/>
          <p:nvPr/>
        </p:nvSpPr>
        <p:spPr bwMode="auto">
          <a:xfrm>
            <a:off x="4683141" y="4136112"/>
            <a:ext cx="705916" cy="80566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662" y="3142"/>
                </a:moveTo>
                <a:cubicBezTo>
                  <a:pt x="12662" y="3142"/>
                  <a:pt x="12662" y="3142"/>
                  <a:pt x="12662" y="3142"/>
                </a:cubicBezTo>
                <a:cubicBezTo>
                  <a:pt x="12786" y="3011"/>
                  <a:pt x="12786" y="3011"/>
                  <a:pt x="12786" y="3011"/>
                </a:cubicBezTo>
                <a:cubicBezTo>
                  <a:pt x="12786" y="3142"/>
                  <a:pt x="12786" y="3142"/>
                  <a:pt x="12786" y="3142"/>
                </a:cubicBezTo>
                <a:cubicBezTo>
                  <a:pt x="12786" y="3142"/>
                  <a:pt x="12786" y="3142"/>
                  <a:pt x="12786" y="3142"/>
                </a:cubicBezTo>
                <a:cubicBezTo>
                  <a:pt x="12662" y="3142"/>
                  <a:pt x="12662" y="3142"/>
                  <a:pt x="12662" y="3142"/>
                </a:cubicBezTo>
                <a:cubicBezTo>
                  <a:pt x="12662" y="3142"/>
                  <a:pt x="12662" y="3142"/>
                  <a:pt x="12662" y="3142"/>
                </a:cubicBezTo>
                <a:close/>
                <a:moveTo>
                  <a:pt x="12538" y="3142"/>
                </a:moveTo>
                <a:cubicBezTo>
                  <a:pt x="12538" y="3142"/>
                  <a:pt x="12538" y="3142"/>
                  <a:pt x="12538" y="3142"/>
                </a:cubicBezTo>
                <a:cubicBezTo>
                  <a:pt x="12538" y="3142"/>
                  <a:pt x="12538" y="3142"/>
                  <a:pt x="12538" y="3142"/>
                </a:cubicBezTo>
                <a:cubicBezTo>
                  <a:pt x="12662" y="3011"/>
                  <a:pt x="12662" y="3011"/>
                  <a:pt x="12662" y="3011"/>
                </a:cubicBezTo>
                <a:cubicBezTo>
                  <a:pt x="12786" y="3011"/>
                  <a:pt x="12786" y="3011"/>
                  <a:pt x="12786" y="3011"/>
                </a:cubicBezTo>
                <a:cubicBezTo>
                  <a:pt x="12786" y="2880"/>
                  <a:pt x="12786" y="2880"/>
                  <a:pt x="12786" y="2880"/>
                </a:cubicBezTo>
                <a:cubicBezTo>
                  <a:pt x="12786" y="2880"/>
                  <a:pt x="12786" y="2880"/>
                  <a:pt x="12786" y="2880"/>
                </a:cubicBezTo>
                <a:cubicBezTo>
                  <a:pt x="12786" y="2880"/>
                  <a:pt x="12786" y="2880"/>
                  <a:pt x="12786" y="2880"/>
                </a:cubicBezTo>
                <a:cubicBezTo>
                  <a:pt x="12786" y="2880"/>
                  <a:pt x="12786" y="2880"/>
                  <a:pt x="12786" y="2880"/>
                </a:cubicBezTo>
                <a:cubicBezTo>
                  <a:pt x="12662" y="2880"/>
                  <a:pt x="12662" y="2880"/>
                  <a:pt x="12662" y="2880"/>
                </a:cubicBezTo>
                <a:cubicBezTo>
                  <a:pt x="12538" y="3011"/>
                  <a:pt x="12538" y="3011"/>
                  <a:pt x="12538" y="3011"/>
                </a:cubicBezTo>
                <a:cubicBezTo>
                  <a:pt x="12538" y="3142"/>
                  <a:pt x="12538" y="3142"/>
                  <a:pt x="12538" y="3142"/>
                </a:cubicBezTo>
                <a:close/>
                <a:moveTo>
                  <a:pt x="13034" y="2749"/>
                </a:moveTo>
                <a:cubicBezTo>
                  <a:pt x="12910" y="2749"/>
                  <a:pt x="12910" y="2749"/>
                  <a:pt x="12910" y="2749"/>
                </a:cubicBezTo>
                <a:cubicBezTo>
                  <a:pt x="12910" y="2749"/>
                  <a:pt x="12910" y="2749"/>
                  <a:pt x="12910" y="2749"/>
                </a:cubicBezTo>
                <a:cubicBezTo>
                  <a:pt x="12910" y="2749"/>
                  <a:pt x="12910" y="2749"/>
                  <a:pt x="12910" y="2749"/>
                </a:cubicBezTo>
                <a:cubicBezTo>
                  <a:pt x="12910" y="2880"/>
                  <a:pt x="12910" y="2880"/>
                  <a:pt x="12910" y="2880"/>
                </a:cubicBezTo>
                <a:cubicBezTo>
                  <a:pt x="13034" y="2880"/>
                  <a:pt x="13034" y="2880"/>
                  <a:pt x="13034" y="2880"/>
                </a:cubicBezTo>
                <a:cubicBezTo>
                  <a:pt x="13034" y="2749"/>
                  <a:pt x="13034" y="2749"/>
                  <a:pt x="13034" y="2749"/>
                </a:cubicBezTo>
                <a:close/>
                <a:moveTo>
                  <a:pt x="13034" y="2749"/>
                </a:moveTo>
                <a:cubicBezTo>
                  <a:pt x="12910" y="2618"/>
                  <a:pt x="12910" y="2618"/>
                  <a:pt x="12910" y="2618"/>
                </a:cubicBezTo>
                <a:cubicBezTo>
                  <a:pt x="13034" y="2487"/>
                  <a:pt x="13034" y="2487"/>
                  <a:pt x="13034" y="2487"/>
                </a:cubicBezTo>
                <a:cubicBezTo>
                  <a:pt x="13034" y="2487"/>
                  <a:pt x="13034" y="2487"/>
                  <a:pt x="13034" y="2487"/>
                </a:cubicBezTo>
                <a:cubicBezTo>
                  <a:pt x="13159" y="2487"/>
                  <a:pt x="13159" y="2487"/>
                  <a:pt x="13159" y="2487"/>
                </a:cubicBezTo>
                <a:cubicBezTo>
                  <a:pt x="13159" y="2487"/>
                  <a:pt x="13159" y="2487"/>
                  <a:pt x="13159" y="2487"/>
                </a:cubicBezTo>
                <a:cubicBezTo>
                  <a:pt x="13159" y="2487"/>
                  <a:pt x="13159" y="2487"/>
                  <a:pt x="13159" y="2487"/>
                </a:cubicBezTo>
                <a:cubicBezTo>
                  <a:pt x="13159" y="2487"/>
                  <a:pt x="13159" y="2487"/>
                  <a:pt x="13159" y="2487"/>
                </a:cubicBezTo>
                <a:cubicBezTo>
                  <a:pt x="13034" y="2618"/>
                  <a:pt x="13034" y="2618"/>
                  <a:pt x="13034" y="2618"/>
                </a:cubicBezTo>
                <a:cubicBezTo>
                  <a:pt x="13034" y="2749"/>
                  <a:pt x="13034" y="2749"/>
                  <a:pt x="13034" y="2749"/>
                </a:cubicBezTo>
                <a:close/>
                <a:moveTo>
                  <a:pt x="13034" y="2749"/>
                </a:moveTo>
                <a:cubicBezTo>
                  <a:pt x="13034" y="2749"/>
                  <a:pt x="13034" y="2749"/>
                  <a:pt x="13034" y="2749"/>
                </a:cubicBezTo>
                <a:cubicBezTo>
                  <a:pt x="13159" y="2749"/>
                  <a:pt x="13159" y="2749"/>
                  <a:pt x="13159" y="2749"/>
                </a:cubicBezTo>
                <a:cubicBezTo>
                  <a:pt x="13283" y="2749"/>
                  <a:pt x="13283" y="2749"/>
                  <a:pt x="13283" y="2749"/>
                </a:cubicBezTo>
                <a:cubicBezTo>
                  <a:pt x="13283" y="2749"/>
                  <a:pt x="13283" y="2749"/>
                  <a:pt x="13283" y="2749"/>
                </a:cubicBezTo>
                <a:cubicBezTo>
                  <a:pt x="13407" y="2749"/>
                  <a:pt x="13407" y="2749"/>
                  <a:pt x="13407" y="2749"/>
                </a:cubicBezTo>
                <a:cubicBezTo>
                  <a:pt x="13283" y="2618"/>
                  <a:pt x="13283" y="2618"/>
                  <a:pt x="13283" y="2618"/>
                </a:cubicBezTo>
                <a:cubicBezTo>
                  <a:pt x="13159" y="2749"/>
                  <a:pt x="13159" y="2749"/>
                  <a:pt x="13159" y="2749"/>
                </a:cubicBezTo>
                <a:cubicBezTo>
                  <a:pt x="13034" y="2749"/>
                  <a:pt x="13034" y="2749"/>
                  <a:pt x="13034" y="2749"/>
                </a:cubicBezTo>
                <a:cubicBezTo>
                  <a:pt x="13034" y="2749"/>
                  <a:pt x="13034" y="2749"/>
                  <a:pt x="13034" y="2749"/>
                </a:cubicBezTo>
                <a:close/>
                <a:moveTo>
                  <a:pt x="13283" y="2880"/>
                </a:moveTo>
                <a:cubicBezTo>
                  <a:pt x="13407" y="2880"/>
                  <a:pt x="13407" y="2880"/>
                  <a:pt x="13407" y="2880"/>
                </a:cubicBezTo>
                <a:cubicBezTo>
                  <a:pt x="13407" y="2749"/>
                  <a:pt x="13407" y="2749"/>
                  <a:pt x="13407" y="2749"/>
                </a:cubicBezTo>
                <a:cubicBezTo>
                  <a:pt x="13531" y="2749"/>
                  <a:pt x="13531" y="2749"/>
                  <a:pt x="13531" y="2749"/>
                </a:cubicBezTo>
                <a:cubicBezTo>
                  <a:pt x="13531" y="2880"/>
                  <a:pt x="13531" y="2880"/>
                  <a:pt x="13531" y="2880"/>
                </a:cubicBezTo>
                <a:cubicBezTo>
                  <a:pt x="13531" y="2880"/>
                  <a:pt x="13531" y="2880"/>
                  <a:pt x="13531" y="2880"/>
                </a:cubicBezTo>
                <a:cubicBezTo>
                  <a:pt x="13407" y="2880"/>
                  <a:pt x="13407" y="2880"/>
                  <a:pt x="13407" y="2880"/>
                </a:cubicBezTo>
                <a:cubicBezTo>
                  <a:pt x="13283" y="2880"/>
                  <a:pt x="13283" y="2880"/>
                  <a:pt x="13283" y="2880"/>
                </a:cubicBezTo>
                <a:close/>
                <a:moveTo>
                  <a:pt x="13034" y="1833"/>
                </a:moveTo>
                <a:cubicBezTo>
                  <a:pt x="12910" y="1702"/>
                  <a:pt x="12910" y="1702"/>
                  <a:pt x="12910" y="1702"/>
                </a:cubicBezTo>
                <a:cubicBezTo>
                  <a:pt x="12910" y="1571"/>
                  <a:pt x="12910" y="1571"/>
                  <a:pt x="12910" y="1571"/>
                </a:cubicBezTo>
                <a:cubicBezTo>
                  <a:pt x="12910" y="1571"/>
                  <a:pt x="12910" y="1571"/>
                  <a:pt x="12910" y="1571"/>
                </a:cubicBezTo>
                <a:cubicBezTo>
                  <a:pt x="13034" y="1571"/>
                  <a:pt x="13034" y="1571"/>
                  <a:pt x="13034" y="1571"/>
                </a:cubicBezTo>
                <a:cubicBezTo>
                  <a:pt x="13034" y="1702"/>
                  <a:pt x="13034" y="1702"/>
                  <a:pt x="13034" y="1702"/>
                </a:cubicBezTo>
                <a:cubicBezTo>
                  <a:pt x="13034" y="1833"/>
                  <a:pt x="13034" y="1833"/>
                  <a:pt x="13034" y="1833"/>
                </a:cubicBezTo>
                <a:cubicBezTo>
                  <a:pt x="13034" y="1833"/>
                  <a:pt x="13034" y="1833"/>
                  <a:pt x="13034" y="1833"/>
                </a:cubicBezTo>
                <a:close/>
                <a:moveTo>
                  <a:pt x="12538" y="785"/>
                </a:moveTo>
                <a:cubicBezTo>
                  <a:pt x="12414" y="655"/>
                  <a:pt x="12414" y="655"/>
                  <a:pt x="12414" y="655"/>
                </a:cubicBezTo>
                <a:cubicBezTo>
                  <a:pt x="12414" y="655"/>
                  <a:pt x="12414" y="655"/>
                  <a:pt x="12414" y="655"/>
                </a:cubicBezTo>
                <a:cubicBezTo>
                  <a:pt x="12414" y="524"/>
                  <a:pt x="12414" y="524"/>
                  <a:pt x="12414" y="524"/>
                </a:cubicBezTo>
                <a:cubicBezTo>
                  <a:pt x="12290" y="524"/>
                  <a:pt x="12290" y="524"/>
                  <a:pt x="12290" y="524"/>
                </a:cubicBezTo>
                <a:cubicBezTo>
                  <a:pt x="12414" y="524"/>
                  <a:pt x="12414" y="524"/>
                  <a:pt x="12414" y="524"/>
                </a:cubicBezTo>
                <a:cubicBezTo>
                  <a:pt x="12290" y="655"/>
                  <a:pt x="12290" y="655"/>
                  <a:pt x="12290" y="655"/>
                </a:cubicBezTo>
                <a:cubicBezTo>
                  <a:pt x="12166" y="785"/>
                  <a:pt x="12166" y="785"/>
                  <a:pt x="12166" y="785"/>
                </a:cubicBezTo>
                <a:cubicBezTo>
                  <a:pt x="12166" y="785"/>
                  <a:pt x="12166" y="785"/>
                  <a:pt x="12166" y="785"/>
                </a:cubicBezTo>
                <a:cubicBezTo>
                  <a:pt x="12166" y="785"/>
                  <a:pt x="12166" y="785"/>
                  <a:pt x="12166" y="785"/>
                </a:cubicBezTo>
                <a:cubicBezTo>
                  <a:pt x="12166" y="785"/>
                  <a:pt x="12166" y="785"/>
                  <a:pt x="12166" y="785"/>
                </a:cubicBezTo>
                <a:cubicBezTo>
                  <a:pt x="12041" y="916"/>
                  <a:pt x="12041" y="916"/>
                  <a:pt x="12041" y="916"/>
                </a:cubicBezTo>
                <a:cubicBezTo>
                  <a:pt x="11917" y="1178"/>
                  <a:pt x="11917" y="1178"/>
                  <a:pt x="11917" y="1178"/>
                </a:cubicBezTo>
                <a:cubicBezTo>
                  <a:pt x="11917" y="1178"/>
                  <a:pt x="11917" y="1178"/>
                  <a:pt x="11917" y="1178"/>
                </a:cubicBezTo>
                <a:cubicBezTo>
                  <a:pt x="11793" y="1440"/>
                  <a:pt x="11793" y="1440"/>
                  <a:pt x="11793" y="1440"/>
                </a:cubicBezTo>
                <a:cubicBezTo>
                  <a:pt x="11669" y="1571"/>
                  <a:pt x="11669" y="1571"/>
                  <a:pt x="11669" y="1571"/>
                </a:cubicBezTo>
                <a:cubicBezTo>
                  <a:pt x="11545" y="1702"/>
                  <a:pt x="11545" y="1702"/>
                  <a:pt x="11545" y="1702"/>
                </a:cubicBezTo>
                <a:cubicBezTo>
                  <a:pt x="11545" y="1702"/>
                  <a:pt x="11545" y="1702"/>
                  <a:pt x="11545" y="1702"/>
                </a:cubicBezTo>
                <a:cubicBezTo>
                  <a:pt x="11421" y="1702"/>
                  <a:pt x="11421" y="1702"/>
                  <a:pt x="11421" y="1702"/>
                </a:cubicBezTo>
                <a:cubicBezTo>
                  <a:pt x="11421" y="1833"/>
                  <a:pt x="11421" y="1833"/>
                  <a:pt x="11421" y="1833"/>
                </a:cubicBezTo>
                <a:cubicBezTo>
                  <a:pt x="11297" y="1964"/>
                  <a:pt x="11297" y="1964"/>
                  <a:pt x="11297" y="1964"/>
                </a:cubicBezTo>
                <a:cubicBezTo>
                  <a:pt x="11297" y="1833"/>
                  <a:pt x="11297" y="1833"/>
                  <a:pt x="11297" y="1833"/>
                </a:cubicBezTo>
                <a:cubicBezTo>
                  <a:pt x="11297" y="1702"/>
                  <a:pt x="11297" y="1702"/>
                  <a:pt x="11297" y="1702"/>
                </a:cubicBezTo>
                <a:cubicBezTo>
                  <a:pt x="11172" y="1702"/>
                  <a:pt x="11172" y="1702"/>
                  <a:pt x="11172" y="1702"/>
                </a:cubicBezTo>
                <a:cubicBezTo>
                  <a:pt x="11172" y="1702"/>
                  <a:pt x="11172" y="1702"/>
                  <a:pt x="11172" y="1702"/>
                </a:cubicBezTo>
                <a:cubicBezTo>
                  <a:pt x="11172" y="1702"/>
                  <a:pt x="11172" y="1702"/>
                  <a:pt x="11172" y="1702"/>
                </a:cubicBezTo>
                <a:cubicBezTo>
                  <a:pt x="11048" y="1702"/>
                  <a:pt x="11048" y="1702"/>
                  <a:pt x="11048" y="1702"/>
                </a:cubicBezTo>
                <a:cubicBezTo>
                  <a:pt x="11048" y="1833"/>
                  <a:pt x="11048" y="1833"/>
                  <a:pt x="11048" y="1833"/>
                </a:cubicBezTo>
                <a:cubicBezTo>
                  <a:pt x="10924" y="1702"/>
                  <a:pt x="10924" y="1702"/>
                  <a:pt x="10924" y="1702"/>
                </a:cubicBezTo>
                <a:cubicBezTo>
                  <a:pt x="10800" y="1702"/>
                  <a:pt x="10800" y="1702"/>
                  <a:pt x="10800" y="1702"/>
                </a:cubicBezTo>
                <a:cubicBezTo>
                  <a:pt x="10800" y="1571"/>
                  <a:pt x="10800" y="1571"/>
                  <a:pt x="10800" y="1571"/>
                </a:cubicBezTo>
                <a:cubicBezTo>
                  <a:pt x="10800" y="1571"/>
                  <a:pt x="10800" y="1571"/>
                  <a:pt x="10800" y="1571"/>
                </a:cubicBezTo>
                <a:cubicBezTo>
                  <a:pt x="10800" y="1571"/>
                  <a:pt x="10800" y="1571"/>
                  <a:pt x="10800" y="1571"/>
                </a:cubicBezTo>
                <a:cubicBezTo>
                  <a:pt x="10800" y="1440"/>
                  <a:pt x="10800" y="1440"/>
                  <a:pt x="10800" y="1440"/>
                </a:cubicBezTo>
                <a:cubicBezTo>
                  <a:pt x="10676" y="1440"/>
                  <a:pt x="10676" y="1440"/>
                  <a:pt x="10676" y="1440"/>
                </a:cubicBezTo>
                <a:cubicBezTo>
                  <a:pt x="10552" y="1309"/>
                  <a:pt x="10552" y="1309"/>
                  <a:pt x="10552" y="1309"/>
                </a:cubicBezTo>
                <a:cubicBezTo>
                  <a:pt x="10428" y="1309"/>
                  <a:pt x="10428" y="1309"/>
                  <a:pt x="10428" y="1309"/>
                </a:cubicBezTo>
                <a:cubicBezTo>
                  <a:pt x="10303" y="1440"/>
                  <a:pt x="10303" y="1440"/>
                  <a:pt x="10303" y="1440"/>
                </a:cubicBezTo>
                <a:cubicBezTo>
                  <a:pt x="10055" y="1440"/>
                  <a:pt x="10055" y="1440"/>
                  <a:pt x="10055" y="1440"/>
                </a:cubicBezTo>
                <a:cubicBezTo>
                  <a:pt x="9931" y="1440"/>
                  <a:pt x="9931" y="1440"/>
                  <a:pt x="9931" y="1440"/>
                </a:cubicBezTo>
                <a:cubicBezTo>
                  <a:pt x="9807" y="1440"/>
                  <a:pt x="9807" y="1440"/>
                  <a:pt x="9807" y="1440"/>
                </a:cubicBezTo>
                <a:cubicBezTo>
                  <a:pt x="9807" y="1571"/>
                  <a:pt x="9807" y="1571"/>
                  <a:pt x="9807" y="1571"/>
                </a:cubicBezTo>
                <a:cubicBezTo>
                  <a:pt x="9931" y="1702"/>
                  <a:pt x="9931" y="1702"/>
                  <a:pt x="9931" y="1702"/>
                </a:cubicBezTo>
                <a:cubicBezTo>
                  <a:pt x="9931" y="1702"/>
                  <a:pt x="9931" y="1702"/>
                  <a:pt x="9931" y="1702"/>
                </a:cubicBezTo>
                <a:cubicBezTo>
                  <a:pt x="10055" y="1833"/>
                  <a:pt x="10055" y="1833"/>
                  <a:pt x="10055" y="1833"/>
                </a:cubicBezTo>
                <a:cubicBezTo>
                  <a:pt x="10055" y="1833"/>
                  <a:pt x="10055" y="1833"/>
                  <a:pt x="10055" y="1833"/>
                </a:cubicBezTo>
                <a:cubicBezTo>
                  <a:pt x="9931" y="1833"/>
                  <a:pt x="9931" y="1833"/>
                  <a:pt x="9931" y="1833"/>
                </a:cubicBezTo>
                <a:cubicBezTo>
                  <a:pt x="9807" y="1833"/>
                  <a:pt x="9807" y="1833"/>
                  <a:pt x="9807" y="1833"/>
                </a:cubicBezTo>
                <a:cubicBezTo>
                  <a:pt x="9683" y="1833"/>
                  <a:pt x="9683" y="1833"/>
                  <a:pt x="9683" y="1833"/>
                </a:cubicBezTo>
                <a:cubicBezTo>
                  <a:pt x="9683" y="1833"/>
                  <a:pt x="9683" y="1833"/>
                  <a:pt x="9683" y="1833"/>
                </a:cubicBezTo>
                <a:cubicBezTo>
                  <a:pt x="9683" y="1833"/>
                  <a:pt x="9683" y="1833"/>
                  <a:pt x="9683" y="1833"/>
                </a:cubicBezTo>
                <a:cubicBezTo>
                  <a:pt x="9683" y="1833"/>
                  <a:pt x="9683" y="1833"/>
                  <a:pt x="9683" y="1833"/>
                </a:cubicBezTo>
                <a:cubicBezTo>
                  <a:pt x="9559" y="1833"/>
                  <a:pt x="9559" y="1833"/>
                  <a:pt x="9559" y="1833"/>
                </a:cubicBezTo>
                <a:cubicBezTo>
                  <a:pt x="9434" y="1833"/>
                  <a:pt x="9434" y="1833"/>
                  <a:pt x="9434" y="1833"/>
                </a:cubicBezTo>
                <a:cubicBezTo>
                  <a:pt x="9310" y="1702"/>
                  <a:pt x="9310" y="1702"/>
                  <a:pt x="9310" y="1702"/>
                </a:cubicBezTo>
                <a:cubicBezTo>
                  <a:pt x="9186" y="1833"/>
                  <a:pt x="9186" y="1833"/>
                  <a:pt x="9186" y="1833"/>
                </a:cubicBezTo>
                <a:cubicBezTo>
                  <a:pt x="9062" y="1833"/>
                  <a:pt x="9062" y="1833"/>
                  <a:pt x="9062" y="1833"/>
                </a:cubicBezTo>
                <a:cubicBezTo>
                  <a:pt x="9062" y="1964"/>
                  <a:pt x="9062" y="1964"/>
                  <a:pt x="9062" y="1964"/>
                </a:cubicBezTo>
                <a:cubicBezTo>
                  <a:pt x="8814" y="1964"/>
                  <a:pt x="8814" y="1964"/>
                  <a:pt x="8814" y="1964"/>
                </a:cubicBezTo>
                <a:cubicBezTo>
                  <a:pt x="8690" y="1964"/>
                  <a:pt x="8690" y="1964"/>
                  <a:pt x="8690" y="1964"/>
                </a:cubicBezTo>
                <a:cubicBezTo>
                  <a:pt x="8690" y="2095"/>
                  <a:pt x="8690" y="2095"/>
                  <a:pt x="8690" y="2095"/>
                </a:cubicBezTo>
                <a:cubicBezTo>
                  <a:pt x="8566" y="2095"/>
                  <a:pt x="8566" y="2095"/>
                  <a:pt x="8566" y="2095"/>
                </a:cubicBezTo>
                <a:cubicBezTo>
                  <a:pt x="8441" y="2095"/>
                  <a:pt x="8441" y="2095"/>
                  <a:pt x="8441" y="2095"/>
                </a:cubicBezTo>
                <a:cubicBezTo>
                  <a:pt x="8441" y="2095"/>
                  <a:pt x="8441" y="2095"/>
                  <a:pt x="8441" y="2095"/>
                </a:cubicBezTo>
                <a:cubicBezTo>
                  <a:pt x="8317" y="2095"/>
                  <a:pt x="8317" y="2095"/>
                  <a:pt x="8317" y="2095"/>
                </a:cubicBezTo>
                <a:cubicBezTo>
                  <a:pt x="8317" y="2225"/>
                  <a:pt x="8317" y="2225"/>
                  <a:pt x="8317" y="2225"/>
                </a:cubicBezTo>
                <a:cubicBezTo>
                  <a:pt x="8193" y="2225"/>
                  <a:pt x="8193" y="2225"/>
                  <a:pt x="8193" y="2225"/>
                </a:cubicBezTo>
                <a:cubicBezTo>
                  <a:pt x="7945" y="1964"/>
                  <a:pt x="7945" y="1964"/>
                  <a:pt x="7945" y="1964"/>
                </a:cubicBezTo>
                <a:cubicBezTo>
                  <a:pt x="7945" y="1964"/>
                  <a:pt x="7945" y="1964"/>
                  <a:pt x="7945" y="1964"/>
                </a:cubicBezTo>
                <a:cubicBezTo>
                  <a:pt x="7945" y="1833"/>
                  <a:pt x="7945" y="1833"/>
                  <a:pt x="7945" y="1833"/>
                </a:cubicBezTo>
                <a:cubicBezTo>
                  <a:pt x="7821" y="1702"/>
                  <a:pt x="7821" y="1702"/>
                  <a:pt x="7821" y="1702"/>
                </a:cubicBezTo>
                <a:cubicBezTo>
                  <a:pt x="7697" y="1571"/>
                  <a:pt x="7697" y="1571"/>
                  <a:pt x="7697" y="1571"/>
                </a:cubicBezTo>
                <a:cubicBezTo>
                  <a:pt x="7697" y="1571"/>
                  <a:pt x="7697" y="1571"/>
                  <a:pt x="7697" y="1571"/>
                </a:cubicBezTo>
                <a:cubicBezTo>
                  <a:pt x="7697" y="1440"/>
                  <a:pt x="7697" y="1440"/>
                  <a:pt x="7697" y="1440"/>
                </a:cubicBezTo>
                <a:cubicBezTo>
                  <a:pt x="7697" y="1440"/>
                  <a:pt x="7697" y="1440"/>
                  <a:pt x="7697" y="1440"/>
                </a:cubicBezTo>
                <a:cubicBezTo>
                  <a:pt x="7697" y="1309"/>
                  <a:pt x="7697" y="1309"/>
                  <a:pt x="7697" y="1309"/>
                </a:cubicBezTo>
                <a:cubicBezTo>
                  <a:pt x="7697" y="1178"/>
                  <a:pt x="7697" y="1178"/>
                  <a:pt x="7697" y="1178"/>
                </a:cubicBezTo>
                <a:cubicBezTo>
                  <a:pt x="7697" y="1178"/>
                  <a:pt x="7697" y="1178"/>
                  <a:pt x="7697" y="1178"/>
                </a:cubicBezTo>
                <a:cubicBezTo>
                  <a:pt x="7821" y="916"/>
                  <a:pt x="7821" y="916"/>
                  <a:pt x="7821" y="916"/>
                </a:cubicBezTo>
                <a:cubicBezTo>
                  <a:pt x="7821" y="785"/>
                  <a:pt x="7821" y="785"/>
                  <a:pt x="7821" y="785"/>
                </a:cubicBezTo>
                <a:cubicBezTo>
                  <a:pt x="7945" y="655"/>
                  <a:pt x="7945" y="655"/>
                  <a:pt x="7945" y="655"/>
                </a:cubicBezTo>
                <a:cubicBezTo>
                  <a:pt x="7945" y="655"/>
                  <a:pt x="7945" y="655"/>
                  <a:pt x="7945" y="655"/>
                </a:cubicBezTo>
                <a:cubicBezTo>
                  <a:pt x="7821" y="655"/>
                  <a:pt x="7821" y="655"/>
                  <a:pt x="7821" y="655"/>
                </a:cubicBezTo>
                <a:cubicBezTo>
                  <a:pt x="7821" y="524"/>
                  <a:pt x="7821" y="524"/>
                  <a:pt x="7821" y="524"/>
                </a:cubicBezTo>
                <a:cubicBezTo>
                  <a:pt x="7821" y="524"/>
                  <a:pt x="7821" y="524"/>
                  <a:pt x="7821" y="524"/>
                </a:cubicBezTo>
                <a:cubicBezTo>
                  <a:pt x="7697" y="524"/>
                  <a:pt x="7697" y="524"/>
                  <a:pt x="7697" y="524"/>
                </a:cubicBezTo>
                <a:cubicBezTo>
                  <a:pt x="7572" y="393"/>
                  <a:pt x="7572" y="393"/>
                  <a:pt x="7572" y="393"/>
                </a:cubicBezTo>
                <a:cubicBezTo>
                  <a:pt x="7572" y="393"/>
                  <a:pt x="7572" y="393"/>
                  <a:pt x="7572" y="393"/>
                </a:cubicBezTo>
                <a:cubicBezTo>
                  <a:pt x="7697" y="262"/>
                  <a:pt x="7697" y="262"/>
                  <a:pt x="7697" y="262"/>
                </a:cubicBezTo>
                <a:cubicBezTo>
                  <a:pt x="7697" y="131"/>
                  <a:pt x="7697" y="131"/>
                  <a:pt x="7697" y="131"/>
                </a:cubicBezTo>
                <a:cubicBezTo>
                  <a:pt x="7572" y="0"/>
                  <a:pt x="7572" y="0"/>
                  <a:pt x="7572" y="0"/>
                </a:cubicBezTo>
                <a:cubicBezTo>
                  <a:pt x="7448" y="0"/>
                  <a:pt x="7448" y="0"/>
                  <a:pt x="7448" y="0"/>
                </a:cubicBezTo>
                <a:cubicBezTo>
                  <a:pt x="7448" y="0"/>
                  <a:pt x="7448" y="0"/>
                  <a:pt x="7448" y="0"/>
                </a:cubicBezTo>
                <a:cubicBezTo>
                  <a:pt x="7324" y="0"/>
                  <a:pt x="7324" y="0"/>
                  <a:pt x="7324" y="0"/>
                </a:cubicBezTo>
                <a:cubicBezTo>
                  <a:pt x="7324" y="0"/>
                  <a:pt x="7324" y="0"/>
                  <a:pt x="7324" y="0"/>
                </a:cubicBezTo>
                <a:cubicBezTo>
                  <a:pt x="7324" y="131"/>
                  <a:pt x="7324" y="131"/>
                  <a:pt x="7324" y="131"/>
                </a:cubicBezTo>
                <a:cubicBezTo>
                  <a:pt x="7324" y="262"/>
                  <a:pt x="7324" y="262"/>
                  <a:pt x="7324" y="262"/>
                </a:cubicBezTo>
                <a:cubicBezTo>
                  <a:pt x="6952" y="393"/>
                  <a:pt x="6952" y="393"/>
                  <a:pt x="6952" y="393"/>
                </a:cubicBezTo>
                <a:cubicBezTo>
                  <a:pt x="6828" y="393"/>
                  <a:pt x="6828" y="393"/>
                  <a:pt x="6828" y="393"/>
                </a:cubicBezTo>
                <a:cubicBezTo>
                  <a:pt x="6579" y="524"/>
                  <a:pt x="6579" y="524"/>
                  <a:pt x="6579" y="524"/>
                </a:cubicBezTo>
                <a:cubicBezTo>
                  <a:pt x="6455" y="524"/>
                  <a:pt x="6455" y="524"/>
                  <a:pt x="6455" y="524"/>
                </a:cubicBezTo>
                <a:cubicBezTo>
                  <a:pt x="6331" y="524"/>
                  <a:pt x="6331" y="524"/>
                  <a:pt x="6331" y="524"/>
                </a:cubicBezTo>
                <a:cubicBezTo>
                  <a:pt x="6083" y="655"/>
                  <a:pt x="6083" y="655"/>
                  <a:pt x="6083" y="655"/>
                </a:cubicBezTo>
                <a:cubicBezTo>
                  <a:pt x="5959" y="655"/>
                  <a:pt x="5959" y="655"/>
                  <a:pt x="5959" y="655"/>
                </a:cubicBezTo>
                <a:cubicBezTo>
                  <a:pt x="5959" y="655"/>
                  <a:pt x="5959" y="655"/>
                  <a:pt x="5959" y="655"/>
                </a:cubicBezTo>
                <a:cubicBezTo>
                  <a:pt x="5710" y="655"/>
                  <a:pt x="5710" y="655"/>
                  <a:pt x="5710" y="655"/>
                </a:cubicBezTo>
                <a:cubicBezTo>
                  <a:pt x="5462" y="785"/>
                  <a:pt x="5462" y="785"/>
                  <a:pt x="5462" y="785"/>
                </a:cubicBezTo>
                <a:cubicBezTo>
                  <a:pt x="5338" y="655"/>
                  <a:pt x="5338" y="655"/>
                  <a:pt x="5338" y="655"/>
                </a:cubicBezTo>
                <a:cubicBezTo>
                  <a:pt x="5090" y="655"/>
                  <a:pt x="5090" y="655"/>
                  <a:pt x="5090" y="655"/>
                </a:cubicBezTo>
                <a:cubicBezTo>
                  <a:pt x="4966" y="524"/>
                  <a:pt x="4966" y="524"/>
                  <a:pt x="4966" y="524"/>
                </a:cubicBezTo>
                <a:cubicBezTo>
                  <a:pt x="5090" y="655"/>
                  <a:pt x="5090" y="655"/>
                  <a:pt x="5090" y="655"/>
                </a:cubicBezTo>
                <a:cubicBezTo>
                  <a:pt x="5090" y="785"/>
                  <a:pt x="5090" y="785"/>
                  <a:pt x="5090" y="785"/>
                </a:cubicBezTo>
                <a:cubicBezTo>
                  <a:pt x="5214" y="785"/>
                  <a:pt x="5214" y="785"/>
                  <a:pt x="5214" y="785"/>
                </a:cubicBezTo>
                <a:cubicBezTo>
                  <a:pt x="5338" y="916"/>
                  <a:pt x="5338" y="916"/>
                  <a:pt x="5338" y="916"/>
                </a:cubicBezTo>
                <a:cubicBezTo>
                  <a:pt x="5090" y="1178"/>
                  <a:pt x="5090" y="1178"/>
                  <a:pt x="5090" y="1178"/>
                </a:cubicBezTo>
                <a:cubicBezTo>
                  <a:pt x="5214" y="1309"/>
                  <a:pt x="5214" y="1309"/>
                  <a:pt x="5214" y="1309"/>
                </a:cubicBezTo>
                <a:cubicBezTo>
                  <a:pt x="5214" y="1440"/>
                  <a:pt x="5214" y="1440"/>
                  <a:pt x="5214" y="1440"/>
                </a:cubicBezTo>
                <a:cubicBezTo>
                  <a:pt x="5462" y="1571"/>
                  <a:pt x="5462" y="1571"/>
                  <a:pt x="5462" y="1571"/>
                </a:cubicBezTo>
                <a:cubicBezTo>
                  <a:pt x="5586" y="1440"/>
                  <a:pt x="5586" y="1440"/>
                  <a:pt x="5586" y="1440"/>
                </a:cubicBezTo>
                <a:cubicBezTo>
                  <a:pt x="5834" y="1571"/>
                  <a:pt x="5834" y="1571"/>
                  <a:pt x="5834" y="1571"/>
                </a:cubicBezTo>
                <a:cubicBezTo>
                  <a:pt x="5834" y="1702"/>
                  <a:pt x="5834" y="1702"/>
                  <a:pt x="5834" y="1702"/>
                </a:cubicBezTo>
                <a:cubicBezTo>
                  <a:pt x="5710" y="1702"/>
                  <a:pt x="5710" y="1702"/>
                  <a:pt x="5710" y="1702"/>
                </a:cubicBezTo>
                <a:cubicBezTo>
                  <a:pt x="5462" y="1702"/>
                  <a:pt x="5462" y="1702"/>
                  <a:pt x="5462" y="1702"/>
                </a:cubicBezTo>
                <a:cubicBezTo>
                  <a:pt x="5338" y="1833"/>
                  <a:pt x="5338" y="1833"/>
                  <a:pt x="5338" y="1833"/>
                </a:cubicBezTo>
                <a:cubicBezTo>
                  <a:pt x="5214" y="1964"/>
                  <a:pt x="5214" y="1964"/>
                  <a:pt x="5214" y="1964"/>
                </a:cubicBezTo>
                <a:cubicBezTo>
                  <a:pt x="4966" y="2095"/>
                  <a:pt x="4966" y="2095"/>
                  <a:pt x="4966" y="2095"/>
                </a:cubicBezTo>
                <a:cubicBezTo>
                  <a:pt x="4841" y="2225"/>
                  <a:pt x="4841" y="2225"/>
                  <a:pt x="4841" y="2225"/>
                </a:cubicBezTo>
                <a:cubicBezTo>
                  <a:pt x="4717" y="2356"/>
                  <a:pt x="4717" y="2356"/>
                  <a:pt x="4717" y="2356"/>
                </a:cubicBezTo>
                <a:cubicBezTo>
                  <a:pt x="4593" y="2487"/>
                  <a:pt x="4593" y="2487"/>
                  <a:pt x="4593" y="2487"/>
                </a:cubicBezTo>
                <a:cubicBezTo>
                  <a:pt x="4345" y="2487"/>
                  <a:pt x="4345" y="2487"/>
                  <a:pt x="4345" y="2487"/>
                </a:cubicBezTo>
                <a:cubicBezTo>
                  <a:pt x="4221" y="2487"/>
                  <a:pt x="4221" y="2487"/>
                  <a:pt x="4221" y="2487"/>
                </a:cubicBezTo>
                <a:cubicBezTo>
                  <a:pt x="3972" y="2356"/>
                  <a:pt x="3972" y="2356"/>
                  <a:pt x="3972" y="2356"/>
                </a:cubicBezTo>
                <a:cubicBezTo>
                  <a:pt x="3724" y="2225"/>
                  <a:pt x="3724" y="2225"/>
                  <a:pt x="3724" y="2225"/>
                </a:cubicBezTo>
                <a:cubicBezTo>
                  <a:pt x="3600" y="2225"/>
                  <a:pt x="3600" y="2225"/>
                  <a:pt x="3600" y="2225"/>
                </a:cubicBezTo>
                <a:cubicBezTo>
                  <a:pt x="3600" y="2095"/>
                  <a:pt x="3600" y="2095"/>
                  <a:pt x="3600" y="2095"/>
                </a:cubicBezTo>
                <a:cubicBezTo>
                  <a:pt x="3600" y="1964"/>
                  <a:pt x="3600" y="1964"/>
                  <a:pt x="3600" y="1964"/>
                </a:cubicBezTo>
                <a:cubicBezTo>
                  <a:pt x="3476" y="1833"/>
                  <a:pt x="3476" y="1833"/>
                  <a:pt x="3476" y="1833"/>
                </a:cubicBezTo>
                <a:cubicBezTo>
                  <a:pt x="3476" y="1702"/>
                  <a:pt x="3476" y="1702"/>
                  <a:pt x="3476" y="1702"/>
                </a:cubicBezTo>
                <a:cubicBezTo>
                  <a:pt x="3352" y="1833"/>
                  <a:pt x="3352" y="1833"/>
                  <a:pt x="3352" y="1833"/>
                </a:cubicBezTo>
                <a:cubicBezTo>
                  <a:pt x="3228" y="1964"/>
                  <a:pt x="3228" y="1964"/>
                  <a:pt x="3228" y="1964"/>
                </a:cubicBezTo>
                <a:cubicBezTo>
                  <a:pt x="3228" y="1964"/>
                  <a:pt x="3228" y="1964"/>
                  <a:pt x="3228" y="1964"/>
                </a:cubicBezTo>
                <a:cubicBezTo>
                  <a:pt x="3103" y="1833"/>
                  <a:pt x="3103" y="1833"/>
                  <a:pt x="3103" y="1833"/>
                </a:cubicBezTo>
                <a:cubicBezTo>
                  <a:pt x="2979" y="1833"/>
                  <a:pt x="2979" y="1833"/>
                  <a:pt x="2979" y="1833"/>
                </a:cubicBezTo>
                <a:cubicBezTo>
                  <a:pt x="2979" y="1964"/>
                  <a:pt x="2979" y="1964"/>
                  <a:pt x="2979" y="1964"/>
                </a:cubicBezTo>
                <a:cubicBezTo>
                  <a:pt x="2359" y="1964"/>
                  <a:pt x="2359" y="1964"/>
                  <a:pt x="2359" y="1964"/>
                </a:cubicBezTo>
                <a:cubicBezTo>
                  <a:pt x="2234" y="2095"/>
                  <a:pt x="2234" y="2095"/>
                  <a:pt x="2234" y="2095"/>
                </a:cubicBezTo>
                <a:cubicBezTo>
                  <a:pt x="2359" y="2225"/>
                  <a:pt x="2359" y="2225"/>
                  <a:pt x="2359" y="2225"/>
                </a:cubicBezTo>
                <a:cubicBezTo>
                  <a:pt x="2483" y="2225"/>
                  <a:pt x="2483" y="2225"/>
                  <a:pt x="2483" y="2225"/>
                </a:cubicBezTo>
                <a:cubicBezTo>
                  <a:pt x="2607" y="2487"/>
                  <a:pt x="2607" y="2487"/>
                  <a:pt x="2607" y="2487"/>
                </a:cubicBezTo>
                <a:cubicBezTo>
                  <a:pt x="2607" y="2487"/>
                  <a:pt x="2607" y="2487"/>
                  <a:pt x="2607" y="2487"/>
                </a:cubicBezTo>
                <a:cubicBezTo>
                  <a:pt x="2607" y="2487"/>
                  <a:pt x="2607" y="2487"/>
                  <a:pt x="2607" y="2487"/>
                </a:cubicBezTo>
                <a:cubicBezTo>
                  <a:pt x="2607" y="2618"/>
                  <a:pt x="2607" y="2618"/>
                  <a:pt x="2607" y="2618"/>
                </a:cubicBezTo>
                <a:cubicBezTo>
                  <a:pt x="2483" y="2618"/>
                  <a:pt x="2483" y="2618"/>
                  <a:pt x="2483" y="2618"/>
                </a:cubicBezTo>
                <a:cubicBezTo>
                  <a:pt x="2110" y="2618"/>
                  <a:pt x="2110" y="2618"/>
                  <a:pt x="2110" y="2618"/>
                </a:cubicBezTo>
                <a:cubicBezTo>
                  <a:pt x="2110" y="3011"/>
                  <a:pt x="2110" y="3011"/>
                  <a:pt x="2110" y="3011"/>
                </a:cubicBezTo>
                <a:cubicBezTo>
                  <a:pt x="2234" y="3142"/>
                  <a:pt x="2234" y="3142"/>
                  <a:pt x="2234" y="3142"/>
                </a:cubicBezTo>
                <a:cubicBezTo>
                  <a:pt x="2359" y="3273"/>
                  <a:pt x="2359" y="3273"/>
                  <a:pt x="2359" y="3273"/>
                </a:cubicBezTo>
                <a:cubicBezTo>
                  <a:pt x="2607" y="3404"/>
                  <a:pt x="2607" y="3404"/>
                  <a:pt x="2607" y="3404"/>
                </a:cubicBezTo>
                <a:cubicBezTo>
                  <a:pt x="2483" y="3665"/>
                  <a:pt x="2483" y="3665"/>
                  <a:pt x="2483" y="3665"/>
                </a:cubicBezTo>
                <a:cubicBezTo>
                  <a:pt x="2483" y="3665"/>
                  <a:pt x="2483" y="3665"/>
                  <a:pt x="2483" y="3665"/>
                </a:cubicBezTo>
                <a:cubicBezTo>
                  <a:pt x="2234" y="4844"/>
                  <a:pt x="2234" y="4844"/>
                  <a:pt x="2234" y="4844"/>
                </a:cubicBezTo>
                <a:cubicBezTo>
                  <a:pt x="2110" y="5105"/>
                  <a:pt x="2110" y="5105"/>
                  <a:pt x="2110" y="5105"/>
                </a:cubicBezTo>
                <a:cubicBezTo>
                  <a:pt x="2110" y="5105"/>
                  <a:pt x="2110" y="5105"/>
                  <a:pt x="2110" y="5105"/>
                </a:cubicBezTo>
                <a:cubicBezTo>
                  <a:pt x="2110" y="5236"/>
                  <a:pt x="2110" y="5236"/>
                  <a:pt x="2110" y="5236"/>
                </a:cubicBezTo>
                <a:cubicBezTo>
                  <a:pt x="1986" y="5236"/>
                  <a:pt x="1986" y="5236"/>
                  <a:pt x="1986" y="5236"/>
                </a:cubicBezTo>
                <a:cubicBezTo>
                  <a:pt x="1986" y="5105"/>
                  <a:pt x="1986" y="5105"/>
                  <a:pt x="1986" y="5105"/>
                </a:cubicBezTo>
                <a:cubicBezTo>
                  <a:pt x="1862" y="5105"/>
                  <a:pt x="1862" y="5105"/>
                  <a:pt x="1862" y="5105"/>
                </a:cubicBezTo>
                <a:cubicBezTo>
                  <a:pt x="1862" y="5105"/>
                  <a:pt x="1862" y="5105"/>
                  <a:pt x="1862" y="5105"/>
                </a:cubicBezTo>
                <a:cubicBezTo>
                  <a:pt x="1738" y="5105"/>
                  <a:pt x="1738" y="5105"/>
                  <a:pt x="1738" y="5105"/>
                </a:cubicBezTo>
                <a:cubicBezTo>
                  <a:pt x="1614" y="5105"/>
                  <a:pt x="1614" y="5105"/>
                  <a:pt x="1614" y="5105"/>
                </a:cubicBezTo>
                <a:cubicBezTo>
                  <a:pt x="1614" y="5105"/>
                  <a:pt x="1614" y="5105"/>
                  <a:pt x="1614" y="5105"/>
                </a:cubicBezTo>
                <a:cubicBezTo>
                  <a:pt x="1241" y="5236"/>
                  <a:pt x="1241" y="5236"/>
                  <a:pt x="1241" y="5236"/>
                </a:cubicBezTo>
                <a:cubicBezTo>
                  <a:pt x="993" y="5367"/>
                  <a:pt x="993" y="5367"/>
                  <a:pt x="993" y="5367"/>
                </a:cubicBezTo>
                <a:cubicBezTo>
                  <a:pt x="869" y="5367"/>
                  <a:pt x="869" y="5367"/>
                  <a:pt x="869" y="5367"/>
                </a:cubicBezTo>
                <a:cubicBezTo>
                  <a:pt x="869" y="5367"/>
                  <a:pt x="869" y="5367"/>
                  <a:pt x="869" y="5367"/>
                </a:cubicBezTo>
                <a:cubicBezTo>
                  <a:pt x="745" y="5498"/>
                  <a:pt x="745" y="5498"/>
                  <a:pt x="745" y="5498"/>
                </a:cubicBezTo>
                <a:cubicBezTo>
                  <a:pt x="621" y="5629"/>
                  <a:pt x="621" y="5629"/>
                  <a:pt x="621" y="5629"/>
                </a:cubicBezTo>
                <a:cubicBezTo>
                  <a:pt x="497" y="5629"/>
                  <a:pt x="497" y="5629"/>
                  <a:pt x="497" y="5629"/>
                </a:cubicBezTo>
                <a:cubicBezTo>
                  <a:pt x="497" y="5760"/>
                  <a:pt x="497" y="5760"/>
                  <a:pt x="497" y="5760"/>
                </a:cubicBezTo>
                <a:cubicBezTo>
                  <a:pt x="497" y="5891"/>
                  <a:pt x="497" y="5891"/>
                  <a:pt x="497" y="5891"/>
                </a:cubicBezTo>
                <a:cubicBezTo>
                  <a:pt x="497" y="5891"/>
                  <a:pt x="497" y="5891"/>
                  <a:pt x="497" y="5891"/>
                </a:cubicBezTo>
                <a:cubicBezTo>
                  <a:pt x="372" y="6153"/>
                  <a:pt x="372" y="6153"/>
                  <a:pt x="372" y="6153"/>
                </a:cubicBezTo>
                <a:cubicBezTo>
                  <a:pt x="372" y="6284"/>
                  <a:pt x="372" y="6284"/>
                  <a:pt x="372" y="6284"/>
                </a:cubicBezTo>
                <a:cubicBezTo>
                  <a:pt x="372" y="6415"/>
                  <a:pt x="372" y="6415"/>
                  <a:pt x="372" y="6415"/>
                </a:cubicBezTo>
                <a:cubicBezTo>
                  <a:pt x="372" y="6415"/>
                  <a:pt x="372" y="6415"/>
                  <a:pt x="372" y="6415"/>
                </a:cubicBezTo>
                <a:cubicBezTo>
                  <a:pt x="248" y="6415"/>
                  <a:pt x="248" y="6415"/>
                  <a:pt x="248" y="6415"/>
                </a:cubicBezTo>
                <a:cubicBezTo>
                  <a:pt x="124" y="6545"/>
                  <a:pt x="124" y="6545"/>
                  <a:pt x="124" y="6545"/>
                </a:cubicBezTo>
                <a:cubicBezTo>
                  <a:pt x="124" y="6676"/>
                  <a:pt x="124" y="6676"/>
                  <a:pt x="124" y="6676"/>
                </a:cubicBezTo>
                <a:cubicBezTo>
                  <a:pt x="0" y="6676"/>
                  <a:pt x="0" y="6676"/>
                  <a:pt x="0" y="6676"/>
                </a:cubicBezTo>
                <a:cubicBezTo>
                  <a:pt x="124" y="6807"/>
                  <a:pt x="124" y="6807"/>
                  <a:pt x="124" y="6807"/>
                </a:cubicBezTo>
                <a:cubicBezTo>
                  <a:pt x="0" y="6938"/>
                  <a:pt x="0" y="6938"/>
                  <a:pt x="0" y="6938"/>
                </a:cubicBezTo>
                <a:cubicBezTo>
                  <a:pt x="0" y="6938"/>
                  <a:pt x="0" y="6938"/>
                  <a:pt x="0" y="6938"/>
                </a:cubicBezTo>
                <a:cubicBezTo>
                  <a:pt x="0" y="7069"/>
                  <a:pt x="0" y="7069"/>
                  <a:pt x="0" y="7069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124" y="7331"/>
                  <a:pt x="124" y="7331"/>
                  <a:pt x="124" y="7331"/>
                </a:cubicBezTo>
                <a:cubicBezTo>
                  <a:pt x="497" y="7724"/>
                  <a:pt x="497" y="7724"/>
                  <a:pt x="497" y="7724"/>
                </a:cubicBezTo>
                <a:cubicBezTo>
                  <a:pt x="248" y="7855"/>
                  <a:pt x="248" y="7855"/>
                  <a:pt x="248" y="7855"/>
                </a:cubicBezTo>
                <a:cubicBezTo>
                  <a:pt x="621" y="7855"/>
                  <a:pt x="621" y="7855"/>
                  <a:pt x="621" y="7855"/>
                </a:cubicBezTo>
                <a:cubicBezTo>
                  <a:pt x="869" y="7855"/>
                  <a:pt x="869" y="7855"/>
                  <a:pt x="869" y="7855"/>
                </a:cubicBezTo>
                <a:cubicBezTo>
                  <a:pt x="993" y="7985"/>
                  <a:pt x="993" y="7985"/>
                  <a:pt x="993" y="7985"/>
                </a:cubicBezTo>
                <a:cubicBezTo>
                  <a:pt x="993" y="8247"/>
                  <a:pt x="993" y="8247"/>
                  <a:pt x="993" y="8247"/>
                </a:cubicBezTo>
                <a:cubicBezTo>
                  <a:pt x="1241" y="8247"/>
                  <a:pt x="1241" y="8247"/>
                  <a:pt x="1241" y="8247"/>
                </a:cubicBezTo>
                <a:cubicBezTo>
                  <a:pt x="1490" y="8247"/>
                  <a:pt x="1490" y="8247"/>
                  <a:pt x="1490" y="8247"/>
                </a:cubicBezTo>
                <a:cubicBezTo>
                  <a:pt x="1738" y="7985"/>
                  <a:pt x="1738" y="7985"/>
                  <a:pt x="1738" y="7985"/>
                </a:cubicBezTo>
                <a:cubicBezTo>
                  <a:pt x="1862" y="7855"/>
                  <a:pt x="1862" y="7855"/>
                  <a:pt x="1862" y="7855"/>
                </a:cubicBezTo>
                <a:cubicBezTo>
                  <a:pt x="1986" y="7985"/>
                  <a:pt x="1986" y="7985"/>
                  <a:pt x="1986" y="7985"/>
                </a:cubicBezTo>
                <a:cubicBezTo>
                  <a:pt x="1986" y="8116"/>
                  <a:pt x="1986" y="8116"/>
                  <a:pt x="1986" y="8116"/>
                </a:cubicBezTo>
                <a:cubicBezTo>
                  <a:pt x="1862" y="8116"/>
                  <a:pt x="1862" y="8116"/>
                  <a:pt x="1862" y="8116"/>
                </a:cubicBezTo>
                <a:cubicBezTo>
                  <a:pt x="1862" y="8247"/>
                  <a:pt x="1862" y="8247"/>
                  <a:pt x="1862" y="8247"/>
                </a:cubicBezTo>
                <a:cubicBezTo>
                  <a:pt x="1986" y="8640"/>
                  <a:pt x="1986" y="8640"/>
                  <a:pt x="1986" y="8640"/>
                </a:cubicBezTo>
                <a:cubicBezTo>
                  <a:pt x="1986" y="8771"/>
                  <a:pt x="1986" y="8771"/>
                  <a:pt x="1986" y="8771"/>
                </a:cubicBezTo>
                <a:cubicBezTo>
                  <a:pt x="1986" y="8771"/>
                  <a:pt x="1986" y="8771"/>
                  <a:pt x="1986" y="8771"/>
                </a:cubicBezTo>
                <a:cubicBezTo>
                  <a:pt x="2110" y="8771"/>
                  <a:pt x="2110" y="8771"/>
                  <a:pt x="2110" y="8771"/>
                </a:cubicBezTo>
                <a:cubicBezTo>
                  <a:pt x="2234" y="8771"/>
                  <a:pt x="2234" y="8771"/>
                  <a:pt x="2234" y="8771"/>
                </a:cubicBezTo>
                <a:cubicBezTo>
                  <a:pt x="2359" y="8771"/>
                  <a:pt x="2359" y="8771"/>
                  <a:pt x="2359" y="8771"/>
                </a:cubicBezTo>
                <a:cubicBezTo>
                  <a:pt x="2359" y="8771"/>
                  <a:pt x="2359" y="8771"/>
                  <a:pt x="2359" y="8771"/>
                </a:cubicBezTo>
                <a:cubicBezTo>
                  <a:pt x="2483" y="8771"/>
                  <a:pt x="2483" y="8771"/>
                  <a:pt x="2483" y="8771"/>
                </a:cubicBezTo>
                <a:cubicBezTo>
                  <a:pt x="2483" y="8771"/>
                  <a:pt x="2483" y="8771"/>
                  <a:pt x="2483" y="8771"/>
                </a:cubicBezTo>
                <a:cubicBezTo>
                  <a:pt x="2483" y="8771"/>
                  <a:pt x="2483" y="8771"/>
                  <a:pt x="2483" y="8771"/>
                </a:cubicBezTo>
                <a:cubicBezTo>
                  <a:pt x="2855" y="8771"/>
                  <a:pt x="2855" y="8771"/>
                  <a:pt x="2855" y="8771"/>
                </a:cubicBezTo>
                <a:cubicBezTo>
                  <a:pt x="2979" y="8771"/>
                  <a:pt x="2979" y="8771"/>
                  <a:pt x="2979" y="8771"/>
                </a:cubicBezTo>
                <a:cubicBezTo>
                  <a:pt x="3103" y="8640"/>
                  <a:pt x="3103" y="8640"/>
                  <a:pt x="3103" y="8640"/>
                </a:cubicBezTo>
                <a:cubicBezTo>
                  <a:pt x="3228" y="8640"/>
                  <a:pt x="3228" y="8640"/>
                  <a:pt x="3228" y="8640"/>
                </a:cubicBezTo>
                <a:cubicBezTo>
                  <a:pt x="3352" y="8640"/>
                  <a:pt x="3352" y="8640"/>
                  <a:pt x="3352" y="8640"/>
                </a:cubicBezTo>
                <a:cubicBezTo>
                  <a:pt x="3476" y="8640"/>
                  <a:pt x="3476" y="8640"/>
                  <a:pt x="3476" y="8640"/>
                </a:cubicBezTo>
                <a:cubicBezTo>
                  <a:pt x="3600" y="8509"/>
                  <a:pt x="3600" y="8509"/>
                  <a:pt x="3600" y="8509"/>
                </a:cubicBezTo>
                <a:cubicBezTo>
                  <a:pt x="3724" y="8378"/>
                  <a:pt x="3724" y="8378"/>
                  <a:pt x="3724" y="8378"/>
                </a:cubicBezTo>
                <a:cubicBezTo>
                  <a:pt x="3972" y="8116"/>
                  <a:pt x="3972" y="8116"/>
                  <a:pt x="3972" y="8116"/>
                </a:cubicBezTo>
                <a:cubicBezTo>
                  <a:pt x="4221" y="8116"/>
                  <a:pt x="4221" y="8116"/>
                  <a:pt x="4221" y="8116"/>
                </a:cubicBezTo>
                <a:cubicBezTo>
                  <a:pt x="4345" y="7985"/>
                  <a:pt x="4345" y="7985"/>
                  <a:pt x="4345" y="7985"/>
                </a:cubicBezTo>
                <a:cubicBezTo>
                  <a:pt x="4469" y="7985"/>
                  <a:pt x="4469" y="7985"/>
                  <a:pt x="4469" y="7985"/>
                </a:cubicBezTo>
                <a:cubicBezTo>
                  <a:pt x="4593" y="8116"/>
                  <a:pt x="4593" y="8116"/>
                  <a:pt x="4593" y="8116"/>
                </a:cubicBezTo>
                <a:cubicBezTo>
                  <a:pt x="4717" y="7985"/>
                  <a:pt x="4717" y="7985"/>
                  <a:pt x="4717" y="7985"/>
                </a:cubicBezTo>
                <a:cubicBezTo>
                  <a:pt x="4717" y="8116"/>
                  <a:pt x="4717" y="8116"/>
                  <a:pt x="4717" y="8116"/>
                </a:cubicBezTo>
                <a:cubicBezTo>
                  <a:pt x="4717" y="8247"/>
                  <a:pt x="4717" y="8247"/>
                  <a:pt x="4717" y="8247"/>
                </a:cubicBezTo>
                <a:cubicBezTo>
                  <a:pt x="4841" y="8378"/>
                  <a:pt x="4841" y="8378"/>
                  <a:pt x="4841" y="8378"/>
                </a:cubicBezTo>
                <a:cubicBezTo>
                  <a:pt x="4717" y="8509"/>
                  <a:pt x="4717" y="8509"/>
                  <a:pt x="4717" y="8509"/>
                </a:cubicBezTo>
                <a:cubicBezTo>
                  <a:pt x="4841" y="8771"/>
                  <a:pt x="4841" y="8771"/>
                  <a:pt x="4841" y="8771"/>
                </a:cubicBezTo>
                <a:cubicBezTo>
                  <a:pt x="4717" y="8902"/>
                  <a:pt x="4717" y="8902"/>
                  <a:pt x="4717" y="8902"/>
                </a:cubicBezTo>
                <a:cubicBezTo>
                  <a:pt x="4841" y="9164"/>
                  <a:pt x="4841" y="9164"/>
                  <a:pt x="4841" y="9164"/>
                </a:cubicBezTo>
                <a:cubicBezTo>
                  <a:pt x="4966" y="9164"/>
                  <a:pt x="4966" y="9164"/>
                  <a:pt x="4966" y="9164"/>
                </a:cubicBezTo>
                <a:cubicBezTo>
                  <a:pt x="4966" y="9295"/>
                  <a:pt x="4966" y="9295"/>
                  <a:pt x="4966" y="9295"/>
                </a:cubicBezTo>
                <a:cubicBezTo>
                  <a:pt x="5090" y="9425"/>
                  <a:pt x="5090" y="9425"/>
                  <a:pt x="5090" y="9425"/>
                </a:cubicBezTo>
                <a:cubicBezTo>
                  <a:pt x="5338" y="9425"/>
                  <a:pt x="5338" y="9425"/>
                  <a:pt x="5338" y="9425"/>
                </a:cubicBezTo>
                <a:cubicBezTo>
                  <a:pt x="5462" y="9556"/>
                  <a:pt x="5462" y="9556"/>
                  <a:pt x="5462" y="9556"/>
                </a:cubicBezTo>
                <a:cubicBezTo>
                  <a:pt x="5462" y="9556"/>
                  <a:pt x="5462" y="9556"/>
                  <a:pt x="5462" y="9556"/>
                </a:cubicBezTo>
                <a:cubicBezTo>
                  <a:pt x="5710" y="9425"/>
                  <a:pt x="5710" y="9425"/>
                  <a:pt x="5710" y="9425"/>
                </a:cubicBezTo>
                <a:cubicBezTo>
                  <a:pt x="5959" y="9687"/>
                  <a:pt x="5959" y="9687"/>
                  <a:pt x="5959" y="9687"/>
                </a:cubicBezTo>
                <a:cubicBezTo>
                  <a:pt x="6083" y="9687"/>
                  <a:pt x="6083" y="9687"/>
                  <a:pt x="6083" y="9687"/>
                </a:cubicBezTo>
                <a:cubicBezTo>
                  <a:pt x="6207" y="9818"/>
                  <a:pt x="6207" y="9818"/>
                  <a:pt x="6207" y="9818"/>
                </a:cubicBezTo>
                <a:cubicBezTo>
                  <a:pt x="6331" y="9818"/>
                  <a:pt x="6331" y="9818"/>
                  <a:pt x="6331" y="9818"/>
                </a:cubicBezTo>
                <a:cubicBezTo>
                  <a:pt x="6579" y="9949"/>
                  <a:pt x="6579" y="9949"/>
                  <a:pt x="6579" y="9949"/>
                </a:cubicBezTo>
                <a:cubicBezTo>
                  <a:pt x="6703" y="9949"/>
                  <a:pt x="6703" y="9949"/>
                  <a:pt x="6703" y="9949"/>
                </a:cubicBezTo>
                <a:cubicBezTo>
                  <a:pt x="6703" y="10080"/>
                  <a:pt x="6703" y="10080"/>
                  <a:pt x="6703" y="10080"/>
                </a:cubicBezTo>
                <a:cubicBezTo>
                  <a:pt x="6828" y="10080"/>
                  <a:pt x="6828" y="10080"/>
                  <a:pt x="6828" y="10080"/>
                </a:cubicBezTo>
                <a:cubicBezTo>
                  <a:pt x="6952" y="10211"/>
                  <a:pt x="6952" y="10211"/>
                  <a:pt x="6952" y="10211"/>
                </a:cubicBezTo>
                <a:cubicBezTo>
                  <a:pt x="7324" y="10211"/>
                  <a:pt x="7324" y="10211"/>
                  <a:pt x="7324" y="10211"/>
                </a:cubicBezTo>
                <a:cubicBezTo>
                  <a:pt x="7572" y="10342"/>
                  <a:pt x="7572" y="10342"/>
                  <a:pt x="7572" y="10342"/>
                </a:cubicBezTo>
                <a:cubicBezTo>
                  <a:pt x="7572" y="10342"/>
                  <a:pt x="7572" y="10342"/>
                  <a:pt x="7572" y="10342"/>
                </a:cubicBezTo>
                <a:cubicBezTo>
                  <a:pt x="7572" y="10604"/>
                  <a:pt x="7572" y="10604"/>
                  <a:pt x="7572" y="10604"/>
                </a:cubicBezTo>
                <a:cubicBezTo>
                  <a:pt x="7572" y="10865"/>
                  <a:pt x="7572" y="10865"/>
                  <a:pt x="7572" y="10865"/>
                </a:cubicBezTo>
                <a:cubicBezTo>
                  <a:pt x="7572" y="10996"/>
                  <a:pt x="7572" y="10996"/>
                  <a:pt x="7572" y="10996"/>
                </a:cubicBezTo>
                <a:cubicBezTo>
                  <a:pt x="7697" y="11258"/>
                  <a:pt x="7697" y="11258"/>
                  <a:pt x="7697" y="11258"/>
                </a:cubicBezTo>
                <a:cubicBezTo>
                  <a:pt x="7697" y="11520"/>
                  <a:pt x="7697" y="11520"/>
                  <a:pt x="7697" y="11520"/>
                </a:cubicBezTo>
                <a:cubicBezTo>
                  <a:pt x="8690" y="11520"/>
                  <a:pt x="8690" y="11520"/>
                  <a:pt x="8690" y="11520"/>
                </a:cubicBezTo>
                <a:cubicBezTo>
                  <a:pt x="8814" y="11913"/>
                  <a:pt x="8814" y="11913"/>
                  <a:pt x="8814" y="11913"/>
                </a:cubicBezTo>
                <a:cubicBezTo>
                  <a:pt x="8690" y="12044"/>
                  <a:pt x="8690" y="12044"/>
                  <a:pt x="8690" y="12044"/>
                </a:cubicBezTo>
                <a:cubicBezTo>
                  <a:pt x="9062" y="12175"/>
                  <a:pt x="9062" y="12175"/>
                  <a:pt x="9062" y="12175"/>
                </a:cubicBezTo>
                <a:cubicBezTo>
                  <a:pt x="9310" y="12698"/>
                  <a:pt x="9310" y="12698"/>
                  <a:pt x="9310" y="12698"/>
                </a:cubicBezTo>
                <a:cubicBezTo>
                  <a:pt x="9310" y="12829"/>
                  <a:pt x="9310" y="12829"/>
                  <a:pt x="9310" y="12829"/>
                </a:cubicBezTo>
                <a:cubicBezTo>
                  <a:pt x="9062" y="13353"/>
                  <a:pt x="9062" y="13353"/>
                  <a:pt x="9062" y="13353"/>
                </a:cubicBezTo>
                <a:cubicBezTo>
                  <a:pt x="9062" y="13484"/>
                  <a:pt x="9062" y="13484"/>
                  <a:pt x="9062" y="13484"/>
                </a:cubicBezTo>
                <a:cubicBezTo>
                  <a:pt x="9062" y="13615"/>
                  <a:pt x="9062" y="13615"/>
                  <a:pt x="9062" y="13615"/>
                </a:cubicBezTo>
                <a:cubicBezTo>
                  <a:pt x="9062" y="13615"/>
                  <a:pt x="9062" y="13615"/>
                  <a:pt x="9062" y="13615"/>
                </a:cubicBezTo>
                <a:cubicBezTo>
                  <a:pt x="9062" y="13745"/>
                  <a:pt x="9062" y="13745"/>
                  <a:pt x="9062" y="13745"/>
                </a:cubicBezTo>
                <a:cubicBezTo>
                  <a:pt x="9186" y="13876"/>
                  <a:pt x="9186" y="13876"/>
                  <a:pt x="9186" y="13876"/>
                </a:cubicBezTo>
                <a:cubicBezTo>
                  <a:pt x="9186" y="14007"/>
                  <a:pt x="9186" y="14007"/>
                  <a:pt x="9186" y="14007"/>
                </a:cubicBezTo>
                <a:cubicBezTo>
                  <a:pt x="9310" y="14138"/>
                  <a:pt x="9310" y="14138"/>
                  <a:pt x="9310" y="14138"/>
                </a:cubicBezTo>
                <a:cubicBezTo>
                  <a:pt x="9186" y="14531"/>
                  <a:pt x="9186" y="14531"/>
                  <a:pt x="9186" y="14531"/>
                </a:cubicBezTo>
                <a:cubicBezTo>
                  <a:pt x="9310" y="14662"/>
                  <a:pt x="9310" y="14662"/>
                  <a:pt x="9310" y="14662"/>
                </a:cubicBezTo>
                <a:cubicBezTo>
                  <a:pt x="9186" y="14662"/>
                  <a:pt x="9186" y="14662"/>
                  <a:pt x="9186" y="14662"/>
                </a:cubicBezTo>
                <a:cubicBezTo>
                  <a:pt x="9310" y="14793"/>
                  <a:pt x="9310" y="14793"/>
                  <a:pt x="9310" y="14793"/>
                </a:cubicBezTo>
                <a:cubicBezTo>
                  <a:pt x="9434" y="14793"/>
                  <a:pt x="9434" y="14793"/>
                  <a:pt x="9434" y="14793"/>
                </a:cubicBezTo>
                <a:cubicBezTo>
                  <a:pt x="9559" y="14924"/>
                  <a:pt x="9559" y="14924"/>
                  <a:pt x="9559" y="14924"/>
                </a:cubicBezTo>
                <a:cubicBezTo>
                  <a:pt x="9807" y="14793"/>
                  <a:pt x="9807" y="14793"/>
                  <a:pt x="9807" y="14793"/>
                </a:cubicBezTo>
                <a:cubicBezTo>
                  <a:pt x="9931" y="14924"/>
                  <a:pt x="9931" y="14924"/>
                  <a:pt x="9931" y="14924"/>
                </a:cubicBezTo>
                <a:cubicBezTo>
                  <a:pt x="10179" y="14793"/>
                  <a:pt x="10179" y="14793"/>
                  <a:pt x="10179" y="14793"/>
                </a:cubicBezTo>
                <a:cubicBezTo>
                  <a:pt x="10303" y="14924"/>
                  <a:pt x="10303" y="14924"/>
                  <a:pt x="10303" y="14924"/>
                </a:cubicBezTo>
                <a:cubicBezTo>
                  <a:pt x="10428" y="14924"/>
                  <a:pt x="10428" y="14924"/>
                  <a:pt x="10428" y="14924"/>
                </a:cubicBezTo>
                <a:cubicBezTo>
                  <a:pt x="10428" y="15055"/>
                  <a:pt x="10428" y="15055"/>
                  <a:pt x="10428" y="15055"/>
                </a:cubicBezTo>
                <a:cubicBezTo>
                  <a:pt x="10676" y="15578"/>
                  <a:pt x="10676" y="15578"/>
                  <a:pt x="10676" y="15578"/>
                </a:cubicBezTo>
                <a:cubicBezTo>
                  <a:pt x="10676" y="15840"/>
                  <a:pt x="10676" y="15840"/>
                  <a:pt x="10676" y="15840"/>
                </a:cubicBezTo>
                <a:cubicBezTo>
                  <a:pt x="10800" y="15840"/>
                  <a:pt x="10800" y="15840"/>
                  <a:pt x="10800" y="15840"/>
                </a:cubicBezTo>
                <a:cubicBezTo>
                  <a:pt x="11048" y="15709"/>
                  <a:pt x="11048" y="15709"/>
                  <a:pt x="11048" y="15709"/>
                </a:cubicBezTo>
                <a:cubicBezTo>
                  <a:pt x="11172" y="15709"/>
                  <a:pt x="11172" y="15709"/>
                  <a:pt x="11172" y="15709"/>
                </a:cubicBezTo>
                <a:cubicBezTo>
                  <a:pt x="11297" y="15840"/>
                  <a:pt x="11297" y="15840"/>
                  <a:pt x="11297" y="15840"/>
                </a:cubicBezTo>
                <a:cubicBezTo>
                  <a:pt x="11297" y="15840"/>
                  <a:pt x="11297" y="15840"/>
                  <a:pt x="11297" y="15840"/>
                </a:cubicBezTo>
                <a:cubicBezTo>
                  <a:pt x="11297" y="15971"/>
                  <a:pt x="11297" y="15971"/>
                  <a:pt x="11297" y="15971"/>
                </a:cubicBezTo>
                <a:cubicBezTo>
                  <a:pt x="11297" y="16495"/>
                  <a:pt x="11297" y="16495"/>
                  <a:pt x="11297" y="16495"/>
                </a:cubicBezTo>
                <a:cubicBezTo>
                  <a:pt x="11297" y="16495"/>
                  <a:pt x="11297" y="16495"/>
                  <a:pt x="11297" y="16495"/>
                </a:cubicBezTo>
                <a:cubicBezTo>
                  <a:pt x="11172" y="16495"/>
                  <a:pt x="11172" y="16495"/>
                  <a:pt x="11172" y="16495"/>
                </a:cubicBezTo>
                <a:cubicBezTo>
                  <a:pt x="11172" y="16625"/>
                  <a:pt x="11172" y="16625"/>
                  <a:pt x="11172" y="16625"/>
                </a:cubicBezTo>
                <a:cubicBezTo>
                  <a:pt x="11172" y="16625"/>
                  <a:pt x="11172" y="16625"/>
                  <a:pt x="11172" y="16625"/>
                </a:cubicBezTo>
                <a:cubicBezTo>
                  <a:pt x="11172" y="16756"/>
                  <a:pt x="11172" y="16756"/>
                  <a:pt x="11172" y="16756"/>
                </a:cubicBezTo>
                <a:cubicBezTo>
                  <a:pt x="11297" y="16625"/>
                  <a:pt x="11297" y="16625"/>
                  <a:pt x="11297" y="16625"/>
                </a:cubicBezTo>
                <a:cubicBezTo>
                  <a:pt x="11545" y="16625"/>
                  <a:pt x="11545" y="16625"/>
                  <a:pt x="11545" y="16625"/>
                </a:cubicBezTo>
                <a:cubicBezTo>
                  <a:pt x="11545" y="16756"/>
                  <a:pt x="11545" y="16756"/>
                  <a:pt x="11545" y="16756"/>
                </a:cubicBezTo>
                <a:cubicBezTo>
                  <a:pt x="11669" y="17018"/>
                  <a:pt x="11669" y="17018"/>
                  <a:pt x="11669" y="17018"/>
                </a:cubicBezTo>
                <a:cubicBezTo>
                  <a:pt x="11669" y="17149"/>
                  <a:pt x="11669" y="17149"/>
                  <a:pt x="11669" y="17149"/>
                </a:cubicBezTo>
                <a:cubicBezTo>
                  <a:pt x="11669" y="17411"/>
                  <a:pt x="11669" y="17411"/>
                  <a:pt x="11669" y="17411"/>
                </a:cubicBezTo>
                <a:cubicBezTo>
                  <a:pt x="11669" y="17542"/>
                  <a:pt x="11669" y="17542"/>
                  <a:pt x="11669" y="17542"/>
                </a:cubicBezTo>
                <a:cubicBezTo>
                  <a:pt x="11669" y="17673"/>
                  <a:pt x="11669" y="17673"/>
                  <a:pt x="11669" y="17673"/>
                </a:cubicBezTo>
                <a:cubicBezTo>
                  <a:pt x="11545" y="17673"/>
                  <a:pt x="11545" y="17673"/>
                  <a:pt x="11545" y="17673"/>
                </a:cubicBezTo>
                <a:cubicBezTo>
                  <a:pt x="11421" y="17673"/>
                  <a:pt x="11421" y="17673"/>
                  <a:pt x="11421" y="17673"/>
                </a:cubicBezTo>
                <a:cubicBezTo>
                  <a:pt x="11421" y="17804"/>
                  <a:pt x="11421" y="17804"/>
                  <a:pt x="11421" y="17804"/>
                </a:cubicBezTo>
                <a:cubicBezTo>
                  <a:pt x="11297" y="17804"/>
                  <a:pt x="11297" y="17804"/>
                  <a:pt x="11297" y="17804"/>
                </a:cubicBezTo>
                <a:cubicBezTo>
                  <a:pt x="11297" y="17804"/>
                  <a:pt x="11297" y="17804"/>
                  <a:pt x="11297" y="17804"/>
                </a:cubicBezTo>
                <a:cubicBezTo>
                  <a:pt x="11048" y="17935"/>
                  <a:pt x="11048" y="17935"/>
                  <a:pt x="11048" y="17935"/>
                </a:cubicBezTo>
                <a:cubicBezTo>
                  <a:pt x="11048" y="18065"/>
                  <a:pt x="11048" y="18065"/>
                  <a:pt x="11048" y="18065"/>
                </a:cubicBezTo>
                <a:cubicBezTo>
                  <a:pt x="10924" y="18065"/>
                  <a:pt x="10924" y="18065"/>
                  <a:pt x="10924" y="18065"/>
                </a:cubicBezTo>
                <a:cubicBezTo>
                  <a:pt x="10676" y="18196"/>
                  <a:pt x="10676" y="18196"/>
                  <a:pt x="10676" y="18196"/>
                </a:cubicBezTo>
                <a:cubicBezTo>
                  <a:pt x="10676" y="18196"/>
                  <a:pt x="10676" y="18196"/>
                  <a:pt x="10676" y="18196"/>
                </a:cubicBezTo>
                <a:cubicBezTo>
                  <a:pt x="10676" y="18327"/>
                  <a:pt x="10676" y="18327"/>
                  <a:pt x="10676" y="18327"/>
                </a:cubicBezTo>
                <a:cubicBezTo>
                  <a:pt x="10552" y="18327"/>
                  <a:pt x="10552" y="18327"/>
                  <a:pt x="10552" y="18327"/>
                </a:cubicBezTo>
                <a:cubicBezTo>
                  <a:pt x="10552" y="18327"/>
                  <a:pt x="10552" y="18327"/>
                  <a:pt x="10552" y="18327"/>
                </a:cubicBezTo>
                <a:cubicBezTo>
                  <a:pt x="10303" y="18589"/>
                  <a:pt x="10303" y="18589"/>
                  <a:pt x="10303" y="18589"/>
                </a:cubicBezTo>
                <a:cubicBezTo>
                  <a:pt x="10303" y="18589"/>
                  <a:pt x="10303" y="18589"/>
                  <a:pt x="10303" y="18589"/>
                </a:cubicBezTo>
                <a:cubicBezTo>
                  <a:pt x="10303" y="18720"/>
                  <a:pt x="10303" y="18720"/>
                  <a:pt x="10303" y="18720"/>
                </a:cubicBezTo>
                <a:cubicBezTo>
                  <a:pt x="10179" y="18720"/>
                  <a:pt x="10179" y="18720"/>
                  <a:pt x="10179" y="18720"/>
                </a:cubicBezTo>
                <a:cubicBezTo>
                  <a:pt x="10179" y="18851"/>
                  <a:pt x="10179" y="18851"/>
                  <a:pt x="10179" y="18851"/>
                </a:cubicBezTo>
                <a:cubicBezTo>
                  <a:pt x="10055" y="18982"/>
                  <a:pt x="10055" y="18982"/>
                  <a:pt x="10055" y="18982"/>
                </a:cubicBezTo>
                <a:cubicBezTo>
                  <a:pt x="9931" y="19113"/>
                  <a:pt x="9931" y="19113"/>
                  <a:pt x="9931" y="19113"/>
                </a:cubicBezTo>
                <a:cubicBezTo>
                  <a:pt x="9931" y="19244"/>
                  <a:pt x="9931" y="19244"/>
                  <a:pt x="9931" y="19244"/>
                </a:cubicBezTo>
                <a:cubicBezTo>
                  <a:pt x="9931" y="19375"/>
                  <a:pt x="9931" y="19375"/>
                  <a:pt x="9931" y="19375"/>
                </a:cubicBezTo>
                <a:cubicBezTo>
                  <a:pt x="9807" y="19375"/>
                  <a:pt x="9807" y="19375"/>
                  <a:pt x="9807" y="19375"/>
                </a:cubicBezTo>
                <a:cubicBezTo>
                  <a:pt x="9807" y="19375"/>
                  <a:pt x="9807" y="19375"/>
                  <a:pt x="9807" y="19375"/>
                </a:cubicBezTo>
                <a:cubicBezTo>
                  <a:pt x="9807" y="19375"/>
                  <a:pt x="9807" y="19375"/>
                  <a:pt x="9807" y="19375"/>
                </a:cubicBezTo>
                <a:cubicBezTo>
                  <a:pt x="9931" y="19505"/>
                  <a:pt x="9931" y="19505"/>
                  <a:pt x="9931" y="19505"/>
                </a:cubicBezTo>
                <a:cubicBezTo>
                  <a:pt x="10179" y="19375"/>
                  <a:pt x="10179" y="19375"/>
                  <a:pt x="10179" y="19375"/>
                </a:cubicBezTo>
                <a:cubicBezTo>
                  <a:pt x="10303" y="19505"/>
                  <a:pt x="10303" y="19505"/>
                  <a:pt x="10303" y="19505"/>
                </a:cubicBezTo>
                <a:cubicBezTo>
                  <a:pt x="10428" y="19636"/>
                  <a:pt x="10428" y="19636"/>
                  <a:pt x="10428" y="19636"/>
                </a:cubicBezTo>
                <a:cubicBezTo>
                  <a:pt x="10552" y="19636"/>
                  <a:pt x="10552" y="19636"/>
                  <a:pt x="10552" y="19636"/>
                </a:cubicBezTo>
                <a:cubicBezTo>
                  <a:pt x="10676" y="19767"/>
                  <a:pt x="10676" y="19767"/>
                  <a:pt x="10676" y="19767"/>
                </a:cubicBezTo>
                <a:cubicBezTo>
                  <a:pt x="10800" y="20029"/>
                  <a:pt x="10800" y="20029"/>
                  <a:pt x="10800" y="20029"/>
                </a:cubicBezTo>
                <a:cubicBezTo>
                  <a:pt x="10800" y="20029"/>
                  <a:pt x="10800" y="20029"/>
                  <a:pt x="10800" y="20029"/>
                </a:cubicBezTo>
                <a:cubicBezTo>
                  <a:pt x="10924" y="19898"/>
                  <a:pt x="10924" y="19898"/>
                  <a:pt x="10924" y="19898"/>
                </a:cubicBezTo>
                <a:cubicBezTo>
                  <a:pt x="10924" y="19898"/>
                  <a:pt x="10924" y="19898"/>
                  <a:pt x="10924" y="19898"/>
                </a:cubicBezTo>
                <a:cubicBezTo>
                  <a:pt x="11048" y="20160"/>
                  <a:pt x="11048" y="20160"/>
                  <a:pt x="11048" y="20160"/>
                </a:cubicBezTo>
                <a:cubicBezTo>
                  <a:pt x="11297" y="20160"/>
                  <a:pt x="11297" y="20160"/>
                  <a:pt x="11297" y="20160"/>
                </a:cubicBezTo>
                <a:cubicBezTo>
                  <a:pt x="11421" y="20160"/>
                  <a:pt x="11421" y="20160"/>
                  <a:pt x="11421" y="20160"/>
                </a:cubicBezTo>
                <a:cubicBezTo>
                  <a:pt x="11545" y="20291"/>
                  <a:pt x="11545" y="20291"/>
                  <a:pt x="11545" y="20291"/>
                </a:cubicBezTo>
                <a:cubicBezTo>
                  <a:pt x="11545" y="20422"/>
                  <a:pt x="11545" y="20422"/>
                  <a:pt x="11545" y="20422"/>
                </a:cubicBezTo>
                <a:cubicBezTo>
                  <a:pt x="11669" y="20422"/>
                  <a:pt x="11669" y="20422"/>
                  <a:pt x="11669" y="20422"/>
                </a:cubicBezTo>
                <a:cubicBezTo>
                  <a:pt x="11793" y="20553"/>
                  <a:pt x="11793" y="20553"/>
                  <a:pt x="11793" y="20553"/>
                </a:cubicBezTo>
                <a:cubicBezTo>
                  <a:pt x="11917" y="20684"/>
                  <a:pt x="11917" y="20684"/>
                  <a:pt x="11917" y="20684"/>
                </a:cubicBezTo>
                <a:cubicBezTo>
                  <a:pt x="12041" y="20815"/>
                  <a:pt x="12041" y="20815"/>
                  <a:pt x="12041" y="20815"/>
                </a:cubicBezTo>
                <a:cubicBezTo>
                  <a:pt x="12166" y="20945"/>
                  <a:pt x="12166" y="20945"/>
                  <a:pt x="12166" y="20945"/>
                </a:cubicBezTo>
                <a:cubicBezTo>
                  <a:pt x="12166" y="21076"/>
                  <a:pt x="12166" y="21076"/>
                  <a:pt x="12166" y="21076"/>
                </a:cubicBezTo>
                <a:cubicBezTo>
                  <a:pt x="12041" y="21207"/>
                  <a:pt x="12041" y="21207"/>
                  <a:pt x="12041" y="21207"/>
                </a:cubicBezTo>
                <a:cubicBezTo>
                  <a:pt x="12166" y="21338"/>
                  <a:pt x="12166" y="21338"/>
                  <a:pt x="12166" y="21338"/>
                </a:cubicBezTo>
                <a:cubicBezTo>
                  <a:pt x="12166" y="21469"/>
                  <a:pt x="12166" y="21469"/>
                  <a:pt x="12166" y="21469"/>
                </a:cubicBezTo>
                <a:cubicBezTo>
                  <a:pt x="12166" y="21469"/>
                  <a:pt x="12166" y="21469"/>
                  <a:pt x="12166" y="21469"/>
                </a:cubicBezTo>
                <a:cubicBezTo>
                  <a:pt x="12290" y="21600"/>
                  <a:pt x="12290" y="21600"/>
                  <a:pt x="12290" y="21600"/>
                </a:cubicBezTo>
                <a:cubicBezTo>
                  <a:pt x="12290" y="21600"/>
                  <a:pt x="12290" y="21600"/>
                  <a:pt x="12290" y="21600"/>
                </a:cubicBezTo>
                <a:cubicBezTo>
                  <a:pt x="12538" y="21469"/>
                  <a:pt x="12538" y="21469"/>
                  <a:pt x="12538" y="21469"/>
                </a:cubicBezTo>
                <a:cubicBezTo>
                  <a:pt x="12538" y="21207"/>
                  <a:pt x="12538" y="21207"/>
                  <a:pt x="12538" y="21207"/>
                </a:cubicBezTo>
                <a:cubicBezTo>
                  <a:pt x="12662" y="20815"/>
                  <a:pt x="12662" y="20815"/>
                  <a:pt x="12662" y="20815"/>
                </a:cubicBezTo>
                <a:cubicBezTo>
                  <a:pt x="12786" y="20684"/>
                  <a:pt x="12786" y="20684"/>
                  <a:pt x="12786" y="20684"/>
                </a:cubicBezTo>
                <a:cubicBezTo>
                  <a:pt x="12786" y="20553"/>
                  <a:pt x="12786" y="20553"/>
                  <a:pt x="12786" y="20553"/>
                </a:cubicBezTo>
                <a:cubicBezTo>
                  <a:pt x="12662" y="20553"/>
                  <a:pt x="12662" y="20553"/>
                  <a:pt x="12662" y="20553"/>
                </a:cubicBezTo>
                <a:cubicBezTo>
                  <a:pt x="12662" y="20422"/>
                  <a:pt x="12662" y="20422"/>
                  <a:pt x="12662" y="20422"/>
                </a:cubicBezTo>
                <a:cubicBezTo>
                  <a:pt x="12662" y="20291"/>
                  <a:pt x="12662" y="20291"/>
                  <a:pt x="12662" y="20291"/>
                </a:cubicBezTo>
                <a:cubicBezTo>
                  <a:pt x="12786" y="20291"/>
                  <a:pt x="12786" y="20291"/>
                  <a:pt x="12786" y="20291"/>
                </a:cubicBezTo>
                <a:cubicBezTo>
                  <a:pt x="12786" y="20160"/>
                  <a:pt x="12786" y="20160"/>
                  <a:pt x="12786" y="20160"/>
                </a:cubicBezTo>
                <a:cubicBezTo>
                  <a:pt x="12910" y="20029"/>
                  <a:pt x="12910" y="20029"/>
                  <a:pt x="12910" y="20029"/>
                </a:cubicBezTo>
                <a:cubicBezTo>
                  <a:pt x="12910" y="20029"/>
                  <a:pt x="12910" y="20029"/>
                  <a:pt x="12910" y="20029"/>
                </a:cubicBezTo>
                <a:cubicBezTo>
                  <a:pt x="12910" y="20029"/>
                  <a:pt x="12910" y="20029"/>
                  <a:pt x="12910" y="20029"/>
                </a:cubicBezTo>
                <a:cubicBezTo>
                  <a:pt x="13034" y="20029"/>
                  <a:pt x="13034" y="20029"/>
                  <a:pt x="13034" y="20029"/>
                </a:cubicBezTo>
                <a:cubicBezTo>
                  <a:pt x="13034" y="20029"/>
                  <a:pt x="13034" y="20029"/>
                  <a:pt x="13034" y="20029"/>
                </a:cubicBezTo>
                <a:cubicBezTo>
                  <a:pt x="13034" y="19898"/>
                  <a:pt x="13034" y="19898"/>
                  <a:pt x="13034" y="19898"/>
                </a:cubicBezTo>
                <a:cubicBezTo>
                  <a:pt x="13159" y="19767"/>
                  <a:pt x="13159" y="19767"/>
                  <a:pt x="13159" y="19767"/>
                </a:cubicBezTo>
                <a:cubicBezTo>
                  <a:pt x="13159" y="19767"/>
                  <a:pt x="13159" y="19767"/>
                  <a:pt x="13159" y="19767"/>
                </a:cubicBezTo>
                <a:cubicBezTo>
                  <a:pt x="13159" y="19636"/>
                  <a:pt x="13159" y="19636"/>
                  <a:pt x="13159" y="19636"/>
                </a:cubicBezTo>
                <a:cubicBezTo>
                  <a:pt x="13283" y="19636"/>
                  <a:pt x="13283" y="19636"/>
                  <a:pt x="13283" y="19636"/>
                </a:cubicBezTo>
                <a:cubicBezTo>
                  <a:pt x="13283" y="19505"/>
                  <a:pt x="13283" y="19505"/>
                  <a:pt x="13283" y="19505"/>
                </a:cubicBezTo>
                <a:cubicBezTo>
                  <a:pt x="13283" y="19505"/>
                  <a:pt x="13283" y="19505"/>
                  <a:pt x="13283" y="19505"/>
                </a:cubicBezTo>
                <a:cubicBezTo>
                  <a:pt x="13159" y="19375"/>
                  <a:pt x="13159" y="19375"/>
                  <a:pt x="13159" y="19375"/>
                </a:cubicBezTo>
                <a:cubicBezTo>
                  <a:pt x="13159" y="19244"/>
                  <a:pt x="13159" y="19244"/>
                  <a:pt x="13159" y="19244"/>
                </a:cubicBezTo>
                <a:cubicBezTo>
                  <a:pt x="13159" y="19244"/>
                  <a:pt x="13159" y="19244"/>
                  <a:pt x="13159" y="19244"/>
                </a:cubicBezTo>
                <a:cubicBezTo>
                  <a:pt x="13159" y="19244"/>
                  <a:pt x="13159" y="19244"/>
                  <a:pt x="13159" y="19244"/>
                </a:cubicBezTo>
                <a:cubicBezTo>
                  <a:pt x="13283" y="19375"/>
                  <a:pt x="13283" y="19375"/>
                  <a:pt x="13283" y="19375"/>
                </a:cubicBezTo>
                <a:cubicBezTo>
                  <a:pt x="13407" y="19505"/>
                  <a:pt x="13407" y="19505"/>
                  <a:pt x="13407" y="19505"/>
                </a:cubicBezTo>
                <a:cubicBezTo>
                  <a:pt x="13407" y="19505"/>
                  <a:pt x="13407" y="19505"/>
                  <a:pt x="13407" y="19505"/>
                </a:cubicBezTo>
                <a:cubicBezTo>
                  <a:pt x="13531" y="19505"/>
                  <a:pt x="13531" y="19505"/>
                  <a:pt x="13531" y="19505"/>
                </a:cubicBezTo>
                <a:cubicBezTo>
                  <a:pt x="13531" y="19505"/>
                  <a:pt x="13531" y="19505"/>
                  <a:pt x="13531" y="19505"/>
                </a:cubicBezTo>
                <a:cubicBezTo>
                  <a:pt x="13531" y="19636"/>
                  <a:pt x="13531" y="19636"/>
                  <a:pt x="13531" y="19636"/>
                </a:cubicBezTo>
                <a:cubicBezTo>
                  <a:pt x="13531" y="19636"/>
                  <a:pt x="13531" y="19636"/>
                  <a:pt x="13531" y="19636"/>
                </a:cubicBezTo>
                <a:cubicBezTo>
                  <a:pt x="13407" y="19767"/>
                  <a:pt x="13407" y="19767"/>
                  <a:pt x="13407" y="19767"/>
                </a:cubicBezTo>
                <a:cubicBezTo>
                  <a:pt x="13283" y="20029"/>
                  <a:pt x="13283" y="20029"/>
                  <a:pt x="13283" y="20029"/>
                </a:cubicBezTo>
                <a:cubicBezTo>
                  <a:pt x="13159" y="20029"/>
                  <a:pt x="13159" y="20029"/>
                  <a:pt x="13159" y="20029"/>
                </a:cubicBezTo>
                <a:cubicBezTo>
                  <a:pt x="13159" y="20160"/>
                  <a:pt x="13159" y="20160"/>
                  <a:pt x="13159" y="20160"/>
                </a:cubicBezTo>
                <a:cubicBezTo>
                  <a:pt x="13159" y="20160"/>
                  <a:pt x="13159" y="20160"/>
                  <a:pt x="13159" y="20160"/>
                </a:cubicBezTo>
                <a:cubicBezTo>
                  <a:pt x="13159" y="20160"/>
                  <a:pt x="13159" y="20160"/>
                  <a:pt x="13159" y="20160"/>
                </a:cubicBezTo>
                <a:cubicBezTo>
                  <a:pt x="13034" y="20291"/>
                  <a:pt x="13034" y="20291"/>
                  <a:pt x="13034" y="20291"/>
                </a:cubicBezTo>
                <a:cubicBezTo>
                  <a:pt x="12910" y="20291"/>
                  <a:pt x="12910" y="20291"/>
                  <a:pt x="12910" y="20291"/>
                </a:cubicBezTo>
                <a:cubicBezTo>
                  <a:pt x="12910" y="20422"/>
                  <a:pt x="12910" y="20422"/>
                  <a:pt x="12910" y="20422"/>
                </a:cubicBezTo>
                <a:cubicBezTo>
                  <a:pt x="12786" y="20422"/>
                  <a:pt x="12786" y="20422"/>
                  <a:pt x="12786" y="20422"/>
                </a:cubicBezTo>
                <a:cubicBezTo>
                  <a:pt x="12786" y="20422"/>
                  <a:pt x="12786" y="20422"/>
                  <a:pt x="12786" y="20422"/>
                </a:cubicBezTo>
                <a:cubicBezTo>
                  <a:pt x="12786" y="20422"/>
                  <a:pt x="12786" y="20422"/>
                  <a:pt x="12786" y="20422"/>
                </a:cubicBezTo>
                <a:cubicBezTo>
                  <a:pt x="12910" y="20553"/>
                  <a:pt x="12910" y="20553"/>
                  <a:pt x="12910" y="20553"/>
                </a:cubicBezTo>
                <a:cubicBezTo>
                  <a:pt x="13283" y="20291"/>
                  <a:pt x="13283" y="20291"/>
                  <a:pt x="13283" y="20291"/>
                </a:cubicBezTo>
                <a:cubicBezTo>
                  <a:pt x="13407" y="20029"/>
                  <a:pt x="13407" y="20029"/>
                  <a:pt x="13407" y="20029"/>
                </a:cubicBezTo>
                <a:cubicBezTo>
                  <a:pt x="13655" y="19636"/>
                  <a:pt x="13655" y="19636"/>
                  <a:pt x="13655" y="19636"/>
                </a:cubicBezTo>
                <a:cubicBezTo>
                  <a:pt x="13779" y="19375"/>
                  <a:pt x="13779" y="19375"/>
                  <a:pt x="13779" y="19375"/>
                </a:cubicBezTo>
                <a:cubicBezTo>
                  <a:pt x="13903" y="19113"/>
                  <a:pt x="13903" y="19113"/>
                  <a:pt x="13903" y="19113"/>
                </a:cubicBezTo>
                <a:cubicBezTo>
                  <a:pt x="14152" y="18720"/>
                  <a:pt x="14152" y="18720"/>
                  <a:pt x="14152" y="18720"/>
                </a:cubicBezTo>
                <a:cubicBezTo>
                  <a:pt x="14400" y="18458"/>
                  <a:pt x="14400" y="18458"/>
                  <a:pt x="14400" y="18458"/>
                </a:cubicBezTo>
                <a:cubicBezTo>
                  <a:pt x="14400" y="18327"/>
                  <a:pt x="14400" y="18327"/>
                  <a:pt x="14400" y="18327"/>
                </a:cubicBezTo>
                <a:cubicBezTo>
                  <a:pt x="14400" y="18327"/>
                  <a:pt x="14400" y="18327"/>
                  <a:pt x="14400" y="18327"/>
                </a:cubicBezTo>
                <a:cubicBezTo>
                  <a:pt x="14400" y="18196"/>
                  <a:pt x="14400" y="18196"/>
                  <a:pt x="14400" y="18196"/>
                </a:cubicBezTo>
                <a:cubicBezTo>
                  <a:pt x="14400" y="18196"/>
                  <a:pt x="14400" y="18196"/>
                  <a:pt x="14400" y="18196"/>
                </a:cubicBezTo>
                <a:cubicBezTo>
                  <a:pt x="14524" y="18065"/>
                  <a:pt x="14524" y="18065"/>
                  <a:pt x="14524" y="18065"/>
                </a:cubicBezTo>
                <a:cubicBezTo>
                  <a:pt x="14524" y="18065"/>
                  <a:pt x="14524" y="18065"/>
                  <a:pt x="14524" y="18065"/>
                </a:cubicBezTo>
                <a:cubicBezTo>
                  <a:pt x="14524" y="17935"/>
                  <a:pt x="14524" y="17935"/>
                  <a:pt x="14524" y="17935"/>
                </a:cubicBezTo>
                <a:cubicBezTo>
                  <a:pt x="14524" y="17935"/>
                  <a:pt x="14524" y="17935"/>
                  <a:pt x="14524" y="17935"/>
                </a:cubicBezTo>
                <a:cubicBezTo>
                  <a:pt x="14524" y="17804"/>
                  <a:pt x="14524" y="17804"/>
                  <a:pt x="14524" y="17804"/>
                </a:cubicBezTo>
                <a:cubicBezTo>
                  <a:pt x="14524" y="17804"/>
                  <a:pt x="14524" y="17804"/>
                  <a:pt x="14524" y="17804"/>
                </a:cubicBezTo>
                <a:cubicBezTo>
                  <a:pt x="14524" y="17673"/>
                  <a:pt x="14524" y="17673"/>
                  <a:pt x="14524" y="17673"/>
                </a:cubicBezTo>
                <a:cubicBezTo>
                  <a:pt x="14400" y="17542"/>
                  <a:pt x="14400" y="17542"/>
                  <a:pt x="14400" y="17542"/>
                </a:cubicBezTo>
                <a:cubicBezTo>
                  <a:pt x="14400" y="17542"/>
                  <a:pt x="14400" y="17542"/>
                  <a:pt x="14400" y="17542"/>
                </a:cubicBezTo>
                <a:cubicBezTo>
                  <a:pt x="14400" y="17411"/>
                  <a:pt x="14400" y="17411"/>
                  <a:pt x="14400" y="17411"/>
                </a:cubicBezTo>
                <a:cubicBezTo>
                  <a:pt x="14400" y="17411"/>
                  <a:pt x="14400" y="17411"/>
                  <a:pt x="14400" y="17411"/>
                </a:cubicBezTo>
                <a:cubicBezTo>
                  <a:pt x="14400" y="17280"/>
                  <a:pt x="14400" y="17280"/>
                  <a:pt x="14400" y="17280"/>
                </a:cubicBezTo>
                <a:cubicBezTo>
                  <a:pt x="14276" y="17018"/>
                  <a:pt x="14276" y="17018"/>
                  <a:pt x="14276" y="17018"/>
                </a:cubicBezTo>
                <a:cubicBezTo>
                  <a:pt x="14400" y="17018"/>
                  <a:pt x="14400" y="17018"/>
                  <a:pt x="14400" y="17018"/>
                </a:cubicBezTo>
                <a:cubicBezTo>
                  <a:pt x="14524" y="17018"/>
                  <a:pt x="14524" y="17018"/>
                  <a:pt x="14524" y="17018"/>
                </a:cubicBezTo>
                <a:cubicBezTo>
                  <a:pt x="14400" y="16887"/>
                  <a:pt x="14400" y="16887"/>
                  <a:pt x="14400" y="16887"/>
                </a:cubicBezTo>
                <a:cubicBezTo>
                  <a:pt x="14400" y="16887"/>
                  <a:pt x="14400" y="16887"/>
                  <a:pt x="14400" y="16887"/>
                </a:cubicBezTo>
                <a:cubicBezTo>
                  <a:pt x="14524" y="16887"/>
                  <a:pt x="14524" y="16887"/>
                  <a:pt x="14524" y="16887"/>
                </a:cubicBezTo>
                <a:cubicBezTo>
                  <a:pt x="14524" y="16756"/>
                  <a:pt x="14524" y="16756"/>
                  <a:pt x="14524" y="16756"/>
                </a:cubicBezTo>
                <a:cubicBezTo>
                  <a:pt x="14400" y="16756"/>
                  <a:pt x="14400" y="16756"/>
                  <a:pt x="14400" y="16756"/>
                </a:cubicBezTo>
                <a:cubicBezTo>
                  <a:pt x="14524" y="16625"/>
                  <a:pt x="14524" y="16625"/>
                  <a:pt x="14524" y="16625"/>
                </a:cubicBezTo>
                <a:cubicBezTo>
                  <a:pt x="14524" y="16625"/>
                  <a:pt x="14524" y="16625"/>
                  <a:pt x="14524" y="16625"/>
                </a:cubicBezTo>
                <a:cubicBezTo>
                  <a:pt x="14648" y="16625"/>
                  <a:pt x="14648" y="16625"/>
                  <a:pt x="14648" y="16625"/>
                </a:cubicBezTo>
                <a:cubicBezTo>
                  <a:pt x="14772" y="16495"/>
                  <a:pt x="14772" y="16495"/>
                  <a:pt x="14772" y="16495"/>
                </a:cubicBezTo>
                <a:cubicBezTo>
                  <a:pt x="14897" y="16364"/>
                  <a:pt x="14897" y="16364"/>
                  <a:pt x="14897" y="16364"/>
                </a:cubicBezTo>
                <a:cubicBezTo>
                  <a:pt x="14897" y="16364"/>
                  <a:pt x="14897" y="16364"/>
                  <a:pt x="14897" y="16364"/>
                </a:cubicBezTo>
                <a:cubicBezTo>
                  <a:pt x="15021" y="16233"/>
                  <a:pt x="15021" y="16233"/>
                  <a:pt x="15021" y="16233"/>
                </a:cubicBezTo>
                <a:cubicBezTo>
                  <a:pt x="15269" y="16102"/>
                  <a:pt x="15269" y="16102"/>
                  <a:pt x="15269" y="16102"/>
                </a:cubicBezTo>
                <a:cubicBezTo>
                  <a:pt x="15393" y="15840"/>
                  <a:pt x="15393" y="15840"/>
                  <a:pt x="15393" y="15840"/>
                </a:cubicBezTo>
                <a:cubicBezTo>
                  <a:pt x="15641" y="15840"/>
                  <a:pt x="15641" y="15840"/>
                  <a:pt x="15641" y="15840"/>
                </a:cubicBezTo>
                <a:cubicBezTo>
                  <a:pt x="15766" y="15709"/>
                  <a:pt x="15766" y="15709"/>
                  <a:pt x="15766" y="15709"/>
                </a:cubicBezTo>
                <a:cubicBezTo>
                  <a:pt x="15890" y="15709"/>
                  <a:pt x="15890" y="15709"/>
                  <a:pt x="15890" y="15709"/>
                </a:cubicBezTo>
                <a:cubicBezTo>
                  <a:pt x="16014" y="15709"/>
                  <a:pt x="16014" y="15709"/>
                  <a:pt x="16014" y="15709"/>
                </a:cubicBezTo>
                <a:cubicBezTo>
                  <a:pt x="16014" y="15709"/>
                  <a:pt x="16014" y="15709"/>
                  <a:pt x="16014" y="15709"/>
                </a:cubicBezTo>
                <a:cubicBezTo>
                  <a:pt x="16138" y="15709"/>
                  <a:pt x="16138" y="15709"/>
                  <a:pt x="16138" y="15709"/>
                </a:cubicBezTo>
                <a:cubicBezTo>
                  <a:pt x="16138" y="15709"/>
                  <a:pt x="16138" y="15709"/>
                  <a:pt x="16138" y="15709"/>
                </a:cubicBezTo>
                <a:cubicBezTo>
                  <a:pt x="16262" y="15578"/>
                  <a:pt x="16262" y="15578"/>
                  <a:pt x="16262" y="15578"/>
                </a:cubicBezTo>
                <a:cubicBezTo>
                  <a:pt x="16386" y="15316"/>
                  <a:pt x="16386" y="15316"/>
                  <a:pt x="16386" y="15316"/>
                </a:cubicBezTo>
                <a:cubicBezTo>
                  <a:pt x="16510" y="15316"/>
                  <a:pt x="16510" y="15316"/>
                  <a:pt x="16510" y="15316"/>
                </a:cubicBezTo>
                <a:cubicBezTo>
                  <a:pt x="16510" y="15316"/>
                  <a:pt x="16510" y="15316"/>
                  <a:pt x="16510" y="15316"/>
                </a:cubicBezTo>
                <a:cubicBezTo>
                  <a:pt x="16510" y="15316"/>
                  <a:pt x="16510" y="15316"/>
                  <a:pt x="16510" y="15316"/>
                </a:cubicBezTo>
                <a:cubicBezTo>
                  <a:pt x="16386" y="15316"/>
                  <a:pt x="16386" y="15316"/>
                  <a:pt x="16386" y="15316"/>
                </a:cubicBezTo>
                <a:cubicBezTo>
                  <a:pt x="16386" y="15185"/>
                  <a:pt x="16386" y="15185"/>
                  <a:pt x="16386" y="15185"/>
                </a:cubicBezTo>
                <a:cubicBezTo>
                  <a:pt x="16510" y="15185"/>
                  <a:pt x="16510" y="15185"/>
                  <a:pt x="16510" y="15185"/>
                </a:cubicBezTo>
                <a:cubicBezTo>
                  <a:pt x="16634" y="15055"/>
                  <a:pt x="16634" y="15055"/>
                  <a:pt x="16634" y="15055"/>
                </a:cubicBezTo>
                <a:cubicBezTo>
                  <a:pt x="16634" y="15055"/>
                  <a:pt x="16634" y="15055"/>
                  <a:pt x="16634" y="15055"/>
                </a:cubicBezTo>
                <a:cubicBezTo>
                  <a:pt x="16759" y="15055"/>
                  <a:pt x="16759" y="15055"/>
                  <a:pt x="16759" y="15055"/>
                </a:cubicBezTo>
                <a:cubicBezTo>
                  <a:pt x="16883" y="15055"/>
                  <a:pt x="16883" y="15055"/>
                  <a:pt x="16883" y="15055"/>
                </a:cubicBezTo>
                <a:cubicBezTo>
                  <a:pt x="16883" y="15055"/>
                  <a:pt x="16883" y="15055"/>
                  <a:pt x="16883" y="15055"/>
                </a:cubicBezTo>
                <a:cubicBezTo>
                  <a:pt x="16883" y="15055"/>
                  <a:pt x="16883" y="15055"/>
                  <a:pt x="16883" y="15055"/>
                </a:cubicBezTo>
                <a:cubicBezTo>
                  <a:pt x="16759" y="15185"/>
                  <a:pt x="16759" y="15185"/>
                  <a:pt x="16759" y="15185"/>
                </a:cubicBezTo>
                <a:cubicBezTo>
                  <a:pt x="16634" y="15185"/>
                  <a:pt x="16634" y="15185"/>
                  <a:pt x="16634" y="15185"/>
                </a:cubicBezTo>
                <a:cubicBezTo>
                  <a:pt x="16634" y="15185"/>
                  <a:pt x="16634" y="15185"/>
                  <a:pt x="16634" y="15185"/>
                </a:cubicBezTo>
                <a:cubicBezTo>
                  <a:pt x="16634" y="15316"/>
                  <a:pt x="16634" y="15316"/>
                  <a:pt x="16634" y="15316"/>
                </a:cubicBezTo>
                <a:cubicBezTo>
                  <a:pt x="16883" y="15185"/>
                  <a:pt x="16883" y="15185"/>
                  <a:pt x="16883" y="15185"/>
                </a:cubicBezTo>
                <a:cubicBezTo>
                  <a:pt x="17131" y="15055"/>
                  <a:pt x="17131" y="15055"/>
                  <a:pt x="17131" y="15055"/>
                </a:cubicBezTo>
                <a:cubicBezTo>
                  <a:pt x="17131" y="15055"/>
                  <a:pt x="17131" y="15055"/>
                  <a:pt x="17131" y="15055"/>
                </a:cubicBezTo>
                <a:cubicBezTo>
                  <a:pt x="17131" y="15055"/>
                  <a:pt x="17131" y="15055"/>
                  <a:pt x="17131" y="15055"/>
                </a:cubicBezTo>
                <a:cubicBezTo>
                  <a:pt x="17255" y="15055"/>
                  <a:pt x="17255" y="15055"/>
                  <a:pt x="17255" y="15055"/>
                </a:cubicBezTo>
                <a:cubicBezTo>
                  <a:pt x="17255" y="15055"/>
                  <a:pt x="17255" y="15055"/>
                  <a:pt x="17255" y="15055"/>
                </a:cubicBezTo>
                <a:cubicBezTo>
                  <a:pt x="17255" y="15055"/>
                  <a:pt x="17255" y="15185"/>
                  <a:pt x="17255" y="15185"/>
                </a:cubicBezTo>
                <a:cubicBezTo>
                  <a:pt x="17255" y="15185"/>
                  <a:pt x="17379" y="15185"/>
                  <a:pt x="17379" y="15185"/>
                </a:cubicBezTo>
                <a:cubicBezTo>
                  <a:pt x="17503" y="15185"/>
                  <a:pt x="17503" y="15185"/>
                  <a:pt x="17503" y="15185"/>
                </a:cubicBezTo>
                <a:cubicBezTo>
                  <a:pt x="17628" y="15185"/>
                  <a:pt x="17628" y="15185"/>
                  <a:pt x="17628" y="15185"/>
                </a:cubicBezTo>
                <a:cubicBezTo>
                  <a:pt x="17876" y="15185"/>
                  <a:pt x="17876" y="15185"/>
                  <a:pt x="17876" y="15185"/>
                </a:cubicBezTo>
                <a:cubicBezTo>
                  <a:pt x="18000" y="15055"/>
                  <a:pt x="18000" y="15055"/>
                  <a:pt x="18000" y="15055"/>
                </a:cubicBezTo>
                <a:cubicBezTo>
                  <a:pt x="18000" y="15055"/>
                  <a:pt x="18000" y="15055"/>
                  <a:pt x="18000" y="15055"/>
                </a:cubicBezTo>
                <a:cubicBezTo>
                  <a:pt x="17876" y="15055"/>
                  <a:pt x="17876" y="15055"/>
                  <a:pt x="17876" y="15055"/>
                </a:cubicBezTo>
                <a:cubicBezTo>
                  <a:pt x="17876" y="14924"/>
                  <a:pt x="17876" y="14924"/>
                  <a:pt x="17876" y="14924"/>
                </a:cubicBezTo>
                <a:cubicBezTo>
                  <a:pt x="18124" y="14793"/>
                  <a:pt x="18124" y="14793"/>
                  <a:pt x="18124" y="14793"/>
                </a:cubicBezTo>
                <a:cubicBezTo>
                  <a:pt x="18372" y="14662"/>
                  <a:pt x="18372" y="14662"/>
                  <a:pt x="18372" y="14662"/>
                </a:cubicBezTo>
                <a:cubicBezTo>
                  <a:pt x="18497" y="14662"/>
                  <a:pt x="18497" y="14662"/>
                  <a:pt x="18497" y="14662"/>
                </a:cubicBezTo>
                <a:cubicBezTo>
                  <a:pt x="18497" y="14531"/>
                  <a:pt x="18497" y="14531"/>
                  <a:pt x="18497" y="14531"/>
                </a:cubicBezTo>
                <a:cubicBezTo>
                  <a:pt x="18497" y="14531"/>
                  <a:pt x="18497" y="14531"/>
                  <a:pt x="18497" y="14531"/>
                </a:cubicBezTo>
                <a:cubicBezTo>
                  <a:pt x="18372" y="14400"/>
                  <a:pt x="18372" y="14400"/>
                  <a:pt x="18372" y="14400"/>
                </a:cubicBezTo>
                <a:cubicBezTo>
                  <a:pt x="18497" y="14269"/>
                  <a:pt x="18497" y="14269"/>
                  <a:pt x="18497" y="14269"/>
                </a:cubicBezTo>
                <a:cubicBezTo>
                  <a:pt x="18497" y="14138"/>
                  <a:pt x="18497" y="14138"/>
                  <a:pt x="18497" y="14138"/>
                </a:cubicBezTo>
                <a:cubicBezTo>
                  <a:pt x="18497" y="14007"/>
                  <a:pt x="18497" y="14007"/>
                  <a:pt x="18497" y="14007"/>
                </a:cubicBezTo>
                <a:cubicBezTo>
                  <a:pt x="18621" y="14007"/>
                  <a:pt x="18621" y="14007"/>
                  <a:pt x="18621" y="14007"/>
                </a:cubicBezTo>
                <a:cubicBezTo>
                  <a:pt x="18745" y="13876"/>
                  <a:pt x="18745" y="13876"/>
                  <a:pt x="18745" y="13876"/>
                </a:cubicBezTo>
                <a:cubicBezTo>
                  <a:pt x="18745" y="13876"/>
                  <a:pt x="18745" y="13876"/>
                  <a:pt x="18745" y="13876"/>
                </a:cubicBezTo>
                <a:cubicBezTo>
                  <a:pt x="18745" y="13745"/>
                  <a:pt x="18745" y="13745"/>
                  <a:pt x="18745" y="13745"/>
                </a:cubicBezTo>
                <a:cubicBezTo>
                  <a:pt x="18869" y="13615"/>
                  <a:pt x="18869" y="13615"/>
                  <a:pt x="18869" y="13615"/>
                </a:cubicBezTo>
                <a:cubicBezTo>
                  <a:pt x="19117" y="13353"/>
                  <a:pt x="19117" y="13353"/>
                  <a:pt x="19117" y="13353"/>
                </a:cubicBezTo>
                <a:cubicBezTo>
                  <a:pt x="19117" y="13222"/>
                  <a:pt x="19117" y="13222"/>
                  <a:pt x="19117" y="13222"/>
                </a:cubicBezTo>
                <a:cubicBezTo>
                  <a:pt x="18993" y="12829"/>
                  <a:pt x="18993" y="12829"/>
                  <a:pt x="18993" y="12829"/>
                </a:cubicBezTo>
                <a:cubicBezTo>
                  <a:pt x="18993" y="12829"/>
                  <a:pt x="18993" y="12829"/>
                  <a:pt x="18993" y="12829"/>
                </a:cubicBezTo>
                <a:cubicBezTo>
                  <a:pt x="18993" y="12567"/>
                  <a:pt x="18993" y="12567"/>
                  <a:pt x="18993" y="12567"/>
                </a:cubicBezTo>
                <a:cubicBezTo>
                  <a:pt x="19117" y="12567"/>
                  <a:pt x="19117" y="12567"/>
                  <a:pt x="19117" y="12567"/>
                </a:cubicBezTo>
                <a:cubicBezTo>
                  <a:pt x="19117" y="12436"/>
                  <a:pt x="19117" y="12436"/>
                  <a:pt x="19117" y="12436"/>
                </a:cubicBezTo>
                <a:cubicBezTo>
                  <a:pt x="19241" y="12305"/>
                  <a:pt x="19241" y="12305"/>
                  <a:pt x="19241" y="12305"/>
                </a:cubicBezTo>
                <a:cubicBezTo>
                  <a:pt x="19241" y="12305"/>
                  <a:pt x="19241" y="12305"/>
                  <a:pt x="19241" y="12305"/>
                </a:cubicBezTo>
                <a:cubicBezTo>
                  <a:pt x="19241" y="12044"/>
                  <a:pt x="19241" y="12044"/>
                  <a:pt x="19241" y="12044"/>
                </a:cubicBezTo>
                <a:cubicBezTo>
                  <a:pt x="19366" y="11913"/>
                  <a:pt x="19366" y="11913"/>
                  <a:pt x="19366" y="11913"/>
                </a:cubicBezTo>
                <a:cubicBezTo>
                  <a:pt x="19366" y="11651"/>
                  <a:pt x="19366" y="11651"/>
                  <a:pt x="19366" y="11651"/>
                </a:cubicBezTo>
                <a:cubicBezTo>
                  <a:pt x="19366" y="11520"/>
                  <a:pt x="19366" y="11520"/>
                  <a:pt x="19366" y="11520"/>
                </a:cubicBezTo>
                <a:cubicBezTo>
                  <a:pt x="19366" y="11520"/>
                  <a:pt x="19366" y="11520"/>
                  <a:pt x="19366" y="11520"/>
                </a:cubicBezTo>
                <a:cubicBezTo>
                  <a:pt x="19366" y="11258"/>
                  <a:pt x="19366" y="11258"/>
                  <a:pt x="19366" y="11258"/>
                </a:cubicBezTo>
                <a:cubicBezTo>
                  <a:pt x="19366" y="10604"/>
                  <a:pt x="19366" y="10604"/>
                  <a:pt x="19366" y="10604"/>
                </a:cubicBezTo>
                <a:cubicBezTo>
                  <a:pt x="19366" y="10473"/>
                  <a:pt x="19366" y="10473"/>
                  <a:pt x="19366" y="10473"/>
                </a:cubicBezTo>
                <a:cubicBezTo>
                  <a:pt x="19366" y="10342"/>
                  <a:pt x="19366" y="10342"/>
                  <a:pt x="19366" y="10342"/>
                </a:cubicBezTo>
                <a:cubicBezTo>
                  <a:pt x="19366" y="10211"/>
                  <a:pt x="19366" y="10211"/>
                  <a:pt x="19366" y="10211"/>
                </a:cubicBezTo>
                <a:cubicBezTo>
                  <a:pt x="19366" y="10342"/>
                  <a:pt x="19366" y="10342"/>
                  <a:pt x="19366" y="10342"/>
                </a:cubicBezTo>
                <a:cubicBezTo>
                  <a:pt x="19241" y="10211"/>
                  <a:pt x="19241" y="10211"/>
                  <a:pt x="19241" y="10211"/>
                </a:cubicBezTo>
                <a:cubicBezTo>
                  <a:pt x="19241" y="10211"/>
                  <a:pt x="19241" y="10211"/>
                  <a:pt x="19241" y="10211"/>
                </a:cubicBezTo>
                <a:cubicBezTo>
                  <a:pt x="19366" y="10080"/>
                  <a:pt x="19366" y="10080"/>
                  <a:pt x="19366" y="10080"/>
                </a:cubicBezTo>
                <a:cubicBezTo>
                  <a:pt x="19366" y="9949"/>
                  <a:pt x="19366" y="9949"/>
                  <a:pt x="19366" y="9949"/>
                </a:cubicBezTo>
                <a:cubicBezTo>
                  <a:pt x="19366" y="9818"/>
                  <a:pt x="19366" y="9818"/>
                  <a:pt x="19366" y="9818"/>
                </a:cubicBezTo>
                <a:cubicBezTo>
                  <a:pt x="19366" y="9818"/>
                  <a:pt x="19366" y="9818"/>
                  <a:pt x="19366" y="9818"/>
                </a:cubicBezTo>
                <a:cubicBezTo>
                  <a:pt x="19366" y="9687"/>
                  <a:pt x="19366" y="9687"/>
                  <a:pt x="19366" y="9687"/>
                </a:cubicBezTo>
                <a:cubicBezTo>
                  <a:pt x="19366" y="9556"/>
                  <a:pt x="19366" y="9556"/>
                  <a:pt x="19366" y="9556"/>
                </a:cubicBezTo>
                <a:cubicBezTo>
                  <a:pt x="19241" y="9556"/>
                  <a:pt x="19241" y="9556"/>
                  <a:pt x="19241" y="9556"/>
                </a:cubicBezTo>
                <a:cubicBezTo>
                  <a:pt x="19241" y="9556"/>
                  <a:pt x="19241" y="9556"/>
                  <a:pt x="19241" y="9556"/>
                </a:cubicBezTo>
                <a:cubicBezTo>
                  <a:pt x="19241" y="9425"/>
                  <a:pt x="19241" y="9425"/>
                  <a:pt x="19241" y="9425"/>
                </a:cubicBezTo>
                <a:cubicBezTo>
                  <a:pt x="19241" y="9556"/>
                  <a:pt x="19241" y="9556"/>
                  <a:pt x="19241" y="9556"/>
                </a:cubicBezTo>
                <a:cubicBezTo>
                  <a:pt x="19366" y="9556"/>
                  <a:pt x="19366" y="9556"/>
                  <a:pt x="19366" y="9556"/>
                </a:cubicBezTo>
                <a:cubicBezTo>
                  <a:pt x="19490" y="9556"/>
                  <a:pt x="19490" y="9556"/>
                  <a:pt x="19490" y="9556"/>
                </a:cubicBezTo>
                <a:cubicBezTo>
                  <a:pt x="19490" y="9425"/>
                  <a:pt x="19490" y="9425"/>
                  <a:pt x="19490" y="9425"/>
                </a:cubicBezTo>
                <a:cubicBezTo>
                  <a:pt x="19490" y="9425"/>
                  <a:pt x="19490" y="9425"/>
                  <a:pt x="19490" y="9425"/>
                </a:cubicBezTo>
                <a:cubicBezTo>
                  <a:pt x="19614" y="9556"/>
                  <a:pt x="19614" y="9556"/>
                  <a:pt x="19614" y="9556"/>
                </a:cubicBezTo>
                <a:cubicBezTo>
                  <a:pt x="19614" y="9556"/>
                  <a:pt x="19614" y="9556"/>
                  <a:pt x="19614" y="9556"/>
                </a:cubicBezTo>
                <a:cubicBezTo>
                  <a:pt x="19614" y="9687"/>
                  <a:pt x="19614" y="9687"/>
                  <a:pt x="19614" y="9687"/>
                </a:cubicBezTo>
                <a:cubicBezTo>
                  <a:pt x="19490" y="9687"/>
                  <a:pt x="19490" y="9687"/>
                  <a:pt x="19490" y="9687"/>
                </a:cubicBezTo>
                <a:cubicBezTo>
                  <a:pt x="19490" y="9818"/>
                  <a:pt x="19490" y="9818"/>
                  <a:pt x="19490" y="9818"/>
                </a:cubicBezTo>
                <a:cubicBezTo>
                  <a:pt x="19490" y="9818"/>
                  <a:pt x="19490" y="9818"/>
                  <a:pt x="19490" y="9818"/>
                </a:cubicBezTo>
                <a:cubicBezTo>
                  <a:pt x="19614" y="9687"/>
                  <a:pt x="19614" y="9687"/>
                  <a:pt x="19614" y="9687"/>
                </a:cubicBezTo>
                <a:cubicBezTo>
                  <a:pt x="19738" y="9556"/>
                  <a:pt x="19738" y="9556"/>
                  <a:pt x="19738" y="9556"/>
                </a:cubicBezTo>
                <a:cubicBezTo>
                  <a:pt x="19986" y="9295"/>
                  <a:pt x="19986" y="9295"/>
                  <a:pt x="19986" y="9295"/>
                </a:cubicBezTo>
                <a:cubicBezTo>
                  <a:pt x="20110" y="9164"/>
                  <a:pt x="20110" y="9164"/>
                  <a:pt x="20110" y="9164"/>
                </a:cubicBezTo>
                <a:cubicBezTo>
                  <a:pt x="20110" y="9033"/>
                  <a:pt x="20110" y="9033"/>
                  <a:pt x="20110" y="9033"/>
                </a:cubicBezTo>
                <a:cubicBezTo>
                  <a:pt x="20110" y="8902"/>
                  <a:pt x="20110" y="8902"/>
                  <a:pt x="20110" y="8902"/>
                </a:cubicBezTo>
                <a:cubicBezTo>
                  <a:pt x="20234" y="8771"/>
                  <a:pt x="20234" y="8771"/>
                  <a:pt x="20234" y="8771"/>
                </a:cubicBezTo>
                <a:cubicBezTo>
                  <a:pt x="20359" y="8640"/>
                  <a:pt x="20359" y="8640"/>
                  <a:pt x="20359" y="8640"/>
                </a:cubicBezTo>
                <a:cubicBezTo>
                  <a:pt x="20607" y="8378"/>
                  <a:pt x="20607" y="8378"/>
                  <a:pt x="20607" y="8378"/>
                </a:cubicBezTo>
                <a:cubicBezTo>
                  <a:pt x="20607" y="8378"/>
                  <a:pt x="20607" y="8378"/>
                  <a:pt x="20607" y="8378"/>
                </a:cubicBezTo>
                <a:cubicBezTo>
                  <a:pt x="20731" y="8378"/>
                  <a:pt x="20731" y="8378"/>
                  <a:pt x="20731" y="8378"/>
                </a:cubicBezTo>
                <a:cubicBezTo>
                  <a:pt x="20731" y="8247"/>
                  <a:pt x="20731" y="8247"/>
                  <a:pt x="20731" y="8247"/>
                </a:cubicBezTo>
                <a:cubicBezTo>
                  <a:pt x="20979" y="7985"/>
                  <a:pt x="20979" y="7985"/>
                  <a:pt x="20979" y="7985"/>
                </a:cubicBezTo>
                <a:cubicBezTo>
                  <a:pt x="21228" y="7724"/>
                  <a:pt x="21228" y="7724"/>
                  <a:pt x="21228" y="7724"/>
                </a:cubicBezTo>
                <a:cubicBezTo>
                  <a:pt x="21352" y="7593"/>
                  <a:pt x="21352" y="7593"/>
                  <a:pt x="21352" y="7593"/>
                </a:cubicBezTo>
                <a:cubicBezTo>
                  <a:pt x="21476" y="7331"/>
                  <a:pt x="21476" y="7331"/>
                  <a:pt x="21476" y="7331"/>
                </a:cubicBezTo>
                <a:cubicBezTo>
                  <a:pt x="21476" y="7200"/>
                  <a:pt x="21476" y="7200"/>
                  <a:pt x="21476" y="7200"/>
                </a:cubicBezTo>
                <a:cubicBezTo>
                  <a:pt x="21600" y="7200"/>
                  <a:pt x="21600" y="7200"/>
                  <a:pt x="21600" y="7200"/>
                </a:cubicBezTo>
                <a:cubicBezTo>
                  <a:pt x="21600" y="7069"/>
                  <a:pt x="21600" y="7069"/>
                  <a:pt x="21600" y="7069"/>
                </a:cubicBezTo>
                <a:cubicBezTo>
                  <a:pt x="21476" y="6938"/>
                  <a:pt x="21476" y="6938"/>
                  <a:pt x="21476" y="6938"/>
                </a:cubicBezTo>
                <a:cubicBezTo>
                  <a:pt x="21476" y="6807"/>
                  <a:pt x="21476" y="6807"/>
                  <a:pt x="21476" y="6807"/>
                </a:cubicBezTo>
                <a:cubicBezTo>
                  <a:pt x="21600" y="6807"/>
                  <a:pt x="21600" y="6807"/>
                  <a:pt x="21600" y="6807"/>
                </a:cubicBezTo>
                <a:cubicBezTo>
                  <a:pt x="21600" y="6545"/>
                  <a:pt x="21600" y="6545"/>
                  <a:pt x="21600" y="6545"/>
                </a:cubicBezTo>
                <a:cubicBezTo>
                  <a:pt x="21476" y="6545"/>
                  <a:pt x="21476" y="6545"/>
                  <a:pt x="21476" y="6545"/>
                </a:cubicBezTo>
                <a:cubicBezTo>
                  <a:pt x="21476" y="6415"/>
                  <a:pt x="21476" y="6415"/>
                  <a:pt x="21476" y="6415"/>
                </a:cubicBezTo>
                <a:cubicBezTo>
                  <a:pt x="21228" y="6022"/>
                  <a:pt x="21228" y="6022"/>
                  <a:pt x="21228" y="6022"/>
                </a:cubicBezTo>
                <a:cubicBezTo>
                  <a:pt x="21228" y="5891"/>
                  <a:pt x="21228" y="5891"/>
                  <a:pt x="21228" y="5891"/>
                </a:cubicBezTo>
                <a:cubicBezTo>
                  <a:pt x="21228" y="5629"/>
                  <a:pt x="21228" y="5629"/>
                  <a:pt x="21228" y="5629"/>
                </a:cubicBezTo>
                <a:cubicBezTo>
                  <a:pt x="20855" y="5498"/>
                  <a:pt x="20855" y="5498"/>
                  <a:pt x="20855" y="5498"/>
                </a:cubicBezTo>
                <a:cubicBezTo>
                  <a:pt x="20731" y="5498"/>
                  <a:pt x="20731" y="5498"/>
                  <a:pt x="20731" y="5498"/>
                </a:cubicBezTo>
                <a:cubicBezTo>
                  <a:pt x="20483" y="5629"/>
                  <a:pt x="20483" y="5629"/>
                  <a:pt x="20483" y="5629"/>
                </a:cubicBezTo>
                <a:cubicBezTo>
                  <a:pt x="20359" y="5498"/>
                  <a:pt x="20359" y="5498"/>
                  <a:pt x="20359" y="5498"/>
                </a:cubicBezTo>
                <a:cubicBezTo>
                  <a:pt x="20359" y="5367"/>
                  <a:pt x="20359" y="5367"/>
                  <a:pt x="20359" y="5367"/>
                </a:cubicBezTo>
                <a:cubicBezTo>
                  <a:pt x="20234" y="5236"/>
                  <a:pt x="20234" y="5236"/>
                  <a:pt x="20234" y="5236"/>
                </a:cubicBezTo>
                <a:cubicBezTo>
                  <a:pt x="19986" y="5236"/>
                  <a:pt x="19986" y="5236"/>
                  <a:pt x="19986" y="5236"/>
                </a:cubicBezTo>
                <a:cubicBezTo>
                  <a:pt x="19862" y="5236"/>
                  <a:pt x="19862" y="5236"/>
                  <a:pt x="19862" y="5236"/>
                </a:cubicBezTo>
                <a:cubicBezTo>
                  <a:pt x="19614" y="4975"/>
                  <a:pt x="19614" y="4975"/>
                  <a:pt x="19614" y="4975"/>
                </a:cubicBezTo>
                <a:cubicBezTo>
                  <a:pt x="19490" y="4713"/>
                  <a:pt x="19490" y="4713"/>
                  <a:pt x="19490" y="4713"/>
                </a:cubicBezTo>
                <a:cubicBezTo>
                  <a:pt x="19366" y="4713"/>
                  <a:pt x="19366" y="4713"/>
                  <a:pt x="19366" y="4713"/>
                </a:cubicBezTo>
                <a:cubicBezTo>
                  <a:pt x="19241" y="4582"/>
                  <a:pt x="19241" y="4582"/>
                  <a:pt x="19241" y="4582"/>
                </a:cubicBezTo>
                <a:cubicBezTo>
                  <a:pt x="19117" y="4582"/>
                  <a:pt x="19117" y="4582"/>
                  <a:pt x="19117" y="4582"/>
                </a:cubicBezTo>
                <a:cubicBezTo>
                  <a:pt x="18745" y="4320"/>
                  <a:pt x="18745" y="4320"/>
                  <a:pt x="18745" y="4320"/>
                </a:cubicBezTo>
                <a:cubicBezTo>
                  <a:pt x="18621" y="4320"/>
                  <a:pt x="18621" y="4320"/>
                  <a:pt x="18621" y="4320"/>
                </a:cubicBezTo>
                <a:cubicBezTo>
                  <a:pt x="18497" y="4320"/>
                  <a:pt x="18497" y="4320"/>
                  <a:pt x="18497" y="4320"/>
                </a:cubicBezTo>
                <a:cubicBezTo>
                  <a:pt x="18372" y="4320"/>
                  <a:pt x="18372" y="4320"/>
                  <a:pt x="18372" y="4320"/>
                </a:cubicBezTo>
                <a:cubicBezTo>
                  <a:pt x="18248" y="4320"/>
                  <a:pt x="18248" y="4320"/>
                  <a:pt x="18248" y="4320"/>
                </a:cubicBezTo>
                <a:cubicBezTo>
                  <a:pt x="18124" y="4320"/>
                  <a:pt x="18124" y="4320"/>
                  <a:pt x="18124" y="4320"/>
                </a:cubicBezTo>
                <a:cubicBezTo>
                  <a:pt x="18000" y="4320"/>
                  <a:pt x="18000" y="4320"/>
                  <a:pt x="18000" y="4320"/>
                </a:cubicBezTo>
                <a:cubicBezTo>
                  <a:pt x="18000" y="4320"/>
                  <a:pt x="18000" y="4320"/>
                  <a:pt x="18000" y="4320"/>
                </a:cubicBezTo>
                <a:cubicBezTo>
                  <a:pt x="17876" y="4320"/>
                  <a:pt x="17876" y="4320"/>
                  <a:pt x="17876" y="4320"/>
                </a:cubicBezTo>
                <a:cubicBezTo>
                  <a:pt x="17752" y="4189"/>
                  <a:pt x="17752" y="4189"/>
                  <a:pt x="17752" y="4189"/>
                </a:cubicBezTo>
                <a:cubicBezTo>
                  <a:pt x="17752" y="4320"/>
                  <a:pt x="17752" y="4320"/>
                  <a:pt x="17752" y="4320"/>
                </a:cubicBezTo>
                <a:cubicBezTo>
                  <a:pt x="17628" y="4189"/>
                  <a:pt x="17628" y="4189"/>
                  <a:pt x="17628" y="4189"/>
                </a:cubicBezTo>
                <a:cubicBezTo>
                  <a:pt x="17628" y="4320"/>
                  <a:pt x="17628" y="4320"/>
                  <a:pt x="17628" y="4320"/>
                </a:cubicBezTo>
                <a:cubicBezTo>
                  <a:pt x="17628" y="4320"/>
                  <a:pt x="17628" y="4320"/>
                  <a:pt x="17628" y="4320"/>
                </a:cubicBezTo>
                <a:cubicBezTo>
                  <a:pt x="17503" y="4320"/>
                  <a:pt x="17503" y="4320"/>
                  <a:pt x="17503" y="4320"/>
                </a:cubicBezTo>
                <a:cubicBezTo>
                  <a:pt x="17503" y="4189"/>
                  <a:pt x="17503" y="4189"/>
                  <a:pt x="17503" y="4189"/>
                </a:cubicBezTo>
                <a:cubicBezTo>
                  <a:pt x="17503" y="4189"/>
                  <a:pt x="17503" y="4189"/>
                  <a:pt x="17503" y="4189"/>
                </a:cubicBezTo>
                <a:cubicBezTo>
                  <a:pt x="17503" y="4189"/>
                  <a:pt x="17503" y="4189"/>
                  <a:pt x="17503" y="4189"/>
                </a:cubicBezTo>
                <a:cubicBezTo>
                  <a:pt x="17503" y="4320"/>
                  <a:pt x="17503" y="4320"/>
                  <a:pt x="17503" y="4320"/>
                </a:cubicBezTo>
                <a:cubicBezTo>
                  <a:pt x="17255" y="4189"/>
                  <a:pt x="17255" y="4189"/>
                  <a:pt x="17255" y="4189"/>
                </a:cubicBezTo>
                <a:cubicBezTo>
                  <a:pt x="17255" y="4189"/>
                  <a:pt x="17255" y="4189"/>
                  <a:pt x="17255" y="4189"/>
                </a:cubicBezTo>
                <a:cubicBezTo>
                  <a:pt x="17131" y="4189"/>
                  <a:pt x="17131" y="4189"/>
                  <a:pt x="17131" y="4189"/>
                </a:cubicBezTo>
                <a:cubicBezTo>
                  <a:pt x="16759" y="4058"/>
                  <a:pt x="16759" y="4058"/>
                  <a:pt x="16759" y="4058"/>
                </a:cubicBezTo>
                <a:cubicBezTo>
                  <a:pt x="16634" y="4058"/>
                  <a:pt x="16634" y="4058"/>
                  <a:pt x="16634" y="4058"/>
                </a:cubicBezTo>
                <a:cubicBezTo>
                  <a:pt x="16634" y="4058"/>
                  <a:pt x="16634" y="4058"/>
                  <a:pt x="16634" y="4058"/>
                </a:cubicBezTo>
                <a:cubicBezTo>
                  <a:pt x="16634" y="4189"/>
                  <a:pt x="16634" y="4189"/>
                  <a:pt x="16634" y="4189"/>
                </a:cubicBezTo>
                <a:cubicBezTo>
                  <a:pt x="16634" y="4189"/>
                  <a:pt x="16634" y="4189"/>
                  <a:pt x="16634" y="4189"/>
                </a:cubicBezTo>
                <a:cubicBezTo>
                  <a:pt x="16634" y="4189"/>
                  <a:pt x="16634" y="4189"/>
                  <a:pt x="16634" y="4189"/>
                </a:cubicBezTo>
                <a:cubicBezTo>
                  <a:pt x="16634" y="4189"/>
                  <a:pt x="16634" y="4189"/>
                  <a:pt x="16634" y="4189"/>
                </a:cubicBezTo>
                <a:cubicBezTo>
                  <a:pt x="16510" y="4189"/>
                  <a:pt x="16510" y="4189"/>
                  <a:pt x="16510" y="4189"/>
                </a:cubicBezTo>
                <a:cubicBezTo>
                  <a:pt x="16510" y="4189"/>
                  <a:pt x="16510" y="4189"/>
                  <a:pt x="16510" y="4189"/>
                </a:cubicBezTo>
                <a:cubicBezTo>
                  <a:pt x="16386" y="4320"/>
                  <a:pt x="16386" y="4320"/>
                  <a:pt x="16386" y="4320"/>
                </a:cubicBezTo>
                <a:cubicBezTo>
                  <a:pt x="16386" y="4451"/>
                  <a:pt x="16386" y="4451"/>
                  <a:pt x="16386" y="4451"/>
                </a:cubicBezTo>
                <a:cubicBezTo>
                  <a:pt x="16386" y="4320"/>
                  <a:pt x="16386" y="4320"/>
                  <a:pt x="16386" y="4320"/>
                </a:cubicBezTo>
                <a:cubicBezTo>
                  <a:pt x="16262" y="4320"/>
                  <a:pt x="16262" y="4320"/>
                  <a:pt x="16262" y="4320"/>
                </a:cubicBezTo>
                <a:cubicBezTo>
                  <a:pt x="16262" y="4320"/>
                  <a:pt x="16262" y="4320"/>
                  <a:pt x="16262" y="4320"/>
                </a:cubicBezTo>
                <a:cubicBezTo>
                  <a:pt x="16262" y="4320"/>
                  <a:pt x="16262" y="4320"/>
                  <a:pt x="16262" y="4320"/>
                </a:cubicBezTo>
                <a:cubicBezTo>
                  <a:pt x="16138" y="4582"/>
                  <a:pt x="16138" y="4582"/>
                  <a:pt x="16138" y="4582"/>
                </a:cubicBezTo>
                <a:cubicBezTo>
                  <a:pt x="16138" y="4713"/>
                  <a:pt x="16138" y="4713"/>
                  <a:pt x="16138" y="4713"/>
                </a:cubicBezTo>
                <a:cubicBezTo>
                  <a:pt x="16138" y="4582"/>
                  <a:pt x="16138" y="4582"/>
                  <a:pt x="16138" y="4582"/>
                </a:cubicBezTo>
                <a:cubicBezTo>
                  <a:pt x="16138" y="4451"/>
                  <a:pt x="16138" y="4451"/>
                  <a:pt x="16138" y="4451"/>
                </a:cubicBezTo>
                <a:cubicBezTo>
                  <a:pt x="16138" y="4320"/>
                  <a:pt x="16138" y="4320"/>
                  <a:pt x="16138" y="4320"/>
                </a:cubicBezTo>
                <a:cubicBezTo>
                  <a:pt x="16262" y="4189"/>
                  <a:pt x="16262" y="4189"/>
                  <a:pt x="16262" y="4189"/>
                </a:cubicBezTo>
                <a:cubicBezTo>
                  <a:pt x="16262" y="4058"/>
                  <a:pt x="16262" y="4058"/>
                  <a:pt x="16262" y="4058"/>
                </a:cubicBezTo>
                <a:cubicBezTo>
                  <a:pt x="16262" y="4058"/>
                  <a:pt x="16262" y="4058"/>
                  <a:pt x="16262" y="4058"/>
                </a:cubicBezTo>
                <a:cubicBezTo>
                  <a:pt x="16138" y="4058"/>
                  <a:pt x="16138" y="4058"/>
                  <a:pt x="16138" y="4058"/>
                </a:cubicBezTo>
                <a:cubicBezTo>
                  <a:pt x="16262" y="3927"/>
                  <a:pt x="16262" y="3927"/>
                  <a:pt x="16262" y="3927"/>
                </a:cubicBezTo>
                <a:cubicBezTo>
                  <a:pt x="16138" y="3796"/>
                  <a:pt x="16138" y="3796"/>
                  <a:pt x="16138" y="3796"/>
                </a:cubicBezTo>
                <a:cubicBezTo>
                  <a:pt x="16014" y="3665"/>
                  <a:pt x="16014" y="3665"/>
                  <a:pt x="16014" y="3665"/>
                </a:cubicBezTo>
                <a:cubicBezTo>
                  <a:pt x="15890" y="3665"/>
                  <a:pt x="15890" y="3665"/>
                  <a:pt x="15890" y="3665"/>
                </a:cubicBezTo>
                <a:cubicBezTo>
                  <a:pt x="15766" y="3665"/>
                  <a:pt x="15766" y="3665"/>
                  <a:pt x="15766" y="3665"/>
                </a:cubicBezTo>
                <a:cubicBezTo>
                  <a:pt x="15766" y="3665"/>
                  <a:pt x="15766" y="3665"/>
                  <a:pt x="15766" y="3665"/>
                </a:cubicBezTo>
                <a:cubicBezTo>
                  <a:pt x="15641" y="3796"/>
                  <a:pt x="15641" y="3796"/>
                  <a:pt x="15641" y="3796"/>
                </a:cubicBezTo>
                <a:cubicBezTo>
                  <a:pt x="15641" y="3665"/>
                  <a:pt x="15641" y="3665"/>
                  <a:pt x="15641" y="3665"/>
                </a:cubicBezTo>
                <a:cubicBezTo>
                  <a:pt x="15517" y="3665"/>
                  <a:pt x="15517" y="3665"/>
                  <a:pt x="15517" y="3665"/>
                </a:cubicBezTo>
                <a:cubicBezTo>
                  <a:pt x="15517" y="3535"/>
                  <a:pt x="15517" y="3535"/>
                  <a:pt x="15517" y="3535"/>
                </a:cubicBezTo>
                <a:cubicBezTo>
                  <a:pt x="15517" y="3535"/>
                  <a:pt x="15517" y="3535"/>
                  <a:pt x="15517" y="3535"/>
                </a:cubicBezTo>
                <a:cubicBezTo>
                  <a:pt x="15393" y="3535"/>
                  <a:pt x="15393" y="3535"/>
                  <a:pt x="15393" y="3535"/>
                </a:cubicBezTo>
                <a:cubicBezTo>
                  <a:pt x="15393" y="3535"/>
                  <a:pt x="15393" y="3535"/>
                  <a:pt x="15393" y="3535"/>
                </a:cubicBezTo>
                <a:cubicBezTo>
                  <a:pt x="15269" y="3404"/>
                  <a:pt x="15269" y="3404"/>
                  <a:pt x="15269" y="3404"/>
                </a:cubicBezTo>
                <a:cubicBezTo>
                  <a:pt x="15269" y="3535"/>
                  <a:pt x="15269" y="3535"/>
                  <a:pt x="15269" y="3535"/>
                </a:cubicBezTo>
                <a:cubicBezTo>
                  <a:pt x="15269" y="3404"/>
                  <a:pt x="15269" y="3404"/>
                  <a:pt x="15269" y="3404"/>
                </a:cubicBezTo>
                <a:cubicBezTo>
                  <a:pt x="15145" y="3404"/>
                  <a:pt x="15145" y="3404"/>
                  <a:pt x="15145" y="3404"/>
                </a:cubicBezTo>
                <a:cubicBezTo>
                  <a:pt x="15145" y="3404"/>
                  <a:pt x="15145" y="3404"/>
                  <a:pt x="15145" y="3404"/>
                </a:cubicBezTo>
                <a:cubicBezTo>
                  <a:pt x="15021" y="3404"/>
                  <a:pt x="15021" y="3404"/>
                  <a:pt x="15021" y="3404"/>
                </a:cubicBezTo>
                <a:cubicBezTo>
                  <a:pt x="14897" y="3273"/>
                  <a:pt x="14897" y="3273"/>
                  <a:pt x="14897" y="3273"/>
                </a:cubicBezTo>
                <a:cubicBezTo>
                  <a:pt x="14772" y="3273"/>
                  <a:pt x="14772" y="3273"/>
                  <a:pt x="14772" y="3273"/>
                </a:cubicBezTo>
                <a:cubicBezTo>
                  <a:pt x="14772" y="3273"/>
                  <a:pt x="14772" y="3273"/>
                  <a:pt x="14772" y="3273"/>
                </a:cubicBezTo>
                <a:cubicBezTo>
                  <a:pt x="14772" y="3273"/>
                  <a:pt x="14772" y="3273"/>
                  <a:pt x="14772" y="3273"/>
                </a:cubicBezTo>
                <a:cubicBezTo>
                  <a:pt x="14648" y="3273"/>
                  <a:pt x="14648" y="3273"/>
                  <a:pt x="14648" y="3273"/>
                </a:cubicBezTo>
                <a:cubicBezTo>
                  <a:pt x="14524" y="3273"/>
                  <a:pt x="14524" y="3273"/>
                  <a:pt x="14524" y="3273"/>
                </a:cubicBezTo>
                <a:cubicBezTo>
                  <a:pt x="14524" y="3273"/>
                  <a:pt x="14524" y="3273"/>
                  <a:pt x="14524" y="3273"/>
                </a:cubicBezTo>
                <a:cubicBezTo>
                  <a:pt x="14524" y="3273"/>
                  <a:pt x="14524" y="3273"/>
                  <a:pt x="14524" y="3273"/>
                </a:cubicBezTo>
                <a:cubicBezTo>
                  <a:pt x="14400" y="3273"/>
                  <a:pt x="14400" y="3273"/>
                  <a:pt x="14400" y="3273"/>
                </a:cubicBezTo>
                <a:cubicBezTo>
                  <a:pt x="14276" y="3273"/>
                  <a:pt x="14276" y="3273"/>
                  <a:pt x="14276" y="3273"/>
                </a:cubicBezTo>
                <a:cubicBezTo>
                  <a:pt x="14276" y="3273"/>
                  <a:pt x="14276" y="3273"/>
                  <a:pt x="14276" y="3273"/>
                </a:cubicBezTo>
                <a:cubicBezTo>
                  <a:pt x="14152" y="3404"/>
                  <a:pt x="14152" y="3404"/>
                  <a:pt x="14152" y="3404"/>
                </a:cubicBezTo>
                <a:cubicBezTo>
                  <a:pt x="14152" y="3404"/>
                  <a:pt x="14152" y="3404"/>
                  <a:pt x="14152" y="3404"/>
                </a:cubicBezTo>
                <a:cubicBezTo>
                  <a:pt x="14028" y="3535"/>
                  <a:pt x="14028" y="3535"/>
                  <a:pt x="14028" y="3535"/>
                </a:cubicBezTo>
                <a:cubicBezTo>
                  <a:pt x="13903" y="3665"/>
                  <a:pt x="13903" y="3665"/>
                  <a:pt x="13903" y="3665"/>
                </a:cubicBezTo>
                <a:cubicBezTo>
                  <a:pt x="13655" y="3796"/>
                  <a:pt x="13655" y="3796"/>
                  <a:pt x="13655" y="3796"/>
                </a:cubicBezTo>
                <a:cubicBezTo>
                  <a:pt x="13655" y="3927"/>
                  <a:pt x="13655" y="3927"/>
                  <a:pt x="13655" y="3927"/>
                </a:cubicBezTo>
                <a:cubicBezTo>
                  <a:pt x="13531" y="4058"/>
                  <a:pt x="13531" y="4058"/>
                  <a:pt x="13531" y="4058"/>
                </a:cubicBezTo>
                <a:cubicBezTo>
                  <a:pt x="13531" y="4189"/>
                  <a:pt x="13531" y="4189"/>
                  <a:pt x="13531" y="4189"/>
                </a:cubicBezTo>
                <a:cubicBezTo>
                  <a:pt x="13407" y="4189"/>
                  <a:pt x="13407" y="4189"/>
                  <a:pt x="13407" y="4189"/>
                </a:cubicBezTo>
                <a:cubicBezTo>
                  <a:pt x="13407" y="4320"/>
                  <a:pt x="13407" y="4320"/>
                  <a:pt x="13407" y="4320"/>
                </a:cubicBezTo>
                <a:cubicBezTo>
                  <a:pt x="13407" y="4320"/>
                  <a:pt x="13407" y="4320"/>
                  <a:pt x="13407" y="4320"/>
                </a:cubicBezTo>
                <a:cubicBezTo>
                  <a:pt x="13407" y="4451"/>
                  <a:pt x="13407" y="4451"/>
                  <a:pt x="13407" y="4451"/>
                </a:cubicBezTo>
                <a:cubicBezTo>
                  <a:pt x="13407" y="4713"/>
                  <a:pt x="13407" y="4713"/>
                  <a:pt x="13407" y="4713"/>
                </a:cubicBezTo>
                <a:cubicBezTo>
                  <a:pt x="13283" y="4582"/>
                  <a:pt x="13283" y="4582"/>
                  <a:pt x="13283" y="4582"/>
                </a:cubicBezTo>
                <a:cubicBezTo>
                  <a:pt x="13283" y="4451"/>
                  <a:pt x="13283" y="4451"/>
                  <a:pt x="13283" y="4451"/>
                </a:cubicBezTo>
                <a:cubicBezTo>
                  <a:pt x="13283" y="4320"/>
                  <a:pt x="13283" y="4320"/>
                  <a:pt x="13283" y="4320"/>
                </a:cubicBezTo>
                <a:cubicBezTo>
                  <a:pt x="13407" y="4320"/>
                  <a:pt x="13407" y="4320"/>
                  <a:pt x="13407" y="4320"/>
                </a:cubicBezTo>
                <a:cubicBezTo>
                  <a:pt x="13407" y="4189"/>
                  <a:pt x="13407" y="4189"/>
                  <a:pt x="13407" y="4189"/>
                </a:cubicBezTo>
                <a:cubicBezTo>
                  <a:pt x="13407" y="4058"/>
                  <a:pt x="13407" y="4058"/>
                  <a:pt x="13407" y="4058"/>
                </a:cubicBezTo>
                <a:cubicBezTo>
                  <a:pt x="13407" y="3927"/>
                  <a:pt x="13407" y="3927"/>
                  <a:pt x="13407" y="3927"/>
                </a:cubicBezTo>
                <a:cubicBezTo>
                  <a:pt x="13407" y="3927"/>
                  <a:pt x="13407" y="3927"/>
                  <a:pt x="13407" y="3927"/>
                </a:cubicBezTo>
                <a:cubicBezTo>
                  <a:pt x="13407" y="3927"/>
                  <a:pt x="13407" y="3927"/>
                  <a:pt x="13407" y="3927"/>
                </a:cubicBezTo>
                <a:cubicBezTo>
                  <a:pt x="13283" y="3927"/>
                  <a:pt x="13283" y="3927"/>
                  <a:pt x="13283" y="3927"/>
                </a:cubicBezTo>
                <a:cubicBezTo>
                  <a:pt x="13159" y="3927"/>
                  <a:pt x="13159" y="3927"/>
                  <a:pt x="13159" y="3927"/>
                </a:cubicBezTo>
                <a:cubicBezTo>
                  <a:pt x="13034" y="3927"/>
                  <a:pt x="13034" y="3927"/>
                  <a:pt x="13034" y="3927"/>
                </a:cubicBezTo>
                <a:cubicBezTo>
                  <a:pt x="12910" y="3927"/>
                  <a:pt x="12910" y="3927"/>
                  <a:pt x="12910" y="3927"/>
                </a:cubicBezTo>
                <a:cubicBezTo>
                  <a:pt x="12786" y="3796"/>
                  <a:pt x="12786" y="3796"/>
                  <a:pt x="12786" y="3796"/>
                </a:cubicBezTo>
                <a:cubicBezTo>
                  <a:pt x="12910" y="3796"/>
                  <a:pt x="12910" y="3796"/>
                  <a:pt x="12910" y="3796"/>
                </a:cubicBezTo>
                <a:cubicBezTo>
                  <a:pt x="13034" y="3796"/>
                  <a:pt x="13034" y="3796"/>
                  <a:pt x="13034" y="3796"/>
                </a:cubicBezTo>
                <a:cubicBezTo>
                  <a:pt x="13159" y="3796"/>
                  <a:pt x="13159" y="3796"/>
                  <a:pt x="13159" y="3796"/>
                </a:cubicBezTo>
                <a:cubicBezTo>
                  <a:pt x="13283" y="3796"/>
                  <a:pt x="13283" y="3796"/>
                  <a:pt x="13283" y="3796"/>
                </a:cubicBezTo>
                <a:cubicBezTo>
                  <a:pt x="13407" y="3796"/>
                  <a:pt x="13407" y="3796"/>
                  <a:pt x="13407" y="3796"/>
                </a:cubicBezTo>
                <a:cubicBezTo>
                  <a:pt x="13407" y="3665"/>
                  <a:pt x="13407" y="3665"/>
                  <a:pt x="13407" y="3665"/>
                </a:cubicBezTo>
                <a:cubicBezTo>
                  <a:pt x="13531" y="3665"/>
                  <a:pt x="13531" y="3665"/>
                  <a:pt x="13531" y="3665"/>
                </a:cubicBezTo>
                <a:cubicBezTo>
                  <a:pt x="13531" y="3665"/>
                  <a:pt x="13531" y="3665"/>
                  <a:pt x="13531" y="3665"/>
                </a:cubicBezTo>
                <a:cubicBezTo>
                  <a:pt x="13531" y="3665"/>
                  <a:pt x="13531" y="3665"/>
                  <a:pt x="13531" y="3665"/>
                </a:cubicBezTo>
                <a:cubicBezTo>
                  <a:pt x="13655" y="3665"/>
                  <a:pt x="13655" y="3665"/>
                  <a:pt x="13655" y="3665"/>
                </a:cubicBezTo>
                <a:cubicBezTo>
                  <a:pt x="13903" y="3535"/>
                  <a:pt x="13903" y="3535"/>
                  <a:pt x="13903" y="3535"/>
                </a:cubicBezTo>
                <a:cubicBezTo>
                  <a:pt x="13903" y="3404"/>
                  <a:pt x="13903" y="3404"/>
                  <a:pt x="13903" y="3404"/>
                </a:cubicBezTo>
                <a:cubicBezTo>
                  <a:pt x="14028" y="3273"/>
                  <a:pt x="14028" y="3273"/>
                  <a:pt x="14028" y="3273"/>
                </a:cubicBezTo>
                <a:cubicBezTo>
                  <a:pt x="14028" y="3142"/>
                  <a:pt x="14028" y="3142"/>
                  <a:pt x="14028" y="3142"/>
                </a:cubicBezTo>
                <a:cubicBezTo>
                  <a:pt x="14028" y="3142"/>
                  <a:pt x="14028" y="3142"/>
                  <a:pt x="14028" y="3142"/>
                </a:cubicBezTo>
                <a:cubicBezTo>
                  <a:pt x="14028" y="3011"/>
                  <a:pt x="14028" y="3011"/>
                  <a:pt x="14028" y="3011"/>
                </a:cubicBezTo>
                <a:cubicBezTo>
                  <a:pt x="13903" y="3011"/>
                  <a:pt x="13903" y="3011"/>
                  <a:pt x="13903" y="3011"/>
                </a:cubicBezTo>
                <a:cubicBezTo>
                  <a:pt x="13779" y="2880"/>
                  <a:pt x="13779" y="2880"/>
                  <a:pt x="13779" y="2880"/>
                </a:cubicBezTo>
                <a:cubicBezTo>
                  <a:pt x="13655" y="2880"/>
                  <a:pt x="13655" y="2880"/>
                  <a:pt x="13655" y="2880"/>
                </a:cubicBezTo>
                <a:cubicBezTo>
                  <a:pt x="13531" y="3011"/>
                  <a:pt x="13531" y="3011"/>
                  <a:pt x="13531" y="3011"/>
                </a:cubicBezTo>
                <a:cubicBezTo>
                  <a:pt x="13407" y="3011"/>
                  <a:pt x="13407" y="3011"/>
                  <a:pt x="13407" y="3011"/>
                </a:cubicBezTo>
                <a:cubicBezTo>
                  <a:pt x="13159" y="2880"/>
                  <a:pt x="13159" y="2880"/>
                  <a:pt x="13159" y="2880"/>
                </a:cubicBezTo>
                <a:cubicBezTo>
                  <a:pt x="13034" y="2880"/>
                  <a:pt x="13034" y="2880"/>
                  <a:pt x="13034" y="2880"/>
                </a:cubicBezTo>
                <a:cubicBezTo>
                  <a:pt x="12786" y="3011"/>
                  <a:pt x="12786" y="3011"/>
                  <a:pt x="12786" y="3011"/>
                </a:cubicBezTo>
                <a:cubicBezTo>
                  <a:pt x="12786" y="3142"/>
                  <a:pt x="12786" y="3142"/>
                  <a:pt x="12786" y="3142"/>
                </a:cubicBezTo>
                <a:cubicBezTo>
                  <a:pt x="12910" y="3142"/>
                  <a:pt x="12910" y="3142"/>
                  <a:pt x="12910" y="3142"/>
                </a:cubicBezTo>
                <a:cubicBezTo>
                  <a:pt x="12910" y="3273"/>
                  <a:pt x="12910" y="3273"/>
                  <a:pt x="12910" y="3273"/>
                </a:cubicBezTo>
                <a:cubicBezTo>
                  <a:pt x="12910" y="3273"/>
                  <a:pt x="12910" y="3273"/>
                  <a:pt x="12910" y="3273"/>
                </a:cubicBezTo>
                <a:cubicBezTo>
                  <a:pt x="12786" y="3273"/>
                  <a:pt x="12786" y="3273"/>
                  <a:pt x="12786" y="3273"/>
                </a:cubicBezTo>
                <a:cubicBezTo>
                  <a:pt x="12786" y="3273"/>
                  <a:pt x="12786" y="3273"/>
                  <a:pt x="12786" y="3273"/>
                </a:cubicBezTo>
                <a:cubicBezTo>
                  <a:pt x="12786" y="3273"/>
                  <a:pt x="12786" y="3273"/>
                  <a:pt x="12786" y="3273"/>
                </a:cubicBezTo>
                <a:cubicBezTo>
                  <a:pt x="12662" y="3273"/>
                  <a:pt x="12662" y="3273"/>
                  <a:pt x="12662" y="3273"/>
                </a:cubicBezTo>
                <a:cubicBezTo>
                  <a:pt x="12538" y="3273"/>
                  <a:pt x="12538" y="3273"/>
                  <a:pt x="12538" y="3273"/>
                </a:cubicBezTo>
                <a:cubicBezTo>
                  <a:pt x="12414" y="3404"/>
                  <a:pt x="12414" y="3404"/>
                  <a:pt x="12414" y="3404"/>
                </a:cubicBezTo>
                <a:cubicBezTo>
                  <a:pt x="12290" y="3665"/>
                  <a:pt x="12290" y="3665"/>
                  <a:pt x="12290" y="3665"/>
                </a:cubicBezTo>
                <a:cubicBezTo>
                  <a:pt x="12414" y="3404"/>
                  <a:pt x="12414" y="3404"/>
                  <a:pt x="12414" y="3404"/>
                </a:cubicBezTo>
                <a:cubicBezTo>
                  <a:pt x="12414" y="3404"/>
                  <a:pt x="12414" y="3404"/>
                  <a:pt x="12414" y="3404"/>
                </a:cubicBezTo>
                <a:cubicBezTo>
                  <a:pt x="12414" y="3273"/>
                  <a:pt x="12414" y="3273"/>
                  <a:pt x="12414" y="3273"/>
                </a:cubicBezTo>
                <a:cubicBezTo>
                  <a:pt x="12414" y="3273"/>
                  <a:pt x="12414" y="3273"/>
                  <a:pt x="12414" y="3273"/>
                </a:cubicBezTo>
                <a:cubicBezTo>
                  <a:pt x="12414" y="3273"/>
                  <a:pt x="12414" y="3273"/>
                  <a:pt x="12414" y="3273"/>
                </a:cubicBezTo>
                <a:cubicBezTo>
                  <a:pt x="12290" y="3273"/>
                  <a:pt x="12290" y="3273"/>
                  <a:pt x="12290" y="3273"/>
                </a:cubicBezTo>
                <a:cubicBezTo>
                  <a:pt x="12166" y="3404"/>
                  <a:pt x="12166" y="3404"/>
                  <a:pt x="12166" y="3404"/>
                </a:cubicBezTo>
                <a:cubicBezTo>
                  <a:pt x="12166" y="3535"/>
                  <a:pt x="12166" y="3535"/>
                  <a:pt x="12166" y="3535"/>
                </a:cubicBezTo>
                <a:cubicBezTo>
                  <a:pt x="12041" y="3665"/>
                  <a:pt x="12041" y="3665"/>
                  <a:pt x="12041" y="3665"/>
                </a:cubicBezTo>
                <a:cubicBezTo>
                  <a:pt x="12166" y="3404"/>
                  <a:pt x="12166" y="3404"/>
                  <a:pt x="12166" y="3404"/>
                </a:cubicBezTo>
                <a:cubicBezTo>
                  <a:pt x="12166" y="3273"/>
                  <a:pt x="12166" y="3273"/>
                  <a:pt x="12166" y="3273"/>
                </a:cubicBezTo>
                <a:cubicBezTo>
                  <a:pt x="12414" y="3142"/>
                  <a:pt x="12414" y="3142"/>
                  <a:pt x="12414" y="3142"/>
                </a:cubicBezTo>
                <a:cubicBezTo>
                  <a:pt x="12414" y="3011"/>
                  <a:pt x="12414" y="3011"/>
                  <a:pt x="12414" y="3011"/>
                </a:cubicBezTo>
                <a:cubicBezTo>
                  <a:pt x="12538" y="2880"/>
                  <a:pt x="12538" y="2880"/>
                  <a:pt x="12538" y="2880"/>
                </a:cubicBezTo>
                <a:cubicBezTo>
                  <a:pt x="12538" y="2749"/>
                  <a:pt x="12538" y="2749"/>
                  <a:pt x="12538" y="2749"/>
                </a:cubicBezTo>
                <a:cubicBezTo>
                  <a:pt x="12662" y="2749"/>
                  <a:pt x="12662" y="2749"/>
                  <a:pt x="12662" y="2749"/>
                </a:cubicBezTo>
                <a:cubicBezTo>
                  <a:pt x="12786" y="2749"/>
                  <a:pt x="12786" y="2749"/>
                  <a:pt x="12786" y="2749"/>
                </a:cubicBezTo>
                <a:cubicBezTo>
                  <a:pt x="12910" y="2487"/>
                  <a:pt x="12910" y="2487"/>
                  <a:pt x="12910" y="2487"/>
                </a:cubicBezTo>
                <a:cubicBezTo>
                  <a:pt x="13159" y="2225"/>
                  <a:pt x="13159" y="2225"/>
                  <a:pt x="13159" y="2225"/>
                </a:cubicBezTo>
                <a:cubicBezTo>
                  <a:pt x="13159" y="2225"/>
                  <a:pt x="13159" y="2225"/>
                  <a:pt x="13159" y="2225"/>
                </a:cubicBezTo>
                <a:cubicBezTo>
                  <a:pt x="13159" y="2225"/>
                  <a:pt x="13159" y="2225"/>
                  <a:pt x="13159" y="2225"/>
                </a:cubicBezTo>
                <a:cubicBezTo>
                  <a:pt x="13159" y="2095"/>
                  <a:pt x="13159" y="2095"/>
                  <a:pt x="13159" y="2095"/>
                </a:cubicBezTo>
                <a:cubicBezTo>
                  <a:pt x="13159" y="2095"/>
                  <a:pt x="13159" y="2095"/>
                  <a:pt x="13159" y="2095"/>
                </a:cubicBezTo>
                <a:cubicBezTo>
                  <a:pt x="13159" y="1964"/>
                  <a:pt x="13159" y="1964"/>
                  <a:pt x="13159" y="1964"/>
                </a:cubicBezTo>
                <a:cubicBezTo>
                  <a:pt x="13159" y="1964"/>
                  <a:pt x="13159" y="1964"/>
                  <a:pt x="13159" y="1964"/>
                </a:cubicBezTo>
                <a:cubicBezTo>
                  <a:pt x="13159" y="1833"/>
                  <a:pt x="13159" y="1833"/>
                  <a:pt x="13159" y="1833"/>
                </a:cubicBezTo>
                <a:cubicBezTo>
                  <a:pt x="13034" y="1833"/>
                  <a:pt x="13034" y="1833"/>
                  <a:pt x="13034" y="1833"/>
                </a:cubicBezTo>
                <a:cubicBezTo>
                  <a:pt x="12910" y="1833"/>
                  <a:pt x="12910" y="1833"/>
                  <a:pt x="12910" y="1833"/>
                </a:cubicBezTo>
                <a:cubicBezTo>
                  <a:pt x="12910" y="1833"/>
                  <a:pt x="12910" y="1833"/>
                  <a:pt x="12910" y="1833"/>
                </a:cubicBezTo>
                <a:cubicBezTo>
                  <a:pt x="12786" y="1571"/>
                  <a:pt x="12786" y="1571"/>
                  <a:pt x="12786" y="1571"/>
                </a:cubicBezTo>
                <a:cubicBezTo>
                  <a:pt x="12662" y="1309"/>
                  <a:pt x="12662" y="1309"/>
                  <a:pt x="12662" y="1309"/>
                </a:cubicBezTo>
                <a:cubicBezTo>
                  <a:pt x="12662" y="1178"/>
                  <a:pt x="12662" y="1178"/>
                  <a:pt x="12662" y="1178"/>
                </a:cubicBezTo>
                <a:cubicBezTo>
                  <a:pt x="12538" y="916"/>
                  <a:pt x="12538" y="916"/>
                  <a:pt x="12538" y="916"/>
                </a:cubicBezTo>
                <a:cubicBezTo>
                  <a:pt x="12538" y="916"/>
                  <a:pt x="12538" y="916"/>
                  <a:pt x="12538" y="916"/>
                </a:cubicBezTo>
                <a:lnTo>
                  <a:pt x="12538" y="785"/>
                </a:lnTo>
                <a:close/>
                <a:moveTo>
                  <a:pt x="12538" y="78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90" name="AutoShape 174"/>
          <p:cNvSpPr/>
          <p:nvPr/>
        </p:nvSpPr>
        <p:spPr bwMode="auto">
          <a:xfrm>
            <a:off x="5032215" y="4126540"/>
            <a:ext cx="52642" cy="8295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50" y="16457"/>
                </a:moveTo>
                <a:lnTo>
                  <a:pt x="1350" y="19200"/>
                </a:lnTo>
                <a:lnTo>
                  <a:pt x="3150" y="19200"/>
                </a:lnTo>
                <a:lnTo>
                  <a:pt x="4950" y="20229"/>
                </a:lnTo>
                <a:lnTo>
                  <a:pt x="4950" y="19200"/>
                </a:lnTo>
                <a:lnTo>
                  <a:pt x="8100" y="19200"/>
                </a:lnTo>
                <a:lnTo>
                  <a:pt x="8100" y="21600"/>
                </a:lnTo>
                <a:lnTo>
                  <a:pt x="9900" y="20229"/>
                </a:lnTo>
                <a:lnTo>
                  <a:pt x="9900" y="19200"/>
                </a:lnTo>
                <a:lnTo>
                  <a:pt x="11700" y="19200"/>
                </a:lnTo>
                <a:lnTo>
                  <a:pt x="13050" y="17829"/>
                </a:lnTo>
                <a:lnTo>
                  <a:pt x="14850" y="16457"/>
                </a:lnTo>
                <a:lnTo>
                  <a:pt x="16650" y="14057"/>
                </a:lnTo>
                <a:lnTo>
                  <a:pt x="18000" y="11314"/>
                </a:lnTo>
                <a:lnTo>
                  <a:pt x="19800" y="10286"/>
                </a:lnTo>
                <a:lnTo>
                  <a:pt x="21600" y="8914"/>
                </a:lnTo>
                <a:lnTo>
                  <a:pt x="21600" y="7543"/>
                </a:lnTo>
                <a:lnTo>
                  <a:pt x="19800" y="6514"/>
                </a:lnTo>
                <a:lnTo>
                  <a:pt x="18000" y="6514"/>
                </a:lnTo>
                <a:lnTo>
                  <a:pt x="18000" y="5143"/>
                </a:lnTo>
                <a:lnTo>
                  <a:pt x="14850" y="3771"/>
                </a:lnTo>
                <a:lnTo>
                  <a:pt x="14850" y="2400"/>
                </a:lnTo>
                <a:lnTo>
                  <a:pt x="13050" y="2400"/>
                </a:lnTo>
                <a:lnTo>
                  <a:pt x="9900" y="1371"/>
                </a:lnTo>
                <a:lnTo>
                  <a:pt x="6750" y="0"/>
                </a:lnTo>
                <a:lnTo>
                  <a:pt x="4950" y="0"/>
                </a:lnTo>
                <a:lnTo>
                  <a:pt x="3150" y="1371"/>
                </a:lnTo>
                <a:lnTo>
                  <a:pt x="1350" y="1371"/>
                </a:lnTo>
                <a:lnTo>
                  <a:pt x="1350" y="2400"/>
                </a:lnTo>
                <a:lnTo>
                  <a:pt x="0" y="2400"/>
                </a:lnTo>
                <a:lnTo>
                  <a:pt x="1350" y="5143"/>
                </a:lnTo>
                <a:lnTo>
                  <a:pt x="1350" y="7543"/>
                </a:lnTo>
                <a:lnTo>
                  <a:pt x="3150" y="7543"/>
                </a:lnTo>
                <a:lnTo>
                  <a:pt x="3150" y="10286"/>
                </a:lnTo>
                <a:lnTo>
                  <a:pt x="4950" y="11314"/>
                </a:lnTo>
                <a:lnTo>
                  <a:pt x="4950" y="12686"/>
                </a:lnTo>
                <a:lnTo>
                  <a:pt x="3150" y="12686"/>
                </a:lnTo>
                <a:lnTo>
                  <a:pt x="3150" y="16457"/>
                </a:lnTo>
                <a:lnTo>
                  <a:pt x="1350" y="16457"/>
                </a:lnTo>
                <a:close/>
                <a:moveTo>
                  <a:pt x="1350" y="16457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91" name="AutoShape 175"/>
          <p:cNvSpPr/>
          <p:nvPr/>
        </p:nvSpPr>
        <p:spPr bwMode="auto">
          <a:xfrm>
            <a:off x="4970944" y="4121754"/>
            <a:ext cx="73353" cy="8242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8382" y="21600"/>
                </a:moveTo>
                <a:lnTo>
                  <a:pt x="11928" y="21600"/>
                </a:lnTo>
                <a:lnTo>
                  <a:pt x="9672" y="19200"/>
                </a:lnTo>
                <a:lnTo>
                  <a:pt x="9672" y="17829"/>
                </a:lnTo>
                <a:lnTo>
                  <a:pt x="14507" y="17829"/>
                </a:lnTo>
                <a:lnTo>
                  <a:pt x="15475" y="16800"/>
                </a:lnTo>
                <a:lnTo>
                  <a:pt x="16764" y="16800"/>
                </a:lnTo>
                <a:lnTo>
                  <a:pt x="18054" y="17829"/>
                </a:lnTo>
                <a:lnTo>
                  <a:pt x="20310" y="17829"/>
                </a:lnTo>
                <a:lnTo>
                  <a:pt x="20310" y="14057"/>
                </a:lnTo>
                <a:lnTo>
                  <a:pt x="21600" y="14057"/>
                </a:lnTo>
                <a:lnTo>
                  <a:pt x="21600" y="12686"/>
                </a:lnTo>
                <a:lnTo>
                  <a:pt x="20310" y="11657"/>
                </a:lnTo>
                <a:lnTo>
                  <a:pt x="20310" y="8914"/>
                </a:lnTo>
                <a:lnTo>
                  <a:pt x="19021" y="8914"/>
                </a:lnTo>
                <a:lnTo>
                  <a:pt x="19021" y="6514"/>
                </a:lnTo>
                <a:lnTo>
                  <a:pt x="18054" y="3771"/>
                </a:lnTo>
                <a:lnTo>
                  <a:pt x="19021" y="3771"/>
                </a:lnTo>
                <a:lnTo>
                  <a:pt x="19021" y="2743"/>
                </a:lnTo>
                <a:lnTo>
                  <a:pt x="20310" y="2743"/>
                </a:lnTo>
                <a:lnTo>
                  <a:pt x="20310" y="1371"/>
                </a:lnTo>
                <a:lnTo>
                  <a:pt x="19021" y="0"/>
                </a:lnTo>
                <a:lnTo>
                  <a:pt x="4836" y="0"/>
                </a:lnTo>
                <a:lnTo>
                  <a:pt x="4836" y="2743"/>
                </a:lnTo>
                <a:lnTo>
                  <a:pt x="3546" y="3771"/>
                </a:lnTo>
                <a:lnTo>
                  <a:pt x="2579" y="5143"/>
                </a:lnTo>
                <a:lnTo>
                  <a:pt x="1290" y="5143"/>
                </a:lnTo>
                <a:lnTo>
                  <a:pt x="1290" y="6514"/>
                </a:lnTo>
                <a:lnTo>
                  <a:pt x="0" y="8914"/>
                </a:lnTo>
                <a:lnTo>
                  <a:pt x="0" y="10286"/>
                </a:lnTo>
                <a:lnTo>
                  <a:pt x="1290" y="10286"/>
                </a:lnTo>
                <a:lnTo>
                  <a:pt x="1290" y="11657"/>
                </a:lnTo>
                <a:lnTo>
                  <a:pt x="2579" y="12686"/>
                </a:lnTo>
                <a:lnTo>
                  <a:pt x="3546" y="12686"/>
                </a:lnTo>
                <a:lnTo>
                  <a:pt x="3546" y="14057"/>
                </a:lnTo>
                <a:lnTo>
                  <a:pt x="4836" y="14057"/>
                </a:lnTo>
                <a:lnTo>
                  <a:pt x="4836" y="17829"/>
                </a:lnTo>
                <a:lnTo>
                  <a:pt x="6125" y="17829"/>
                </a:lnTo>
                <a:lnTo>
                  <a:pt x="6125" y="19200"/>
                </a:lnTo>
                <a:lnTo>
                  <a:pt x="7093" y="19200"/>
                </a:lnTo>
                <a:lnTo>
                  <a:pt x="7093" y="20571"/>
                </a:lnTo>
                <a:lnTo>
                  <a:pt x="8382" y="21600"/>
                </a:lnTo>
                <a:close/>
                <a:moveTo>
                  <a:pt x="8382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92" name="AutoShape 176"/>
          <p:cNvSpPr/>
          <p:nvPr/>
        </p:nvSpPr>
        <p:spPr bwMode="auto">
          <a:xfrm>
            <a:off x="4910535" y="4072829"/>
            <a:ext cx="88887" cy="14730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933" y="9257"/>
                </a:moveTo>
                <a:lnTo>
                  <a:pt x="4800" y="9257"/>
                </a:lnTo>
                <a:lnTo>
                  <a:pt x="5867" y="10029"/>
                </a:lnTo>
                <a:lnTo>
                  <a:pt x="5867" y="10800"/>
                </a:lnTo>
                <a:lnTo>
                  <a:pt x="4800" y="11571"/>
                </a:lnTo>
                <a:lnTo>
                  <a:pt x="5867" y="12150"/>
                </a:lnTo>
                <a:lnTo>
                  <a:pt x="6933" y="12150"/>
                </a:lnTo>
                <a:lnTo>
                  <a:pt x="6933" y="12921"/>
                </a:lnTo>
                <a:lnTo>
                  <a:pt x="7733" y="12921"/>
                </a:lnTo>
                <a:lnTo>
                  <a:pt x="6933" y="13693"/>
                </a:lnTo>
                <a:lnTo>
                  <a:pt x="6933" y="14271"/>
                </a:lnTo>
                <a:lnTo>
                  <a:pt x="5867" y="15814"/>
                </a:lnTo>
                <a:lnTo>
                  <a:pt x="5867" y="17936"/>
                </a:lnTo>
                <a:lnTo>
                  <a:pt x="7733" y="19286"/>
                </a:lnTo>
                <a:lnTo>
                  <a:pt x="7733" y="20057"/>
                </a:lnTo>
                <a:lnTo>
                  <a:pt x="9867" y="21600"/>
                </a:lnTo>
                <a:lnTo>
                  <a:pt x="10667" y="21600"/>
                </a:lnTo>
                <a:lnTo>
                  <a:pt x="10667" y="20829"/>
                </a:lnTo>
                <a:lnTo>
                  <a:pt x="13867" y="20829"/>
                </a:lnTo>
                <a:lnTo>
                  <a:pt x="13867" y="20057"/>
                </a:lnTo>
                <a:lnTo>
                  <a:pt x="16800" y="20057"/>
                </a:lnTo>
                <a:lnTo>
                  <a:pt x="16800" y="19286"/>
                </a:lnTo>
                <a:lnTo>
                  <a:pt x="17600" y="19286"/>
                </a:lnTo>
                <a:lnTo>
                  <a:pt x="18667" y="18707"/>
                </a:lnTo>
                <a:lnTo>
                  <a:pt x="19733" y="19286"/>
                </a:lnTo>
                <a:lnTo>
                  <a:pt x="21600" y="19286"/>
                </a:lnTo>
                <a:lnTo>
                  <a:pt x="20533" y="18707"/>
                </a:lnTo>
                <a:lnTo>
                  <a:pt x="20533" y="17936"/>
                </a:lnTo>
                <a:lnTo>
                  <a:pt x="19733" y="17936"/>
                </a:lnTo>
                <a:lnTo>
                  <a:pt x="19733" y="17164"/>
                </a:lnTo>
                <a:lnTo>
                  <a:pt x="18667" y="17164"/>
                </a:lnTo>
                <a:lnTo>
                  <a:pt x="18667" y="15043"/>
                </a:lnTo>
                <a:lnTo>
                  <a:pt x="17600" y="15043"/>
                </a:lnTo>
                <a:lnTo>
                  <a:pt x="17600" y="14271"/>
                </a:lnTo>
                <a:lnTo>
                  <a:pt x="16800" y="14271"/>
                </a:lnTo>
                <a:lnTo>
                  <a:pt x="15733" y="13693"/>
                </a:lnTo>
                <a:lnTo>
                  <a:pt x="15733" y="12921"/>
                </a:lnTo>
                <a:lnTo>
                  <a:pt x="14667" y="12921"/>
                </a:lnTo>
                <a:lnTo>
                  <a:pt x="14667" y="12150"/>
                </a:lnTo>
                <a:lnTo>
                  <a:pt x="15733" y="10800"/>
                </a:lnTo>
                <a:lnTo>
                  <a:pt x="15733" y="10029"/>
                </a:lnTo>
                <a:lnTo>
                  <a:pt x="16800" y="10029"/>
                </a:lnTo>
                <a:lnTo>
                  <a:pt x="17600" y="9257"/>
                </a:lnTo>
                <a:lnTo>
                  <a:pt x="18667" y="8679"/>
                </a:lnTo>
                <a:lnTo>
                  <a:pt x="18667" y="6557"/>
                </a:lnTo>
                <a:lnTo>
                  <a:pt x="17600" y="6557"/>
                </a:lnTo>
                <a:lnTo>
                  <a:pt x="16800" y="5786"/>
                </a:lnTo>
                <a:lnTo>
                  <a:pt x="14667" y="5014"/>
                </a:lnTo>
                <a:lnTo>
                  <a:pt x="13867" y="4436"/>
                </a:lnTo>
                <a:lnTo>
                  <a:pt x="13867" y="5014"/>
                </a:lnTo>
                <a:lnTo>
                  <a:pt x="11733" y="5014"/>
                </a:lnTo>
                <a:lnTo>
                  <a:pt x="11733" y="5786"/>
                </a:lnTo>
                <a:lnTo>
                  <a:pt x="11733" y="4436"/>
                </a:lnTo>
                <a:lnTo>
                  <a:pt x="12800" y="3664"/>
                </a:lnTo>
                <a:lnTo>
                  <a:pt x="10667" y="2121"/>
                </a:lnTo>
                <a:lnTo>
                  <a:pt x="9867" y="2121"/>
                </a:lnTo>
                <a:lnTo>
                  <a:pt x="8800" y="771"/>
                </a:lnTo>
                <a:lnTo>
                  <a:pt x="7733" y="771"/>
                </a:lnTo>
                <a:lnTo>
                  <a:pt x="7733" y="0"/>
                </a:lnTo>
                <a:lnTo>
                  <a:pt x="5867" y="0"/>
                </a:lnTo>
                <a:lnTo>
                  <a:pt x="3733" y="1543"/>
                </a:lnTo>
                <a:lnTo>
                  <a:pt x="2933" y="1543"/>
                </a:lnTo>
                <a:lnTo>
                  <a:pt x="1867" y="2121"/>
                </a:lnTo>
                <a:lnTo>
                  <a:pt x="2933" y="2893"/>
                </a:lnTo>
                <a:lnTo>
                  <a:pt x="2933" y="3664"/>
                </a:lnTo>
                <a:lnTo>
                  <a:pt x="4800" y="3664"/>
                </a:lnTo>
                <a:lnTo>
                  <a:pt x="4800" y="4436"/>
                </a:lnTo>
                <a:lnTo>
                  <a:pt x="2933" y="5014"/>
                </a:lnTo>
                <a:lnTo>
                  <a:pt x="800" y="5014"/>
                </a:lnTo>
                <a:lnTo>
                  <a:pt x="800" y="5786"/>
                </a:lnTo>
                <a:lnTo>
                  <a:pt x="0" y="6557"/>
                </a:lnTo>
                <a:lnTo>
                  <a:pt x="0" y="7136"/>
                </a:lnTo>
                <a:lnTo>
                  <a:pt x="800" y="8679"/>
                </a:lnTo>
                <a:lnTo>
                  <a:pt x="2933" y="9257"/>
                </a:lnTo>
                <a:close/>
                <a:moveTo>
                  <a:pt x="2933" y="9257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93" name="AutoShape 177"/>
          <p:cNvSpPr/>
          <p:nvPr/>
        </p:nvSpPr>
        <p:spPr bwMode="auto">
          <a:xfrm>
            <a:off x="4695222" y="3989870"/>
            <a:ext cx="239476" cy="23930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9885" y="20718"/>
                </a:moveTo>
                <a:cubicBezTo>
                  <a:pt x="10617" y="21159"/>
                  <a:pt x="10617" y="21159"/>
                  <a:pt x="10617" y="21159"/>
                </a:cubicBezTo>
                <a:cubicBezTo>
                  <a:pt x="11349" y="21600"/>
                  <a:pt x="11349" y="21600"/>
                  <a:pt x="11349" y="21600"/>
                </a:cubicBezTo>
                <a:cubicBezTo>
                  <a:pt x="11715" y="21600"/>
                  <a:pt x="11715" y="21600"/>
                  <a:pt x="11715" y="21600"/>
                </a:cubicBezTo>
                <a:cubicBezTo>
                  <a:pt x="12447" y="21600"/>
                  <a:pt x="12447" y="21600"/>
                  <a:pt x="12447" y="21600"/>
                </a:cubicBezTo>
                <a:cubicBezTo>
                  <a:pt x="12814" y="21159"/>
                  <a:pt x="12814" y="21159"/>
                  <a:pt x="12814" y="21159"/>
                </a:cubicBezTo>
                <a:cubicBezTo>
                  <a:pt x="13180" y="20718"/>
                  <a:pt x="13180" y="20718"/>
                  <a:pt x="13180" y="20718"/>
                </a:cubicBezTo>
                <a:cubicBezTo>
                  <a:pt x="13546" y="20278"/>
                  <a:pt x="13546" y="20278"/>
                  <a:pt x="13546" y="20278"/>
                </a:cubicBezTo>
                <a:cubicBezTo>
                  <a:pt x="14278" y="19837"/>
                  <a:pt x="14278" y="19837"/>
                  <a:pt x="14278" y="19837"/>
                </a:cubicBezTo>
                <a:cubicBezTo>
                  <a:pt x="14644" y="19396"/>
                  <a:pt x="14644" y="19396"/>
                  <a:pt x="14644" y="19396"/>
                </a:cubicBezTo>
                <a:cubicBezTo>
                  <a:pt x="15010" y="18955"/>
                  <a:pt x="15010" y="18955"/>
                  <a:pt x="15010" y="18955"/>
                </a:cubicBezTo>
                <a:cubicBezTo>
                  <a:pt x="15742" y="18955"/>
                  <a:pt x="15742" y="18955"/>
                  <a:pt x="15742" y="18955"/>
                </a:cubicBezTo>
                <a:cubicBezTo>
                  <a:pt x="16108" y="18955"/>
                  <a:pt x="16108" y="18955"/>
                  <a:pt x="16108" y="18955"/>
                </a:cubicBezTo>
                <a:cubicBezTo>
                  <a:pt x="16108" y="18514"/>
                  <a:pt x="16108" y="18514"/>
                  <a:pt x="16108" y="18514"/>
                </a:cubicBezTo>
                <a:cubicBezTo>
                  <a:pt x="15376" y="18073"/>
                  <a:pt x="15376" y="18073"/>
                  <a:pt x="15376" y="18073"/>
                </a:cubicBezTo>
                <a:cubicBezTo>
                  <a:pt x="15010" y="18514"/>
                  <a:pt x="15010" y="18514"/>
                  <a:pt x="15010" y="18514"/>
                </a:cubicBezTo>
                <a:cubicBezTo>
                  <a:pt x="14278" y="18073"/>
                  <a:pt x="14278" y="18073"/>
                  <a:pt x="14278" y="18073"/>
                </a:cubicBezTo>
                <a:cubicBezTo>
                  <a:pt x="14278" y="17633"/>
                  <a:pt x="14278" y="17633"/>
                  <a:pt x="14278" y="17633"/>
                </a:cubicBezTo>
                <a:cubicBezTo>
                  <a:pt x="13912" y="17192"/>
                  <a:pt x="13912" y="17192"/>
                  <a:pt x="13912" y="17192"/>
                </a:cubicBezTo>
                <a:cubicBezTo>
                  <a:pt x="14644" y="16310"/>
                  <a:pt x="14644" y="16310"/>
                  <a:pt x="14644" y="16310"/>
                </a:cubicBezTo>
                <a:cubicBezTo>
                  <a:pt x="14278" y="15869"/>
                  <a:pt x="14278" y="15869"/>
                  <a:pt x="14278" y="15869"/>
                </a:cubicBezTo>
                <a:cubicBezTo>
                  <a:pt x="13912" y="15869"/>
                  <a:pt x="13912" y="15869"/>
                  <a:pt x="13912" y="15869"/>
                </a:cubicBezTo>
                <a:cubicBezTo>
                  <a:pt x="13912" y="15429"/>
                  <a:pt x="13912" y="15429"/>
                  <a:pt x="13912" y="15429"/>
                </a:cubicBezTo>
                <a:cubicBezTo>
                  <a:pt x="13546" y="14988"/>
                  <a:pt x="13546" y="14988"/>
                  <a:pt x="13546" y="14988"/>
                </a:cubicBezTo>
                <a:cubicBezTo>
                  <a:pt x="13912" y="15429"/>
                  <a:pt x="13912" y="15429"/>
                  <a:pt x="13912" y="15429"/>
                </a:cubicBezTo>
                <a:cubicBezTo>
                  <a:pt x="14644" y="15429"/>
                  <a:pt x="14644" y="15429"/>
                  <a:pt x="14644" y="15429"/>
                </a:cubicBezTo>
                <a:cubicBezTo>
                  <a:pt x="15010" y="15869"/>
                  <a:pt x="15010" y="15869"/>
                  <a:pt x="15010" y="15869"/>
                </a:cubicBezTo>
                <a:cubicBezTo>
                  <a:pt x="15742" y="15429"/>
                  <a:pt x="15742" y="15429"/>
                  <a:pt x="15742" y="15429"/>
                </a:cubicBezTo>
                <a:cubicBezTo>
                  <a:pt x="16475" y="15429"/>
                  <a:pt x="16475" y="15429"/>
                  <a:pt x="16475" y="15429"/>
                </a:cubicBezTo>
                <a:cubicBezTo>
                  <a:pt x="16475" y="15429"/>
                  <a:pt x="16475" y="15429"/>
                  <a:pt x="16475" y="15429"/>
                </a:cubicBezTo>
                <a:cubicBezTo>
                  <a:pt x="16841" y="15429"/>
                  <a:pt x="16841" y="15429"/>
                  <a:pt x="16841" y="15429"/>
                </a:cubicBezTo>
                <a:cubicBezTo>
                  <a:pt x="17573" y="14988"/>
                  <a:pt x="17573" y="14988"/>
                  <a:pt x="17573" y="14988"/>
                </a:cubicBezTo>
                <a:cubicBezTo>
                  <a:pt x="17939" y="14988"/>
                  <a:pt x="17939" y="14988"/>
                  <a:pt x="17939" y="14988"/>
                </a:cubicBezTo>
                <a:cubicBezTo>
                  <a:pt x="18305" y="14988"/>
                  <a:pt x="18305" y="14988"/>
                  <a:pt x="18305" y="14988"/>
                </a:cubicBezTo>
                <a:cubicBezTo>
                  <a:pt x="19037" y="14547"/>
                  <a:pt x="19037" y="14547"/>
                  <a:pt x="19037" y="14547"/>
                </a:cubicBezTo>
                <a:cubicBezTo>
                  <a:pt x="19403" y="14547"/>
                  <a:pt x="19403" y="14547"/>
                  <a:pt x="19403" y="14547"/>
                </a:cubicBezTo>
                <a:cubicBezTo>
                  <a:pt x="20502" y="14106"/>
                  <a:pt x="20502" y="14106"/>
                  <a:pt x="20502" y="14106"/>
                </a:cubicBezTo>
                <a:cubicBezTo>
                  <a:pt x="20502" y="13665"/>
                  <a:pt x="20502" y="13665"/>
                  <a:pt x="20502" y="13665"/>
                </a:cubicBezTo>
                <a:cubicBezTo>
                  <a:pt x="20502" y="13224"/>
                  <a:pt x="20502" y="13224"/>
                  <a:pt x="20502" y="13224"/>
                </a:cubicBezTo>
                <a:cubicBezTo>
                  <a:pt x="19769" y="12784"/>
                  <a:pt x="19769" y="12784"/>
                  <a:pt x="19769" y="12784"/>
                </a:cubicBezTo>
                <a:cubicBezTo>
                  <a:pt x="19403" y="11902"/>
                  <a:pt x="19403" y="11902"/>
                  <a:pt x="19403" y="11902"/>
                </a:cubicBezTo>
                <a:cubicBezTo>
                  <a:pt x="19403" y="11461"/>
                  <a:pt x="19403" y="11461"/>
                  <a:pt x="19403" y="11461"/>
                </a:cubicBezTo>
                <a:cubicBezTo>
                  <a:pt x="19769" y="11020"/>
                  <a:pt x="19769" y="11020"/>
                  <a:pt x="19769" y="11020"/>
                </a:cubicBezTo>
                <a:cubicBezTo>
                  <a:pt x="19769" y="10580"/>
                  <a:pt x="19769" y="10580"/>
                  <a:pt x="19769" y="10580"/>
                </a:cubicBezTo>
                <a:cubicBezTo>
                  <a:pt x="19769" y="10580"/>
                  <a:pt x="19769" y="10580"/>
                  <a:pt x="19769" y="10580"/>
                </a:cubicBezTo>
                <a:cubicBezTo>
                  <a:pt x="20136" y="10580"/>
                  <a:pt x="20136" y="10580"/>
                  <a:pt x="20136" y="10580"/>
                </a:cubicBezTo>
                <a:cubicBezTo>
                  <a:pt x="20502" y="10580"/>
                  <a:pt x="20502" y="10580"/>
                  <a:pt x="20502" y="10580"/>
                </a:cubicBezTo>
                <a:cubicBezTo>
                  <a:pt x="20502" y="10580"/>
                  <a:pt x="20502" y="10580"/>
                  <a:pt x="20502" y="10580"/>
                </a:cubicBezTo>
                <a:cubicBezTo>
                  <a:pt x="21234" y="10139"/>
                  <a:pt x="21234" y="10139"/>
                  <a:pt x="21234" y="10139"/>
                </a:cubicBezTo>
                <a:cubicBezTo>
                  <a:pt x="21234" y="9698"/>
                  <a:pt x="21234" y="9698"/>
                  <a:pt x="21234" y="9698"/>
                </a:cubicBezTo>
                <a:cubicBezTo>
                  <a:pt x="20868" y="9698"/>
                  <a:pt x="20868" y="9698"/>
                  <a:pt x="20868" y="9698"/>
                </a:cubicBezTo>
                <a:cubicBezTo>
                  <a:pt x="20502" y="9698"/>
                  <a:pt x="20502" y="9698"/>
                  <a:pt x="20502" y="9698"/>
                </a:cubicBezTo>
                <a:cubicBezTo>
                  <a:pt x="20502" y="9257"/>
                  <a:pt x="20502" y="9257"/>
                  <a:pt x="20502" y="9257"/>
                </a:cubicBezTo>
                <a:cubicBezTo>
                  <a:pt x="20136" y="8816"/>
                  <a:pt x="20136" y="8816"/>
                  <a:pt x="20136" y="8816"/>
                </a:cubicBezTo>
                <a:cubicBezTo>
                  <a:pt x="20502" y="8376"/>
                  <a:pt x="20502" y="8376"/>
                  <a:pt x="20502" y="8376"/>
                </a:cubicBezTo>
                <a:cubicBezTo>
                  <a:pt x="20868" y="8376"/>
                  <a:pt x="20868" y="8376"/>
                  <a:pt x="20868" y="8376"/>
                </a:cubicBezTo>
                <a:cubicBezTo>
                  <a:pt x="21234" y="7935"/>
                  <a:pt x="21234" y="7935"/>
                  <a:pt x="21234" y="7935"/>
                </a:cubicBezTo>
                <a:cubicBezTo>
                  <a:pt x="21600" y="7494"/>
                  <a:pt x="21600" y="7494"/>
                  <a:pt x="21600" y="7494"/>
                </a:cubicBezTo>
                <a:cubicBezTo>
                  <a:pt x="21600" y="7494"/>
                  <a:pt x="21600" y="7494"/>
                  <a:pt x="21600" y="7494"/>
                </a:cubicBezTo>
                <a:cubicBezTo>
                  <a:pt x="21600" y="7494"/>
                  <a:pt x="21600" y="7494"/>
                  <a:pt x="21600" y="7494"/>
                </a:cubicBezTo>
                <a:cubicBezTo>
                  <a:pt x="21234" y="7053"/>
                  <a:pt x="21234" y="7053"/>
                  <a:pt x="21234" y="7053"/>
                </a:cubicBezTo>
                <a:cubicBezTo>
                  <a:pt x="20868" y="7053"/>
                  <a:pt x="20868" y="7053"/>
                  <a:pt x="20868" y="7053"/>
                </a:cubicBezTo>
                <a:cubicBezTo>
                  <a:pt x="20502" y="7053"/>
                  <a:pt x="20502" y="7053"/>
                  <a:pt x="20502" y="7053"/>
                </a:cubicBezTo>
                <a:cubicBezTo>
                  <a:pt x="20136" y="7053"/>
                  <a:pt x="20136" y="7053"/>
                  <a:pt x="20136" y="7053"/>
                </a:cubicBezTo>
                <a:cubicBezTo>
                  <a:pt x="20136" y="7053"/>
                  <a:pt x="20136" y="7053"/>
                  <a:pt x="20136" y="7053"/>
                </a:cubicBezTo>
                <a:cubicBezTo>
                  <a:pt x="19769" y="7053"/>
                  <a:pt x="19769" y="7053"/>
                  <a:pt x="19769" y="7053"/>
                </a:cubicBezTo>
                <a:cubicBezTo>
                  <a:pt x="19403" y="7053"/>
                  <a:pt x="19403" y="7053"/>
                  <a:pt x="19403" y="7053"/>
                </a:cubicBezTo>
                <a:cubicBezTo>
                  <a:pt x="19037" y="7053"/>
                  <a:pt x="19037" y="7053"/>
                  <a:pt x="19037" y="7053"/>
                </a:cubicBezTo>
                <a:cubicBezTo>
                  <a:pt x="18671" y="7053"/>
                  <a:pt x="18671" y="7053"/>
                  <a:pt x="18671" y="7053"/>
                </a:cubicBezTo>
                <a:cubicBezTo>
                  <a:pt x="19037" y="7053"/>
                  <a:pt x="19037" y="7053"/>
                  <a:pt x="19037" y="7053"/>
                </a:cubicBezTo>
                <a:cubicBezTo>
                  <a:pt x="19403" y="7053"/>
                  <a:pt x="19403" y="7053"/>
                  <a:pt x="19403" y="7053"/>
                </a:cubicBezTo>
                <a:cubicBezTo>
                  <a:pt x="19403" y="7053"/>
                  <a:pt x="19403" y="7053"/>
                  <a:pt x="19403" y="7053"/>
                </a:cubicBezTo>
                <a:cubicBezTo>
                  <a:pt x="19769" y="6612"/>
                  <a:pt x="19769" y="6612"/>
                  <a:pt x="19769" y="6612"/>
                </a:cubicBezTo>
                <a:cubicBezTo>
                  <a:pt x="20136" y="6171"/>
                  <a:pt x="20136" y="6171"/>
                  <a:pt x="20136" y="6171"/>
                </a:cubicBezTo>
                <a:cubicBezTo>
                  <a:pt x="20136" y="6171"/>
                  <a:pt x="20136" y="6171"/>
                  <a:pt x="20136" y="6171"/>
                </a:cubicBezTo>
                <a:cubicBezTo>
                  <a:pt x="19769" y="6171"/>
                  <a:pt x="19769" y="6171"/>
                  <a:pt x="19769" y="6171"/>
                </a:cubicBezTo>
                <a:cubicBezTo>
                  <a:pt x="19769" y="5731"/>
                  <a:pt x="19769" y="5731"/>
                  <a:pt x="19769" y="5731"/>
                </a:cubicBezTo>
                <a:cubicBezTo>
                  <a:pt x="19769" y="5731"/>
                  <a:pt x="19769" y="5731"/>
                  <a:pt x="19769" y="5731"/>
                </a:cubicBezTo>
                <a:cubicBezTo>
                  <a:pt x="19403" y="5290"/>
                  <a:pt x="19403" y="5290"/>
                  <a:pt x="19403" y="5290"/>
                </a:cubicBezTo>
                <a:cubicBezTo>
                  <a:pt x="18671" y="5290"/>
                  <a:pt x="18671" y="5290"/>
                  <a:pt x="18671" y="5290"/>
                </a:cubicBezTo>
                <a:cubicBezTo>
                  <a:pt x="18671" y="4849"/>
                  <a:pt x="18671" y="4849"/>
                  <a:pt x="18671" y="4849"/>
                </a:cubicBezTo>
                <a:cubicBezTo>
                  <a:pt x="18305" y="4849"/>
                  <a:pt x="18305" y="4849"/>
                  <a:pt x="18305" y="4849"/>
                </a:cubicBezTo>
                <a:cubicBezTo>
                  <a:pt x="18305" y="4849"/>
                  <a:pt x="18305" y="4849"/>
                  <a:pt x="18305" y="4849"/>
                </a:cubicBezTo>
                <a:cubicBezTo>
                  <a:pt x="17939" y="4849"/>
                  <a:pt x="17939" y="4849"/>
                  <a:pt x="17939" y="4849"/>
                </a:cubicBezTo>
                <a:cubicBezTo>
                  <a:pt x="17573" y="4408"/>
                  <a:pt x="17573" y="4408"/>
                  <a:pt x="17573" y="4408"/>
                </a:cubicBezTo>
                <a:cubicBezTo>
                  <a:pt x="17573" y="4408"/>
                  <a:pt x="17573" y="4408"/>
                  <a:pt x="17573" y="4408"/>
                </a:cubicBezTo>
                <a:cubicBezTo>
                  <a:pt x="17573" y="4849"/>
                  <a:pt x="17573" y="4849"/>
                  <a:pt x="17573" y="4849"/>
                </a:cubicBezTo>
                <a:cubicBezTo>
                  <a:pt x="17207" y="4408"/>
                  <a:pt x="17207" y="4408"/>
                  <a:pt x="17207" y="4408"/>
                </a:cubicBezTo>
                <a:cubicBezTo>
                  <a:pt x="17207" y="4408"/>
                  <a:pt x="17207" y="4408"/>
                  <a:pt x="17207" y="4408"/>
                </a:cubicBezTo>
                <a:cubicBezTo>
                  <a:pt x="16841" y="3967"/>
                  <a:pt x="16841" y="3967"/>
                  <a:pt x="16841" y="3967"/>
                </a:cubicBezTo>
                <a:cubicBezTo>
                  <a:pt x="16841" y="3967"/>
                  <a:pt x="16841" y="3967"/>
                  <a:pt x="16841" y="3967"/>
                </a:cubicBezTo>
                <a:cubicBezTo>
                  <a:pt x="16841" y="3527"/>
                  <a:pt x="16841" y="3527"/>
                  <a:pt x="16841" y="3527"/>
                </a:cubicBezTo>
                <a:cubicBezTo>
                  <a:pt x="17573" y="3527"/>
                  <a:pt x="17573" y="3527"/>
                  <a:pt x="17573" y="3527"/>
                </a:cubicBezTo>
                <a:cubicBezTo>
                  <a:pt x="17939" y="3527"/>
                  <a:pt x="17939" y="3527"/>
                  <a:pt x="17939" y="3527"/>
                </a:cubicBezTo>
                <a:cubicBezTo>
                  <a:pt x="18305" y="3527"/>
                  <a:pt x="18305" y="3527"/>
                  <a:pt x="18305" y="3527"/>
                </a:cubicBezTo>
                <a:cubicBezTo>
                  <a:pt x="18305" y="3086"/>
                  <a:pt x="18305" y="3086"/>
                  <a:pt x="18305" y="3086"/>
                </a:cubicBezTo>
                <a:cubicBezTo>
                  <a:pt x="17939" y="3086"/>
                  <a:pt x="17939" y="3086"/>
                  <a:pt x="17939" y="3086"/>
                </a:cubicBezTo>
                <a:cubicBezTo>
                  <a:pt x="17207" y="3086"/>
                  <a:pt x="17207" y="3086"/>
                  <a:pt x="17207" y="3086"/>
                </a:cubicBezTo>
                <a:cubicBezTo>
                  <a:pt x="16841" y="3086"/>
                  <a:pt x="16841" y="3086"/>
                  <a:pt x="16841" y="3086"/>
                </a:cubicBezTo>
                <a:cubicBezTo>
                  <a:pt x="16475" y="3086"/>
                  <a:pt x="16475" y="3086"/>
                  <a:pt x="16475" y="3086"/>
                </a:cubicBezTo>
                <a:cubicBezTo>
                  <a:pt x="15742" y="3527"/>
                  <a:pt x="15742" y="3527"/>
                  <a:pt x="15742" y="3527"/>
                </a:cubicBezTo>
                <a:cubicBezTo>
                  <a:pt x="15376" y="3527"/>
                  <a:pt x="15376" y="3527"/>
                  <a:pt x="15376" y="3527"/>
                </a:cubicBezTo>
                <a:cubicBezTo>
                  <a:pt x="15010" y="3527"/>
                  <a:pt x="15010" y="3527"/>
                  <a:pt x="15010" y="3527"/>
                </a:cubicBezTo>
                <a:cubicBezTo>
                  <a:pt x="14644" y="3967"/>
                  <a:pt x="14644" y="3967"/>
                  <a:pt x="14644" y="3967"/>
                </a:cubicBezTo>
                <a:cubicBezTo>
                  <a:pt x="14278" y="3967"/>
                  <a:pt x="14278" y="3967"/>
                  <a:pt x="14278" y="3967"/>
                </a:cubicBezTo>
                <a:cubicBezTo>
                  <a:pt x="13912" y="3967"/>
                  <a:pt x="13912" y="3967"/>
                  <a:pt x="13912" y="3967"/>
                </a:cubicBezTo>
                <a:cubicBezTo>
                  <a:pt x="13912" y="4408"/>
                  <a:pt x="13912" y="4408"/>
                  <a:pt x="13912" y="4408"/>
                </a:cubicBezTo>
                <a:cubicBezTo>
                  <a:pt x="13180" y="4408"/>
                  <a:pt x="13180" y="4408"/>
                  <a:pt x="13180" y="4408"/>
                </a:cubicBezTo>
                <a:cubicBezTo>
                  <a:pt x="13180" y="4408"/>
                  <a:pt x="13180" y="4408"/>
                  <a:pt x="13180" y="4408"/>
                </a:cubicBezTo>
                <a:cubicBezTo>
                  <a:pt x="12814" y="4408"/>
                  <a:pt x="12814" y="4408"/>
                  <a:pt x="12814" y="4408"/>
                </a:cubicBezTo>
                <a:cubicBezTo>
                  <a:pt x="12081" y="3967"/>
                  <a:pt x="12081" y="3967"/>
                  <a:pt x="12081" y="3967"/>
                </a:cubicBezTo>
                <a:cubicBezTo>
                  <a:pt x="12081" y="3527"/>
                  <a:pt x="12081" y="3527"/>
                  <a:pt x="12081" y="3527"/>
                </a:cubicBezTo>
                <a:cubicBezTo>
                  <a:pt x="11715" y="3527"/>
                  <a:pt x="11715" y="3527"/>
                  <a:pt x="11715" y="3527"/>
                </a:cubicBezTo>
                <a:cubicBezTo>
                  <a:pt x="10983" y="3527"/>
                  <a:pt x="10983" y="3527"/>
                  <a:pt x="10983" y="3527"/>
                </a:cubicBezTo>
                <a:cubicBezTo>
                  <a:pt x="9519" y="3967"/>
                  <a:pt x="9519" y="3967"/>
                  <a:pt x="9519" y="3967"/>
                </a:cubicBezTo>
                <a:cubicBezTo>
                  <a:pt x="8786" y="3967"/>
                  <a:pt x="8786" y="3967"/>
                  <a:pt x="8786" y="3967"/>
                </a:cubicBezTo>
                <a:cubicBezTo>
                  <a:pt x="8420" y="3527"/>
                  <a:pt x="8420" y="3527"/>
                  <a:pt x="8420" y="3527"/>
                </a:cubicBezTo>
                <a:cubicBezTo>
                  <a:pt x="8420" y="3527"/>
                  <a:pt x="8420" y="3527"/>
                  <a:pt x="8420" y="3527"/>
                </a:cubicBezTo>
                <a:cubicBezTo>
                  <a:pt x="8420" y="3086"/>
                  <a:pt x="8420" y="3086"/>
                  <a:pt x="8420" y="3086"/>
                </a:cubicBezTo>
                <a:cubicBezTo>
                  <a:pt x="8420" y="3086"/>
                  <a:pt x="8420" y="3086"/>
                  <a:pt x="8420" y="3086"/>
                </a:cubicBezTo>
                <a:cubicBezTo>
                  <a:pt x="8420" y="2645"/>
                  <a:pt x="8420" y="2645"/>
                  <a:pt x="8420" y="2645"/>
                </a:cubicBezTo>
                <a:cubicBezTo>
                  <a:pt x="8054" y="2204"/>
                  <a:pt x="8054" y="2204"/>
                  <a:pt x="8054" y="2204"/>
                </a:cubicBezTo>
                <a:cubicBezTo>
                  <a:pt x="7688" y="2204"/>
                  <a:pt x="7688" y="2204"/>
                  <a:pt x="7688" y="2204"/>
                </a:cubicBezTo>
                <a:cubicBezTo>
                  <a:pt x="6956" y="2204"/>
                  <a:pt x="6956" y="2204"/>
                  <a:pt x="6956" y="2204"/>
                </a:cubicBezTo>
                <a:cubicBezTo>
                  <a:pt x="6590" y="2204"/>
                  <a:pt x="6590" y="2204"/>
                  <a:pt x="6590" y="2204"/>
                </a:cubicBezTo>
                <a:cubicBezTo>
                  <a:pt x="6590" y="2204"/>
                  <a:pt x="6590" y="2204"/>
                  <a:pt x="6590" y="2204"/>
                </a:cubicBezTo>
                <a:cubicBezTo>
                  <a:pt x="6224" y="2204"/>
                  <a:pt x="6224" y="2204"/>
                  <a:pt x="6224" y="2204"/>
                </a:cubicBezTo>
                <a:cubicBezTo>
                  <a:pt x="5858" y="1763"/>
                  <a:pt x="5858" y="1763"/>
                  <a:pt x="5858" y="1763"/>
                </a:cubicBezTo>
                <a:cubicBezTo>
                  <a:pt x="5858" y="1322"/>
                  <a:pt x="5858" y="1322"/>
                  <a:pt x="5858" y="1322"/>
                </a:cubicBezTo>
                <a:cubicBezTo>
                  <a:pt x="5858" y="441"/>
                  <a:pt x="5858" y="441"/>
                  <a:pt x="5858" y="441"/>
                </a:cubicBezTo>
                <a:cubicBezTo>
                  <a:pt x="5858" y="441"/>
                  <a:pt x="5858" y="441"/>
                  <a:pt x="5858" y="441"/>
                </a:cubicBezTo>
                <a:cubicBezTo>
                  <a:pt x="5125" y="882"/>
                  <a:pt x="5125" y="882"/>
                  <a:pt x="5125" y="882"/>
                </a:cubicBezTo>
                <a:cubicBezTo>
                  <a:pt x="4759" y="1322"/>
                  <a:pt x="4759" y="1322"/>
                  <a:pt x="4759" y="1322"/>
                </a:cubicBezTo>
                <a:cubicBezTo>
                  <a:pt x="4759" y="1763"/>
                  <a:pt x="4759" y="1763"/>
                  <a:pt x="4759" y="1763"/>
                </a:cubicBezTo>
                <a:cubicBezTo>
                  <a:pt x="5125" y="1763"/>
                  <a:pt x="5125" y="1763"/>
                  <a:pt x="5125" y="1763"/>
                </a:cubicBezTo>
                <a:cubicBezTo>
                  <a:pt x="5492" y="1763"/>
                  <a:pt x="5492" y="1763"/>
                  <a:pt x="5492" y="1763"/>
                </a:cubicBezTo>
                <a:cubicBezTo>
                  <a:pt x="5858" y="1763"/>
                  <a:pt x="5858" y="1763"/>
                  <a:pt x="5858" y="1763"/>
                </a:cubicBezTo>
                <a:cubicBezTo>
                  <a:pt x="5858" y="1763"/>
                  <a:pt x="5858" y="1763"/>
                  <a:pt x="5858" y="1763"/>
                </a:cubicBezTo>
                <a:cubicBezTo>
                  <a:pt x="5858" y="2204"/>
                  <a:pt x="5858" y="2204"/>
                  <a:pt x="5858" y="2204"/>
                </a:cubicBezTo>
                <a:cubicBezTo>
                  <a:pt x="5492" y="2204"/>
                  <a:pt x="5492" y="2204"/>
                  <a:pt x="5492" y="2204"/>
                </a:cubicBezTo>
                <a:cubicBezTo>
                  <a:pt x="5125" y="2204"/>
                  <a:pt x="5125" y="2204"/>
                  <a:pt x="5125" y="2204"/>
                </a:cubicBezTo>
                <a:cubicBezTo>
                  <a:pt x="5125" y="2204"/>
                  <a:pt x="5125" y="2204"/>
                  <a:pt x="5125" y="2204"/>
                </a:cubicBezTo>
                <a:cubicBezTo>
                  <a:pt x="5125" y="2204"/>
                  <a:pt x="5125" y="2204"/>
                  <a:pt x="5125" y="2204"/>
                </a:cubicBezTo>
                <a:cubicBezTo>
                  <a:pt x="5125" y="2204"/>
                  <a:pt x="5125" y="2204"/>
                  <a:pt x="5125" y="2204"/>
                </a:cubicBezTo>
                <a:cubicBezTo>
                  <a:pt x="4759" y="2645"/>
                  <a:pt x="4759" y="2645"/>
                  <a:pt x="4759" y="2645"/>
                </a:cubicBezTo>
                <a:cubicBezTo>
                  <a:pt x="4027" y="2645"/>
                  <a:pt x="4027" y="2645"/>
                  <a:pt x="4027" y="2645"/>
                </a:cubicBezTo>
                <a:cubicBezTo>
                  <a:pt x="3295" y="3086"/>
                  <a:pt x="3295" y="3086"/>
                  <a:pt x="3295" y="3086"/>
                </a:cubicBezTo>
                <a:cubicBezTo>
                  <a:pt x="2929" y="3086"/>
                  <a:pt x="2929" y="3086"/>
                  <a:pt x="2929" y="3086"/>
                </a:cubicBezTo>
                <a:cubicBezTo>
                  <a:pt x="2929" y="3527"/>
                  <a:pt x="2929" y="3527"/>
                  <a:pt x="2929" y="3527"/>
                </a:cubicBezTo>
                <a:cubicBezTo>
                  <a:pt x="3295" y="3967"/>
                  <a:pt x="3295" y="3967"/>
                  <a:pt x="3295" y="3967"/>
                </a:cubicBezTo>
                <a:cubicBezTo>
                  <a:pt x="3295" y="4408"/>
                  <a:pt x="3295" y="4408"/>
                  <a:pt x="3295" y="4408"/>
                </a:cubicBezTo>
                <a:cubicBezTo>
                  <a:pt x="3295" y="5290"/>
                  <a:pt x="3295" y="5290"/>
                  <a:pt x="3295" y="5290"/>
                </a:cubicBezTo>
                <a:cubicBezTo>
                  <a:pt x="3295" y="5290"/>
                  <a:pt x="3295" y="5290"/>
                  <a:pt x="3295" y="5290"/>
                </a:cubicBezTo>
                <a:cubicBezTo>
                  <a:pt x="3295" y="6171"/>
                  <a:pt x="3295" y="6171"/>
                  <a:pt x="3295" y="6171"/>
                </a:cubicBezTo>
                <a:cubicBezTo>
                  <a:pt x="2563" y="6171"/>
                  <a:pt x="2563" y="6171"/>
                  <a:pt x="2563" y="6171"/>
                </a:cubicBezTo>
                <a:cubicBezTo>
                  <a:pt x="2197" y="6171"/>
                  <a:pt x="2197" y="6171"/>
                  <a:pt x="2197" y="6171"/>
                </a:cubicBezTo>
                <a:cubicBezTo>
                  <a:pt x="2197" y="5731"/>
                  <a:pt x="2197" y="5731"/>
                  <a:pt x="2197" y="5731"/>
                </a:cubicBezTo>
                <a:cubicBezTo>
                  <a:pt x="1831" y="5290"/>
                  <a:pt x="1831" y="5290"/>
                  <a:pt x="1831" y="5290"/>
                </a:cubicBezTo>
                <a:cubicBezTo>
                  <a:pt x="1831" y="4849"/>
                  <a:pt x="1831" y="4849"/>
                  <a:pt x="1831" y="4849"/>
                </a:cubicBezTo>
                <a:cubicBezTo>
                  <a:pt x="2197" y="4849"/>
                  <a:pt x="2197" y="4849"/>
                  <a:pt x="2197" y="4849"/>
                </a:cubicBezTo>
                <a:cubicBezTo>
                  <a:pt x="2197" y="4408"/>
                  <a:pt x="2197" y="4408"/>
                  <a:pt x="2197" y="4408"/>
                </a:cubicBezTo>
                <a:cubicBezTo>
                  <a:pt x="2929" y="3967"/>
                  <a:pt x="2929" y="3967"/>
                  <a:pt x="2929" y="3967"/>
                </a:cubicBezTo>
                <a:cubicBezTo>
                  <a:pt x="2929" y="3527"/>
                  <a:pt x="2929" y="3527"/>
                  <a:pt x="2929" y="3527"/>
                </a:cubicBezTo>
                <a:cubicBezTo>
                  <a:pt x="2563" y="3086"/>
                  <a:pt x="2563" y="3086"/>
                  <a:pt x="2563" y="3086"/>
                </a:cubicBezTo>
                <a:cubicBezTo>
                  <a:pt x="2563" y="2645"/>
                  <a:pt x="2563" y="2645"/>
                  <a:pt x="2563" y="2645"/>
                </a:cubicBezTo>
                <a:cubicBezTo>
                  <a:pt x="2563" y="2645"/>
                  <a:pt x="2563" y="2645"/>
                  <a:pt x="2563" y="2645"/>
                </a:cubicBezTo>
                <a:cubicBezTo>
                  <a:pt x="2563" y="2204"/>
                  <a:pt x="2563" y="2204"/>
                  <a:pt x="2563" y="2204"/>
                </a:cubicBezTo>
                <a:cubicBezTo>
                  <a:pt x="2197" y="2204"/>
                  <a:pt x="2197" y="2204"/>
                  <a:pt x="2197" y="2204"/>
                </a:cubicBezTo>
                <a:cubicBezTo>
                  <a:pt x="2197" y="1763"/>
                  <a:pt x="2197" y="1763"/>
                  <a:pt x="2197" y="1763"/>
                </a:cubicBezTo>
                <a:cubicBezTo>
                  <a:pt x="2929" y="1763"/>
                  <a:pt x="2929" y="1763"/>
                  <a:pt x="2929" y="1763"/>
                </a:cubicBezTo>
                <a:cubicBezTo>
                  <a:pt x="3295" y="1763"/>
                  <a:pt x="3295" y="1763"/>
                  <a:pt x="3295" y="1763"/>
                </a:cubicBezTo>
                <a:cubicBezTo>
                  <a:pt x="3295" y="1322"/>
                  <a:pt x="3295" y="1322"/>
                  <a:pt x="3295" y="1322"/>
                </a:cubicBezTo>
                <a:cubicBezTo>
                  <a:pt x="3295" y="1322"/>
                  <a:pt x="3295" y="1322"/>
                  <a:pt x="3295" y="1322"/>
                </a:cubicBezTo>
                <a:cubicBezTo>
                  <a:pt x="3295" y="1322"/>
                  <a:pt x="3295" y="1322"/>
                  <a:pt x="3295" y="1322"/>
                </a:cubicBezTo>
                <a:cubicBezTo>
                  <a:pt x="2563" y="1763"/>
                  <a:pt x="2563" y="1763"/>
                  <a:pt x="2563" y="1763"/>
                </a:cubicBezTo>
                <a:cubicBezTo>
                  <a:pt x="1831" y="2204"/>
                  <a:pt x="1831" y="2204"/>
                  <a:pt x="1831" y="2204"/>
                </a:cubicBezTo>
                <a:cubicBezTo>
                  <a:pt x="1831" y="2645"/>
                  <a:pt x="1831" y="2645"/>
                  <a:pt x="1831" y="2645"/>
                </a:cubicBezTo>
                <a:cubicBezTo>
                  <a:pt x="1464" y="2645"/>
                  <a:pt x="1464" y="2645"/>
                  <a:pt x="1464" y="2645"/>
                </a:cubicBezTo>
                <a:cubicBezTo>
                  <a:pt x="1098" y="3086"/>
                  <a:pt x="1098" y="3086"/>
                  <a:pt x="1098" y="3086"/>
                </a:cubicBezTo>
                <a:cubicBezTo>
                  <a:pt x="1098" y="3527"/>
                  <a:pt x="1098" y="3527"/>
                  <a:pt x="1098" y="3527"/>
                </a:cubicBezTo>
                <a:cubicBezTo>
                  <a:pt x="366" y="3967"/>
                  <a:pt x="366" y="3967"/>
                  <a:pt x="366" y="3967"/>
                </a:cubicBezTo>
                <a:cubicBezTo>
                  <a:pt x="366" y="4408"/>
                  <a:pt x="366" y="4408"/>
                  <a:pt x="366" y="4408"/>
                </a:cubicBezTo>
                <a:cubicBezTo>
                  <a:pt x="366" y="4849"/>
                  <a:pt x="366" y="4849"/>
                  <a:pt x="366" y="4849"/>
                </a:cubicBezTo>
                <a:cubicBezTo>
                  <a:pt x="366" y="5290"/>
                  <a:pt x="366" y="5290"/>
                  <a:pt x="366" y="5290"/>
                </a:cubicBezTo>
                <a:cubicBezTo>
                  <a:pt x="0" y="5731"/>
                  <a:pt x="0" y="5731"/>
                  <a:pt x="0" y="5731"/>
                </a:cubicBezTo>
                <a:cubicBezTo>
                  <a:pt x="0" y="6171"/>
                  <a:pt x="0" y="6171"/>
                  <a:pt x="0" y="6171"/>
                </a:cubicBezTo>
                <a:cubicBezTo>
                  <a:pt x="366" y="6171"/>
                  <a:pt x="366" y="6171"/>
                  <a:pt x="366" y="6171"/>
                </a:cubicBezTo>
                <a:cubicBezTo>
                  <a:pt x="732" y="6171"/>
                  <a:pt x="732" y="6171"/>
                  <a:pt x="732" y="6171"/>
                </a:cubicBezTo>
                <a:cubicBezTo>
                  <a:pt x="1098" y="7494"/>
                  <a:pt x="1098" y="7494"/>
                  <a:pt x="1098" y="7494"/>
                </a:cubicBezTo>
                <a:cubicBezTo>
                  <a:pt x="1464" y="7935"/>
                  <a:pt x="1464" y="7935"/>
                  <a:pt x="1464" y="7935"/>
                </a:cubicBezTo>
                <a:cubicBezTo>
                  <a:pt x="1464" y="8376"/>
                  <a:pt x="1464" y="8376"/>
                  <a:pt x="1464" y="8376"/>
                </a:cubicBezTo>
                <a:cubicBezTo>
                  <a:pt x="1464" y="8376"/>
                  <a:pt x="1464" y="8376"/>
                  <a:pt x="1464" y="8376"/>
                </a:cubicBezTo>
                <a:cubicBezTo>
                  <a:pt x="1464" y="8816"/>
                  <a:pt x="1464" y="8816"/>
                  <a:pt x="1464" y="8816"/>
                </a:cubicBezTo>
                <a:cubicBezTo>
                  <a:pt x="1464" y="8816"/>
                  <a:pt x="1464" y="8816"/>
                  <a:pt x="1464" y="8816"/>
                </a:cubicBezTo>
                <a:cubicBezTo>
                  <a:pt x="1464" y="9257"/>
                  <a:pt x="1464" y="9257"/>
                  <a:pt x="1464" y="9257"/>
                </a:cubicBezTo>
                <a:cubicBezTo>
                  <a:pt x="1831" y="9698"/>
                  <a:pt x="1831" y="9698"/>
                  <a:pt x="1831" y="9698"/>
                </a:cubicBezTo>
                <a:cubicBezTo>
                  <a:pt x="2197" y="9698"/>
                  <a:pt x="2197" y="9698"/>
                  <a:pt x="2197" y="9698"/>
                </a:cubicBezTo>
                <a:cubicBezTo>
                  <a:pt x="2563" y="9698"/>
                  <a:pt x="2563" y="9698"/>
                  <a:pt x="2563" y="9698"/>
                </a:cubicBezTo>
                <a:cubicBezTo>
                  <a:pt x="2929" y="10139"/>
                  <a:pt x="2929" y="10139"/>
                  <a:pt x="2929" y="10139"/>
                </a:cubicBezTo>
                <a:cubicBezTo>
                  <a:pt x="2929" y="9698"/>
                  <a:pt x="2929" y="9698"/>
                  <a:pt x="2929" y="9698"/>
                </a:cubicBezTo>
                <a:cubicBezTo>
                  <a:pt x="3661" y="9698"/>
                  <a:pt x="3661" y="9698"/>
                  <a:pt x="3661" y="9698"/>
                </a:cubicBezTo>
                <a:cubicBezTo>
                  <a:pt x="4027" y="10139"/>
                  <a:pt x="4027" y="10139"/>
                  <a:pt x="4027" y="10139"/>
                </a:cubicBezTo>
                <a:cubicBezTo>
                  <a:pt x="4027" y="10139"/>
                  <a:pt x="4027" y="10139"/>
                  <a:pt x="4027" y="10139"/>
                </a:cubicBezTo>
                <a:cubicBezTo>
                  <a:pt x="4393" y="9698"/>
                  <a:pt x="4393" y="9698"/>
                  <a:pt x="4393" y="9698"/>
                </a:cubicBezTo>
                <a:cubicBezTo>
                  <a:pt x="5125" y="10139"/>
                  <a:pt x="5125" y="10139"/>
                  <a:pt x="5125" y="10139"/>
                </a:cubicBezTo>
                <a:cubicBezTo>
                  <a:pt x="5125" y="10139"/>
                  <a:pt x="5125" y="10139"/>
                  <a:pt x="5125" y="10139"/>
                </a:cubicBezTo>
                <a:cubicBezTo>
                  <a:pt x="6590" y="11461"/>
                  <a:pt x="6590" y="11461"/>
                  <a:pt x="6590" y="11461"/>
                </a:cubicBezTo>
                <a:cubicBezTo>
                  <a:pt x="6956" y="11461"/>
                  <a:pt x="6956" y="11461"/>
                  <a:pt x="6956" y="11461"/>
                </a:cubicBezTo>
                <a:cubicBezTo>
                  <a:pt x="6956" y="11461"/>
                  <a:pt x="6956" y="11461"/>
                  <a:pt x="6956" y="11461"/>
                </a:cubicBezTo>
                <a:cubicBezTo>
                  <a:pt x="7322" y="11461"/>
                  <a:pt x="7322" y="11461"/>
                  <a:pt x="7322" y="11461"/>
                </a:cubicBezTo>
                <a:cubicBezTo>
                  <a:pt x="7688" y="11461"/>
                  <a:pt x="7688" y="11461"/>
                  <a:pt x="7688" y="11461"/>
                </a:cubicBezTo>
                <a:cubicBezTo>
                  <a:pt x="7688" y="11461"/>
                  <a:pt x="7688" y="11461"/>
                  <a:pt x="7688" y="11461"/>
                </a:cubicBezTo>
                <a:cubicBezTo>
                  <a:pt x="8054" y="11461"/>
                  <a:pt x="8054" y="11461"/>
                  <a:pt x="8054" y="11461"/>
                </a:cubicBezTo>
                <a:cubicBezTo>
                  <a:pt x="8420" y="11461"/>
                  <a:pt x="8420" y="11461"/>
                  <a:pt x="8420" y="11461"/>
                </a:cubicBezTo>
                <a:cubicBezTo>
                  <a:pt x="8786" y="11461"/>
                  <a:pt x="8786" y="11461"/>
                  <a:pt x="8786" y="11461"/>
                </a:cubicBezTo>
                <a:cubicBezTo>
                  <a:pt x="8786" y="11461"/>
                  <a:pt x="8786" y="11461"/>
                  <a:pt x="8786" y="11461"/>
                </a:cubicBezTo>
                <a:cubicBezTo>
                  <a:pt x="9153" y="11461"/>
                  <a:pt x="9153" y="11461"/>
                  <a:pt x="9153" y="11461"/>
                </a:cubicBezTo>
                <a:cubicBezTo>
                  <a:pt x="9519" y="11461"/>
                  <a:pt x="9519" y="11461"/>
                  <a:pt x="9519" y="11461"/>
                </a:cubicBezTo>
                <a:cubicBezTo>
                  <a:pt x="9519" y="12343"/>
                  <a:pt x="9519" y="12343"/>
                  <a:pt x="9519" y="12343"/>
                </a:cubicBezTo>
                <a:cubicBezTo>
                  <a:pt x="9519" y="12343"/>
                  <a:pt x="9519" y="12343"/>
                  <a:pt x="9519" y="12343"/>
                </a:cubicBezTo>
                <a:cubicBezTo>
                  <a:pt x="9519" y="12784"/>
                  <a:pt x="9519" y="12784"/>
                  <a:pt x="9519" y="12784"/>
                </a:cubicBezTo>
                <a:cubicBezTo>
                  <a:pt x="9153" y="12784"/>
                  <a:pt x="9153" y="12784"/>
                  <a:pt x="9153" y="12784"/>
                </a:cubicBezTo>
                <a:cubicBezTo>
                  <a:pt x="8786" y="13224"/>
                  <a:pt x="8786" y="13224"/>
                  <a:pt x="8786" y="13224"/>
                </a:cubicBezTo>
                <a:cubicBezTo>
                  <a:pt x="8786" y="13224"/>
                  <a:pt x="8786" y="13224"/>
                  <a:pt x="8786" y="13224"/>
                </a:cubicBezTo>
                <a:cubicBezTo>
                  <a:pt x="8786" y="14106"/>
                  <a:pt x="8786" y="14106"/>
                  <a:pt x="8786" y="14106"/>
                </a:cubicBezTo>
                <a:cubicBezTo>
                  <a:pt x="8786" y="14106"/>
                  <a:pt x="8786" y="14106"/>
                  <a:pt x="8786" y="14106"/>
                </a:cubicBezTo>
                <a:cubicBezTo>
                  <a:pt x="8786" y="14547"/>
                  <a:pt x="8786" y="14547"/>
                  <a:pt x="8786" y="14547"/>
                </a:cubicBezTo>
                <a:cubicBezTo>
                  <a:pt x="8786" y="14988"/>
                  <a:pt x="8786" y="14988"/>
                  <a:pt x="8786" y="14988"/>
                </a:cubicBezTo>
                <a:cubicBezTo>
                  <a:pt x="8786" y="15429"/>
                  <a:pt x="8786" y="15429"/>
                  <a:pt x="8786" y="15429"/>
                </a:cubicBezTo>
                <a:cubicBezTo>
                  <a:pt x="8786" y="15869"/>
                  <a:pt x="8786" y="15869"/>
                  <a:pt x="8786" y="15869"/>
                </a:cubicBezTo>
                <a:cubicBezTo>
                  <a:pt x="9153" y="16751"/>
                  <a:pt x="9153" y="16751"/>
                  <a:pt x="9153" y="16751"/>
                </a:cubicBezTo>
                <a:cubicBezTo>
                  <a:pt x="8786" y="17633"/>
                  <a:pt x="8786" y="17633"/>
                  <a:pt x="8786" y="17633"/>
                </a:cubicBezTo>
                <a:cubicBezTo>
                  <a:pt x="8786" y="18073"/>
                  <a:pt x="8786" y="18073"/>
                  <a:pt x="8786" y="18073"/>
                </a:cubicBezTo>
                <a:cubicBezTo>
                  <a:pt x="9153" y="18073"/>
                  <a:pt x="9153" y="18073"/>
                  <a:pt x="9153" y="18073"/>
                </a:cubicBezTo>
                <a:cubicBezTo>
                  <a:pt x="9153" y="18073"/>
                  <a:pt x="9153" y="18073"/>
                  <a:pt x="9153" y="18073"/>
                </a:cubicBezTo>
                <a:cubicBezTo>
                  <a:pt x="9153" y="18073"/>
                  <a:pt x="9153" y="18073"/>
                  <a:pt x="9153" y="18073"/>
                </a:cubicBezTo>
                <a:cubicBezTo>
                  <a:pt x="9153" y="18073"/>
                  <a:pt x="9153" y="18073"/>
                  <a:pt x="9153" y="18073"/>
                </a:cubicBezTo>
                <a:cubicBezTo>
                  <a:pt x="9519" y="18514"/>
                  <a:pt x="9519" y="18514"/>
                  <a:pt x="9519" y="18514"/>
                </a:cubicBezTo>
                <a:cubicBezTo>
                  <a:pt x="9519" y="18514"/>
                  <a:pt x="9519" y="18514"/>
                  <a:pt x="9519" y="18514"/>
                </a:cubicBezTo>
                <a:cubicBezTo>
                  <a:pt x="9519" y="18955"/>
                  <a:pt x="9519" y="18955"/>
                  <a:pt x="9519" y="18955"/>
                </a:cubicBezTo>
                <a:cubicBezTo>
                  <a:pt x="9885" y="19396"/>
                  <a:pt x="9885" y="19396"/>
                  <a:pt x="9885" y="19396"/>
                </a:cubicBezTo>
                <a:cubicBezTo>
                  <a:pt x="9885" y="20278"/>
                  <a:pt x="9885" y="20278"/>
                  <a:pt x="9885" y="20278"/>
                </a:cubicBezTo>
                <a:cubicBezTo>
                  <a:pt x="10251" y="20718"/>
                  <a:pt x="10251" y="20718"/>
                  <a:pt x="10251" y="20718"/>
                </a:cubicBezTo>
                <a:cubicBezTo>
                  <a:pt x="9885" y="20718"/>
                  <a:pt x="9885" y="20718"/>
                  <a:pt x="9885" y="20718"/>
                </a:cubicBezTo>
                <a:close/>
                <a:moveTo>
                  <a:pt x="8054" y="441"/>
                </a:moveTo>
                <a:cubicBezTo>
                  <a:pt x="8054" y="441"/>
                  <a:pt x="8054" y="441"/>
                  <a:pt x="8054" y="441"/>
                </a:cubicBezTo>
                <a:cubicBezTo>
                  <a:pt x="8420" y="882"/>
                  <a:pt x="8420" y="882"/>
                  <a:pt x="8420" y="882"/>
                </a:cubicBezTo>
                <a:cubicBezTo>
                  <a:pt x="8420" y="882"/>
                  <a:pt x="8420" y="882"/>
                  <a:pt x="8420" y="882"/>
                </a:cubicBezTo>
                <a:cubicBezTo>
                  <a:pt x="8420" y="882"/>
                  <a:pt x="8420" y="882"/>
                  <a:pt x="8420" y="882"/>
                </a:cubicBezTo>
                <a:cubicBezTo>
                  <a:pt x="8054" y="882"/>
                  <a:pt x="8054" y="882"/>
                  <a:pt x="8054" y="882"/>
                </a:cubicBezTo>
                <a:cubicBezTo>
                  <a:pt x="8054" y="441"/>
                  <a:pt x="8054" y="441"/>
                  <a:pt x="8054" y="441"/>
                </a:cubicBezTo>
                <a:close/>
                <a:moveTo>
                  <a:pt x="6956" y="441"/>
                </a:moveTo>
                <a:cubicBezTo>
                  <a:pt x="7322" y="441"/>
                  <a:pt x="7322" y="441"/>
                  <a:pt x="7322" y="441"/>
                </a:cubicBezTo>
                <a:cubicBezTo>
                  <a:pt x="7322" y="882"/>
                  <a:pt x="7322" y="882"/>
                  <a:pt x="7322" y="882"/>
                </a:cubicBezTo>
                <a:cubicBezTo>
                  <a:pt x="7322" y="882"/>
                  <a:pt x="7322" y="882"/>
                  <a:pt x="7322" y="882"/>
                </a:cubicBezTo>
                <a:cubicBezTo>
                  <a:pt x="6956" y="882"/>
                  <a:pt x="6956" y="882"/>
                  <a:pt x="6956" y="882"/>
                </a:cubicBezTo>
                <a:cubicBezTo>
                  <a:pt x="6590" y="441"/>
                  <a:pt x="6590" y="441"/>
                  <a:pt x="6590" y="441"/>
                </a:cubicBezTo>
                <a:cubicBezTo>
                  <a:pt x="6956" y="441"/>
                  <a:pt x="6956" y="441"/>
                  <a:pt x="6956" y="441"/>
                </a:cubicBezTo>
                <a:close/>
                <a:moveTo>
                  <a:pt x="5125" y="0"/>
                </a:moveTo>
                <a:cubicBezTo>
                  <a:pt x="5492" y="0"/>
                  <a:pt x="5492" y="0"/>
                  <a:pt x="5492" y="0"/>
                </a:cubicBezTo>
                <a:cubicBezTo>
                  <a:pt x="5858" y="0"/>
                  <a:pt x="5858" y="0"/>
                  <a:pt x="5858" y="0"/>
                </a:cubicBezTo>
                <a:cubicBezTo>
                  <a:pt x="5492" y="0"/>
                  <a:pt x="5492" y="0"/>
                  <a:pt x="5492" y="0"/>
                </a:cubicBezTo>
                <a:cubicBezTo>
                  <a:pt x="5125" y="0"/>
                  <a:pt x="5125" y="0"/>
                  <a:pt x="5125" y="0"/>
                </a:cubicBezTo>
                <a:close/>
                <a:moveTo>
                  <a:pt x="14278" y="3086"/>
                </a:moveTo>
                <a:cubicBezTo>
                  <a:pt x="14644" y="2645"/>
                  <a:pt x="14644" y="2645"/>
                  <a:pt x="14644" y="2645"/>
                </a:cubicBezTo>
                <a:cubicBezTo>
                  <a:pt x="15010" y="2645"/>
                  <a:pt x="15010" y="2645"/>
                  <a:pt x="15010" y="2645"/>
                </a:cubicBezTo>
                <a:cubicBezTo>
                  <a:pt x="15376" y="2645"/>
                  <a:pt x="15376" y="2645"/>
                  <a:pt x="15376" y="2645"/>
                </a:cubicBezTo>
                <a:cubicBezTo>
                  <a:pt x="15376" y="2645"/>
                  <a:pt x="15376" y="2645"/>
                  <a:pt x="15376" y="2645"/>
                </a:cubicBezTo>
                <a:cubicBezTo>
                  <a:pt x="15376" y="3086"/>
                  <a:pt x="15376" y="3086"/>
                  <a:pt x="15376" y="3086"/>
                </a:cubicBezTo>
                <a:cubicBezTo>
                  <a:pt x="15010" y="3086"/>
                  <a:pt x="15010" y="3086"/>
                  <a:pt x="15010" y="3086"/>
                </a:cubicBezTo>
                <a:cubicBezTo>
                  <a:pt x="14644" y="3086"/>
                  <a:pt x="14644" y="3086"/>
                  <a:pt x="14644" y="3086"/>
                </a:cubicBezTo>
                <a:cubicBezTo>
                  <a:pt x="14644" y="3086"/>
                  <a:pt x="14278" y="3086"/>
                  <a:pt x="14278" y="3086"/>
                </a:cubicBezTo>
                <a:close/>
                <a:moveTo>
                  <a:pt x="14278" y="3086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94" name="AutoShape 178"/>
          <p:cNvSpPr/>
          <p:nvPr/>
        </p:nvSpPr>
        <p:spPr bwMode="auto">
          <a:xfrm>
            <a:off x="4589939" y="3989870"/>
            <a:ext cx="219196" cy="33662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984" y="21600"/>
                </a:moveTo>
                <a:lnTo>
                  <a:pt x="16416" y="21009"/>
                </a:lnTo>
                <a:lnTo>
                  <a:pt x="17172" y="18141"/>
                </a:lnTo>
                <a:lnTo>
                  <a:pt x="17604" y="17550"/>
                </a:lnTo>
                <a:lnTo>
                  <a:pt x="16848" y="17213"/>
                </a:lnTo>
                <a:lnTo>
                  <a:pt x="16416" y="16959"/>
                </a:lnTo>
                <a:lnTo>
                  <a:pt x="15984" y="16622"/>
                </a:lnTo>
                <a:lnTo>
                  <a:pt x="15984" y="15694"/>
                </a:lnTo>
                <a:lnTo>
                  <a:pt x="17604" y="15694"/>
                </a:lnTo>
                <a:lnTo>
                  <a:pt x="17604" y="15356"/>
                </a:lnTo>
                <a:lnTo>
                  <a:pt x="17172" y="14766"/>
                </a:lnTo>
                <a:lnTo>
                  <a:pt x="16848" y="14766"/>
                </a:lnTo>
                <a:lnTo>
                  <a:pt x="16416" y="14428"/>
                </a:lnTo>
                <a:lnTo>
                  <a:pt x="16848" y="14091"/>
                </a:lnTo>
                <a:lnTo>
                  <a:pt x="18792" y="14091"/>
                </a:lnTo>
                <a:lnTo>
                  <a:pt x="18792" y="13753"/>
                </a:lnTo>
                <a:lnTo>
                  <a:pt x="19224" y="13753"/>
                </a:lnTo>
                <a:lnTo>
                  <a:pt x="19656" y="14091"/>
                </a:lnTo>
                <a:lnTo>
                  <a:pt x="19980" y="13753"/>
                </a:lnTo>
                <a:lnTo>
                  <a:pt x="20412" y="13500"/>
                </a:lnTo>
                <a:lnTo>
                  <a:pt x="20412" y="13753"/>
                </a:lnTo>
                <a:lnTo>
                  <a:pt x="20844" y="14091"/>
                </a:lnTo>
                <a:lnTo>
                  <a:pt x="20844" y="14766"/>
                </a:lnTo>
                <a:lnTo>
                  <a:pt x="21600" y="14766"/>
                </a:lnTo>
                <a:lnTo>
                  <a:pt x="21168" y="14428"/>
                </a:lnTo>
                <a:lnTo>
                  <a:pt x="21168" y="13753"/>
                </a:lnTo>
                <a:lnTo>
                  <a:pt x="20844" y="13500"/>
                </a:lnTo>
                <a:lnTo>
                  <a:pt x="20844" y="13163"/>
                </a:lnTo>
                <a:lnTo>
                  <a:pt x="20412" y="12825"/>
                </a:lnTo>
                <a:lnTo>
                  <a:pt x="19980" y="12825"/>
                </a:lnTo>
                <a:lnTo>
                  <a:pt x="19980" y="12572"/>
                </a:lnTo>
                <a:lnTo>
                  <a:pt x="20412" y="11897"/>
                </a:lnTo>
                <a:lnTo>
                  <a:pt x="19980" y="11306"/>
                </a:lnTo>
                <a:lnTo>
                  <a:pt x="19980" y="9366"/>
                </a:lnTo>
                <a:lnTo>
                  <a:pt x="20412" y="9113"/>
                </a:lnTo>
                <a:lnTo>
                  <a:pt x="20844" y="9113"/>
                </a:lnTo>
                <a:lnTo>
                  <a:pt x="20844" y="8184"/>
                </a:lnTo>
                <a:lnTo>
                  <a:pt x="17604" y="8184"/>
                </a:lnTo>
                <a:lnTo>
                  <a:pt x="15984" y="7256"/>
                </a:lnTo>
                <a:lnTo>
                  <a:pt x="15228" y="6919"/>
                </a:lnTo>
                <a:lnTo>
                  <a:pt x="14796" y="7256"/>
                </a:lnTo>
                <a:lnTo>
                  <a:pt x="14364" y="6919"/>
                </a:lnTo>
                <a:lnTo>
                  <a:pt x="13608" y="6919"/>
                </a:lnTo>
                <a:lnTo>
                  <a:pt x="13608" y="7256"/>
                </a:lnTo>
                <a:lnTo>
                  <a:pt x="13176" y="6919"/>
                </a:lnTo>
                <a:lnTo>
                  <a:pt x="12420" y="6919"/>
                </a:lnTo>
                <a:lnTo>
                  <a:pt x="11988" y="6581"/>
                </a:lnTo>
                <a:lnTo>
                  <a:pt x="11988" y="5653"/>
                </a:lnTo>
                <a:lnTo>
                  <a:pt x="11664" y="5316"/>
                </a:lnTo>
                <a:lnTo>
                  <a:pt x="11232" y="4388"/>
                </a:lnTo>
                <a:lnTo>
                  <a:pt x="10368" y="4388"/>
                </a:lnTo>
                <a:lnTo>
                  <a:pt x="10368" y="4050"/>
                </a:lnTo>
                <a:lnTo>
                  <a:pt x="10800" y="3797"/>
                </a:lnTo>
                <a:lnTo>
                  <a:pt x="10800" y="2869"/>
                </a:lnTo>
                <a:lnTo>
                  <a:pt x="11664" y="2531"/>
                </a:lnTo>
                <a:lnTo>
                  <a:pt x="11664" y="2194"/>
                </a:lnTo>
                <a:lnTo>
                  <a:pt x="11988" y="1856"/>
                </a:lnTo>
                <a:lnTo>
                  <a:pt x="12420" y="1856"/>
                </a:lnTo>
                <a:lnTo>
                  <a:pt x="12420" y="1603"/>
                </a:lnTo>
                <a:lnTo>
                  <a:pt x="13176" y="1266"/>
                </a:lnTo>
                <a:lnTo>
                  <a:pt x="14040" y="928"/>
                </a:lnTo>
                <a:lnTo>
                  <a:pt x="14364" y="928"/>
                </a:lnTo>
                <a:lnTo>
                  <a:pt x="14364" y="338"/>
                </a:lnTo>
                <a:lnTo>
                  <a:pt x="13608" y="0"/>
                </a:lnTo>
                <a:lnTo>
                  <a:pt x="13176" y="338"/>
                </a:lnTo>
                <a:lnTo>
                  <a:pt x="12420" y="338"/>
                </a:lnTo>
                <a:lnTo>
                  <a:pt x="12420" y="928"/>
                </a:lnTo>
                <a:lnTo>
                  <a:pt x="11664" y="928"/>
                </a:lnTo>
                <a:lnTo>
                  <a:pt x="10800" y="1603"/>
                </a:lnTo>
                <a:lnTo>
                  <a:pt x="8856" y="1603"/>
                </a:lnTo>
                <a:lnTo>
                  <a:pt x="8856" y="2531"/>
                </a:lnTo>
                <a:lnTo>
                  <a:pt x="8424" y="2194"/>
                </a:lnTo>
                <a:lnTo>
                  <a:pt x="8856" y="1856"/>
                </a:lnTo>
                <a:lnTo>
                  <a:pt x="7668" y="1856"/>
                </a:lnTo>
                <a:lnTo>
                  <a:pt x="7236" y="2194"/>
                </a:lnTo>
                <a:lnTo>
                  <a:pt x="6804" y="2194"/>
                </a:lnTo>
                <a:lnTo>
                  <a:pt x="6804" y="2531"/>
                </a:lnTo>
                <a:lnTo>
                  <a:pt x="6048" y="3122"/>
                </a:lnTo>
                <a:lnTo>
                  <a:pt x="6048" y="3459"/>
                </a:lnTo>
                <a:lnTo>
                  <a:pt x="6372" y="3459"/>
                </a:lnTo>
                <a:lnTo>
                  <a:pt x="6372" y="3797"/>
                </a:lnTo>
                <a:lnTo>
                  <a:pt x="6048" y="4050"/>
                </a:lnTo>
                <a:lnTo>
                  <a:pt x="5616" y="4050"/>
                </a:lnTo>
                <a:lnTo>
                  <a:pt x="4860" y="4388"/>
                </a:lnTo>
                <a:lnTo>
                  <a:pt x="4428" y="4725"/>
                </a:lnTo>
                <a:lnTo>
                  <a:pt x="4428" y="5063"/>
                </a:lnTo>
                <a:lnTo>
                  <a:pt x="3996" y="5063"/>
                </a:lnTo>
                <a:lnTo>
                  <a:pt x="4428" y="5316"/>
                </a:lnTo>
                <a:lnTo>
                  <a:pt x="4428" y="5653"/>
                </a:lnTo>
                <a:lnTo>
                  <a:pt x="3996" y="5991"/>
                </a:lnTo>
                <a:lnTo>
                  <a:pt x="3564" y="5653"/>
                </a:lnTo>
                <a:lnTo>
                  <a:pt x="3996" y="5653"/>
                </a:lnTo>
                <a:lnTo>
                  <a:pt x="3240" y="5063"/>
                </a:lnTo>
                <a:lnTo>
                  <a:pt x="2808" y="5063"/>
                </a:lnTo>
                <a:lnTo>
                  <a:pt x="3240" y="5316"/>
                </a:lnTo>
                <a:lnTo>
                  <a:pt x="3240" y="5653"/>
                </a:lnTo>
                <a:lnTo>
                  <a:pt x="2808" y="5991"/>
                </a:lnTo>
                <a:lnTo>
                  <a:pt x="2808" y="6244"/>
                </a:lnTo>
                <a:lnTo>
                  <a:pt x="2376" y="6244"/>
                </a:lnTo>
                <a:lnTo>
                  <a:pt x="2052" y="6919"/>
                </a:lnTo>
                <a:lnTo>
                  <a:pt x="2376" y="6919"/>
                </a:lnTo>
                <a:lnTo>
                  <a:pt x="2376" y="7509"/>
                </a:lnTo>
                <a:lnTo>
                  <a:pt x="2808" y="7847"/>
                </a:lnTo>
                <a:lnTo>
                  <a:pt x="3240" y="7509"/>
                </a:lnTo>
                <a:lnTo>
                  <a:pt x="3240" y="8184"/>
                </a:lnTo>
                <a:lnTo>
                  <a:pt x="2808" y="8184"/>
                </a:lnTo>
                <a:lnTo>
                  <a:pt x="2808" y="8438"/>
                </a:lnTo>
                <a:lnTo>
                  <a:pt x="3240" y="8438"/>
                </a:lnTo>
                <a:lnTo>
                  <a:pt x="3240" y="8775"/>
                </a:lnTo>
                <a:lnTo>
                  <a:pt x="2808" y="9113"/>
                </a:lnTo>
                <a:lnTo>
                  <a:pt x="3240" y="9366"/>
                </a:lnTo>
                <a:lnTo>
                  <a:pt x="3240" y="10378"/>
                </a:lnTo>
                <a:lnTo>
                  <a:pt x="2808" y="10631"/>
                </a:lnTo>
                <a:lnTo>
                  <a:pt x="2808" y="10969"/>
                </a:lnTo>
                <a:lnTo>
                  <a:pt x="3240" y="10969"/>
                </a:lnTo>
                <a:lnTo>
                  <a:pt x="3564" y="11306"/>
                </a:lnTo>
                <a:lnTo>
                  <a:pt x="3564" y="11559"/>
                </a:lnTo>
                <a:lnTo>
                  <a:pt x="3240" y="11897"/>
                </a:lnTo>
                <a:lnTo>
                  <a:pt x="2052" y="12825"/>
                </a:lnTo>
                <a:lnTo>
                  <a:pt x="1188" y="12825"/>
                </a:lnTo>
                <a:lnTo>
                  <a:pt x="864" y="13163"/>
                </a:lnTo>
                <a:lnTo>
                  <a:pt x="432" y="13753"/>
                </a:lnTo>
                <a:lnTo>
                  <a:pt x="432" y="14091"/>
                </a:lnTo>
                <a:lnTo>
                  <a:pt x="0" y="14428"/>
                </a:lnTo>
                <a:lnTo>
                  <a:pt x="864" y="14428"/>
                </a:lnTo>
                <a:lnTo>
                  <a:pt x="1188" y="14766"/>
                </a:lnTo>
                <a:lnTo>
                  <a:pt x="2052" y="15019"/>
                </a:lnTo>
                <a:lnTo>
                  <a:pt x="2376" y="15019"/>
                </a:lnTo>
                <a:lnTo>
                  <a:pt x="2808" y="15356"/>
                </a:lnTo>
                <a:lnTo>
                  <a:pt x="2808" y="15947"/>
                </a:lnTo>
                <a:lnTo>
                  <a:pt x="3996" y="15947"/>
                </a:lnTo>
                <a:lnTo>
                  <a:pt x="3996" y="16284"/>
                </a:lnTo>
                <a:lnTo>
                  <a:pt x="4860" y="16284"/>
                </a:lnTo>
                <a:lnTo>
                  <a:pt x="4860" y="15947"/>
                </a:lnTo>
                <a:lnTo>
                  <a:pt x="5184" y="15694"/>
                </a:lnTo>
                <a:lnTo>
                  <a:pt x="6048" y="15947"/>
                </a:lnTo>
                <a:lnTo>
                  <a:pt x="6048" y="16284"/>
                </a:lnTo>
                <a:lnTo>
                  <a:pt x="6804" y="16284"/>
                </a:lnTo>
                <a:lnTo>
                  <a:pt x="7668" y="16622"/>
                </a:lnTo>
                <a:lnTo>
                  <a:pt x="7992" y="16622"/>
                </a:lnTo>
                <a:lnTo>
                  <a:pt x="8424" y="16959"/>
                </a:lnTo>
                <a:lnTo>
                  <a:pt x="8424" y="17213"/>
                </a:lnTo>
                <a:lnTo>
                  <a:pt x="8856" y="17550"/>
                </a:lnTo>
                <a:lnTo>
                  <a:pt x="9612" y="17888"/>
                </a:lnTo>
                <a:lnTo>
                  <a:pt x="10044" y="18141"/>
                </a:lnTo>
                <a:lnTo>
                  <a:pt x="10044" y="18478"/>
                </a:lnTo>
                <a:lnTo>
                  <a:pt x="10368" y="18478"/>
                </a:lnTo>
                <a:lnTo>
                  <a:pt x="10368" y="18816"/>
                </a:lnTo>
                <a:lnTo>
                  <a:pt x="10800" y="19069"/>
                </a:lnTo>
                <a:lnTo>
                  <a:pt x="10368" y="19069"/>
                </a:lnTo>
                <a:lnTo>
                  <a:pt x="10800" y="19406"/>
                </a:lnTo>
                <a:lnTo>
                  <a:pt x="12420" y="19406"/>
                </a:lnTo>
                <a:lnTo>
                  <a:pt x="12852" y="19069"/>
                </a:lnTo>
                <a:lnTo>
                  <a:pt x="13176" y="19069"/>
                </a:lnTo>
                <a:lnTo>
                  <a:pt x="13608" y="19406"/>
                </a:lnTo>
                <a:lnTo>
                  <a:pt x="14364" y="19069"/>
                </a:lnTo>
                <a:lnTo>
                  <a:pt x="15228" y="19069"/>
                </a:lnTo>
                <a:lnTo>
                  <a:pt x="15660" y="19406"/>
                </a:lnTo>
                <a:lnTo>
                  <a:pt x="15984" y="19406"/>
                </a:lnTo>
                <a:lnTo>
                  <a:pt x="15984" y="19744"/>
                </a:lnTo>
                <a:lnTo>
                  <a:pt x="14796" y="21009"/>
                </a:lnTo>
                <a:lnTo>
                  <a:pt x="14796" y="21263"/>
                </a:lnTo>
                <a:lnTo>
                  <a:pt x="15228" y="21263"/>
                </a:lnTo>
                <a:lnTo>
                  <a:pt x="15660" y="21009"/>
                </a:lnTo>
                <a:lnTo>
                  <a:pt x="15984" y="21263"/>
                </a:lnTo>
                <a:lnTo>
                  <a:pt x="15984" y="21600"/>
                </a:lnTo>
                <a:close/>
                <a:moveTo>
                  <a:pt x="15984" y="216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95" name="AutoShape 179"/>
          <p:cNvSpPr/>
          <p:nvPr/>
        </p:nvSpPr>
        <p:spPr bwMode="auto">
          <a:xfrm>
            <a:off x="4553694" y="4214817"/>
            <a:ext cx="105283" cy="12603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700" y="4950"/>
                </a:moveTo>
                <a:lnTo>
                  <a:pt x="20025" y="4950"/>
                </a:lnTo>
                <a:lnTo>
                  <a:pt x="20025" y="4050"/>
                </a:lnTo>
                <a:lnTo>
                  <a:pt x="18225" y="3375"/>
                </a:lnTo>
                <a:lnTo>
                  <a:pt x="17550" y="4050"/>
                </a:lnTo>
                <a:lnTo>
                  <a:pt x="17550" y="4950"/>
                </a:lnTo>
                <a:lnTo>
                  <a:pt x="15750" y="4950"/>
                </a:lnTo>
                <a:lnTo>
                  <a:pt x="15750" y="4050"/>
                </a:lnTo>
                <a:lnTo>
                  <a:pt x="13275" y="4050"/>
                </a:lnTo>
                <a:lnTo>
                  <a:pt x="13275" y="2475"/>
                </a:lnTo>
                <a:lnTo>
                  <a:pt x="12375" y="1575"/>
                </a:lnTo>
                <a:lnTo>
                  <a:pt x="11700" y="1575"/>
                </a:lnTo>
                <a:lnTo>
                  <a:pt x="9900" y="900"/>
                </a:lnTo>
                <a:lnTo>
                  <a:pt x="9225" y="0"/>
                </a:lnTo>
                <a:lnTo>
                  <a:pt x="7425" y="0"/>
                </a:lnTo>
                <a:lnTo>
                  <a:pt x="7425" y="900"/>
                </a:lnTo>
                <a:lnTo>
                  <a:pt x="6525" y="900"/>
                </a:lnTo>
                <a:lnTo>
                  <a:pt x="4950" y="1575"/>
                </a:lnTo>
                <a:lnTo>
                  <a:pt x="4050" y="1575"/>
                </a:lnTo>
                <a:lnTo>
                  <a:pt x="2475" y="2475"/>
                </a:lnTo>
                <a:lnTo>
                  <a:pt x="3375" y="3375"/>
                </a:lnTo>
                <a:lnTo>
                  <a:pt x="3375" y="4950"/>
                </a:lnTo>
                <a:lnTo>
                  <a:pt x="2475" y="6750"/>
                </a:lnTo>
                <a:lnTo>
                  <a:pt x="1575" y="6750"/>
                </a:lnTo>
                <a:lnTo>
                  <a:pt x="2475" y="7425"/>
                </a:lnTo>
                <a:lnTo>
                  <a:pt x="1575" y="8325"/>
                </a:lnTo>
                <a:lnTo>
                  <a:pt x="900" y="8325"/>
                </a:lnTo>
                <a:lnTo>
                  <a:pt x="0" y="9225"/>
                </a:lnTo>
                <a:lnTo>
                  <a:pt x="900" y="9900"/>
                </a:lnTo>
                <a:lnTo>
                  <a:pt x="900" y="11700"/>
                </a:lnTo>
                <a:lnTo>
                  <a:pt x="0" y="12375"/>
                </a:lnTo>
                <a:lnTo>
                  <a:pt x="900" y="13275"/>
                </a:lnTo>
                <a:lnTo>
                  <a:pt x="1575" y="13275"/>
                </a:lnTo>
                <a:lnTo>
                  <a:pt x="1575" y="14175"/>
                </a:lnTo>
                <a:lnTo>
                  <a:pt x="2475" y="15075"/>
                </a:lnTo>
                <a:lnTo>
                  <a:pt x="2475" y="14175"/>
                </a:lnTo>
                <a:lnTo>
                  <a:pt x="3375" y="13275"/>
                </a:lnTo>
                <a:lnTo>
                  <a:pt x="4050" y="12375"/>
                </a:lnTo>
                <a:lnTo>
                  <a:pt x="4050" y="13275"/>
                </a:lnTo>
                <a:lnTo>
                  <a:pt x="4950" y="14175"/>
                </a:lnTo>
                <a:lnTo>
                  <a:pt x="4050" y="15075"/>
                </a:lnTo>
                <a:lnTo>
                  <a:pt x="4950" y="15750"/>
                </a:lnTo>
                <a:lnTo>
                  <a:pt x="4050" y="16650"/>
                </a:lnTo>
                <a:lnTo>
                  <a:pt x="3375" y="16650"/>
                </a:lnTo>
                <a:lnTo>
                  <a:pt x="3375" y="17550"/>
                </a:lnTo>
                <a:lnTo>
                  <a:pt x="4050" y="18225"/>
                </a:lnTo>
                <a:lnTo>
                  <a:pt x="3375" y="18225"/>
                </a:lnTo>
                <a:lnTo>
                  <a:pt x="2475" y="19125"/>
                </a:lnTo>
                <a:lnTo>
                  <a:pt x="2475" y="20025"/>
                </a:lnTo>
                <a:lnTo>
                  <a:pt x="3375" y="20025"/>
                </a:lnTo>
                <a:lnTo>
                  <a:pt x="4050" y="19125"/>
                </a:lnTo>
                <a:lnTo>
                  <a:pt x="4050" y="20025"/>
                </a:lnTo>
                <a:lnTo>
                  <a:pt x="6525" y="20025"/>
                </a:lnTo>
                <a:lnTo>
                  <a:pt x="7425" y="21600"/>
                </a:lnTo>
                <a:lnTo>
                  <a:pt x="8325" y="20925"/>
                </a:lnTo>
                <a:lnTo>
                  <a:pt x="11700" y="15750"/>
                </a:lnTo>
                <a:lnTo>
                  <a:pt x="11700" y="15075"/>
                </a:lnTo>
                <a:lnTo>
                  <a:pt x="15750" y="14175"/>
                </a:lnTo>
                <a:lnTo>
                  <a:pt x="17550" y="13275"/>
                </a:lnTo>
                <a:lnTo>
                  <a:pt x="20025" y="10800"/>
                </a:lnTo>
                <a:lnTo>
                  <a:pt x="20700" y="9225"/>
                </a:lnTo>
                <a:lnTo>
                  <a:pt x="21600" y="9225"/>
                </a:lnTo>
                <a:lnTo>
                  <a:pt x="21600" y="6750"/>
                </a:lnTo>
                <a:lnTo>
                  <a:pt x="20700" y="5850"/>
                </a:lnTo>
                <a:lnTo>
                  <a:pt x="20700" y="4950"/>
                </a:lnTo>
                <a:close/>
                <a:moveTo>
                  <a:pt x="2475" y="15750"/>
                </a:moveTo>
                <a:lnTo>
                  <a:pt x="3375" y="15075"/>
                </a:lnTo>
                <a:lnTo>
                  <a:pt x="3375" y="14175"/>
                </a:lnTo>
                <a:lnTo>
                  <a:pt x="3375" y="15750"/>
                </a:lnTo>
                <a:lnTo>
                  <a:pt x="2475" y="15750"/>
                </a:lnTo>
                <a:close/>
                <a:moveTo>
                  <a:pt x="2475" y="1575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96" name="AutoShape 180"/>
          <p:cNvSpPr/>
          <p:nvPr/>
        </p:nvSpPr>
        <p:spPr bwMode="auto">
          <a:xfrm>
            <a:off x="4549379" y="4243533"/>
            <a:ext cx="231278" cy="37118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064" y="12791"/>
                </a:moveTo>
                <a:lnTo>
                  <a:pt x="18631" y="12791"/>
                </a:lnTo>
                <a:lnTo>
                  <a:pt x="18631" y="12485"/>
                </a:lnTo>
                <a:lnTo>
                  <a:pt x="18222" y="11643"/>
                </a:lnTo>
                <a:lnTo>
                  <a:pt x="18222" y="11336"/>
                </a:lnTo>
                <a:lnTo>
                  <a:pt x="18631" y="11336"/>
                </a:lnTo>
                <a:lnTo>
                  <a:pt x="18631" y="11106"/>
                </a:lnTo>
                <a:lnTo>
                  <a:pt x="18222" y="10800"/>
                </a:lnTo>
                <a:lnTo>
                  <a:pt x="17096" y="11643"/>
                </a:lnTo>
                <a:lnTo>
                  <a:pt x="15560" y="11643"/>
                </a:lnTo>
                <a:lnTo>
                  <a:pt x="15560" y="11106"/>
                </a:lnTo>
                <a:lnTo>
                  <a:pt x="15151" y="10800"/>
                </a:lnTo>
                <a:lnTo>
                  <a:pt x="13308" y="10800"/>
                </a:lnTo>
                <a:lnTo>
                  <a:pt x="14025" y="10494"/>
                </a:lnTo>
                <a:lnTo>
                  <a:pt x="12899" y="9651"/>
                </a:lnTo>
                <a:lnTo>
                  <a:pt x="12489" y="9421"/>
                </a:lnTo>
                <a:lnTo>
                  <a:pt x="12489" y="8809"/>
                </a:lnTo>
                <a:lnTo>
                  <a:pt x="12899" y="8502"/>
                </a:lnTo>
                <a:lnTo>
                  <a:pt x="12489" y="8272"/>
                </a:lnTo>
                <a:lnTo>
                  <a:pt x="12899" y="8272"/>
                </a:lnTo>
                <a:lnTo>
                  <a:pt x="12899" y="7966"/>
                </a:lnTo>
                <a:lnTo>
                  <a:pt x="13308" y="7660"/>
                </a:lnTo>
                <a:lnTo>
                  <a:pt x="13615" y="7660"/>
                </a:lnTo>
                <a:lnTo>
                  <a:pt x="13615" y="7123"/>
                </a:lnTo>
                <a:lnTo>
                  <a:pt x="14025" y="6511"/>
                </a:lnTo>
                <a:lnTo>
                  <a:pt x="14025" y="5974"/>
                </a:lnTo>
                <a:lnTo>
                  <a:pt x="14434" y="5974"/>
                </a:lnTo>
                <a:lnTo>
                  <a:pt x="15151" y="5438"/>
                </a:lnTo>
                <a:lnTo>
                  <a:pt x="15560" y="5438"/>
                </a:lnTo>
                <a:lnTo>
                  <a:pt x="16277" y="5132"/>
                </a:lnTo>
                <a:lnTo>
                  <a:pt x="17403" y="4826"/>
                </a:lnTo>
                <a:lnTo>
                  <a:pt x="18631" y="4826"/>
                </a:lnTo>
                <a:lnTo>
                  <a:pt x="18631" y="5132"/>
                </a:lnTo>
                <a:lnTo>
                  <a:pt x="18938" y="5132"/>
                </a:lnTo>
                <a:lnTo>
                  <a:pt x="18938" y="4519"/>
                </a:lnTo>
                <a:lnTo>
                  <a:pt x="18631" y="4289"/>
                </a:lnTo>
                <a:lnTo>
                  <a:pt x="18222" y="4519"/>
                </a:lnTo>
                <a:lnTo>
                  <a:pt x="17812" y="4519"/>
                </a:lnTo>
                <a:lnTo>
                  <a:pt x="17812" y="4289"/>
                </a:lnTo>
                <a:lnTo>
                  <a:pt x="18938" y="3140"/>
                </a:lnTo>
                <a:lnTo>
                  <a:pt x="18938" y="2834"/>
                </a:lnTo>
                <a:lnTo>
                  <a:pt x="18631" y="2834"/>
                </a:lnTo>
                <a:lnTo>
                  <a:pt x="18222" y="2528"/>
                </a:lnTo>
                <a:lnTo>
                  <a:pt x="17403" y="2528"/>
                </a:lnTo>
                <a:lnTo>
                  <a:pt x="16686" y="2834"/>
                </a:lnTo>
                <a:lnTo>
                  <a:pt x="16277" y="2528"/>
                </a:lnTo>
                <a:lnTo>
                  <a:pt x="15970" y="2528"/>
                </a:lnTo>
                <a:lnTo>
                  <a:pt x="15560" y="2834"/>
                </a:lnTo>
                <a:lnTo>
                  <a:pt x="14025" y="2834"/>
                </a:lnTo>
                <a:lnTo>
                  <a:pt x="13615" y="2528"/>
                </a:lnTo>
                <a:lnTo>
                  <a:pt x="14025" y="2528"/>
                </a:lnTo>
                <a:lnTo>
                  <a:pt x="13615" y="2298"/>
                </a:lnTo>
                <a:lnTo>
                  <a:pt x="13615" y="1991"/>
                </a:lnTo>
                <a:lnTo>
                  <a:pt x="13308" y="1991"/>
                </a:lnTo>
                <a:lnTo>
                  <a:pt x="13308" y="1685"/>
                </a:lnTo>
                <a:lnTo>
                  <a:pt x="12899" y="1455"/>
                </a:lnTo>
                <a:lnTo>
                  <a:pt x="12182" y="1149"/>
                </a:lnTo>
                <a:lnTo>
                  <a:pt x="11773" y="843"/>
                </a:lnTo>
                <a:lnTo>
                  <a:pt x="11773" y="613"/>
                </a:lnTo>
                <a:lnTo>
                  <a:pt x="11363" y="306"/>
                </a:lnTo>
                <a:lnTo>
                  <a:pt x="11056" y="306"/>
                </a:lnTo>
                <a:lnTo>
                  <a:pt x="10237" y="0"/>
                </a:lnTo>
                <a:lnTo>
                  <a:pt x="9827" y="0"/>
                </a:lnTo>
                <a:lnTo>
                  <a:pt x="9827" y="306"/>
                </a:lnTo>
                <a:lnTo>
                  <a:pt x="10237" y="613"/>
                </a:lnTo>
                <a:lnTo>
                  <a:pt x="10237" y="1455"/>
                </a:lnTo>
                <a:lnTo>
                  <a:pt x="9827" y="1455"/>
                </a:lnTo>
                <a:lnTo>
                  <a:pt x="9520" y="1991"/>
                </a:lnTo>
                <a:lnTo>
                  <a:pt x="8394" y="2834"/>
                </a:lnTo>
                <a:lnTo>
                  <a:pt x="7575" y="3140"/>
                </a:lnTo>
                <a:lnTo>
                  <a:pt x="5733" y="3447"/>
                </a:lnTo>
                <a:lnTo>
                  <a:pt x="5733" y="3677"/>
                </a:lnTo>
                <a:lnTo>
                  <a:pt x="4197" y="5438"/>
                </a:lnTo>
                <a:lnTo>
                  <a:pt x="3788" y="5668"/>
                </a:lnTo>
                <a:lnTo>
                  <a:pt x="3378" y="5132"/>
                </a:lnTo>
                <a:lnTo>
                  <a:pt x="2252" y="5132"/>
                </a:lnTo>
                <a:lnTo>
                  <a:pt x="2252" y="4826"/>
                </a:lnTo>
                <a:lnTo>
                  <a:pt x="1945" y="5132"/>
                </a:lnTo>
                <a:lnTo>
                  <a:pt x="1536" y="5132"/>
                </a:lnTo>
                <a:lnTo>
                  <a:pt x="1536" y="4826"/>
                </a:lnTo>
                <a:lnTo>
                  <a:pt x="1945" y="4519"/>
                </a:lnTo>
                <a:lnTo>
                  <a:pt x="2252" y="4519"/>
                </a:lnTo>
                <a:lnTo>
                  <a:pt x="1945" y="4289"/>
                </a:lnTo>
                <a:lnTo>
                  <a:pt x="1945" y="3983"/>
                </a:lnTo>
                <a:lnTo>
                  <a:pt x="1126" y="4289"/>
                </a:lnTo>
                <a:lnTo>
                  <a:pt x="819" y="4519"/>
                </a:lnTo>
                <a:lnTo>
                  <a:pt x="0" y="4826"/>
                </a:lnTo>
                <a:lnTo>
                  <a:pt x="0" y="5668"/>
                </a:lnTo>
                <a:lnTo>
                  <a:pt x="409" y="5974"/>
                </a:lnTo>
                <a:lnTo>
                  <a:pt x="0" y="5974"/>
                </a:lnTo>
                <a:lnTo>
                  <a:pt x="409" y="6281"/>
                </a:lnTo>
                <a:lnTo>
                  <a:pt x="819" y="6511"/>
                </a:lnTo>
                <a:lnTo>
                  <a:pt x="409" y="6817"/>
                </a:lnTo>
                <a:lnTo>
                  <a:pt x="0" y="6817"/>
                </a:lnTo>
                <a:lnTo>
                  <a:pt x="0" y="7123"/>
                </a:lnTo>
                <a:lnTo>
                  <a:pt x="409" y="7430"/>
                </a:lnTo>
                <a:lnTo>
                  <a:pt x="1126" y="7660"/>
                </a:lnTo>
                <a:lnTo>
                  <a:pt x="1536" y="7660"/>
                </a:lnTo>
                <a:lnTo>
                  <a:pt x="2252" y="7966"/>
                </a:lnTo>
                <a:lnTo>
                  <a:pt x="2662" y="7966"/>
                </a:lnTo>
                <a:lnTo>
                  <a:pt x="2662" y="8272"/>
                </a:lnTo>
                <a:lnTo>
                  <a:pt x="3071" y="8502"/>
                </a:lnTo>
                <a:lnTo>
                  <a:pt x="3071" y="8809"/>
                </a:lnTo>
                <a:lnTo>
                  <a:pt x="3378" y="9115"/>
                </a:lnTo>
                <a:lnTo>
                  <a:pt x="3788" y="9421"/>
                </a:lnTo>
                <a:lnTo>
                  <a:pt x="4197" y="9651"/>
                </a:lnTo>
                <a:lnTo>
                  <a:pt x="4197" y="9957"/>
                </a:lnTo>
                <a:lnTo>
                  <a:pt x="4607" y="10264"/>
                </a:lnTo>
                <a:lnTo>
                  <a:pt x="4607" y="10494"/>
                </a:lnTo>
                <a:lnTo>
                  <a:pt x="4914" y="10800"/>
                </a:lnTo>
                <a:lnTo>
                  <a:pt x="4914" y="11106"/>
                </a:lnTo>
                <a:lnTo>
                  <a:pt x="5323" y="11336"/>
                </a:lnTo>
                <a:lnTo>
                  <a:pt x="5323" y="11643"/>
                </a:lnTo>
                <a:lnTo>
                  <a:pt x="5733" y="12255"/>
                </a:lnTo>
                <a:lnTo>
                  <a:pt x="6449" y="12791"/>
                </a:lnTo>
                <a:lnTo>
                  <a:pt x="6449" y="13098"/>
                </a:lnTo>
                <a:lnTo>
                  <a:pt x="7166" y="13634"/>
                </a:lnTo>
                <a:lnTo>
                  <a:pt x="7166" y="13940"/>
                </a:lnTo>
                <a:lnTo>
                  <a:pt x="7575" y="14247"/>
                </a:lnTo>
                <a:lnTo>
                  <a:pt x="7985" y="14247"/>
                </a:lnTo>
                <a:lnTo>
                  <a:pt x="7985" y="14477"/>
                </a:lnTo>
                <a:lnTo>
                  <a:pt x="8394" y="15089"/>
                </a:lnTo>
                <a:lnTo>
                  <a:pt x="8701" y="15319"/>
                </a:lnTo>
                <a:lnTo>
                  <a:pt x="9111" y="15932"/>
                </a:lnTo>
                <a:lnTo>
                  <a:pt x="9111" y="16238"/>
                </a:lnTo>
                <a:lnTo>
                  <a:pt x="8701" y="16238"/>
                </a:lnTo>
                <a:lnTo>
                  <a:pt x="8701" y="16468"/>
                </a:lnTo>
                <a:lnTo>
                  <a:pt x="9111" y="16468"/>
                </a:lnTo>
                <a:lnTo>
                  <a:pt x="9520" y="16774"/>
                </a:lnTo>
                <a:lnTo>
                  <a:pt x="9827" y="17081"/>
                </a:lnTo>
                <a:lnTo>
                  <a:pt x="10237" y="17311"/>
                </a:lnTo>
                <a:lnTo>
                  <a:pt x="10237" y="17617"/>
                </a:lnTo>
                <a:lnTo>
                  <a:pt x="11056" y="17617"/>
                </a:lnTo>
                <a:lnTo>
                  <a:pt x="11056" y="17923"/>
                </a:lnTo>
                <a:lnTo>
                  <a:pt x="11363" y="17923"/>
                </a:lnTo>
                <a:lnTo>
                  <a:pt x="11363" y="18153"/>
                </a:lnTo>
                <a:lnTo>
                  <a:pt x="12182" y="18153"/>
                </a:lnTo>
                <a:lnTo>
                  <a:pt x="12182" y="17923"/>
                </a:lnTo>
                <a:lnTo>
                  <a:pt x="12182" y="18460"/>
                </a:lnTo>
                <a:lnTo>
                  <a:pt x="12899" y="18460"/>
                </a:lnTo>
                <a:lnTo>
                  <a:pt x="13308" y="18766"/>
                </a:lnTo>
                <a:lnTo>
                  <a:pt x="13308" y="19072"/>
                </a:lnTo>
                <a:lnTo>
                  <a:pt x="14434" y="19072"/>
                </a:lnTo>
                <a:lnTo>
                  <a:pt x="14844" y="19302"/>
                </a:lnTo>
                <a:lnTo>
                  <a:pt x="15151" y="19609"/>
                </a:lnTo>
                <a:lnTo>
                  <a:pt x="15970" y="19609"/>
                </a:lnTo>
                <a:lnTo>
                  <a:pt x="16277" y="19915"/>
                </a:lnTo>
                <a:lnTo>
                  <a:pt x="16686" y="20145"/>
                </a:lnTo>
                <a:lnTo>
                  <a:pt x="17096" y="20145"/>
                </a:lnTo>
                <a:lnTo>
                  <a:pt x="17096" y="20451"/>
                </a:lnTo>
                <a:lnTo>
                  <a:pt x="17403" y="20451"/>
                </a:lnTo>
                <a:lnTo>
                  <a:pt x="17403" y="20757"/>
                </a:lnTo>
                <a:lnTo>
                  <a:pt x="17812" y="20757"/>
                </a:lnTo>
                <a:lnTo>
                  <a:pt x="18222" y="21064"/>
                </a:lnTo>
                <a:lnTo>
                  <a:pt x="18631" y="21294"/>
                </a:lnTo>
                <a:lnTo>
                  <a:pt x="18938" y="21600"/>
                </a:lnTo>
                <a:lnTo>
                  <a:pt x="19757" y="21600"/>
                </a:lnTo>
                <a:lnTo>
                  <a:pt x="20064" y="21294"/>
                </a:lnTo>
                <a:lnTo>
                  <a:pt x="20474" y="21294"/>
                </a:lnTo>
                <a:lnTo>
                  <a:pt x="20883" y="21064"/>
                </a:lnTo>
                <a:lnTo>
                  <a:pt x="20474" y="20757"/>
                </a:lnTo>
                <a:lnTo>
                  <a:pt x="20883" y="20451"/>
                </a:lnTo>
                <a:lnTo>
                  <a:pt x="20474" y="20145"/>
                </a:lnTo>
                <a:lnTo>
                  <a:pt x="20883" y="19915"/>
                </a:lnTo>
                <a:lnTo>
                  <a:pt x="21191" y="19609"/>
                </a:lnTo>
                <a:lnTo>
                  <a:pt x="21600" y="19302"/>
                </a:lnTo>
                <a:lnTo>
                  <a:pt x="21600" y="19072"/>
                </a:lnTo>
                <a:lnTo>
                  <a:pt x="21191" y="18460"/>
                </a:lnTo>
                <a:lnTo>
                  <a:pt x="21191" y="17617"/>
                </a:lnTo>
                <a:lnTo>
                  <a:pt x="20883" y="17617"/>
                </a:lnTo>
                <a:lnTo>
                  <a:pt x="21191" y="17311"/>
                </a:lnTo>
                <a:lnTo>
                  <a:pt x="21191" y="14783"/>
                </a:lnTo>
                <a:lnTo>
                  <a:pt x="21600" y="14477"/>
                </a:lnTo>
                <a:lnTo>
                  <a:pt x="21600" y="14247"/>
                </a:lnTo>
                <a:lnTo>
                  <a:pt x="20064" y="12791"/>
                </a:lnTo>
                <a:close/>
                <a:moveTo>
                  <a:pt x="20064" y="1279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97" name="AutoShape 181"/>
          <p:cNvSpPr/>
          <p:nvPr/>
        </p:nvSpPr>
        <p:spPr bwMode="auto">
          <a:xfrm>
            <a:off x="4764260" y="4434445"/>
            <a:ext cx="223080" cy="27227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859" y="16591"/>
                </a:moveTo>
                <a:lnTo>
                  <a:pt x="20859" y="15861"/>
                </a:lnTo>
                <a:lnTo>
                  <a:pt x="21600" y="14296"/>
                </a:lnTo>
                <a:lnTo>
                  <a:pt x="21600" y="13878"/>
                </a:lnTo>
                <a:lnTo>
                  <a:pt x="20859" y="12313"/>
                </a:lnTo>
                <a:lnTo>
                  <a:pt x="19694" y="12000"/>
                </a:lnTo>
                <a:lnTo>
                  <a:pt x="20012" y="11583"/>
                </a:lnTo>
                <a:lnTo>
                  <a:pt x="19694" y="10435"/>
                </a:lnTo>
                <a:lnTo>
                  <a:pt x="16518" y="10435"/>
                </a:lnTo>
                <a:lnTo>
                  <a:pt x="16518" y="9600"/>
                </a:lnTo>
                <a:lnTo>
                  <a:pt x="16094" y="8870"/>
                </a:lnTo>
                <a:lnTo>
                  <a:pt x="16094" y="6991"/>
                </a:lnTo>
                <a:lnTo>
                  <a:pt x="15353" y="6574"/>
                </a:lnTo>
                <a:lnTo>
                  <a:pt x="14188" y="6574"/>
                </a:lnTo>
                <a:lnTo>
                  <a:pt x="13765" y="6157"/>
                </a:lnTo>
                <a:lnTo>
                  <a:pt x="13341" y="6157"/>
                </a:lnTo>
                <a:lnTo>
                  <a:pt x="13341" y="5739"/>
                </a:lnTo>
                <a:lnTo>
                  <a:pt x="13024" y="5739"/>
                </a:lnTo>
                <a:lnTo>
                  <a:pt x="12176" y="5426"/>
                </a:lnTo>
                <a:lnTo>
                  <a:pt x="11753" y="5426"/>
                </a:lnTo>
                <a:lnTo>
                  <a:pt x="11435" y="5009"/>
                </a:lnTo>
                <a:lnTo>
                  <a:pt x="11012" y="5009"/>
                </a:lnTo>
                <a:lnTo>
                  <a:pt x="10271" y="4278"/>
                </a:lnTo>
                <a:lnTo>
                  <a:pt x="9424" y="4591"/>
                </a:lnTo>
                <a:lnTo>
                  <a:pt x="9106" y="4278"/>
                </a:lnTo>
                <a:lnTo>
                  <a:pt x="8259" y="4278"/>
                </a:lnTo>
                <a:lnTo>
                  <a:pt x="7835" y="3861"/>
                </a:lnTo>
                <a:lnTo>
                  <a:pt x="7835" y="3443"/>
                </a:lnTo>
                <a:lnTo>
                  <a:pt x="7518" y="3443"/>
                </a:lnTo>
                <a:lnTo>
                  <a:pt x="7094" y="2713"/>
                </a:lnTo>
                <a:lnTo>
                  <a:pt x="7518" y="2296"/>
                </a:lnTo>
                <a:lnTo>
                  <a:pt x="7094" y="1565"/>
                </a:lnTo>
                <a:lnTo>
                  <a:pt x="7518" y="1148"/>
                </a:lnTo>
                <a:lnTo>
                  <a:pt x="7094" y="730"/>
                </a:lnTo>
                <a:lnTo>
                  <a:pt x="7094" y="0"/>
                </a:lnTo>
                <a:lnTo>
                  <a:pt x="6671" y="313"/>
                </a:lnTo>
                <a:lnTo>
                  <a:pt x="6353" y="0"/>
                </a:lnTo>
                <a:lnTo>
                  <a:pt x="5929" y="0"/>
                </a:lnTo>
                <a:lnTo>
                  <a:pt x="5506" y="313"/>
                </a:lnTo>
                <a:lnTo>
                  <a:pt x="4765" y="313"/>
                </a:lnTo>
                <a:lnTo>
                  <a:pt x="3918" y="1148"/>
                </a:lnTo>
                <a:lnTo>
                  <a:pt x="3600" y="1565"/>
                </a:lnTo>
                <a:lnTo>
                  <a:pt x="3176" y="1878"/>
                </a:lnTo>
                <a:lnTo>
                  <a:pt x="2012" y="1878"/>
                </a:lnTo>
                <a:lnTo>
                  <a:pt x="1588" y="2296"/>
                </a:lnTo>
                <a:lnTo>
                  <a:pt x="0" y="2296"/>
                </a:lnTo>
                <a:lnTo>
                  <a:pt x="1588" y="4278"/>
                </a:lnTo>
                <a:lnTo>
                  <a:pt x="1588" y="4591"/>
                </a:lnTo>
                <a:lnTo>
                  <a:pt x="1165" y="5009"/>
                </a:lnTo>
                <a:lnTo>
                  <a:pt x="1165" y="8452"/>
                </a:lnTo>
                <a:lnTo>
                  <a:pt x="847" y="8870"/>
                </a:lnTo>
                <a:lnTo>
                  <a:pt x="1165" y="8870"/>
                </a:lnTo>
                <a:lnTo>
                  <a:pt x="1165" y="10017"/>
                </a:lnTo>
                <a:lnTo>
                  <a:pt x="1588" y="10852"/>
                </a:lnTo>
                <a:lnTo>
                  <a:pt x="1588" y="11165"/>
                </a:lnTo>
                <a:lnTo>
                  <a:pt x="1165" y="11583"/>
                </a:lnTo>
                <a:lnTo>
                  <a:pt x="847" y="12000"/>
                </a:lnTo>
                <a:lnTo>
                  <a:pt x="424" y="12313"/>
                </a:lnTo>
                <a:lnTo>
                  <a:pt x="847" y="12730"/>
                </a:lnTo>
                <a:lnTo>
                  <a:pt x="1165" y="13148"/>
                </a:lnTo>
                <a:lnTo>
                  <a:pt x="1165" y="13565"/>
                </a:lnTo>
                <a:lnTo>
                  <a:pt x="1588" y="13565"/>
                </a:lnTo>
                <a:lnTo>
                  <a:pt x="1588" y="15026"/>
                </a:lnTo>
                <a:lnTo>
                  <a:pt x="2012" y="15443"/>
                </a:lnTo>
                <a:lnTo>
                  <a:pt x="2753" y="15861"/>
                </a:lnTo>
                <a:lnTo>
                  <a:pt x="2753" y="17009"/>
                </a:lnTo>
                <a:lnTo>
                  <a:pt x="2435" y="17739"/>
                </a:lnTo>
                <a:lnTo>
                  <a:pt x="2435" y="18157"/>
                </a:lnTo>
                <a:lnTo>
                  <a:pt x="3600" y="18574"/>
                </a:lnTo>
                <a:lnTo>
                  <a:pt x="4765" y="21600"/>
                </a:lnTo>
                <a:lnTo>
                  <a:pt x="5506" y="21600"/>
                </a:lnTo>
                <a:lnTo>
                  <a:pt x="5929" y="21287"/>
                </a:lnTo>
                <a:lnTo>
                  <a:pt x="5929" y="20870"/>
                </a:lnTo>
                <a:lnTo>
                  <a:pt x="6671" y="20139"/>
                </a:lnTo>
                <a:lnTo>
                  <a:pt x="7094" y="20139"/>
                </a:lnTo>
                <a:lnTo>
                  <a:pt x="7518" y="20452"/>
                </a:lnTo>
                <a:lnTo>
                  <a:pt x="8259" y="20139"/>
                </a:lnTo>
                <a:lnTo>
                  <a:pt x="9847" y="20139"/>
                </a:lnTo>
                <a:lnTo>
                  <a:pt x="9847" y="20452"/>
                </a:lnTo>
                <a:lnTo>
                  <a:pt x="10271" y="21287"/>
                </a:lnTo>
                <a:lnTo>
                  <a:pt x="10271" y="20870"/>
                </a:lnTo>
                <a:lnTo>
                  <a:pt x="10588" y="20870"/>
                </a:lnTo>
                <a:lnTo>
                  <a:pt x="10588" y="20452"/>
                </a:lnTo>
                <a:lnTo>
                  <a:pt x="11012" y="20139"/>
                </a:lnTo>
                <a:lnTo>
                  <a:pt x="12600" y="20139"/>
                </a:lnTo>
                <a:lnTo>
                  <a:pt x="13024" y="20452"/>
                </a:lnTo>
                <a:lnTo>
                  <a:pt x="13341" y="19722"/>
                </a:lnTo>
                <a:lnTo>
                  <a:pt x="13765" y="18991"/>
                </a:lnTo>
                <a:lnTo>
                  <a:pt x="13765" y="18157"/>
                </a:lnTo>
                <a:lnTo>
                  <a:pt x="13341" y="17739"/>
                </a:lnTo>
                <a:lnTo>
                  <a:pt x="14188" y="17009"/>
                </a:lnTo>
                <a:lnTo>
                  <a:pt x="14188" y="16278"/>
                </a:lnTo>
                <a:lnTo>
                  <a:pt x="14506" y="16278"/>
                </a:lnTo>
                <a:lnTo>
                  <a:pt x="16941" y="15443"/>
                </a:lnTo>
                <a:lnTo>
                  <a:pt x="18847" y="15443"/>
                </a:lnTo>
                <a:lnTo>
                  <a:pt x="20012" y="16278"/>
                </a:lnTo>
                <a:lnTo>
                  <a:pt x="20435" y="16278"/>
                </a:lnTo>
                <a:lnTo>
                  <a:pt x="20859" y="16591"/>
                </a:lnTo>
                <a:close/>
                <a:moveTo>
                  <a:pt x="20859" y="16591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98" name="AutoShape 182"/>
          <p:cNvSpPr/>
          <p:nvPr/>
        </p:nvSpPr>
        <p:spPr bwMode="auto">
          <a:xfrm>
            <a:off x="4898885" y="4629080"/>
            <a:ext cx="153179" cy="17602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737"/>
                </a:moveTo>
                <a:lnTo>
                  <a:pt x="463" y="6609"/>
                </a:lnTo>
                <a:lnTo>
                  <a:pt x="1080" y="5481"/>
                </a:lnTo>
                <a:lnTo>
                  <a:pt x="1080" y="4191"/>
                </a:lnTo>
                <a:lnTo>
                  <a:pt x="463" y="3546"/>
                </a:lnTo>
                <a:lnTo>
                  <a:pt x="1697" y="2418"/>
                </a:lnTo>
                <a:lnTo>
                  <a:pt x="1697" y="1290"/>
                </a:lnTo>
                <a:lnTo>
                  <a:pt x="2160" y="1290"/>
                </a:lnTo>
                <a:lnTo>
                  <a:pt x="5709" y="0"/>
                </a:lnTo>
                <a:lnTo>
                  <a:pt x="8486" y="0"/>
                </a:lnTo>
                <a:lnTo>
                  <a:pt x="10183" y="1290"/>
                </a:lnTo>
                <a:lnTo>
                  <a:pt x="10800" y="1290"/>
                </a:lnTo>
                <a:lnTo>
                  <a:pt x="11417" y="1773"/>
                </a:lnTo>
                <a:lnTo>
                  <a:pt x="11417" y="2418"/>
                </a:lnTo>
                <a:lnTo>
                  <a:pt x="11880" y="3063"/>
                </a:lnTo>
                <a:lnTo>
                  <a:pt x="11880" y="3546"/>
                </a:lnTo>
                <a:lnTo>
                  <a:pt x="12497" y="4191"/>
                </a:lnTo>
                <a:lnTo>
                  <a:pt x="11880" y="5964"/>
                </a:lnTo>
                <a:lnTo>
                  <a:pt x="12497" y="6609"/>
                </a:lnTo>
                <a:lnTo>
                  <a:pt x="11880" y="6609"/>
                </a:lnTo>
                <a:lnTo>
                  <a:pt x="12497" y="7254"/>
                </a:lnTo>
                <a:lnTo>
                  <a:pt x="13114" y="7254"/>
                </a:lnTo>
                <a:lnTo>
                  <a:pt x="13577" y="7737"/>
                </a:lnTo>
                <a:lnTo>
                  <a:pt x="14811" y="7254"/>
                </a:lnTo>
                <a:lnTo>
                  <a:pt x="15429" y="7737"/>
                </a:lnTo>
                <a:lnTo>
                  <a:pt x="16509" y="7254"/>
                </a:lnTo>
                <a:lnTo>
                  <a:pt x="17126" y="7737"/>
                </a:lnTo>
                <a:lnTo>
                  <a:pt x="17589" y="7737"/>
                </a:lnTo>
                <a:lnTo>
                  <a:pt x="17589" y="8382"/>
                </a:lnTo>
                <a:lnTo>
                  <a:pt x="18823" y="10800"/>
                </a:lnTo>
                <a:lnTo>
                  <a:pt x="18823" y="11928"/>
                </a:lnTo>
                <a:lnTo>
                  <a:pt x="19286" y="11928"/>
                </a:lnTo>
                <a:lnTo>
                  <a:pt x="20520" y="11445"/>
                </a:lnTo>
                <a:lnTo>
                  <a:pt x="21137" y="11445"/>
                </a:lnTo>
                <a:lnTo>
                  <a:pt x="21600" y="11928"/>
                </a:lnTo>
                <a:lnTo>
                  <a:pt x="21600" y="14991"/>
                </a:lnTo>
                <a:lnTo>
                  <a:pt x="21137" y="14991"/>
                </a:lnTo>
                <a:lnTo>
                  <a:pt x="21137" y="17893"/>
                </a:lnTo>
                <a:lnTo>
                  <a:pt x="20520" y="17893"/>
                </a:lnTo>
                <a:lnTo>
                  <a:pt x="20520" y="18537"/>
                </a:lnTo>
                <a:lnTo>
                  <a:pt x="19903" y="19182"/>
                </a:lnTo>
                <a:lnTo>
                  <a:pt x="18823" y="19827"/>
                </a:lnTo>
                <a:lnTo>
                  <a:pt x="18823" y="20310"/>
                </a:lnTo>
                <a:lnTo>
                  <a:pt x="18206" y="20955"/>
                </a:lnTo>
                <a:lnTo>
                  <a:pt x="17589" y="20955"/>
                </a:lnTo>
                <a:lnTo>
                  <a:pt x="17126" y="21600"/>
                </a:lnTo>
                <a:lnTo>
                  <a:pt x="15891" y="21600"/>
                </a:lnTo>
                <a:lnTo>
                  <a:pt x="14811" y="20955"/>
                </a:lnTo>
                <a:lnTo>
                  <a:pt x="10800" y="20955"/>
                </a:lnTo>
                <a:lnTo>
                  <a:pt x="11880" y="19827"/>
                </a:lnTo>
                <a:lnTo>
                  <a:pt x="12497" y="18537"/>
                </a:lnTo>
                <a:lnTo>
                  <a:pt x="11880" y="17893"/>
                </a:lnTo>
                <a:lnTo>
                  <a:pt x="12497" y="17893"/>
                </a:lnTo>
                <a:lnTo>
                  <a:pt x="13114" y="17409"/>
                </a:lnTo>
                <a:lnTo>
                  <a:pt x="13114" y="16764"/>
                </a:lnTo>
                <a:lnTo>
                  <a:pt x="13577" y="16119"/>
                </a:lnTo>
                <a:lnTo>
                  <a:pt x="13114" y="15636"/>
                </a:lnTo>
                <a:lnTo>
                  <a:pt x="12497" y="15636"/>
                </a:lnTo>
                <a:lnTo>
                  <a:pt x="11880" y="14346"/>
                </a:lnTo>
                <a:lnTo>
                  <a:pt x="10183" y="14346"/>
                </a:lnTo>
                <a:lnTo>
                  <a:pt x="9103" y="13701"/>
                </a:lnTo>
                <a:lnTo>
                  <a:pt x="7869" y="13218"/>
                </a:lnTo>
                <a:lnTo>
                  <a:pt x="7406" y="13218"/>
                </a:lnTo>
                <a:lnTo>
                  <a:pt x="6789" y="12573"/>
                </a:lnTo>
                <a:lnTo>
                  <a:pt x="5091" y="11928"/>
                </a:lnTo>
                <a:lnTo>
                  <a:pt x="4474" y="11445"/>
                </a:lnTo>
                <a:lnTo>
                  <a:pt x="3857" y="10800"/>
                </a:lnTo>
                <a:lnTo>
                  <a:pt x="3394" y="10800"/>
                </a:lnTo>
                <a:lnTo>
                  <a:pt x="1697" y="9510"/>
                </a:lnTo>
                <a:lnTo>
                  <a:pt x="1080" y="8382"/>
                </a:lnTo>
                <a:lnTo>
                  <a:pt x="463" y="8382"/>
                </a:lnTo>
                <a:lnTo>
                  <a:pt x="0" y="7737"/>
                </a:lnTo>
                <a:close/>
                <a:moveTo>
                  <a:pt x="0" y="7737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99" name="AutoShape 183"/>
          <p:cNvSpPr/>
          <p:nvPr/>
        </p:nvSpPr>
        <p:spPr bwMode="auto">
          <a:xfrm>
            <a:off x="4991655" y="4857749"/>
            <a:ext cx="93202" cy="11327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795" y="0"/>
                </a:moveTo>
                <a:lnTo>
                  <a:pt x="3812" y="1005"/>
                </a:lnTo>
                <a:lnTo>
                  <a:pt x="5591" y="0"/>
                </a:lnTo>
                <a:lnTo>
                  <a:pt x="6607" y="1005"/>
                </a:lnTo>
                <a:lnTo>
                  <a:pt x="7369" y="2009"/>
                </a:lnTo>
                <a:lnTo>
                  <a:pt x="8386" y="2009"/>
                </a:lnTo>
                <a:lnTo>
                  <a:pt x="9402" y="3014"/>
                </a:lnTo>
                <a:lnTo>
                  <a:pt x="10165" y="4772"/>
                </a:lnTo>
                <a:lnTo>
                  <a:pt x="11181" y="3767"/>
                </a:lnTo>
                <a:lnTo>
                  <a:pt x="12198" y="5777"/>
                </a:lnTo>
                <a:lnTo>
                  <a:pt x="14993" y="5777"/>
                </a:lnTo>
                <a:lnTo>
                  <a:pt x="16009" y="6530"/>
                </a:lnTo>
                <a:lnTo>
                  <a:pt x="16009" y="7535"/>
                </a:lnTo>
                <a:lnTo>
                  <a:pt x="16772" y="7535"/>
                </a:lnTo>
                <a:lnTo>
                  <a:pt x="20584" y="11302"/>
                </a:lnTo>
                <a:lnTo>
                  <a:pt x="20584" y="12307"/>
                </a:lnTo>
                <a:lnTo>
                  <a:pt x="19567" y="13060"/>
                </a:lnTo>
                <a:lnTo>
                  <a:pt x="20584" y="14065"/>
                </a:lnTo>
                <a:lnTo>
                  <a:pt x="20584" y="15070"/>
                </a:lnTo>
                <a:lnTo>
                  <a:pt x="21600" y="16074"/>
                </a:lnTo>
                <a:lnTo>
                  <a:pt x="20584" y="16828"/>
                </a:lnTo>
                <a:lnTo>
                  <a:pt x="20584" y="17833"/>
                </a:lnTo>
                <a:lnTo>
                  <a:pt x="17788" y="20595"/>
                </a:lnTo>
                <a:lnTo>
                  <a:pt x="16009" y="20595"/>
                </a:lnTo>
                <a:lnTo>
                  <a:pt x="16009" y="21600"/>
                </a:lnTo>
                <a:lnTo>
                  <a:pt x="13214" y="21600"/>
                </a:lnTo>
                <a:lnTo>
                  <a:pt x="12198" y="20595"/>
                </a:lnTo>
                <a:lnTo>
                  <a:pt x="11181" y="21600"/>
                </a:lnTo>
                <a:lnTo>
                  <a:pt x="9402" y="21600"/>
                </a:lnTo>
                <a:lnTo>
                  <a:pt x="9402" y="20595"/>
                </a:lnTo>
                <a:lnTo>
                  <a:pt x="8386" y="20595"/>
                </a:lnTo>
                <a:lnTo>
                  <a:pt x="7369" y="19591"/>
                </a:lnTo>
                <a:lnTo>
                  <a:pt x="3812" y="19591"/>
                </a:lnTo>
                <a:lnTo>
                  <a:pt x="2795" y="18837"/>
                </a:lnTo>
                <a:lnTo>
                  <a:pt x="1779" y="18837"/>
                </a:lnTo>
                <a:lnTo>
                  <a:pt x="762" y="16828"/>
                </a:lnTo>
                <a:lnTo>
                  <a:pt x="0" y="16074"/>
                </a:lnTo>
                <a:lnTo>
                  <a:pt x="0" y="14065"/>
                </a:lnTo>
                <a:lnTo>
                  <a:pt x="762" y="14065"/>
                </a:lnTo>
                <a:lnTo>
                  <a:pt x="762" y="6530"/>
                </a:lnTo>
                <a:lnTo>
                  <a:pt x="1779" y="6530"/>
                </a:lnTo>
                <a:lnTo>
                  <a:pt x="1779" y="4772"/>
                </a:lnTo>
                <a:lnTo>
                  <a:pt x="762" y="3767"/>
                </a:lnTo>
                <a:lnTo>
                  <a:pt x="1779" y="3767"/>
                </a:lnTo>
                <a:lnTo>
                  <a:pt x="762" y="2009"/>
                </a:lnTo>
                <a:lnTo>
                  <a:pt x="1779" y="2009"/>
                </a:lnTo>
                <a:lnTo>
                  <a:pt x="2795" y="1005"/>
                </a:lnTo>
                <a:lnTo>
                  <a:pt x="2795" y="0"/>
                </a:lnTo>
                <a:close/>
                <a:moveTo>
                  <a:pt x="2795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00" name="AutoShape 184"/>
          <p:cNvSpPr/>
          <p:nvPr/>
        </p:nvSpPr>
        <p:spPr bwMode="auto">
          <a:xfrm>
            <a:off x="4775911" y="4688109"/>
            <a:ext cx="288235" cy="8088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367" y="492"/>
                </a:moveTo>
                <a:lnTo>
                  <a:pt x="3696" y="386"/>
                </a:lnTo>
                <a:lnTo>
                  <a:pt x="3696" y="246"/>
                </a:lnTo>
                <a:lnTo>
                  <a:pt x="4271" y="0"/>
                </a:lnTo>
                <a:lnTo>
                  <a:pt x="4599" y="0"/>
                </a:lnTo>
                <a:lnTo>
                  <a:pt x="4928" y="105"/>
                </a:lnTo>
                <a:lnTo>
                  <a:pt x="5503" y="0"/>
                </a:lnTo>
                <a:lnTo>
                  <a:pt x="6735" y="0"/>
                </a:lnTo>
                <a:lnTo>
                  <a:pt x="6735" y="105"/>
                </a:lnTo>
                <a:lnTo>
                  <a:pt x="7063" y="386"/>
                </a:lnTo>
                <a:lnTo>
                  <a:pt x="7063" y="246"/>
                </a:lnTo>
                <a:lnTo>
                  <a:pt x="7310" y="246"/>
                </a:lnTo>
                <a:lnTo>
                  <a:pt x="7310" y="105"/>
                </a:lnTo>
                <a:lnTo>
                  <a:pt x="7638" y="0"/>
                </a:lnTo>
                <a:lnTo>
                  <a:pt x="8870" y="0"/>
                </a:lnTo>
                <a:lnTo>
                  <a:pt x="9198" y="105"/>
                </a:lnTo>
                <a:lnTo>
                  <a:pt x="9445" y="246"/>
                </a:lnTo>
                <a:lnTo>
                  <a:pt x="9773" y="246"/>
                </a:lnTo>
                <a:lnTo>
                  <a:pt x="10102" y="492"/>
                </a:lnTo>
                <a:lnTo>
                  <a:pt x="11005" y="773"/>
                </a:lnTo>
                <a:lnTo>
                  <a:pt x="11252" y="773"/>
                </a:lnTo>
                <a:lnTo>
                  <a:pt x="11580" y="913"/>
                </a:lnTo>
                <a:lnTo>
                  <a:pt x="11909" y="1019"/>
                </a:lnTo>
                <a:lnTo>
                  <a:pt x="12812" y="1159"/>
                </a:lnTo>
                <a:lnTo>
                  <a:pt x="13141" y="1300"/>
                </a:lnTo>
                <a:lnTo>
                  <a:pt x="13387" y="1300"/>
                </a:lnTo>
                <a:lnTo>
                  <a:pt x="14044" y="1405"/>
                </a:lnTo>
                <a:lnTo>
                  <a:pt x="14619" y="1545"/>
                </a:lnTo>
                <a:lnTo>
                  <a:pt x="15522" y="1545"/>
                </a:lnTo>
                <a:lnTo>
                  <a:pt x="15851" y="1826"/>
                </a:lnTo>
                <a:lnTo>
                  <a:pt x="16179" y="1826"/>
                </a:lnTo>
                <a:lnTo>
                  <a:pt x="16426" y="1932"/>
                </a:lnTo>
                <a:lnTo>
                  <a:pt x="16179" y="2072"/>
                </a:lnTo>
                <a:lnTo>
                  <a:pt x="16179" y="2213"/>
                </a:lnTo>
                <a:lnTo>
                  <a:pt x="15851" y="2318"/>
                </a:lnTo>
                <a:lnTo>
                  <a:pt x="15522" y="2318"/>
                </a:lnTo>
                <a:lnTo>
                  <a:pt x="15851" y="2459"/>
                </a:lnTo>
                <a:lnTo>
                  <a:pt x="15522" y="2740"/>
                </a:lnTo>
                <a:lnTo>
                  <a:pt x="14948" y="2985"/>
                </a:lnTo>
                <a:lnTo>
                  <a:pt x="17083" y="2985"/>
                </a:lnTo>
                <a:lnTo>
                  <a:pt x="17658" y="3126"/>
                </a:lnTo>
                <a:lnTo>
                  <a:pt x="18315" y="3126"/>
                </a:lnTo>
                <a:lnTo>
                  <a:pt x="18561" y="2985"/>
                </a:lnTo>
                <a:lnTo>
                  <a:pt x="18890" y="2985"/>
                </a:lnTo>
                <a:lnTo>
                  <a:pt x="19218" y="2845"/>
                </a:lnTo>
                <a:lnTo>
                  <a:pt x="19218" y="2740"/>
                </a:lnTo>
                <a:lnTo>
                  <a:pt x="19793" y="2599"/>
                </a:lnTo>
                <a:lnTo>
                  <a:pt x="20122" y="2459"/>
                </a:lnTo>
                <a:lnTo>
                  <a:pt x="20122" y="2318"/>
                </a:lnTo>
                <a:lnTo>
                  <a:pt x="20450" y="2318"/>
                </a:lnTo>
                <a:lnTo>
                  <a:pt x="20450" y="1932"/>
                </a:lnTo>
                <a:lnTo>
                  <a:pt x="20697" y="1826"/>
                </a:lnTo>
                <a:lnTo>
                  <a:pt x="21354" y="1826"/>
                </a:lnTo>
                <a:lnTo>
                  <a:pt x="21354" y="1932"/>
                </a:lnTo>
                <a:lnTo>
                  <a:pt x="21600" y="2213"/>
                </a:lnTo>
                <a:lnTo>
                  <a:pt x="21600" y="2845"/>
                </a:lnTo>
                <a:lnTo>
                  <a:pt x="21025" y="2845"/>
                </a:lnTo>
                <a:lnTo>
                  <a:pt x="21025" y="2985"/>
                </a:lnTo>
                <a:lnTo>
                  <a:pt x="20697" y="2985"/>
                </a:lnTo>
                <a:lnTo>
                  <a:pt x="20122" y="3126"/>
                </a:lnTo>
                <a:lnTo>
                  <a:pt x="20122" y="3231"/>
                </a:lnTo>
                <a:lnTo>
                  <a:pt x="19793" y="3231"/>
                </a:lnTo>
                <a:lnTo>
                  <a:pt x="19218" y="3372"/>
                </a:lnTo>
                <a:lnTo>
                  <a:pt x="19218" y="3512"/>
                </a:lnTo>
                <a:lnTo>
                  <a:pt x="18890" y="3512"/>
                </a:lnTo>
                <a:lnTo>
                  <a:pt x="18315" y="3758"/>
                </a:lnTo>
                <a:lnTo>
                  <a:pt x="18315" y="3899"/>
                </a:lnTo>
                <a:lnTo>
                  <a:pt x="17986" y="3899"/>
                </a:lnTo>
                <a:lnTo>
                  <a:pt x="17986" y="4039"/>
                </a:lnTo>
                <a:lnTo>
                  <a:pt x="17658" y="4144"/>
                </a:lnTo>
                <a:lnTo>
                  <a:pt x="17411" y="4285"/>
                </a:lnTo>
                <a:lnTo>
                  <a:pt x="17411" y="4531"/>
                </a:lnTo>
                <a:lnTo>
                  <a:pt x="17083" y="4531"/>
                </a:lnTo>
                <a:lnTo>
                  <a:pt x="17083" y="4671"/>
                </a:lnTo>
                <a:lnTo>
                  <a:pt x="16754" y="4812"/>
                </a:lnTo>
                <a:lnTo>
                  <a:pt x="16426" y="4812"/>
                </a:lnTo>
                <a:lnTo>
                  <a:pt x="16754" y="5058"/>
                </a:lnTo>
                <a:lnTo>
                  <a:pt x="16426" y="5058"/>
                </a:lnTo>
                <a:lnTo>
                  <a:pt x="16754" y="5198"/>
                </a:lnTo>
                <a:lnTo>
                  <a:pt x="16754" y="5444"/>
                </a:lnTo>
                <a:lnTo>
                  <a:pt x="16426" y="5444"/>
                </a:lnTo>
                <a:lnTo>
                  <a:pt x="16426" y="6498"/>
                </a:lnTo>
                <a:lnTo>
                  <a:pt x="16179" y="6498"/>
                </a:lnTo>
                <a:lnTo>
                  <a:pt x="16179" y="7024"/>
                </a:lnTo>
                <a:lnTo>
                  <a:pt x="16426" y="7024"/>
                </a:lnTo>
                <a:lnTo>
                  <a:pt x="16426" y="7270"/>
                </a:lnTo>
                <a:lnTo>
                  <a:pt x="17083" y="7411"/>
                </a:lnTo>
                <a:lnTo>
                  <a:pt x="17658" y="7551"/>
                </a:lnTo>
                <a:lnTo>
                  <a:pt x="18315" y="7692"/>
                </a:lnTo>
                <a:lnTo>
                  <a:pt x="18561" y="7797"/>
                </a:lnTo>
                <a:lnTo>
                  <a:pt x="18561" y="7938"/>
                </a:lnTo>
                <a:lnTo>
                  <a:pt x="17986" y="8183"/>
                </a:lnTo>
                <a:lnTo>
                  <a:pt x="18315" y="8464"/>
                </a:lnTo>
                <a:lnTo>
                  <a:pt x="19218" y="8464"/>
                </a:lnTo>
                <a:lnTo>
                  <a:pt x="19218" y="8851"/>
                </a:lnTo>
                <a:lnTo>
                  <a:pt x="18890" y="8991"/>
                </a:lnTo>
                <a:lnTo>
                  <a:pt x="18890" y="9097"/>
                </a:lnTo>
                <a:lnTo>
                  <a:pt x="18561" y="9237"/>
                </a:lnTo>
                <a:lnTo>
                  <a:pt x="18561" y="9097"/>
                </a:lnTo>
                <a:lnTo>
                  <a:pt x="18561" y="9483"/>
                </a:lnTo>
                <a:lnTo>
                  <a:pt x="18315" y="9623"/>
                </a:lnTo>
                <a:lnTo>
                  <a:pt x="17658" y="9764"/>
                </a:lnTo>
                <a:lnTo>
                  <a:pt x="17083" y="9904"/>
                </a:lnTo>
                <a:lnTo>
                  <a:pt x="17083" y="9764"/>
                </a:lnTo>
                <a:lnTo>
                  <a:pt x="17083" y="9904"/>
                </a:lnTo>
                <a:lnTo>
                  <a:pt x="16179" y="10010"/>
                </a:lnTo>
                <a:lnTo>
                  <a:pt x="14373" y="10010"/>
                </a:lnTo>
                <a:lnTo>
                  <a:pt x="13716" y="10150"/>
                </a:lnTo>
                <a:lnTo>
                  <a:pt x="13387" y="10150"/>
                </a:lnTo>
                <a:lnTo>
                  <a:pt x="13141" y="10010"/>
                </a:lnTo>
                <a:lnTo>
                  <a:pt x="12484" y="10010"/>
                </a:lnTo>
                <a:lnTo>
                  <a:pt x="12484" y="9904"/>
                </a:lnTo>
                <a:lnTo>
                  <a:pt x="12484" y="10396"/>
                </a:lnTo>
                <a:lnTo>
                  <a:pt x="12812" y="10396"/>
                </a:lnTo>
                <a:lnTo>
                  <a:pt x="12812" y="10537"/>
                </a:lnTo>
                <a:lnTo>
                  <a:pt x="12484" y="10677"/>
                </a:lnTo>
                <a:lnTo>
                  <a:pt x="12484" y="11063"/>
                </a:lnTo>
                <a:lnTo>
                  <a:pt x="12812" y="11063"/>
                </a:lnTo>
                <a:lnTo>
                  <a:pt x="12812" y="11309"/>
                </a:lnTo>
                <a:lnTo>
                  <a:pt x="12484" y="11450"/>
                </a:lnTo>
                <a:lnTo>
                  <a:pt x="11909" y="11590"/>
                </a:lnTo>
                <a:lnTo>
                  <a:pt x="10677" y="11590"/>
                </a:lnTo>
                <a:lnTo>
                  <a:pt x="10348" y="11450"/>
                </a:lnTo>
                <a:lnTo>
                  <a:pt x="9773" y="11309"/>
                </a:lnTo>
                <a:lnTo>
                  <a:pt x="9445" y="11309"/>
                </a:lnTo>
                <a:lnTo>
                  <a:pt x="9198" y="11450"/>
                </a:lnTo>
                <a:lnTo>
                  <a:pt x="9198" y="11590"/>
                </a:lnTo>
                <a:lnTo>
                  <a:pt x="9445" y="11731"/>
                </a:lnTo>
                <a:lnTo>
                  <a:pt x="9445" y="12222"/>
                </a:lnTo>
                <a:lnTo>
                  <a:pt x="10348" y="12222"/>
                </a:lnTo>
                <a:lnTo>
                  <a:pt x="10348" y="12363"/>
                </a:lnTo>
                <a:lnTo>
                  <a:pt x="10102" y="12363"/>
                </a:lnTo>
                <a:lnTo>
                  <a:pt x="10677" y="12363"/>
                </a:lnTo>
                <a:lnTo>
                  <a:pt x="10677" y="12222"/>
                </a:lnTo>
                <a:lnTo>
                  <a:pt x="10348" y="12222"/>
                </a:lnTo>
                <a:lnTo>
                  <a:pt x="10677" y="12222"/>
                </a:lnTo>
                <a:lnTo>
                  <a:pt x="11005" y="12117"/>
                </a:lnTo>
                <a:lnTo>
                  <a:pt x="11252" y="12117"/>
                </a:lnTo>
                <a:lnTo>
                  <a:pt x="11580" y="12222"/>
                </a:lnTo>
                <a:lnTo>
                  <a:pt x="11252" y="12363"/>
                </a:lnTo>
                <a:lnTo>
                  <a:pt x="11580" y="12503"/>
                </a:lnTo>
                <a:lnTo>
                  <a:pt x="11580" y="12609"/>
                </a:lnTo>
                <a:lnTo>
                  <a:pt x="11005" y="12749"/>
                </a:lnTo>
                <a:lnTo>
                  <a:pt x="10677" y="12749"/>
                </a:lnTo>
                <a:lnTo>
                  <a:pt x="10677" y="12609"/>
                </a:lnTo>
                <a:lnTo>
                  <a:pt x="10348" y="12503"/>
                </a:lnTo>
                <a:lnTo>
                  <a:pt x="10102" y="12503"/>
                </a:lnTo>
                <a:lnTo>
                  <a:pt x="9773" y="12609"/>
                </a:lnTo>
                <a:lnTo>
                  <a:pt x="9773" y="12749"/>
                </a:lnTo>
                <a:lnTo>
                  <a:pt x="10677" y="12749"/>
                </a:lnTo>
                <a:lnTo>
                  <a:pt x="10677" y="12890"/>
                </a:lnTo>
                <a:lnTo>
                  <a:pt x="10348" y="13030"/>
                </a:lnTo>
                <a:lnTo>
                  <a:pt x="9773" y="13030"/>
                </a:lnTo>
                <a:lnTo>
                  <a:pt x="9773" y="13276"/>
                </a:lnTo>
                <a:lnTo>
                  <a:pt x="9445" y="13276"/>
                </a:lnTo>
                <a:lnTo>
                  <a:pt x="9445" y="13417"/>
                </a:lnTo>
                <a:lnTo>
                  <a:pt x="9773" y="13522"/>
                </a:lnTo>
                <a:lnTo>
                  <a:pt x="9773" y="13662"/>
                </a:lnTo>
                <a:lnTo>
                  <a:pt x="10102" y="13803"/>
                </a:lnTo>
                <a:lnTo>
                  <a:pt x="9773" y="13943"/>
                </a:lnTo>
                <a:lnTo>
                  <a:pt x="9445" y="14049"/>
                </a:lnTo>
                <a:lnTo>
                  <a:pt x="9445" y="14189"/>
                </a:lnTo>
                <a:lnTo>
                  <a:pt x="9773" y="14189"/>
                </a:lnTo>
                <a:lnTo>
                  <a:pt x="9773" y="14330"/>
                </a:lnTo>
                <a:lnTo>
                  <a:pt x="8870" y="14330"/>
                </a:lnTo>
                <a:lnTo>
                  <a:pt x="8541" y="14435"/>
                </a:lnTo>
                <a:lnTo>
                  <a:pt x="8213" y="14435"/>
                </a:lnTo>
                <a:lnTo>
                  <a:pt x="7967" y="14576"/>
                </a:lnTo>
                <a:lnTo>
                  <a:pt x="7638" y="14576"/>
                </a:lnTo>
                <a:lnTo>
                  <a:pt x="7638" y="14716"/>
                </a:lnTo>
                <a:lnTo>
                  <a:pt x="7310" y="14857"/>
                </a:lnTo>
                <a:lnTo>
                  <a:pt x="7310" y="15102"/>
                </a:lnTo>
                <a:lnTo>
                  <a:pt x="7638" y="15243"/>
                </a:lnTo>
                <a:lnTo>
                  <a:pt x="7967" y="15348"/>
                </a:lnTo>
                <a:lnTo>
                  <a:pt x="8213" y="15348"/>
                </a:lnTo>
                <a:lnTo>
                  <a:pt x="9198" y="15770"/>
                </a:lnTo>
                <a:lnTo>
                  <a:pt x="9773" y="15770"/>
                </a:lnTo>
                <a:lnTo>
                  <a:pt x="9773" y="15629"/>
                </a:lnTo>
                <a:lnTo>
                  <a:pt x="10102" y="15770"/>
                </a:lnTo>
                <a:lnTo>
                  <a:pt x="10102" y="16156"/>
                </a:lnTo>
                <a:lnTo>
                  <a:pt x="10348" y="16261"/>
                </a:lnTo>
                <a:lnTo>
                  <a:pt x="10102" y="16261"/>
                </a:lnTo>
                <a:lnTo>
                  <a:pt x="10102" y="16402"/>
                </a:lnTo>
                <a:lnTo>
                  <a:pt x="10348" y="16402"/>
                </a:lnTo>
                <a:lnTo>
                  <a:pt x="10102" y="16542"/>
                </a:lnTo>
                <a:lnTo>
                  <a:pt x="9773" y="16542"/>
                </a:lnTo>
                <a:lnTo>
                  <a:pt x="9773" y="16648"/>
                </a:lnTo>
                <a:lnTo>
                  <a:pt x="9445" y="16788"/>
                </a:lnTo>
                <a:lnTo>
                  <a:pt x="9198" y="16929"/>
                </a:lnTo>
                <a:lnTo>
                  <a:pt x="8870" y="16929"/>
                </a:lnTo>
                <a:lnTo>
                  <a:pt x="8870" y="17069"/>
                </a:lnTo>
                <a:lnTo>
                  <a:pt x="8541" y="17175"/>
                </a:lnTo>
                <a:lnTo>
                  <a:pt x="8213" y="17315"/>
                </a:lnTo>
                <a:lnTo>
                  <a:pt x="8541" y="17315"/>
                </a:lnTo>
                <a:lnTo>
                  <a:pt x="8870" y="17456"/>
                </a:lnTo>
                <a:lnTo>
                  <a:pt x="8541" y="17561"/>
                </a:lnTo>
                <a:lnTo>
                  <a:pt x="8541" y="17701"/>
                </a:lnTo>
                <a:lnTo>
                  <a:pt x="8213" y="17842"/>
                </a:lnTo>
                <a:lnTo>
                  <a:pt x="7967" y="17842"/>
                </a:lnTo>
                <a:lnTo>
                  <a:pt x="7638" y="17701"/>
                </a:lnTo>
                <a:lnTo>
                  <a:pt x="7638" y="17982"/>
                </a:lnTo>
                <a:lnTo>
                  <a:pt x="7310" y="18088"/>
                </a:lnTo>
                <a:lnTo>
                  <a:pt x="7063" y="18228"/>
                </a:lnTo>
                <a:lnTo>
                  <a:pt x="7310" y="18474"/>
                </a:lnTo>
                <a:lnTo>
                  <a:pt x="7310" y="18615"/>
                </a:lnTo>
                <a:lnTo>
                  <a:pt x="7638" y="18896"/>
                </a:lnTo>
                <a:lnTo>
                  <a:pt x="7638" y="19141"/>
                </a:lnTo>
                <a:lnTo>
                  <a:pt x="7967" y="19141"/>
                </a:lnTo>
                <a:lnTo>
                  <a:pt x="8213" y="19282"/>
                </a:lnTo>
                <a:lnTo>
                  <a:pt x="8541" y="19387"/>
                </a:lnTo>
                <a:lnTo>
                  <a:pt x="8870" y="19387"/>
                </a:lnTo>
                <a:lnTo>
                  <a:pt x="8870" y="19528"/>
                </a:lnTo>
                <a:lnTo>
                  <a:pt x="8541" y="19528"/>
                </a:lnTo>
                <a:lnTo>
                  <a:pt x="7967" y="19387"/>
                </a:lnTo>
                <a:lnTo>
                  <a:pt x="7638" y="19387"/>
                </a:lnTo>
                <a:lnTo>
                  <a:pt x="7638" y="19282"/>
                </a:lnTo>
                <a:lnTo>
                  <a:pt x="5831" y="19282"/>
                </a:lnTo>
                <a:lnTo>
                  <a:pt x="4928" y="19387"/>
                </a:lnTo>
                <a:lnTo>
                  <a:pt x="4599" y="19282"/>
                </a:lnTo>
                <a:lnTo>
                  <a:pt x="4024" y="19282"/>
                </a:lnTo>
                <a:lnTo>
                  <a:pt x="4024" y="19141"/>
                </a:lnTo>
                <a:lnTo>
                  <a:pt x="3696" y="18896"/>
                </a:lnTo>
                <a:lnTo>
                  <a:pt x="3367" y="18755"/>
                </a:lnTo>
                <a:lnTo>
                  <a:pt x="3367" y="18369"/>
                </a:lnTo>
                <a:lnTo>
                  <a:pt x="3121" y="18369"/>
                </a:lnTo>
                <a:lnTo>
                  <a:pt x="2792" y="18474"/>
                </a:lnTo>
                <a:lnTo>
                  <a:pt x="2135" y="18474"/>
                </a:lnTo>
                <a:lnTo>
                  <a:pt x="1560" y="18088"/>
                </a:lnTo>
                <a:lnTo>
                  <a:pt x="1560" y="17456"/>
                </a:lnTo>
                <a:lnTo>
                  <a:pt x="2464" y="17069"/>
                </a:lnTo>
                <a:lnTo>
                  <a:pt x="2464" y="16542"/>
                </a:lnTo>
                <a:lnTo>
                  <a:pt x="2135" y="16402"/>
                </a:lnTo>
                <a:lnTo>
                  <a:pt x="2464" y="16156"/>
                </a:lnTo>
                <a:lnTo>
                  <a:pt x="2464" y="14962"/>
                </a:lnTo>
                <a:lnTo>
                  <a:pt x="2135" y="14857"/>
                </a:lnTo>
                <a:lnTo>
                  <a:pt x="2464" y="14716"/>
                </a:lnTo>
                <a:lnTo>
                  <a:pt x="2464" y="14576"/>
                </a:lnTo>
                <a:lnTo>
                  <a:pt x="2135" y="14330"/>
                </a:lnTo>
                <a:lnTo>
                  <a:pt x="1889" y="14189"/>
                </a:lnTo>
                <a:lnTo>
                  <a:pt x="1560" y="14189"/>
                </a:lnTo>
                <a:lnTo>
                  <a:pt x="1560" y="14330"/>
                </a:lnTo>
                <a:lnTo>
                  <a:pt x="1232" y="14189"/>
                </a:lnTo>
                <a:lnTo>
                  <a:pt x="1232" y="14049"/>
                </a:lnTo>
                <a:lnTo>
                  <a:pt x="1889" y="14049"/>
                </a:lnTo>
                <a:lnTo>
                  <a:pt x="2135" y="13943"/>
                </a:lnTo>
                <a:lnTo>
                  <a:pt x="2135" y="13803"/>
                </a:lnTo>
                <a:lnTo>
                  <a:pt x="1889" y="13943"/>
                </a:lnTo>
                <a:lnTo>
                  <a:pt x="1560" y="13943"/>
                </a:lnTo>
                <a:lnTo>
                  <a:pt x="1560" y="13662"/>
                </a:lnTo>
                <a:lnTo>
                  <a:pt x="1232" y="13417"/>
                </a:lnTo>
                <a:lnTo>
                  <a:pt x="1232" y="13136"/>
                </a:lnTo>
                <a:lnTo>
                  <a:pt x="657" y="12890"/>
                </a:lnTo>
                <a:lnTo>
                  <a:pt x="657" y="12503"/>
                </a:lnTo>
                <a:lnTo>
                  <a:pt x="986" y="12363"/>
                </a:lnTo>
                <a:lnTo>
                  <a:pt x="986" y="12117"/>
                </a:lnTo>
                <a:lnTo>
                  <a:pt x="657" y="12117"/>
                </a:lnTo>
                <a:lnTo>
                  <a:pt x="657" y="11836"/>
                </a:lnTo>
                <a:lnTo>
                  <a:pt x="329" y="11590"/>
                </a:lnTo>
                <a:lnTo>
                  <a:pt x="657" y="11204"/>
                </a:lnTo>
                <a:lnTo>
                  <a:pt x="329" y="10923"/>
                </a:lnTo>
                <a:lnTo>
                  <a:pt x="329" y="10818"/>
                </a:lnTo>
                <a:lnTo>
                  <a:pt x="657" y="10537"/>
                </a:lnTo>
                <a:lnTo>
                  <a:pt x="986" y="10291"/>
                </a:lnTo>
                <a:lnTo>
                  <a:pt x="1232" y="10150"/>
                </a:lnTo>
                <a:lnTo>
                  <a:pt x="657" y="9483"/>
                </a:lnTo>
                <a:lnTo>
                  <a:pt x="657" y="8710"/>
                </a:lnTo>
                <a:lnTo>
                  <a:pt x="1232" y="8464"/>
                </a:lnTo>
                <a:lnTo>
                  <a:pt x="1232" y="8183"/>
                </a:lnTo>
                <a:lnTo>
                  <a:pt x="657" y="7938"/>
                </a:lnTo>
                <a:lnTo>
                  <a:pt x="986" y="7797"/>
                </a:lnTo>
                <a:lnTo>
                  <a:pt x="986" y="7692"/>
                </a:lnTo>
                <a:lnTo>
                  <a:pt x="1232" y="7411"/>
                </a:lnTo>
                <a:lnTo>
                  <a:pt x="1560" y="7411"/>
                </a:lnTo>
                <a:lnTo>
                  <a:pt x="1560" y="7165"/>
                </a:lnTo>
                <a:lnTo>
                  <a:pt x="1232" y="6779"/>
                </a:lnTo>
                <a:lnTo>
                  <a:pt x="1232" y="6638"/>
                </a:lnTo>
                <a:lnTo>
                  <a:pt x="986" y="6357"/>
                </a:lnTo>
                <a:lnTo>
                  <a:pt x="986" y="6252"/>
                </a:lnTo>
                <a:lnTo>
                  <a:pt x="657" y="5971"/>
                </a:lnTo>
                <a:lnTo>
                  <a:pt x="329" y="5865"/>
                </a:lnTo>
                <a:lnTo>
                  <a:pt x="329" y="5725"/>
                </a:lnTo>
                <a:lnTo>
                  <a:pt x="0" y="5444"/>
                </a:lnTo>
                <a:lnTo>
                  <a:pt x="0" y="5339"/>
                </a:lnTo>
                <a:lnTo>
                  <a:pt x="657" y="5198"/>
                </a:lnTo>
                <a:lnTo>
                  <a:pt x="657" y="4425"/>
                </a:lnTo>
                <a:lnTo>
                  <a:pt x="329" y="4144"/>
                </a:lnTo>
                <a:lnTo>
                  <a:pt x="657" y="4039"/>
                </a:lnTo>
                <a:lnTo>
                  <a:pt x="657" y="3653"/>
                </a:lnTo>
                <a:lnTo>
                  <a:pt x="986" y="3512"/>
                </a:lnTo>
                <a:lnTo>
                  <a:pt x="1232" y="3231"/>
                </a:lnTo>
                <a:lnTo>
                  <a:pt x="1889" y="3126"/>
                </a:lnTo>
                <a:lnTo>
                  <a:pt x="1889" y="2985"/>
                </a:lnTo>
                <a:lnTo>
                  <a:pt x="2135" y="2845"/>
                </a:lnTo>
                <a:lnTo>
                  <a:pt x="2135" y="2740"/>
                </a:lnTo>
                <a:lnTo>
                  <a:pt x="1889" y="2599"/>
                </a:lnTo>
                <a:lnTo>
                  <a:pt x="1889" y="2459"/>
                </a:lnTo>
                <a:lnTo>
                  <a:pt x="2135" y="2459"/>
                </a:lnTo>
                <a:lnTo>
                  <a:pt x="2135" y="2318"/>
                </a:lnTo>
                <a:lnTo>
                  <a:pt x="1889" y="2213"/>
                </a:lnTo>
                <a:lnTo>
                  <a:pt x="1889" y="1826"/>
                </a:lnTo>
                <a:lnTo>
                  <a:pt x="1560" y="1686"/>
                </a:lnTo>
                <a:lnTo>
                  <a:pt x="1560" y="1545"/>
                </a:lnTo>
                <a:lnTo>
                  <a:pt x="3367" y="1159"/>
                </a:lnTo>
                <a:lnTo>
                  <a:pt x="3696" y="632"/>
                </a:lnTo>
                <a:lnTo>
                  <a:pt x="3367" y="492"/>
                </a:lnTo>
                <a:close/>
                <a:moveTo>
                  <a:pt x="14619" y="21354"/>
                </a:moveTo>
                <a:lnTo>
                  <a:pt x="15276" y="21354"/>
                </a:lnTo>
                <a:lnTo>
                  <a:pt x="15522" y="21214"/>
                </a:lnTo>
                <a:lnTo>
                  <a:pt x="14948" y="21214"/>
                </a:lnTo>
                <a:lnTo>
                  <a:pt x="14619" y="21354"/>
                </a:lnTo>
                <a:close/>
                <a:moveTo>
                  <a:pt x="8541" y="19668"/>
                </a:moveTo>
                <a:lnTo>
                  <a:pt x="8870" y="19809"/>
                </a:lnTo>
                <a:lnTo>
                  <a:pt x="9198" y="19914"/>
                </a:lnTo>
                <a:lnTo>
                  <a:pt x="9198" y="20195"/>
                </a:lnTo>
                <a:lnTo>
                  <a:pt x="8870" y="20195"/>
                </a:lnTo>
                <a:lnTo>
                  <a:pt x="8870" y="20300"/>
                </a:lnTo>
                <a:lnTo>
                  <a:pt x="8541" y="19668"/>
                </a:lnTo>
                <a:close/>
                <a:moveTo>
                  <a:pt x="8870" y="20300"/>
                </a:moveTo>
                <a:lnTo>
                  <a:pt x="9445" y="20300"/>
                </a:lnTo>
                <a:lnTo>
                  <a:pt x="9773" y="20441"/>
                </a:lnTo>
                <a:lnTo>
                  <a:pt x="9773" y="20581"/>
                </a:lnTo>
                <a:lnTo>
                  <a:pt x="10102" y="20581"/>
                </a:lnTo>
                <a:lnTo>
                  <a:pt x="10348" y="20687"/>
                </a:lnTo>
                <a:lnTo>
                  <a:pt x="10348" y="20827"/>
                </a:lnTo>
                <a:lnTo>
                  <a:pt x="10677" y="20827"/>
                </a:lnTo>
                <a:lnTo>
                  <a:pt x="11909" y="20968"/>
                </a:lnTo>
                <a:lnTo>
                  <a:pt x="11909" y="21108"/>
                </a:lnTo>
                <a:lnTo>
                  <a:pt x="12237" y="21108"/>
                </a:lnTo>
                <a:lnTo>
                  <a:pt x="12812" y="21214"/>
                </a:lnTo>
                <a:lnTo>
                  <a:pt x="13716" y="21214"/>
                </a:lnTo>
                <a:lnTo>
                  <a:pt x="13716" y="21354"/>
                </a:lnTo>
                <a:lnTo>
                  <a:pt x="13141" y="21354"/>
                </a:lnTo>
                <a:lnTo>
                  <a:pt x="12812" y="21495"/>
                </a:lnTo>
                <a:lnTo>
                  <a:pt x="12812" y="21600"/>
                </a:lnTo>
                <a:lnTo>
                  <a:pt x="12237" y="21600"/>
                </a:lnTo>
                <a:lnTo>
                  <a:pt x="11909" y="21495"/>
                </a:lnTo>
                <a:lnTo>
                  <a:pt x="9773" y="21495"/>
                </a:lnTo>
                <a:lnTo>
                  <a:pt x="9445" y="21354"/>
                </a:lnTo>
                <a:lnTo>
                  <a:pt x="10102" y="21354"/>
                </a:lnTo>
                <a:lnTo>
                  <a:pt x="10677" y="21214"/>
                </a:lnTo>
                <a:lnTo>
                  <a:pt x="9445" y="21214"/>
                </a:lnTo>
                <a:lnTo>
                  <a:pt x="8870" y="20300"/>
                </a:lnTo>
                <a:close/>
                <a:moveTo>
                  <a:pt x="8870" y="2030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01" name="AutoShape 185"/>
          <p:cNvSpPr/>
          <p:nvPr/>
        </p:nvSpPr>
        <p:spPr bwMode="auto">
          <a:xfrm>
            <a:off x="4735782" y="4595046"/>
            <a:ext cx="198916" cy="92690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514" y="20918"/>
                </a:moveTo>
                <a:cubicBezTo>
                  <a:pt x="18073" y="20804"/>
                  <a:pt x="18073" y="20804"/>
                  <a:pt x="18073" y="20804"/>
                </a:cubicBezTo>
                <a:cubicBezTo>
                  <a:pt x="18073" y="20804"/>
                  <a:pt x="18073" y="20804"/>
                  <a:pt x="18073" y="20804"/>
                </a:cubicBezTo>
                <a:cubicBezTo>
                  <a:pt x="17633" y="20691"/>
                  <a:pt x="17633" y="20691"/>
                  <a:pt x="17633" y="20691"/>
                </a:cubicBezTo>
                <a:cubicBezTo>
                  <a:pt x="16751" y="20691"/>
                  <a:pt x="16751" y="20691"/>
                  <a:pt x="16751" y="20691"/>
                </a:cubicBezTo>
                <a:cubicBezTo>
                  <a:pt x="15869" y="20577"/>
                  <a:pt x="15869" y="20577"/>
                  <a:pt x="15869" y="20577"/>
                </a:cubicBezTo>
                <a:cubicBezTo>
                  <a:pt x="15429" y="20577"/>
                  <a:pt x="15429" y="20577"/>
                  <a:pt x="15429" y="20577"/>
                </a:cubicBezTo>
                <a:cubicBezTo>
                  <a:pt x="15429" y="20577"/>
                  <a:pt x="15429" y="20577"/>
                  <a:pt x="15429" y="20577"/>
                </a:cubicBezTo>
                <a:cubicBezTo>
                  <a:pt x="15429" y="20577"/>
                  <a:pt x="15429" y="20577"/>
                  <a:pt x="15429" y="20577"/>
                </a:cubicBezTo>
                <a:cubicBezTo>
                  <a:pt x="15429" y="20691"/>
                  <a:pt x="15429" y="20691"/>
                  <a:pt x="15429" y="20691"/>
                </a:cubicBezTo>
                <a:cubicBezTo>
                  <a:pt x="15429" y="20691"/>
                  <a:pt x="15429" y="20691"/>
                  <a:pt x="15429" y="20691"/>
                </a:cubicBezTo>
                <a:cubicBezTo>
                  <a:pt x="14547" y="20577"/>
                  <a:pt x="14547" y="20577"/>
                  <a:pt x="14547" y="20577"/>
                </a:cubicBezTo>
                <a:cubicBezTo>
                  <a:pt x="14106" y="20577"/>
                  <a:pt x="14106" y="20577"/>
                  <a:pt x="14106" y="20577"/>
                </a:cubicBezTo>
                <a:cubicBezTo>
                  <a:pt x="14106" y="20577"/>
                  <a:pt x="14106" y="20577"/>
                  <a:pt x="14106" y="20577"/>
                </a:cubicBezTo>
                <a:cubicBezTo>
                  <a:pt x="14106" y="20577"/>
                  <a:pt x="14106" y="20577"/>
                  <a:pt x="14106" y="20577"/>
                </a:cubicBezTo>
                <a:cubicBezTo>
                  <a:pt x="14988" y="20691"/>
                  <a:pt x="14988" y="20691"/>
                  <a:pt x="14988" y="20691"/>
                </a:cubicBezTo>
                <a:cubicBezTo>
                  <a:pt x="14988" y="20691"/>
                  <a:pt x="14988" y="20691"/>
                  <a:pt x="14988" y="20691"/>
                </a:cubicBezTo>
                <a:cubicBezTo>
                  <a:pt x="14988" y="20691"/>
                  <a:pt x="14988" y="20691"/>
                  <a:pt x="14988" y="20691"/>
                </a:cubicBezTo>
                <a:cubicBezTo>
                  <a:pt x="14988" y="20691"/>
                  <a:pt x="14988" y="20691"/>
                  <a:pt x="14988" y="20691"/>
                </a:cubicBezTo>
                <a:cubicBezTo>
                  <a:pt x="14988" y="20804"/>
                  <a:pt x="14988" y="20804"/>
                  <a:pt x="14988" y="20804"/>
                </a:cubicBezTo>
                <a:cubicBezTo>
                  <a:pt x="14547" y="20804"/>
                  <a:pt x="14547" y="20804"/>
                  <a:pt x="14547" y="20804"/>
                </a:cubicBezTo>
                <a:cubicBezTo>
                  <a:pt x="14547" y="20691"/>
                  <a:pt x="14547" y="20691"/>
                  <a:pt x="14547" y="20691"/>
                </a:cubicBezTo>
                <a:cubicBezTo>
                  <a:pt x="14106" y="20691"/>
                  <a:pt x="14106" y="20691"/>
                  <a:pt x="14106" y="20691"/>
                </a:cubicBezTo>
                <a:cubicBezTo>
                  <a:pt x="14106" y="20691"/>
                  <a:pt x="14106" y="20691"/>
                  <a:pt x="14106" y="20691"/>
                </a:cubicBezTo>
                <a:cubicBezTo>
                  <a:pt x="14106" y="20804"/>
                  <a:pt x="14106" y="20804"/>
                  <a:pt x="14106" y="20804"/>
                </a:cubicBezTo>
                <a:cubicBezTo>
                  <a:pt x="13665" y="20804"/>
                  <a:pt x="13665" y="20804"/>
                  <a:pt x="13665" y="20804"/>
                </a:cubicBezTo>
                <a:cubicBezTo>
                  <a:pt x="13224" y="20804"/>
                  <a:pt x="13224" y="20804"/>
                  <a:pt x="13224" y="20804"/>
                </a:cubicBezTo>
                <a:cubicBezTo>
                  <a:pt x="13224" y="20804"/>
                  <a:pt x="13224" y="20804"/>
                  <a:pt x="13224" y="20804"/>
                </a:cubicBezTo>
                <a:cubicBezTo>
                  <a:pt x="13224" y="20804"/>
                  <a:pt x="13224" y="20804"/>
                  <a:pt x="13224" y="20804"/>
                </a:cubicBezTo>
                <a:cubicBezTo>
                  <a:pt x="13224" y="20804"/>
                  <a:pt x="13224" y="20804"/>
                  <a:pt x="13224" y="20804"/>
                </a:cubicBezTo>
                <a:cubicBezTo>
                  <a:pt x="12784" y="20804"/>
                  <a:pt x="12784" y="20804"/>
                  <a:pt x="12784" y="20804"/>
                </a:cubicBezTo>
                <a:cubicBezTo>
                  <a:pt x="12343" y="20918"/>
                  <a:pt x="12343" y="20918"/>
                  <a:pt x="12343" y="20918"/>
                </a:cubicBezTo>
                <a:cubicBezTo>
                  <a:pt x="12343" y="20918"/>
                  <a:pt x="12343" y="20918"/>
                  <a:pt x="12343" y="20918"/>
                </a:cubicBezTo>
                <a:cubicBezTo>
                  <a:pt x="12784" y="20918"/>
                  <a:pt x="12784" y="20918"/>
                  <a:pt x="12784" y="20918"/>
                </a:cubicBezTo>
                <a:cubicBezTo>
                  <a:pt x="13224" y="20918"/>
                  <a:pt x="13224" y="20918"/>
                  <a:pt x="13224" y="20918"/>
                </a:cubicBezTo>
                <a:cubicBezTo>
                  <a:pt x="13224" y="20918"/>
                  <a:pt x="13224" y="20918"/>
                  <a:pt x="13224" y="20918"/>
                </a:cubicBezTo>
                <a:cubicBezTo>
                  <a:pt x="13665" y="20918"/>
                  <a:pt x="13665" y="20918"/>
                  <a:pt x="13665" y="20918"/>
                </a:cubicBezTo>
                <a:cubicBezTo>
                  <a:pt x="13665" y="20918"/>
                  <a:pt x="13665" y="20918"/>
                  <a:pt x="13665" y="20918"/>
                </a:cubicBezTo>
                <a:cubicBezTo>
                  <a:pt x="14106" y="20918"/>
                  <a:pt x="14106" y="20918"/>
                  <a:pt x="14106" y="20918"/>
                </a:cubicBezTo>
                <a:cubicBezTo>
                  <a:pt x="14106" y="20918"/>
                  <a:pt x="14106" y="20918"/>
                  <a:pt x="14106" y="20918"/>
                </a:cubicBezTo>
                <a:cubicBezTo>
                  <a:pt x="14547" y="20918"/>
                  <a:pt x="14547" y="20918"/>
                  <a:pt x="14547" y="20918"/>
                </a:cubicBezTo>
                <a:cubicBezTo>
                  <a:pt x="14547" y="21032"/>
                  <a:pt x="14547" y="21032"/>
                  <a:pt x="14547" y="21032"/>
                </a:cubicBezTo>
                <a:cubicBezTo>
                  <a:pt x="14547" y="21032"/>
                  <a:pt x="14547" y="21032"/>
                  <a:pt x="14547" y="21032"/>
                </a:cubicBezTo>
                <a:cubicBezTo>
                  <a:pt x="14547" y="21032"/>
                  <a:pt x="14547" y="21032"/>
                  <a:pt x="14547" y="21032"/>
                </a:cubicBezTo>
                <a:cubicBezTo>
                  <a:pt x="14106" y="21145"/>
                  <a:pt x="14106" y="21145"/>
                  <a:pt x="14106" y="21145"/>
                </a:cubicBezTo>
                <a:cubicBezTo>
                  <a:pt x="14547" y="21259"/>
                  <a:pt x="14547" y="21259"/>
                  <a:pt x="14547" y="21259"/>
                </a:cubicBezTo>
                <a:cubicBezTo>
                  <a:pt x="14547" y="21259"/>
                  <a:pt x="14547" y="21259"/>
                  <a:pt x="14547" y="21259"/>
                </a:cubicBezTo>
                <a:cubicBezTo>
                  <a:pt x="14988" y="21259"/>
                  <a:pt x="14988" y="21259"/>
                  <a:pt x="14988" y="21259"/>
                </a:cubicBezTo>
                <a:cubicBezTo>
                  <a:pt x="15429" y="21373"/>
                  <a:pt x="15429" y="21373"/>
                  <a:pt x="15429" y="21373"/>
                </a:cubicBezTo>
                <a:cubicBezTo>
                  <a:pt x="15429" y="21373"/>
                  <a:pt x="15429" y="21373"/>
                  <a:pt x="15429" y="21373"/>
                </a:cubicBezTo>
                <a:cubicBezTo>
                  <a:pt x="15429" y="21259"/>
                  <a:pt x="15429" y="21259"/>
                  <a:pt x="15429" y="21259"/>
                </a:cubicBezTo>
                <a:cubicBezTo>
                  <a:pt x="15429" y="21259"/>
                  <a:pt x="15429" y="21259"/>
                  <a:pt x="15429" y="21259"/>
                </a:cubicBezTo>
                <a:cubicBezTo>
                  <a:pt x="14988" y="21145"/>
                  <a:pt x="14988" y="21145"/>
                  <a:pt x="14988" y="21145"/>
                </a:cubicBezTo>
                <a:cubicBezTo>
                  <a:pt x="14988" y="21145"/>
                  <a:pt x="14988" y="21145"/>
                  <a:pt x="14988" y="21145"/>
                </a:cubicBezTo>
                <a:cubicBezTo>
                  <a:pt x="14988" y="21145"/>
                  <a:pt x="14988" y="21145"/>
                  <a:pt x="14988" y="21145"/>
                </a:cubicBezTo>
                <a:cubicBezTo>
                  <a:pt x="15429" y="21145"/>
                  <a:pt x="15429" y="21145"/>
                  <a:pt x="15429" y="21145"/>
                </a:cubicBezTo>
                <a:cubicBezTo>
                  <a:pt x="15429" y="21145"/>
                  <a:pt x="15429" y="21145"/>
                  <a:pt x="15429" y="21145"/>
                </a:cubicBezTo>
                <a:cubicBezTo>
                  <a:pt x="15429" y="21145"/>
                  <a:pt x="15429" y="21145"/>
                  <a:pt x="15429" y="21145"/>
                </a:cubicBezTo>
                <a:cubicBezTo>
                  <a:pt x="15429" y="21032"/>
                  <a:pt x="15429" y="21032"/>
                  <a:pt x="15429" y="21032"/>
                </a:cubicBezTo>
                <a:cubicBezTo>
                  <a:pt x="14988" y="21032"/>
                  <a:pt x="14988" y="21032"/>
                  <a:pt x="14988" y="21032"/>
                </a:cubicBezTo>
                <a:cubicBezTo>
                  <a:pt x="15869" y="20918"/>
                  <a:pt x="15869" y="20918"/>
                  <a:pt x="15869" y="20918"/>
                </a:cubicBezTo>
                <a:cubicBezTo>
                  <a:pt x="16310" y="20918"/>
                  <a:pt x="16310" y="20918"/>
                  <a:pt x="16310" y="20918"/>
                </a:cubicBezTo>
                <a:cubicBezTo>
                  <a:pt x="17633" y="21032"/>
                  <a:pt x="17633" y="21032"/>
                  <a:pt x="17633" y="21032"/>
                </a:cubicBezTo>
                <a:cubicBezTo>
                  <a:pt x="18073" y="21032"/>
                  <a:pt x="18073" y="21032"/>
                  <a:pt x="18073" y="21032"/>
                </a:cubicBezTo>
                <a:cubicBezTo>
                  <a:pt x="18073" y="20918"/>
                  <a:pt x="18073" y="20918"/>
                  <a:pt x="18073" y="20918"/>
                </a:cubicBezTo>
                <a:cubicBezTo>
                  <a:pt x="18514" y="20918"/>
                  <a:pt x="18514" y="20918"/>
                  <a:pt x="18514" y="20918"/>
                </a:cubicBezTo>
                <a:close/>
                <a:moveTo>
                  <a:pt x="18073" y="20691"/>
                </a:moveTo>
                <a:cubicBezTo>
                  <a:pt x="17633" y="20691"/>
                  <a:pt x="17633" y="20691"/>
                  <a:pt x="17633" y="20691"/>
                </a:cubicBezTo>
                <a:cubicBezTo>
                  <a:pt x="16751" y="20577"/>
                  <a:pt x="16751" y="20577"/>
                  <a:pt x="16751" y="20577"/>
                </a:cubicBezTo>
                <a:cubicBezTo>
                  <a:pt x="15869" y="20463"/>
                  <a:pt x="15869" y="20463"/>
                  <a:pt x="15869" y="20463"/>
                </a:cubicBezTo>
                <a:cubicBezTo>
                  <a:pt x="15869" y="20463"/>
                  <a:pt x="15869" y="20463"/>
                  <a:pt x="15869" y="20463"/>
                </a:cubicBezTo>
                <a:cubicBezTo>
                  <a:pt x="15429" y="20463"/>
                  <a:pt x="15429" y="20463"/>
                  <a:pt x="15429" y="20463"/>
                </a:cubicBezTo>
                <a:cubicBezTo>
                  <a:pt x="14988" y="20349"/>
                  <a:pt x="14988" y="20349"/>
                  <a:pt x="14988" y="20349"/>
                </a:cubicBezTo>
                <a:cubicBezTo>
                  <a:pt x="14988" y="20349"/>
                  <a:pt x="14988" y="20349"/>
                  <a:pt x="14988" y="20349"/>
                </a:cubicBezTo>
                <a:cubicBezTo>
                  <a:pt x="14988" y="20236"/>
                  <a:pt x="14988" y="20236"/>
                  <a:pt x="14988" y="20236"/>
                </a:cubicBezTo>
                <a:cubicBezTo>
                  <a:pt x="15429" y="20236"/>
                  <a:pt x="15429" y="20236"/>
                  <a:pt x="15429" y="20236"/>
                </a:cubicBezTo>
                <a:cubicBezTo>
                  <a:pt x="15429" y="20122"/>
                  <a:pt x="15429" y="20122"/>
                  <a:pt x="15429" y="20122"/>
                </a:cubicBezTo>
                <a:cubicBezTo>
                  <a:pt x="15869" y="20122"/>
                  <a:pt x="15869" y="20122"/>
                  <a:pt x="15869" y="20122"/>
                </a:cubicBezTo>
                <a:cubicBezTo>
                  <a:pt x="16310" y="20008"/>
                  <a:pt x="16310" y="20008"/>
                  <a:pt x="16310" y="20008"/>
                </a:cubicBezTo>
                <a:cubicBezTo>
                  <a:pt x="16310" y="20008"/>
                  <a:pt x="16310" y="20008"/>
                  <a:pt x="16310" y="20008"/>
                </a:cubicBezTo>
                <a:cubicBezTo>
                  <a:pt x="15869" y="20008"/>
                  <a:pt x="15869" y="20008"/>
                  <a:pt x="15869" y="20008"/>
                </a:cubicBezTo>
                <a:cubicBezTo>
                  <a:pt x="14988" y="20008"/>
                  <a:pt x="14988" y="20008"/>
                  <a:pt x="14988" y="20008"/>
                </a:cubicBezTo>
                <a:cubicBezTo>
                  <a:pt x="14988" y="20122"/>
                  <a:pt x="14988" y="20122"/>
                  <a:pt x="14988" y="20122"/>
                </a:cubicBezTo>
                <a:cubicBezTo>
                  <a:pt x="14547" y="20122"/>
                  <a:pt x="14547" y="20122"/>
                  <a:pt x="14547" y="20122"/>
                </a:cubicBezTo>
                <a:cubicBezTo>
                  <a:pt x="14106" y="20008"/>
                  <a:pt x="14106" y="20008"/>
                  <a:pt x="14106" y="20008"/>
                </a:cubicBezTo>
                <a:cubicBezTo>
                  <a:pt x="14106" y="19895"/>
                  <a:pt x="14106" y="19895"/>
                  <a:pt x="14106" y="19895"/>
                </a:cubicBezTo>
                <a:cubicBezTo>
                  <a:pt x="14106" y="19781"/>
                  <a:pt x="14106" y="19781"/>
                  <a:pt x="14106" y="19781"/>
                </a:cubicBezTo>
                <a:cubicBezTo>
                  <a:pt x="14547" y="19781"/>
                  <a:pt x="14547" y="19781"/>
                  <a:pt x="14547" y="19781"/>
                </a:cubicBezTo>
                <a:cubicBezTo>
                  <a:pt x="14547" y="19667"/>
                  <a:pt x="14547" y="19667"/>
                  <a:pt x="14547" y="19667"/>
                </a:cubicBezTo>
                <a:cubicBezTo>
                  <a:pt x="14106" y="19667"/>
                  <a:pt x="14106" y="19667"/>
                  <a:pt x="14106" y="19667"/>
                </a:cubicBezTo>
                <a:cubicBezTo>
                  <a:pt x="14106" y="19667"/>
                  <a:pt x="14106" y="19667"/>
                  <a:pt x="14106" y="19667"/>
                </a:cubicBezTo>
                <a:cubicBezTo>
                  <a:pt x="14106" y="19554"/>
                  <a:pt x="14106" y="19554"/>
                  <a:pt x="14106" y="19554"/>
                </a:cubicBezTo>
                <a:cubicBezTo>
                  <a:pt x="14547" y="19554"/>
                  <a:pt x="14547" y="19554"/>
                  <a:pt x="14547" y="19554"/>
                </a:cubicBezTo>
                <a:cubicBezTo>
                  <a:pt x="14988" y="19667"/>
                  <a:pt x="14988" y="19667"/>
                  <a:pt x="14988" y="19667"/>
                </a:cubicBezTo>
                <a:cubicBezTo>
                  <a:pt x="14988" y="19667"/>
                  <a:pt x="14988" y="19667"/>
                  <a:pt x="14988" y="19667"/>
                </a:cubicBezTo>
                <a:cubicBezTo>
                  <a:pt x="15429" y="19554"/>
                  <a:pt x="15429" y="19554"/>
                  <a:pt x="15429" y="19554"/>
                </a:cubicBezTo>
                <a:cubicBezTo>
                  <a:pt x="15429" y="19440"/>
                  <a:pt x="15429" y="19440"/>
                  <a:pt x="15429" y="19440"/>
                </a:cubicBezTo>
                <a:cubicBezTo>
                  <a:pt x="14988" y="19440"/>
                  <a:pt x="14988" y="19440"/>
                  <a:pt x="14988" y="19440"/>
                </a:cubicBezTo>
                <a:cubicBezTo>
                  <a:pt x="15429" y="19326"/>
                  <a:pt x="15429" y="19326"/>
                  <a:pt x="15429" y="19326"/>
                </a:cubicBezTo>
                <a:cubicBezTo>
                  <a:pt x="15429" y="19326"/>
                  <a:pt x="15429" y="19326"/>
                  <a:pt x="15429" y="19326"/>
                </a:cubicBezTo>
                <a:cubicBezTo>
                  <a:pt x="15869" y="19440"/>
                  <a:pt x="15869" y="19440"/>
                  <a:pt x="15869" y="19440"/>
                </a:cubicBezTo>
                <a:cubicBezTo>
                  <a:pt x="15869" y="19440"/>
                  <a:pt x="15869" y="19440"/>
                  <a:pt x="15869" y="19440"/>
                </a:cubicBezTo>
                <a:cubicBezTo>
                  <a:pt x="16751" y="19326"/>
                  <a:pt x="16751" y="19326"/>
                  <a:pt x="16751" y="19326"/>
                </a:cubicBezTo>
                <a:cubicBezTo>
                  <a:pt x="17192" y="19895"/>
                  <a:pt x="17192" y="19895"/>
                  <a:pt x="17192" y="19895"/>
                </a:cubicBezTo>
                <a:cubicBezTo>
                  <a:pt x="17192" y="19895"/>
                  <a:pt x="17192" y="19895"/>
                  <a:pt x="17192" y="19895"/>
                </a:cubicBezTo>
                <a:cubicBezTo>
                  <a:pt x="17192" y="19895"/>
                  <a:pt x="17192" y="19895"/>
                  <a:pt x="17192" y="19895"/>
                </a:cubicBezTo>
                <a:cubicBezTo>
                  <a:pt x="18073" y="20691"/>
                  <a:pt x="18073" y="20691"/>
                  <a:pt x="18073" y="20691"/>
                </a:cubicBezTo>
                <a:close/>
                <a:moveTo>
                  <a:pt x="16751" y="19213"/>
                </a:moveTo>
                <a:cubicBezTo>
                  <a:pt x="15869" y="19099"/>
                  <a:pt x="15869" y="19099"/>
                  <a:pt x="15869" y="19099"/>
                </a:cubicBezTo>
                <a:cubicBezTo>
                  <a:pt x="15429" y="19099"/>
                  <a:pt x="15429" y="19099"/>
                  <a:pt x="15429" y="19099"/>
                </a:cubicBezTo>
                <a:cubicBezTo>
                  <a:pt x="15429" y="18985"/>
                  <a:pt x="15429" y="18985"/>
                  <a:pt x="15429" y="18985"/>
                </a:cubicBezTo>
                <a:cubicBezTo>
                  <a:pt x="12784" y="18985"/>
                  <a:pt x="12784" y="18985"/>
                  <a:pt x="12784" y="18985"/>
                </a:cubicBezTo>
                <a:cubicBezTo>
                  <a:pt x="11461" y="19099"/>
                  <a:pt x="11461" y="19099"/>
                  <a:pt x="11461" y="19099"/>
                </a:cubicBezTo>
                <a:cubicBezTo>
                  <a:pt x="11020" y="18985"/>
                  <a:pt x="11020" y="18985"/>
                  <a:pt x="11020" y="18985"/>
                </a:cubicBezTo>
                <a:cubicBezTo>
                  <a:pt x="10139" y="18985"/>
                  <a:pt x="10139" y="18985"/>
                  <a:pt x="10139" y="18985"/>
                </a:cubicBezTo>
                <a:cubicBezTo>
                  <a:pt x="10139" y="18872"/>
                  <a:pt x="10139" y="18872"/>
                  <a:pt x="10139" y="18872"/>
                </a:cubicBezTo>
                <a:cubicBezTo>
                  <a:pt x="9698" y="18644"/>
                  <a:pt x="9698" y="18644"/>
                  <a:pt x="9698" y="18644"/>
                </a:cubicBezTo>
                <a:cubicBezTo>
                  <a:pt x="9257" y="18531"/>
                  <a:pt x="9257" y="18531"/>
                  <a:pt x="9257" y="18531"/>
                </a:cubicBezTo>
                <a:cubicBezTo>
                  <a:pt x="9257" y="18303"/>
                  <a:pt x="9257" y="18303"/>
                  <a:pt x="9257" y="18303"/>
                </a:cubicBezTo>
                <a:cubicBezTo>
                  <a:pt x="9257" y="18189"/>
                  <a:pt x="9257" y="18189"/>
                  <a:pt x="9257" y="18189"/>
                </a:cubicBezTo>
                <a:cubicBezTo>
                  <a:pt x="8816" y="18189"/>
                  <a:pt x="8816" y="18189"/>
                  <a:pt x="8816" y="18189"/>
                </a:cubicBezTo>
                <a:cubicBezTo>
                  <a:pt x="8376" y="18303"/>
                  <a:pt x="8376" y="18303"/>
                  <a:pt x="8376" y="18303"/>
                </a:cubicBezTo>
                <a:cubicBezTo>
                  <a:pt x="7935" y="18303"/>
                  <a:pt x="7935" y="18303"/>
                  <a:pt x="7935" y="18303"/>
                </a:cubicBezTo>
                <a:cubicBezTo>
                  <a:pt x="7494" y="18303"/>
                  <a:pt x="7494" y="18303"/>
                  <a:pt x="7494" y="18303"/>
                </a:cubicBezTo>
                <a:cubicBezTo>
                  <a:pt x="6612" y="17962"/>
                  <a:pt x="6612" y="17962"/>
                  <a:pt x="6612" y="17962"/>
                </a:cubicBezTo>
                <a:cubicBezTo>
                  <a:pt x="6612" y="17848"/>
                  <a:pt x="6612" y="17848"/>
                  <a:pt x="6612" y="17848"/>
                </a:cubicBezTo>
                <a:cubicBezTo>
                  <a:pt x="6612" y="17394"/>
                  <a:pt x="6612" y="17394"/>
                  <a:pt x="6612" y="17394"/>
                </a:cubicBezTo>
                <a:cubicBezTo>
                  <a:pt x="7053" y="17280"/>
                  <a:pt x="7053" y="17280"/>
                  <a:pt x="7053" y="17280"/>
                </a:cubicBezTo>
                <a:cubicBezTo>
                  <a:pt x="7935" y="17053"/>
                  <a:pt x="7935" y="17053"/>
                  <a:pt x="7935" y="17053"/>
                </a:cubicBezTo>
                <a:cubicBezTo>
                  <a:pt x="7935" y="16825"/>
                  <a:pt x="7935" y="16825"/>
                  <a:pt x="7935" y="16825"/>
                </a:cubicBezTo>
                <a:cubicBezTo>
                  <a:pt x="7935" y="16598"/>
                  <a:pt x="7935" y="16598"/>
                  <a:pt x="7935" y="16598"/>
                </a:cubicBezTo>
                <a:cubicBezTo>
                  <a:pt x="7494" y="16484"/>
                  <a:pt x="7494" y="16484"/>
                  <a:pt x="7494" y="16484"/>
                </a:cubicBezTo>
                <a:cubicBezTo>
                  <a:pt x="7935" y="16257"/>
                  <a:pt x="7935" y="16257"/>
                  <a:pt x="7935" y="16257"/>
                </a:cubicBezTo>
                <a:cubicBezTo>
                  <a:pt x="7935" y="16143"/>
                  <a:pt x="7935" y="16143"/>
                  <a:pt x="7935" y="16143"/>
                </a:cubicBezTo>
                <a:cubicBezTo>
                  <a:pt x="7935" y="15916"/>
                  <a:pt x="7935" y="15916"/>
                  <a:pt x="7935" y="15916"/>
                </a:cubicBezTo>
                <a:cubicBezTo>
                  <a:pt x="7935" y="15802"/>
                  <a:pt x="7935" y="15802"/>
                  <a:pt x="7935" y="15802"/>
                </a:cubicBezTo>
                <a:cubicBezTo>
                  <a:pt x="7935" y="15688"/>
                  <a:pt x="7935" y="15688"/>
                  <a:pt x="7935" y="15688"/>
                </a:cubicBezTo>
                <a:cubicBezTo>
                  <a:pt x="7935" y="15575"/>
                  <a:pt x="7935" y="15575"/>
                  <a:pt x="7935" y="15575"/>
                </a:cubicBezTo>
                <a:cubicBezTo>
                  <a:pt x="7935" y="15234"/>
                  <a:pt x="7935" y="15234"/>
                  <a:pt x="7935" y="15234"/>
                </a:cubicBezTo>
                <a:cubicBezTo>
                  <a:pt x="7494" y="15120"/>
                  <a:pt x="7494" y="15120"/>
                  <a:pt x="7494" y="15120"/>
                </a:cubicBezTo>
                <a:cubicBezTo>
                  <a:pt x="7494" y="15120"/>
                  <a:pt x="7494" y="15120"/>
                  <a:pt x="7494" y="15120"/>
                </a:cubicBezTo>
                <a:cubicBezTo>
                  <a:pt x="7935" y="15006"/>
                  <a:pt x="7935" y="15006"/>
                  <a:pt x="7935" y="15006"/>
                </a:cubicBezTo>
                <a:cubicBezTo>
                  <a:pt x="7935" y="14893"/>
                  <a:pt x="7935" y="14893"/>
                  <a:pt x="7935" y="14893"/>
                </a:cubicBezTo>
                <a:cubicBezTo>
                  <a:pt x="7494" y="14665"/>
                  <a:pt x="7494" y="14665"/>
                  <a:pt x="7494" y="14665"/>
                </a:cubicBezTo>
                <a:cubicBezTo>
                  <a:pt x="7053" y="14552"/>
                  <a:pt x="7053" y="14552"/>
                  <a:pt x="7053" y="14552"/>
                </a:cubicBezTo>
                <a:cubicBezTo>
                  <a:pt x="6612" y="14552"/>
                  <a:pt x="6612" y="14552"/>
                  <a:pt x="6612" y="14552"/>
                </a:cubicBezTo>
                <a:cubicBezTo>
                  <a:pt x="6612" y="14665"/>
                  <a:pt x="6612" y="14665"/>
                  <a:pt x="6612" y="14665"/>
                </a:cubicBezTo>
                <a:cubicBezTo>
                  <a:pt x="6171" y="14552"/>
                  <a:pt x="6171" y="14552"/>
                  <a:pt x="6171" y="14552"/>
                </a:cubicBezTo>
                <a:cubicBezTo>
                  <a:pt x="6171" y="14438"/>
                  <a:pt x="6171" y="14438"/>
                  <a:pt x="6171" y="14438"/>
                </a:cubicBezTo>
                <a:cubicBezTo>
                  <a:pt x="7053" y="14438"/>
                  <a:pt x="7053" y="14438"/>
                  <a:pt x="7053" y="14438"/>
                </a:cubicBezTo>
                <a:cubicBezTo>
                  <a:pt x="7494" y="14324"/>
                  <a:pt x="7494" y="14324"/>
                  <a:pt x="7494" y="14324"/>
                </a:cubicBezTo>
                <a:cubicBezTo>
                  <a:pt x="7494" y="14211"/>
                  <a:pt x="7494" y="14211"/>
                  <a:pt x="7494" y="14211"/>
                </a:cubicBezTo>
                <a:cubicBezTo>
                  <a:pt x="7494" y="14211"/>
                  <a:pt x="7494" y="14211"/>
                  <a:pt x="7494" y="14211"/>
                </a:cubicBezTo>
                <a:cubicBezTo>
                  <a:pt x="7053" y="14324"/>
                  <a:pt x="7053" y="14324"/>
                  <a:pt x="7053" y="14324"/>
                </a:cubicBezTo>
                <a:cubicBezTo>
                  <a:pt x="6612" y="14324"/>
                  <a:pt x="6612" y="14324"/>
                  <a:pt x="6612" y="14324"/>
                </a:cubicBezTo>
                <a:cubicBezTo>
                  <a:pt x="6612" y="14097"/>
                  <a:pt x="6612" y="14097"/>
                  <a:pt x="6612" y="14097"/>
                </a:cubicBezTo>
                <a:cubicBezTo>
                  <a:pt x="6171" y="13869"/>
                  <a:pt x="6171" y="13869"/>
                  <a:pt x="6171" y="13869"/>
                </a:cubicBezTo>
                <a:cubicBezTo>
                  <a:pt x="6171" y="13756"/>
                  <a:pt x="6171" y="13756"/>
                  <a:pt x="6171" y="13756"/>
                </a:cubicBezTo>
                <a:cubicBezTo>
                  <a:pt x="6171" y="13642"/>
                  <a:pt x="6171" y="13642"/>
                  <a:pt x="6171" y="13642"/>
                </a:cubicBezTo>
                <a:cubicBezTo>
                  <a:pt x="5731" y="13528"/>
                  <a:pt x="5731" y="13528"/>
                  <a:pt x="5731" y="13528"/>
                </a:cubicBezTo>
                <a:cubicBezTo>
                  <a:pt x="5290" y="13415"/>
                  <a:pt x="5290" y="13415"/>
                  <a:pt x="5290" y="13415"/>
                </a:cubicBezTo>
                <a:cubicBezTo>
                  <a:pt x="5290" y="13074"/>
                  <a:pt x="5290" y="13074"/>
                  <a:pt x="5290" y="13074"/>
                </a:cubicBezTo>
                <a:cubicBezTo>
                  <a:pt x="5731" y="12960"/>
                  <a:pt x="5731" y="12960"/>
                  <a:pt x="5731" y="12960"/>
                </a:cubicBezTo>
                <a:cubicBezTo>
                  <a:pt x="5731" y="12846"/>
                  <a:pt x="5731" y="12846"/>
                  <a:pt x="5731" y="12846"/>
                </a:cubicBezTo>
                <a:cubicBezTo>
                  <a:pt x="5731" y="12733"/>
                  <a:pt x="5731" y="12733"/>
                  <a:pt x="5731" y="12733"/>
                </a:cubicBezTo>
                <a:cubicBezTo>
                  <a:pt x="5290" y="12733"/>
                  <a:pt x="5290" y="12733"/>
                  <a:pt x="5290" y="12733"/>
                </a:cubicBezTo>
                <a:cubicBezTo>
                  <a:pt x="5290" y="12505"/>
                  <a:pt x="5290" y="12505"/>
                  <a:pt x="5290" y="12505"/>
                </a:cubicBezTo>
                <a:cubicBezTo>
                  <a:pt x="4849" y="12278"/>
                  <a:pt x="4849" y="12278"/>
                  <a:pt x="4849" y="12278"/>
                </a:cubicBezTo>
                <a:cubicBezTo>
                  <a:pt x="5290" y="11937"/>
                  <a:pt x="5290" y="11937"/>
                  <a:pt x="5290" y="11937"/>
                </a:cubicBezTo>
                <a:cubicBezTo>
                  <a:pt x="4849" y="11709"/>
                  <a:pt x="4849" y="11709"/>
                  <a:pt x="4849" y="11709"/>
                </a:cubicBezTo>
                <a:cubicBezTo>
                  <a:pt x="4849" y="11596"/>
                  <a:pt x="4849" y="11596"/>
                  <a:pt x="4849" y="11596"/>
                </a:cubicBezTo>
                <a:cubicBezTo>
                  <a:pt x="5290" y="11368"/>
                  <a:pt x="5290" y="11368"/>
                  <a:pt x="5290" y="11368"/>
                </a:cubicBezTo>
                <a:cubicBezTo>
                  <a:pt x="5731" y="11141"/>
                  <a:pt x="5731" y="11141"/>
                  <a:pt x="5731" y="11141"/>
                </a:cubicBezTo>
                <a:cubicBezTo>
                  <a:pt x="6171" y="11027"/>
                  <a:pt x="6171" y="11027"/>
                  <a:pt x="6171" y="11027"/>
                </a:cubicBezTo>
                <a:cubicBezTo>
                  <a:pt x="6171" y="11027"/>
                  <a:pt x="6171" y="11027"/>
                  <a:pt x="6171" y="11027"/>
                </a:cubicBezTo>
                <a:cubicBezTo>
                  <a:pt x="5290" y="10459"/>
                  <a:pt x="5290" y="10459"/>
                  <a:pt x="5290" y="10459"/>
                </a:cubicBezTo>
                <a:cubicBezTo>
                  <a:pt x="5290" y="10232"/>
                  <a:pt x="5290" y="10232"/>
                  <a:pt x="5290" y="10232"/>
                </a:cubicBezTo>
                <a:cubicBezTo>
                  <a:pt x="5290" y="10118"/>
                  <a:pt x="5290" y="10118"/>
                  <a:pt x="5290" y="10118"/>
                </a:cubicBezTo>
                <a:cubicBezTo>
                  <a:pt x="5290" y="9777"/>
                  <a:pt x="5290" y="9777"/>
                  <a:pt x="5290" y="9777"/>
                </a:cubicBezTo>
                <a:cubicBezTo>
                  <a:pt x="5731" y="9663"/>
                  <a:pt x="5731" y="9663"/>
                  <a:pt x="5731" y="9663"/>
                </a:cubicBezTo>
                <a:cubicBezTo>
                  <a:pt x="6171" y="9549"/>
                  <a:pt x="6171" y="9549"/>
                  <a:pt x="6171" y="9549"/>
                </a:cubicBezTo>
                <a:cubicBezTo>
                  <a:pt x="6171" y="9322"/>
                  <a:pt x="6171" y="9322"/>
                  <a:pt x="6171" y="9322"/>
                </a:cubicBezTo>
                <a:cubicBezTo>
                  <a:pt x="5731" y="9208"/>
                  <a:pt x="5731" y="9208"/>
                  <a:pt x="5731" y="9208"/>
                </a:cubicBezTo>
                <a:cubicBezTo>
                  <a:pt x="5290" y="9095"/>
                  <a:pt x="5290" y="9095"/>
                  <a:pt x="5290" y="9095"/>
                </a:cubicBezTo>
                <a:cubicBezTo>
                  <a:pt x="5731" y="8981"/>
                  <a:pt x="5731" y="8981"/>
                  <a:pt x="5731" y="8981"/>
                </a:cubicBezTo>
                <a:cubicBezTo>
                  <a:pt x="5731" y="8867"/>
                  <a:pt x="5731" y="8867"/>
                  <a:pt x="5731" y="8867"/>
                </a:cubicBezTo>
                <a:cubicBezTo>
                  <a:pt x="6171" y="8640"/>
                  <a:pt x="6171" y="8640"/>
                  <a:pt x="6171" y="8640"/>
                </a:cubicBezTo>
                <a:cubicBezTo>
                  <a:pt x="6612" y="8640"/>
                  <a:pt x="6612" y="8640"/>
                  <a:pt x="6612" y="8640"/>
                </a:cubicBezTo>
                <a:cubicBezTo>
                  <a:pt x="6612" y="8413"/>
                  <a:pt x="6612" y="8413"/>
                  <a:pt x="6612" y="8413"/>
                </a:cubicBezTo>
                <a:cubicBezTo>
                  <a:pt x="6171" y="8072"/>
                  <a:pt x="6171" y="8072"/>
                  <a:pt x="6171" y="8072"/>
                </a:cubicBezTo>
                <a:cubicBezTo>
                  <a:pt x="6171" y="7958"/>
                  <a:pt x="6171" y="7958"/>
                  <a:pt x="6171" y="7958"/>
                </a:cubicBezTo>
                <a:cubicBezTo>
                  <a:pt x="5731" y="7731"/>
                  <a:pt x="5731" y="7731"/>
                  <a:pt x="5731" y="7731"/>
                </a:cubicBezTo>
                <a:cubicBezTo>
                  <a:pt x="5731" y="7617"/>
                  <a:pt x="5731" y="7617"/>
                  <a:pt x="5731" y="7617"/>
                </a:cubicBezTo>
                <a:cubicBezTo>
                  <a:pt x="5290" y="7389"/>
                  <a:pt x="5290" y="7389"/>
                  <a:pt x="5290" y="7389"/>
                </a:cubicBezTo>
                <a:cubicBezTo>
                  <a:pt x="4849" y="7276"/>
                  <a:pt x="4849" y="7276"/>
                  <a:pt x="4849" y="7276"/>
                </a:cubicBezTo>
                <a:cubicBezTo>
                  <a:pt x="4849" y="7162"/>
                  <a:pt x="4849" y="7162"/>
                  <a:pt x="4849" y="7162"/>
                </a:cubicBezTo>
                <a:cubicBezTo>
                  <a:pt x="4408" y="6935"/>
                  <a:pt x="4408" y="6935"/>
                  <a:pt x="4408" y="6935"/>
                </a:cubicBezTo>
                <a:cubicBezTo>
                  <a:pt x="4408" y="6821"/>
                  <a:pt x="4408" y="6821"/>
                  <a:pt x="4408" y="6821"/>
                </a:cubicBezTo>
                <a:cubicBezTo>
                  <a:pt x="5290" y="6707"/>
                  <a:pt x="5290" y="6707"/>
                  <a:pt x="5290" y="6707"/>
                </a:cubicBezTo>
                <a:cubicBezTo>
                  <a:pt x="5290" y="6480"/>
                  <a:pt x="5290" y="6480"/>
                  <a:pt x="5290" y="6480"/>
                </a:cubicBezTo>
                <a:cubicBezTo>
                  <a:pt x="5290" y="6480"/>
                  <a:pt x="5290" y="6480"/>
                  <a:pt x="5290" y="6480"/>
                </a:cubicBezTo>
                <a:cubicBezTo>
                  <a:pt x="5290" y="6253"/>
                  <a:pt x="5290" y="6253"/>
                  <a:pt x="5290" y="6253"/>
                </a:cubicBezTo>
                <a:cubicBezTo>
                  <a:pt x="5290" y="6025"/>
                  <a:pt x="5290" y="6025"/>
                  <a:pt x="5290" y="6025"/>
                </a:cubicBezTo>
                <a:cubicBezTo>
                  <a:pt x="4849" y="5798"/>
                  <a:pt x="4849" y="5798"/>
                  <a:pt x="4849" y="5798"/>
                </a:cubicBezTo>
                <a:cubicBezTo>
                  <a:pt x="5290" y="5684"/>
                  <a:pt x="5290" y="5684"/>
                  <a:pt x="5290" y="5684"/>
                </a:cubicBezTo>
                <a:cubicBezTo>
                  <a:pt x="5290" y="5343"/>
                  <a:pt x="5290" y="5343"/>
                  <a:pt x="5290" y="5343"/>
                </a:cubicBezTo>
                <a:cubicBezTo>
                  <a:pt x="5731" y="5229"/>
                  <a:pt x="5731" y="5229"/>
                  <a:pt x="5731" y="5229"/>
                </a:cubicBezTo>
                <a:cubicBezTo>
                  <a:pt x="6171" y="5002"/>
                  <a:pt x="6171" y="5002"/>
                  <a:pt x="6171" y="5002"/>
                </a:cubicBezTo>
                <a:cubicBezTo>
                  <a:pt x="7053" y="4888"/>
                  <a:pt x="7053" y="4888"/>
                  <a:pt x="7053" y="4888"/>
                </a:cubicBezTo>
                <a:cubicBezTo>
                  <a:pt x="7053" y="4775"/>
                  <a:pt x="7053" y="4775"/>
                  <a:pt x="7053" y="4775"/>
                </a:cubicBezTo>
                <a:cubicBezTo>
                  <a:pt x="7494" y="4661"/>
                  <a:pt x="7494" y="4661"/>
                  <a:pt x="7494" y="4661"/>
                </a:cubicBezTo>
                <a:cubicBezTo>
                  <a:pt x="7494" y="4661"/>
                  <a:pt x="7494" y="4661"/>
                  <a:pt x="7494" y="4661"/>
                </a:cubicBezTo>
                <a:cubicBezTo>
                  <a:pt x="7494" y="4547"/>
                  <a:pt x="7494" y="4547"/>
                  <a:pt x="7494" y="4547"/>
                </a:cubicBezTo>
                <a:cubicBezTo>
                  <a:pt x="7053" y="4434"/>
                  <a:pt x="7053" y="4434"/>
                  <a:pt x="7053" y="4434"/>
                </a:cubicBezTo>
                <a:cubicBezTo>
                  <a:pt x="7053" y="4434"/>
                  <a:pt x="7053" y="4434"/>
                  <a:pt x="7053" y="4434"/>
                </a:cubicBezTo>
                <a:cubicBezTo>
                  <a:pt x="7053" y="4320"/>
                  <a:pt x="7053" y="4320"/>
                  <a:pt x="7053" y="4320"/>
                </a:cubicBezTo>
                <a:cubicBezTo>
                  <a:pt x="7494" y="4320"/>
                  <a:pt x="7494" y="4320"/>
                  <a:pt x="7494" y="4320"/>
                </a:cubicBezTo>
                <a:cubicBezTo>
                  <a:pt x="7494" y="4206"/>
                  <a:pt x="7494" y="4206"/>
                  <a:pt x="7494" y="4206"/>
                </a:cubicBezTo>
                <a:cubicBezTo>
                  <a:pt x="7053" y="4093"/>
                  <a:pt x="7053" y="4093"/>
                  <a:pt x="7053" y="4093"/>
                </a:cubicBezTo>
                <a:cubicBezTo>
                  <a:pt x="7053" y="3865"/>
                  <a:pt x="7053" y="3865"/>
                  <a:pt x="7053" y="3865"/>
                </a:cubicBezTo>
                <a:cubicBezTo>
                  <a:pt x="7053" y="3752"/>
                  <a:pt x="7053" y="3752"/>
                  <a:pt x="7053" y="3752"/>
                </a:cubicBezTo>
                <a:cubicBezTo>
                  <a:pt x="7053" y="3752"/>
                  <a:pt x="7053" y="3752"/>
                  <a:pt x="7053" y="3752"/>
                </a:cubicBezTo>
                <a:cubicBezTo>
                  <a:pt x="6612" y="3638"/>
                  <a:pt x="6612" y="3638"/>
                  <a:pt x="6612" y="3638"/>
                </a:cubicBezTo>
                <a:cubicBezTo>
                  <a:pt x="6612" y="3524"/>
                  <a:pt x="6612" y="3524"/>
                  <a:pt x="6612" y="3524"/>
                </a:cubicBezTo>
                <a:cubicBezTo>
                  <a:pt x="9257" y="3183"/>
                  <a:pt x="9257" y="3183"/>
                  <a:pt x="9257" y="3183"/>
                </a:cubicBezTo>
                <a:cubicBezTo>
                  <a:pt x="9698" y="2728"/>
                  <a:pt x="9698" y="2728"/>
                  <a:pt x="9698" y="2728"/>
                </a:cubicBezTo>
                <a:cubicBezTo>
                  <a:pt x="9257" y="2615"/>
                  <a:pt x="9257" y="2615"/>
                  <a:pt x="9257" y="2615"/>
                </a:cubicBezTo>
                <a:cubicBezTo>
                  <a:pt x="8816" y="2615"/>
                  <a:pt x="8816" y="2615"/>
                  <a:pt x="8816" y="2615"/>
                </a:cubicBezTo>
                <a:cubicBezTo>
                  <a:pt x="8816" y="2615"/>
                  <a:pt x="8816" y="2615"/>
                  <a:pt x="8816" y="2615"/>
                </a:cubicBezTo>
                <a:cubicBezTo>
                  <a:pt x="8376" y="2615"/>
                  <a:pt x="8376" y="2615"/>
                  <a:pt x="8376" y="2615"/>
                </a:cubicBezTo>
                <a:cubicBezTo>
                  <a:pt x="7053" y="1705"/>
                  <a:pt x="7053" y="1705"/>
                  <a:pt x="7053" y="1705"/>
                </a:cubicBezTo>
                <a:cubicBezTo>
                  <a:pt x="5731" y="1592"/>
                  <a:pt x="5731" y="1592"/>
                  <a:pt x="5731" y="1592"/>
                </a:cubicBezTo>
                <a:cubicBezTo>
                  <a:pt x="5731" y="1478"/>
                  <a:pt x="5731" y="1478"/>
                  <a:pt x="5731" y="1478"/>
                </a:cubicBezTo>
                <a:cubicBezTo>
                  <a:pt x="6171" y="1251"/>
                  <a:pt x="6171" y="1251"/>
                  <a:pt x="6171" y="1251"/>
                </a:cubicBezTo>
                <a:cubicBezTo>
                  <a:pt x="6171" y="1137"/>
                  <a:pt x="6171" y="1137"/>
                  <a:pt x="6171" y="1137"/>
                </a:cubicBezTo>
                <a:cubicBezTo>
                  <a:pt x="6171" y="1023"/>
                  <a:pt x="6171" y="1023"/>
                  <a:pt x="6171" y="1023"/>
                </a:cubicBezTo>
                <a:cubicBezTo>
                  <a:pt x="6171" y="909"/>
                  <a:pt x="6171" y="909"/>
                  <a:pt x="6171" y="909"/>
                </a:cubicBezTo>
                <a:cubicBezTo>
                  <a:pt x="5290" y="796"/>
                  <a:pt x="5290" y="796"/>
                  <a:pt x="5290" y="796"/>
                </a:cubicBezTo>
                <a:cubicBezTo>
                  <a:pt x="4849" y="682"/>
                  <a:pt x="4849" y="682"/>
                  <a:pt x="4849" y="682"/>
                </a:cubicBezTo>
                <a:cubicBezTo>
                  <a:pt x="4849" y="455"/>
                  <a:pt x="4849" y="455"/>
                  <a:pt x="4849" y="455"/>
                </a:cubicBezTo>
                <a:cubicBezTo>
                  <a:pt x="4849" y="455"/>
                  <a:pt x="4849" y="455"/>
                  <a:pt x="4849" y="455"/>
                </a:cubicBezTo>
                <a:cubicBezTo>
                  <a:pt x="4849" y="341"/>
                  <a:pt x="4849" y="341"/>
                  <a:pt x="4849" y="341"/>
                </a:cubicBezTo>
                <a:cubicBezTo>
                  <a:pt x="4849" y="227"/>
                  <a:pt x="4849" y="227"/>
                  <a:pt x="4849" y="227"/>
                </a:cubicBezTo>
                <a:cubicBezTo>
                  <a:pt x="4408" y="227"/>
                  <a:pt x="4408" y="227"/>
                  <a:pt x="4408" y="227"/>
                </a:cubicBezTo>
                <a:cubicBezTo>
                  <a:pt x="4408" y="114"/>
                  <a:pt x="4408" y="114"/>
                  <a:pt x="4408" y="114"/>
                </a:cubicBezTo>
                <a:cubicBezTo>
                  <a:pt x="3967" y="0"/>
                  <a:pt x="3967" y="0"/>
                  <a:pt x="3967" y="0"/>
                </a:cubicBezTo>
                <a:cubicBezTo>
                  <a:pt x="3967" y="0"/>
                  <a:pt x="3967" y="0"/>
                  <a:pt x="3967" y="0"/>
                </a:cubicBezTo>
                <a:cubicBezTo>
                  <a:pt x="3527" y="114"/>
                  <a:pt x="3527" y="114"/>
                  <a:pt x="3527" y="114"/>
                </a:cubicBezTo>
                <a:cubicBezTo>
                  <a:pt x="3527" y="114"/>
                  <a:pt x="3527" y="114"/>
                  <a:pt x="3527" y="114"/>
                </a:cubicBezTo>
                <a:cubicBezTo>
                  <a:pt x="3967" y="227"/>
                  <a:pt x="3967" y="227"/>
                  <a:pt x="3967" y="227"/>
                </a:cubicBezTo>
                <a:cubicBezTo>
                  <a:pt x="3527" y="341"/>
                  <a:pt x="3527" y="341"/>
                  <a:pt x="3527" y="341"/>
                </a:cubicBezTo>
                <a:cubicBezTo>
                  <a:pt x="3086" y="341"/>
                  <a:pt x="3086" y="341"/>
                  <a:pt x="3086" y="341"/>
                </a:cubicBezTo>
                <a:cubicBezTo>
                  <a:pt x="3086" y="341"/>
                  <a:pt x="3086" y="341"/>
                  <a:pt x="3086" y="341"/>
                </a:cubicBezTo>
                <a:cubicBezTo>
                  <a:pt x="2645" y="455"/>
                  <a:pt x="2645" y="455"/>
                  <a:pt x="2645" y="455"/>
                </a:cubicBezTo>
                <a:cubicBezTo>
                  <a:pt x="2204" y="455"/>
                  <a:pt x="2204" y="455"/>
                  <a:pt x="2204" y="455"/>
                </a:cubicBezTo>
                <a:cubicBezTo>
                  <a:pt x="2204" y="455"/>
                  <a:pt x="2204" y="455"/>
                  <a:pt x="2204" y="455"/>
                </a:cubicBezTo>
                <a:cubicBezTo>
                  <a:pt x="2204" y="682"/>
                  <a:pt x="2204" y="682"/>
                  <a:pt x="2204" y="682"/>
                </a:cubicBezTo>
                <a:cubicBezTo>
                  <a:pt x="2204" y="682"/>
                  <a:pt x="2204" y="682"/>
                  <a:pt x="2204" y="682"/>
                </a:cubicBezTo>
                <a:cubicBezTo>
                  <a:pt x="2204" y="909"/>
                  <a:pt x="2204" y="909"/>
                  <a:pt x="2204" y="909"/>
                </a:cubicBezTo>
                <a:cubicBezTo>
                  <a:pt x="2645" y="1251"/>
                  <a:pt x="2645" y="1251"/>
                  <a:pt x="2645" y="1251"/>
                </a:cubicBezTo>
                <a:cubicBezTo>
                  <a:pt x="2645" y="1364"/>
                  <a:pt x="2645" y="1364"/>
                  <a:pt x="2645" y="1364"/>
                </a:cubicBezTo>
                <a:cubicBezTo>
                  <a:pt x="2645" y="1478"/>
                  <a:pt x="2645" y="1478"/>
                  <a:pt x="2645" y="1478"/>
                </a:cubicBezTo>
                <a:cubicBezTo>
                  <a:pt x="2204" y="1478"/>
                  <a:pt x="2204" y="1478"/>
                  <a:pt x="2204" y="1478"/>
                </a:cubicBezTo>
                <a:cubicBezTo>
                  <a:pt x="2645" y="1705"/>
                  <a:pt x="2645" y="1705"/>
                  <a:pt x="2645" y="1705"/>
                </a:cubicBezTo>
                <a:cubicBezTo>
                  <a:pt x="2645" y="1819"/>
                  <a:pt x="2645" y="1819"/>
                  <a:pt x="2645" y="1819"/>
                </a:cubicBezTo>
                <a:cubicBezTo>
                  <a:pt x="3086" y="1933"/>
                  <a:pt x="3086" y="1933"/>
                  <a:pt x="3086" y="1933"/>
                </a:cubicBezTo>
                <a:cubicBezTo>
                  <a:pt x="3086" y="2160"/>
                  <a:pt x="3086" y="2160"/>
                  <a:pt x="3086" y="2160"/>
                </a:cubicBezTo>
                <a:cubicBezTo>
                  <a:pt x="3086" y="2274"/>
                  <a:pt x="3086" y="2274"/>
                  <a:pt x="3086" y="2274"/>
                </a:cubicBezTo>
                <a:cubicBezTo>
                  <a:pt x="2645" y="2274"/>
                  <a:pt x="2645" y="2274"/>
                  <a:pt x="2645" y="2274"/>
                </a:cubicBezTo>
                <a:cubicBezTo>
                  <a:pt x="3086" y="2615"/>
                  <a:pt x="3086" y="2615"/>
                  <a:pt x="3086" y="2615"/>
                </a:cubicBezTo>
                <a:cubicBezTo>
                  <a:pt x="3086" y="2728"/>
                  <a:pt x="3086" y="2728"/>
                  <a:pt x="3086" y="2728"/>
                </a:cubicBezTo>
                <a:cubicBezTo>
                  <a:pt x="2645" y="2728"/>
                  <a:pt x="2645" y="2728"/>
                  <a:pt x="2645" y="2728"/>
                </a:cubicBezTo>
                <a:cubicBezTo>
                  <a:pt x="2204" y="2842"/>
                  <a:pt x="2204" y="2842"/>
                  <a:pt x="2204" y="2842"/>
                </a:cubicBezTo>
                <a:cubicBezTo>
                  <a:pt x="2204" y="2956"/>
                  <a:pt x="2204" y="2956"/>
                  <a:pt x="2204" y="2956"/>
                </a:cubicBezTo>
                <a:cubicBezTo>
                  <a:pt x="2645" y="3069"/>
                  <a:pt x="2645" y="3069"/>
                  <a:pt x="2645" y="3069"/>
                </a:cubicBezTo>
                <a:cubicBezTo>
                  <a:pt x="2645" y="2956"/>
                  <a:pt x="2645" y="2956"/>
                  <a:pt x="2645" y="2956"/>
                </a:cubicBezTo>
                <a:cubicBezTo>
                  <a:pt x="3086" y="2956"/>
                  <a:pt x="3086" y="2956"/>
                  <a:pt x="3086" y="2956"/>
                </a:cubicBezTo>
                <a:cubicBezTo>
                  <a:pt x="2645" y="3069"/>
                  <a:pt x="2645" y="3069"/>
                  <a:pt x="2645" y="3069"/>
                </a:cubicBezTo>
                <a:cubicBezTo>
                  <a:pt x="2645" y="3524"/>
                  <a:pt x="2645" y="3524"/>
                  <a:pt x="2645" y="3524"/>
                </a:cubicBezTo>
                <a:cubicBezTo>
                  <a:pt x="3086" y="3752"/>
                  <a:pt x="3086" y="3752"/>
                  <a:pt x="3086" y="3752"/>
                </a:cubicBezTo>
                <a:cubicBezTo>
                  <a:pt x="3086" y="3865"/>
                  <a:pt x="3086" y="3865"/>
                  <a:pt x="3086" y="3865"/>
                </a:cubicBezTo>
                <a:cubicBezTo>
                  <a:pt x="3086" y="3979"/>
                  <a:pt x="3086" y="3979"/>
                  <a:pt x="3086" y="3979"/>
                </a:cubicBezTo>
                <a:cubicBezTo>
                  <a:pt x="2645" y="4093"/>
                  <a:pt x="2645" y="4093"/>
                  <a:pt x="2645" y="4093"/>
                </a:cubicBezTo>
                <a:cubicBezTo>
                  <a:pt x="2645" y="4206"/>
                  <a:pt x="2645" y="4206"/>
                  <a:pt x="2645" y="4206"/>
                </a:cubicBezTo>
                <a:cubicBezTo>
                  <a:pt x="3086" y="4320"/>
                  <a:pt x="3086" y="4320"/>
                  <a:pt x="3086" y="4320"/>
                </a:cubicBezTo>
                <a:cubicBezTo>
                  <a:pt x="3086" y="4434"/>
                  <a:pt x="3086" y="4434"/>
                  <a:pt x="3086" y="4434"/>
                </a:cubicBezTo>
                <a:cubicBezTo>
                  <a:pt x="3086" y="4661"/>
                  <a:pt x="3086" y="4661"/>
                  <a:pt x="3086" y="4661"/>
                </a:cubicBezTo>
                <a:cubicBezTo>
                  <a:pt x="2645" y="4775"/>
                  <a:pt x="2645" y="4775"/>
                  <a:pt x="2645" y="4775"/>
                </a:cubicBezTo>
                <a:cubicBezTo>
                  <a:pt x="2645" y="4888"/>
                  <a:pt x="2645" y="4888"/>
                  <a:pt x="2645" y="4888"/>
                </a:cubicBezTo>
                <a:cubicBezTo>
                  <a:pt x="2645" y="5002"/>
                  <a:pt x="2645" y="5002"/>
                  <a:pt x="2645" y="5002"/>
                </a:cubicBezTo>
                <a:cubicBezTo>
                  <a:pt x="2645" y="5002"/>
                  <a:pt x="2645" y="5002"/>
                  <a:pt x="2645" y="5002"/>
                </a:cubicBezTo>
                <a:cubicBezTo>
                  <a:pt x="2645" y="5116"/>
                  <a:pt x="2645" y="5116"/>
                  <a:pt x="2645" y="5116"/>
                </a:cubicBezTo>
                <a:cubicBezTo>
                  <a:pt x="2204" y="5229"/>
                  <a:pt x="2204" y="5229"/>
                  <a:pt x="2204" y="5229"/>
                </a:cubicBezTo>
                <a:cubicBezTo>
                  <a:pt x="2204" y="5343"/>
                  <a:pt x="2204" y="5343"/>
                  <a:pt x="2204" y="5343"/>
                </a:cubicBezTo>
                <a:cubicBezTo>
                  <a:pt x="2204" y="5457"/>
                  <a:pt x="2204" y="5457"/>
                  <a:pt x="2204" y="5457"/>
                </a:cubicBezTo>
                <a:cubicBezTo>
                  <a:pt x="2204" y="5571"/>
                  <a:pt x="2204" y="5571"/>
                  <a:pt x="2204" y="5571"/>
                </a:cubicBezTo>
                <a:cubicBezTo>
                  <a:pt x="1763" y="5684"/>
                  <a:pt x="1763" y="5684"/>
                  <a:pt x="1763" y="5684"/>
                </a:cubicBezTo>
                <a:cubicBezTo>
                  <a:pt x="1763" y="5798"/>
                  <a:pt x="1763" y="5798"/>
                  <a:pt x="1763" y="5798"/>
                </a:cubicBezTo>
                <a:cubicBezTo>
                  <a:pt x="2204" y="5912"/>
                  <a:pt x="2204" y="5912"/>
                  <a:pt x="2204" y="5912"/>
                </a:cubicBezTo>
                <a:cubicBezTo>
                  <a:pt x="2204" y="6025"/>
                  <a:pt x="2204" y="6025"/>
                  <a:pt x="2204" y="6025"/>
                </a:cubicBezTo>
                <a:cubicBezTo>
                  <a:pt x="2645" y="6139"/>
                  <a:pt x="2645" y="6139"/>
                  <a:pt x="2645" y="6139"/>
                </a:cubicBezTo>
                <a:cubicBezTo>
                  <a:pt x="2204" y="6139"/>
                  <a:pt x="2204" y="6139"/>
                  <a:pt x="2204" y="6139"/>
                </a:cubicBezTo>
                <a:cubicBezTo>
                  <a:pt x="2204" y="6253"/>
                  <a:pt x="2204" y="6253"/>
                  <a:pt x="2204" y="6253"/>
                </a:cubicBezTo>
                <a:cubicBezTo>
                  <a:pt x="2204" y="6366"/>
                  <a:pt x="2204" y="6366"/>
                  <a:pt x="2204" y="6366"/>
                </a:cubicBezTo>
                <a:cubicBezTo>
                  <a:pt x="2204" y="6480"/>
                  <a:pt x="2204" y="6480"/>
                  <a:pt x="2204" y="6480"/>
                </a:cubicBezTo>
                <a:cubicBezTo>
                  <a:pt x="1763" y="6480"/>
                  <a:pt x="1763" y="6480"/>
                  <a:pt x="1763" y="6480"/>
                </a:cubicBezTo>
                <a:cubicBezTo>
                  <a:pt x="1763" y="6594"/>
                  <a:pt x="1763" y="6594"/>
                  <a:pt x="1763" y="6594"/>
                </a:cubicBezTo>
                <a:cubicBezTo>
                  <a:pt x="1763" y="6707"/>
                  <a:pt x="1763" y="6707"/>
                  <a:pt x="1763" y="6707"/>
                </a:cubicBezTo>
                <a:cubicBezTo>
                  <a:pt x="1763" y="6821"/>
                  <a:pt x="1763" y="6821"/>
                  <a:pt x="1763" y="6821"/>
                </a:cubicBezTo>
                <a:cubicBezTo>
                  <a:pt x="2204" y="7048"/>
                  <a:pt x="2204" y="7048"/>
                  <a:pt x="2204" y="7048"/>
                </a:cubicBezTo>
                <a:cubicBezTo>
                  <a:pt x="2204" y="7162"/>
                  <a:pt x="2204" y="7162"/>
                  <a:pt x="2204" y="7162"/>
                </a:cubicBezTo>
                <a:cubicBezTo>
                  <a:pt x="2204" y="7276"/>
                  <a:pt x="2204" y="7276"/>
                  <a:pt x="2204" y="7276"/>
                </a:cubicBezTo>
                <a:cubicBezTo>
                  <a:pt x="2204" y="7276"/>
                  <a:pt x="2204" y="7276"/>
                  <a:pt x="2204" y="7276"/>
                </a:cubicBezTo>
                <a:cubicBezTo>
                  <a:pt x="2645" y="7503"/>
                  <a:pt x="2645" y="7503"/>
                  <a:pt x="2645" y="7503"/>
                </a:cubicBezTo>
                <a:cubicBezTo>
                  <a:pt x="2645" y="7617"/>
                  <a:pt x="2645" y="7617"/>
                  <a:pt x="2645" y="7617"/>
                </a:cubicBezTo>
                <a:cubicBezTo>
                  <a:pt x="2645" y="7731"/>
                  <a:pt x="2645" y="7731"/>
                  <a:pt x="2645" y="7731"/>
                </a:cubicBezTo>
                <a:cubicBezTo>
                  <a:pt x="2645" y="7731"/>
                  <a:pt x="2645" y="7731"/>
                  <a:pt x="2645" y="7731"/>
                </a:cubicBezTo>
                <a:cubicBezTo>
                  <a:pt x="2645" y="7844"/>
                  <a:pt x="2645" y="7844"/>
                  <a:pt x="2645" y="7844"/>
                </a:cubicBezTo>
                <a:cubicBezTo>
                  <a:pt x="2645" y="7958"/>
                  <a:pt x="2645" y="7958"/>
                  <a:pt x="2645" y="7958"/>
                </a:cubicBezTo>
                <a:cubicBezTo>
                  <a:pt x="2645" y="7958"/>
                  <a:pt x="2645" y="7958"/>
                  <a:pt x="2645" y="7958"/>
                </a:cubicBezTo>
                <a:cubicBezTo>
                  <a:pt x="2645" y="8072"/>
                  <a:pt x="2645" y="8072"/>
                  <a:pt x="2645" y="8072"/>
                </a:cubicBezTo>
                <a:cubicBezTo>
                  <a:pt x="3086" y="8185"/>
                  <a:pt x="3086" y="8185"/>
                  <a:pt x="3086" y="8185"/>
                </a:cubicBezTo>
                <a:cubicBezTo>
                  <a:pt x="3086" y="8299"/>
                  <a:pt x="3086" y="8299"/>
                  <a:pt x="3086" y="8299"/>
                </a:cubicBezTo>
                <a:cubicBezTo>
                  <a:pt x="3086" y="8413"/>
                  <a:pt x="3086" y="8413"/>
                  <a:pt x="3086" y="8413"/>
                </a:cubicBezTo>
                <a:cubicBezTo>
                  <a:pt x="2645" y="8413"/>
                  <a:pt x="2645" y="8413"/>
                  <a:pt x="2645" y="8413"/>
                </a:cubicBezTo>
                <a:cubicBezTo>
                  <a:pt x="2204" y="8526"/>
                  <a:pt x="2204" y="8526"/>
                  <a:pt x="2204" y="8526"/>
                </a:cubicBezTo>
                <a:cubicBezTo>
                  <a:pt x="2204" y="8526"/>
                  <a:pt x="2204" y="8526"/>
                  <a:pt x="2204" y="8526"/>
                </a:cubicBezTo>
                <a:cubicBezTo>
                  <a:pt x="2645" y="8640"/>
                  <a:pt x="2645" y="8640"/>
                  <a:pt x="2645" y="8640"/>
                </a:cubicBezTo>
                <a:cubicBezTo>
                  <a:pt x="2204" y="8754"/>
                  <a:pt x="2204" y="8754"/>
                  <a:pt x="2204" y="8754"/>
                </a:cubicBezTo>
                <a:cubicBezTo>
                  <a:pt x="2204" y="8754"/>
                  <a:pt x="2204" y="8754"/>
                  <a:pt x="2204" y="8754"/>
                </a:cubicBezTo>
                <a:cubicBezTo>
                  <a:pt x="2204" y="8867"/>
                  <a:pt x="2204" y="8867"/>
                  <a:pt x="2204" y="8867"/>
                </a:cubicBezTo>
                <a:cubicBezTo>
                  <a:pt x="2204" y="8981"/>
                  <a:pt x="2204" y="8981"/>
                  <a:pt x="2204" y="8981"/>
                </a:cubicBezTo>
                <a:cubicBezTo>
                  <a:pt x="1763" y="9095"/>
                  <a:pt x="1763" y="9095"/>
                  <a:pt x="1763" y="9095"/>
                </a:cubicBezTo>
                <a:cubicBezTo>
                  <a:pt x="1763" y="9095"/>
                  <a:pt x="1763" y="9095"/>
                  <a:pt x="1763" y="9095"/>
                </a:cubicBezTo>
                <a:cubicBezTo>
                  <a:pt x="1763" y="9208"/>
                  <a:pt x="1763" y="9208"/>
                  <a:pt x="1763" y="9208"/>
                </a:cubicBezTo>
                <a:cubicBezTo>
                  <a:pt x="1763" y="9322"/>
                  <a:pt x="1763" y="9322"/>
                  <a:pt x="1763" y="9322"/>
                </a:cubicBezTo>
                <a:cubicBezTo>
                  <a:pt x="1763" y="9322"/>
                  <a:pt x="1763" y="9322"/>
                  <a:pt x="1763" y="9322"/>
                </a:cubicBezTo>
                <a:cubicBezTo>
                  <a:pt x="1763" y="9436"/>
                  <a:pt x="1763" y="9436"/>
                  <a:pt x="1763" y="9436"/>
                </a:cubicBezTo>
                <a:cubicBezTo>
                  <a:pt x="1763" y="9436"/>
                  <a:pt x="1763" y="9436"/>
                  <a:pt x="1763" y="9436"/>
                </a:cubicBezTo>
                <a:cubicBezTo>
                  <a:pt x="1322" y="9549"/>
                  <a:pt x="1322" y="9549"/>
                  <a:pt x="1322" y="9549"/>
                </a:cubicBezTo>
                <a:cubicBezTo>
                  <a:pt x="1322" y="9663"/>
                  <a:pt x="1322" y="9663"/>
                  <a:pt x="1322" y="9663"/>
                </a:cubicBezTo>
                <a:cubicBezTo>
                  <a:pt x="1322" y="9777"/>
                  <a:pt x="1322" y="9777"/>
                  <a:pt x="1322" y="9777"/>
                </a:cubicBezTo>
                <a:cubicBezTo>
                  <a:pt x="1322" y="9777"/>
                  <a:pt x="1322" y="9777"/>
                  <a:pt x="1322" y="9777"/>
                </a:cubicBezTo>
                <a:cubicBezTo>
                  <a:pt x="1322" y="9891"/>
                  <a:pt x="1322" y="9891"/>
                  <a:pt x="1322" y="9891"/>
                </a:cubicBezTo>
                <a:cubicBezTo>
                  <a:pt x="882" y="9891"/>
                  <a:pt x="882" y="9891"/>
                  <a:pt x="882" y="9891"/>
                </a:cubicBezTo>
                <a:cubicBezTo>
                  <a:pt x="882" y="10004"/>
                  <a:pt x="882" y="10004"/>
                  <a:pt x="882" y="10004"/>
                </a:cubicBezTo>
                <a:cubicBezTo>
                  <a:pt x="1322" y="10118"/>
                  <a:pt x="1322" y="10118"/>
                  <a:pt x="1322" y="10118"/>
                </a:cubicBezTo>
                <a:cubicBezTo>
                  <a:pt x="1322" y="10118"/>
                  <a:pt x="1322" y="10118"/>
                  <a:pt x="1322" y="10118"/>
                </a:cubicBezTo>
                <a:cubicBezTo>
                  <a:pt x="882" y="10232"/>
                  <a:pt x="882" y="10232"/>
                  <a:pt x="882" y="10232"/>
                </a:cubicBezTo>
                <a:cubicBezTo>
                  <a:pt x="882" y="10232"/>
                  <a:pt x="882" y="10232"/>
                  <a:pt x="882" y="10232"/>
                </a:cubicBezTo>
                <a:cubicBezTo>
                  <a:pt x="441" y="10232"/>
                  <a:pt x="441" y="10232"/>
                  <a:pt x="441" y="10232"/>
                </a:cubicBezTo>
                <a:cubicBezTo>
                  <a:pt x="0" y="10232"/>
                  <a:pt x="0" y="10232"/>
                  <a:pt x="0" y="10232"/>
                </a:cubicBezTo>
                <a:cubicBezTo>
                  <a:pt x="0" y="10232"/>
                  <a:pt x="0" y="10232"/>
                  <a:pt x="0" y="10232"/>
                </a:cubicBezTo>
                <a:cubicBezTo>
                  <a:pt x="441" y="10345"/>
                  <a:pt x="441" y="10345"/>
                  <a:pt x="441" y="10345"/>
                </a:cubicBezTo>
                <a:cubicBezTo>
                  <a:pt x="441" y="10459"/>
                  <a:pt x="441" y="10459"/>
                  <a:pt x="441" y="10459"/>
                </a:cubicBezTo>
                <a:cubicBezTo>
                  <a:pt x="441" y="10573"/>
                  <a:pt x="441" y="10573"/>
                  <a:pt x="441" y="10573"/>
                </a:cubicBezTo>
                <a:cubicBezTo>
                  <a:pt x="882" y="10686"/>
                  <a:pt x="882" y="10686"/>
                  <a:pt x="882" y="10686"/>
                </a:cubicBezTo>
                <a:cubicBezTo>
                  <a:pt x="882" y="10800"/>
                  <a:pt x="882" y="10800"/>
                  <a:pt x="882" y="10800"/>
                </a:cubicBezTo>
                <a:cubicBezTo>
                  <a:pt x="882" y="10914"/>
                  <a:pt x="882" y="10914"/>
                  <a:pt x="882" y="10914"/>
                </a:cubicBezTo>
                <a:cubicBezTo>
                  <a:pt x="1763" y="11141"/>
                  <a:pt x="1763" y="11141"/>
                  <a:pt x="1763" y="11141"/>
                </a:cubicBezTo>
                <a:cubicBezTo>
                  <a:pt x="1763" y="11255"/>
                  <a:pt x="1763" y="11255"/>
                  <a:pt x="1763" y="11255"/>
                </a:cubicBezTo>
                <a:cubicBezTo>
                  <a:pt x="1763" y="11255"/>
                  <a:pt x="1763" y="11255"/>
                  <a:pt x="1763" y="11255"/>
                </a:cubicBezTo>
                <a:cubicBezTo>
                  <a:pt x="1763" y="11368"/>
                  <a:pt x="1763" y="11368"/>
                  <a:pt x="1763" y="11368"/>
                </a:cubicBezTo>
                <a:cubicBezTo>
                  <a:pt x="1763" y="11596"/>
                  <a:pt x="1763" y="11596"/>
                  <a:pt x="1763" y="11596"/>
                </a:cubicBezTo>
                <a:cubicBezTo>
                  <a:pt x="1763" y="11596"/>
                  <a:pt x="1763" y="11596"/>
                  <a:pt x="1763" y="11596"/>
                </a:cubicBezTo>
                <a:cubicBezTo>
                  <a:pt x="1763" y="11709"/>
                  <a:pt x="1763" y="11709"/>
                  <a:pt x="1763" y="11709"/>
                </a:cubicBezTo>
                <a:cubicBezTo>
                  <a:pt x="1763" y="11709"/>
                  <a:pt x="1763" y="11709"/>
                  <a:pt x="1763" y="11709"/>
                </a:cubicBezTo>
                <a:cubicBezTo>
                  <a:pt x="1322" y="11709"/>
                  <a:pt x="1322" y="11709"/>
                  <a:pt x="1322" y="11709"/>
                </a:cubicBezTo>
                <a:cubicBezTo>
                  <a:pt x="1322" y="11709"/>
                  <a:pt x="1322" y="11709"/>
                  <a:pt x="1322" y="11709"/>
                </a:cubicBezTo>
                <a:cubicBezTo>
                  <a:pt x="882" y="11823"/>
                  <a:pt x="882" y="11823"/>
                  <a:pt x="882" y="11823"/>
                </a:cubicBezTo>
                <a:cubicBezTo>
                  <a:pt x="1322" y="11937"/>
                  <a:pt x="1322" y="11937"/>
                  <a:pt x="1322" y="11937"/>
                </a:cubicBezTo>
                <a:cubicBezTo>
                  <a:pt x="1322" y="11937"/>
                  <a:pt x="1322" y="11937"/>
                  <a:pt x="1322" y="11937"/>
                </a:cubicBezTo>
                <a:cubicBezTo>
                  <a:pt x="1322" y="12164"/>
                  <a:pt x="1322" y="12164"/>
                  <a:pt x="1322" y="12164"/>
                </a:cubicBezTo>
                <a:cubicBezTo>
                  <a:pt x="1322" y="12278"/>
                  <a:pt x="1322" y="12278"/>
                  <a:pt x="1322" y="12278"/>
                </a:cubicBezTo>
                <a:cubicBezTo>
                  <a:pt x="1322" y="12278"/>
                  <a:pt x="1322" y="12278"/>
                  <a:pt x="1322" y="12278"/>
                </a:cubicBezTo>
                <a:cubicBezTo>
                  <a:pt x="1322" y="12278"/>
                  <a:pt x="1322" y="12278"/>
                  <a:pt x="1322" y="12278"/>
                </a:cubicBezTo>
                <a:cubicBezTo>
                  <a:pt x="1322" y="12392"/>
                  <a:pt x="1322" y="12392"/>
                  <a:pt x="1322" y="12392"/>
                </a:cubicBezTo>
                <a:cubicBezTo>
                  <a:pt x="1322" y="12392"/>
                  <a:pt x="1322" y="12392"/>
                  <a:pt x="1322" y="12392"/>
                </a:cubicBezTo>
                <a:cubicBezTo>
                  <a:pt x="1322" y="12505"/>
                  <a:pt x="1322" y="12505"/>
                  <a:pt x="1322" y="12505"/>
                </a:cubicBezTo>
                <a:cubicBezTo>
                  <a:pt x="1763" y="12733"/>
                  <a:pt x="1763" y="12733"/>
                  <a:pt x="1763" y="12733"/>
                </a:cubicBezTo>
                <a:cubicBezTo>
                  <a:pt x="2204" y="12733"/>
                  <a:pt x="2204" y="12733"/>
                  <a:pt x="2204" y="12733"/>
                </a:cubicBezTo>
                <a:cubicBezTo>
                  <a:pt x="2204" y="12846"/>
                  <a:pt x="2204" y="12846"/>
                  <a:pt x="2204" y="12846"/>
                </a:cubicBezTo>
                <a:cubicBezTo>
                  <a:pt x="2645" y="12846"/>
                  <a:pt x="2645" y="12846"/>
                  <a:pt x="2645" y="12846"/>
                </a:cubicBezTo>
                <a:cubicBezTo>
                  <a:pt x="3527" y="12846"/>
                  <a:pt x="3527" y="12846"/>
                  <a:pt x="3527" y="12846"/>
                </a:cubicBezTo>
                <a:cubicBezTo>
                  <a:pt x="3527" y="12733"/>
                  <a:pt x="3527" y="12733"/>
                  <a:pt x="3527" y="12733"/>
                </a:cubicBezTo>
                <a:cubicBezTo>
                  <a:pt x="3527" y="12619"/>
                  <a:pt x="3527" y="12619"/>
                  <a:pt x="3527" y="12619"/>
                </a:cubicBezTo>
                <a:cubicBezTo>
                  <a:pt x="3967" y="12619"/>
                  <a:pt x="3967" y="12619"/>
                  <a:pt x="3967" y="12619"/>
                </a:cubicBezTo>
                <a:cubicBezTo>
                  <a:pt x="3967" y="12733"/>
                  <a:pt x="3967" y="12733"/>
                  <a:pt x="3967" y="12733"/>
                </a:cubicBezTo>
                <a:cubicBezTo>
                  <a:pt x="4408" y="12733"/>
                  <a:pt x="4408" y="12733"/>
                  <a:pt x="4408" y="12733"/>
                </a:cubicBezTo>
                <a:cubicBezTo>
                  <a:pt x="4408" y="12733"/>
                  <a:pt x="4408" y="12733"/>
                  <a:pt x="4408" y="12733"/>
                </a:cubicBezTo>
                <a:cubicBezTo>
                  <a:pt x="4408" y="12733"/>
                  <a:pt x="4408" y="12733"/>
                  <a:pt x="4408" y="12733"/>
                </a:cubicBezTo>
                <a:cubicBezTo>
                  <a:pt x="3967" y="12846"/>
                  <a:pt x="3967" y="12846"/>
                  <a:pt x="3967" y="12846"/>
                </a:cubicBezTo>
                <a:cubicBezTo>
                  <a:pt x="3967" y="12960"/>
                  <a:pt x="3967" y="12960"/>
                  <a:pt x="3967" y="12960"/>
                </a:cubicBezTo>
                <a:cubicBezTo>
                  <a:pt x="3967" y="12960"/>
                  <a:pt x="3967" y="12960"/>
                  <a:pt x="3967" y="12960"/>
                </a:cubicBezTo>
                <a:cubicBezTo>
                  <a:pt x="4408" y="12960"/>
                  <a:pt x="4408" y="12960"/>
                  <a:pt x="4408" y="12960"/>
                </a:cubicBezTo>
                <a:cubicBezTo>
                  <a:pt x="4408" y="12960"/>
                  <a:pt x="4408" y="12960"/>
                  <a:pt x="4408" y="12960"/>
                </a:cubicBezTo>
                <a:cubicBezTo>
                  <a:pt x="4408" y="13187"/>
                  <a:pt x="4408" y="13187"/>
                  <a:pt x="4408" y="13187"/>
                </a:cubicBezTo>
                <a:cubicBezTo>
                  <a:pt x="4849" y="13187"/>
                  <a:pt x="4849" y="13187"/>
                  <a:pt x="4849" y="13187"/>
                </a:cubicBezTo>
                <a:cubicBezTo>
                  <a:pt x="4408" y="13187"/>
                  <a:pt x="4408" y="13187"/>
                  <a:pt x="4408" y="13187"/>
                </a:cubicBezTo>
                <a:cubicBezTo>
                  <a:pt x="4408" y="13187"/>
                  <a:pt x="4408" y="13187"/>
                  <a:pt x="4408" y="13187"/>
                </a:cubicBezTo>
                <a:cubicBezTo>
                  <a:pt x="4408" y="13074"/>
                  <a:pt x="4408" y="13074"/>
                  <a:pt x="4408" y="13074"/>
                </a:cubicBezTo>
                <a:cubicBezTo>
                  <a:pt x="3967" y="13074"/>
                  <a:pt x="3967" y="13074"/>
                  <a:pt x="3967" y="13074"/>
                </a:cubicBezTo>
                <a:cubicBezTo>
                  <a:pt x="3967" y="13187"/>
                  <a:pt x="3967" y="13187"/>
                  <a:pt x="3967" y="13187"/>
                </a:cubicBezTo>
                <a:cubicBezTo>
                  <a:pt x="3967" y="13187"/>
                  <a:pt x="3967" y="13187"/>
                  <a:pt x="3967" y="13187"/>
                </a:cubicBezTo>
                <a:cubicBezTo>
                  <a:pt x="4408" y="13301"/>
                  <a:pt x="4408" y="13301"/>
                  <a:pt x="4408" y="13301"/>
                </a:cubicBezTo>
                <a:cubicBezTo>
                  <a:pt x="4408" y="13301"/>
                  <a:pt x="4408" y="13301"/>
                  <a:pt x="4408" y="13301"/>
                </a:cubicBezTo>
                <a:cubicBezTo>
                  <a:pt x="3967" y="13301"/>
                  <a:pt x="3967" y="13301"/>
                  <a:pt x="3967" y="13301"/>
                </a:cubicBezTo>
                <a:cubicBezTo>
                  <a:pt x="3967" y="13301"/>
                  <a:pt x="3967" y="13301"/>
                  <a:pt x="3967" y="13301"/>
                </a:cubicBezTo>
                <a:cubicBezTo>
                  <a:pt x="3967" y="13415"/>
                  <a:pt x="3967" y="13415"/>
                  <a:pt x="3967" y="13415"/>
                </a:cubicBezTo>
                <a:cubicBezTo>
                  <a:pt x="4408" y="13528"/>
                  <a:pt x="4408" y="13528"/>
                  <a:pt x="4408" y="13528"/>
                </a:cubicBezTo>
                <a:cubicBezTo>
                  <a:pt x="3967" y="13642"/>
                  <a:pt x="3967" y="13642"/>
                  <a:pt x="3967" y="13642"/>
                </a:cubicBezTo>
                <a:cubicBezTo>
                  <a:pt x="3967" y="13642"/>
                  <a:pt x="3967" y="13642"/>
                  <a:pt x="3967" y="13642"/>
                </a:cubicBezTo>
                <a:cubicBezTo>
                  <a:pt x="3967" y="13756"/>
                  <a:pt x="3967" y="13756"/>
                  <a:pt x="3967" y="13756"/>
                </a:cubicBezTo>
                <a:cubicBezTo>
                  <a:pt x="3967" y="13756"/>
                  <a:pt x="3967" y="13756"/>
                  <a:pt x="3967" y="13756"/>
                </a:cubicBezTo>
                <a:cubicBezTo>
                  <a:pt x="3967" y="13869"/>
                  <a:pt x="3967" y="13869"/>
                  <a:pt x="3967" y="13869"/>
                </a:cubicBezTo>
                <a:cubicBezTo>
                  <a:pt x="4408" y="13869"/>
                  <a:pt x="4408" y="13869"/>
                  <a:pt x="4408" y="13869"/>
                </a:cubicBezTo>
                <a:cubicBezTo>
                  <a:pt x="3967" y="13983"/>
                  <a:pt x="3967" y="13983"/>
                  <a:pt x="3967" y="13983"/>
                </a:cubicBezTo>
                <a:cubicBezTo>
                  <a:pt x="3967" y="14097"/>
                  <a:pt x="3967" y="14097"/>
                  <a:pt x="3967" y="14097"/>
                </a:cubicBezTo>
                <a:cubicBezTo>
                  <a:pt x="3967" y="14097"/>
                  <a:pt x="3967" y="14097"/>
                  <a:pt x="3967" y="14097"/>
                </a:cubicBezTo>
                <a:cubicBezTo>
                  <a:pt x="3967" y="14211"/>
                  <a:pt x="3967" y="14211"/>
                  <a:pt x="3967" y="14211"/>
                </a:cubicBezTo>
                <a:cubicBezTo>
                  <a:pt x="3967" y="14211"/>
                  <a:pt x="3967" y="14211"/>
                  <a:pt x="3967" y="14211"/>
                </a:cubicBezTo>
                <a:cubicBezTo>
                  <a:pt x="4408" y="14211"/>
                  <a:pt x="4408" y="14211"/>
                  <a:pt x="4408" y="14211"/>
                </a:cubicBezTo>
                <a:cubicBezTo>
                  <a:pt x="4849" y="14324"/>
                  <a:pt x="4849" y="14324"/>
                  <a:pt x="4849" y="14324"/>
                </a:cubicBezTo>
                <a:cubicBezTo>
                  <a:pt x="4849" y="14324"/>
                  <a:pt x="4849" y="14324"/>
                  <a:pt x="4849" y="14324"/>
                </a:cubicBezTo>
                <a:cubicBezTo>
                  <a:pt x="4849" y="14438"/>
                  <a:pt x="4849" y="14438"/>
                  <a:pt x="4849" y="14438"/>
                </a:cubicBezTo>
                <a:cubicBezTo>
                  <a:pt x="5290" y="14438"/>
                  <a:pt x="5290" y="14438"/>
                  <a:pt x="5290" y="14438"/>
                </a:cubicBezTo>
                <a:cubicBezTo>
                  <a:pt x="5290" y="14552"/>
                  <a:pt x="5290" y="14552"/>
                  <a:pt x="5290" y="14552"/>
                </a:cubicBezTo>
                <a:cubicBezTo>
                  <a:pt x="4849" y="14665"/>
                  <a:pt x="4849" y="14665"/>
                  <a:pt x="4849" y="14665"/>
                </a:cubicBezTo>
                <a:cubicBezTo>
                  <a:pt x="4408" y="14779"/>
                  <a:pt x="4408" y="14779"/>
                  <a:pt x="4408" y="14779"/>
                </a:cubicBezTo>
                <a:cubicBezTo>
                  <a:pt x="3967" y="14779"/>
                  <a:pt x="3967" y="14779"/>
                  <a:pt x="3967" y="14779"/>
                </a:cubicBezTo>
                <a:cubicBezTo>
                  <a:pt x="3967" y="14893"/>
                  <a:pt x="3967" y="14893"/>
                  <a:pt x="3967" y="14893"/>
                </a:cubicBezTo>
                <a:cubicBezTo>
                  <a:pt x="4408" y="14893"/>
                  <a:pt x="4408" y="14893"/>
                  <a:pt x="4408" y="14893"/>
                </a:cubicBezTo>
                <a:cubicBezTo>
                  <a:pt x="3967" y="15006"/>
                  <a:pt x="3967" y="15006"/>
                  <a:pt x="3967" y="15006"/>
                </a:cubicBezTo>
                <a:cubicBezTo>
                  <a:pt x="3967" y="15006"/>
                  <a:pt x="3967" y="15006"/>
                  <a:pt x="3967" y="15006"/>
                </a:cubicBezTo>
                <a:cubicBezTo>
                  <a:pt x="4408" y="15120"/>
                  <a:pt x="4408" y="15120"/>
                  <a:pt x="4408" y="15120"/>
                </a:cubicBezTo>
                <a:cubicBezTo>
                  <a:pt x="3967" y="15120"/>
                  <a:pt x="3967" y="15120"/>
                  <a:pt x="3967" y="15120"/>
                </a:cubicBezTo>
                <a:cubicBezTo>
                  <a:pt x="3967" y="15347"/>
                  <a:pt x="3967" y="15347"/>
                  <a:pt x="3967" y="15347"/>
                </a:cubicBezTo>
                <a:cubicBezTo>
                  <a:pt x="3527" y="15347"/>
                  <a:pt x="3527" y="15347"/>
                  <a:pt x="3527" y="15347"/>
                </a:cubicBezTo>
                <a:cubicBezTo>
                  <a:pt x="3967" y="15461"/>
                  <a:pt x="3967" y="15461"/>
                  <a:pt x="3967" y="15461"/>
                </a:cubicBezTo>
                <a:cubicBezTo>
                  <a:pt x="3967" y="15461"/>
                  <a:pt x="3967" y="15461"/>
                  <a:pt x="3967" y="15461"/>
                </a:cubicBezTo>
                <a:cubicBezTo>
                  <a:pt x="3967" y="15688"/>
                  <a:pt x="3967" y="15688"/>
                  <a:pt x="3967" y="15688"/>
                </a:cubicBezTo>
                <a:cubicBezTo>
                  <a:pt x="3527" y="15688"/>
                  <a:pt x="3527" y="15688"/>
                  <a:pt x="3527" y="15688"/>
                </a:cubicBezTo>
                <a:cubicBezTo>
                  <a:pt x="3527" y="15802"/>
                  <a:pt x="3527" y="15802"/>
                  <a:pt x="3527" y="15802"/>
                </a:cubicBezTo>
                <a:cubicBezTo>
                  <a:pt x="3527" y="15688"/>
                  <a:pt x="3527" y="15688"/>
                  <a:pt x="3527" y="15688"/>
                </a:cubicBezTo>
                <a:cubicBezTo>
                  <a:pt x="3527" y="15688"/>
                  <a:pt x="3527" y="15688"/>
                  <a:pt x="3527" y="15688"/>
                </a:cubicBezTo>
                <a:cubicBezTo>
                  <a:pt x="3527" y="15575"/>
                  <a:pt x="3527" y="15575"/>
                  <a:pt x="3527" y="15575"/>
                </a:cubicBezTo>
                <a:cubicBezTo>
                  <a:pt x="3527" y="15461"/>
                  <a:pt x="3527" y="15461"/>
                  <a:pt x="3527" y="15461"/>
                </a:cubicBezTo>
                <a:cubicBezTo>
                  <a:pt x="3527" y="15347"/>
                  <a:pt x="3527" y="15347"/>
                  <a:pt x="3527" y="15347"/>
                </a:cubicBezTo>
                <a:cubicBezTo>
                  <a:pt x="3527" y="15347"/>
                  <a:pt x="3527" y="15347"/>
                  <a:pt x="3527" y="15347"/>
                </a:cubicBezTo>
                <a:cubicBezTo>
                  <a:pt x="3086" y="15461"/>
                  <a:pt x="3086" y="15461"/>
                  <a:pt x="3086" y="15461"/>
                </a:cubicBezTo>
                <a:cubicBezTo>
                  <a:pt x="2645" y="15461"/>
                  <a:pt x="2645" y="15461"/>
                  <a:pt x="2645" y="15461"/>
                </a:cubicBezTo>
                <a:cubicBezTo>
                  <a:pt x="2204" y="15461"/>
                  <a:pt x="2204" y="15461"/>
                  <a:pt x="2204" y="15461"/>
                </a:cubicBezTo>
                <a:cubicBezTo>
                  <a:pt x="2204" y="15461"/>
                  <a:pt x="2204" y="15461"/>
                  <a:pt x="2204" y="15461"/>
                </a:cubicBezTo>
                <a:cubicBezTo>
                  <a:pt x="2645" y="15461"/>
                  <a:pt x="2645" y="15461"/>
                  <a:pt x="2645" y="15461"/>
                </a:cubicBezTo>
                <a:cubicBezTo>
                  <a:pt x="3086" y="15347"/>
                  <a:pt x="3086" y="15347"/>
                  <a:pt x="3086" y="15347"/>
                </a:cubicBezTo>
                <a:cubicBezTo>
                  <a:pt x="3086" y="15234"/>
                  <a:pt x="3086" y="15234"/>
                  <a:pt x="3086" y="15234"/>
                </a:cubicBezTo>
                <a:cubicBezTo>
                  <a:pt x="2645" y="15234"/>
                  <a:pt x="2645" y="15234"/>
                  <a:pt x="2645" y="15234"/>
                </a:cubicBezTo>
                <a:cubicBezTo>
                  <a:pt x="2204" y="15234"/>
                  <a:pt x="2204" y="15234"/>
                  <a:pt x="2204" y="15234"/>
                </a:cubicBezTo>
                <a:cubicBezTo>
                  <a:pt x="1763" y="15234"/>
                  <a:pt x="1763" y="15234"/>
                  <a:pt x="1763" y="15234"/>
                </a:cubicBezTo>
                <a:cubicBezTo>
                  <a:pt x="1322" y="15234"/>
                  <a:pt x="1322" y="15234"/>
                  <a:pt x="1322" y="15234"/>
                </a:cubicBezTo>
                <a:cubicBezTo>
                  <a:pt x="1322" y="15234"/>
                  <a:pt x="1322" y="15234"/>
                  <a:pt x="1322" y="15234"/>
                </a:cubicBezTo>
                <a:cubicBezTo>
                  <a:pt x="1322" y="15347"/>
                  <a:pt x="1322" y="15347"/>
                  <a:pt x="1322" y="15347"/>
                </a:cubicBezTo>
                <a:cubicBezTo>
                  <a:pt x="1322" y="15461"/>
                  <a:pt x="1322" y="15461"/>
                  <a:pt x="1322" y="15461"/>
                </a:cubicBezTo>
                <a:cubicBezTo>
                  <a:pt x="1763" y="15461"/>
                  <a:pt x="1763" y="15461"/>
                  <a:pt x="1763" y="15461"/>
                </a:cubicBezTo>
                <a:cubicBezTo>
                  <a:pt x="1763" y="15461"/>
                  <a:pt x="1763" y="15461"/>
                  <a:pt x="1763" y="15461"/>
                </a:cubicBezTo>
                <a:cubicBezTo>
                  <a:pt x="1322" y="15461"/>
                  <a:pt x="1322" y="15461"/>
                  <a:pt x="1322" y="15461"/>
                </a:cubicBezTo>
                <a:cubicBezTo>
                  <a:pt x="1322" y="15575"/>
                  <a:pt x="1322" y="15575"/>
                  <a:pt x="1322" y="15575"/>
                </a:cubicBezTo>
                <a:cubicBezTo>
                  <a:pt x="882" y="15575"/>
                  <a:pt x="882" y="15575"/>
                  <a:pt x="882" y="15575"/>
                </a:cubicBezTo>
                <a:cubicBezTo>
                  <a:pt x="882" y="15688"/>
                  <a:pt x="882" y="15688"/>
                  <a:pt x="882" y="15688"/>
                </a:cubicBezTo>
                <a:cubicBezTo>
                  <a:pt x="441" y="15802"/>
                  <a:pt x="441" y="15802"/>
                  <a:pt x="441" y="15802"/>
                </a:cubicBezTo>
                <a:cubicBezTo>
                  <a:pt x="441" y="15802"/>
                  <a:pt x="441" y="15802"/>
                  <a:pt x="441" y="15802"/>
                </a:cubicBezTo>
                <a:cubicBezTo>
                  <a:pt x="882" y="16029"/>
                  <a:pt x="882" y="16029"/>
                  <a:pt x="882" y="16029"/>
                </a:cubicBezTo>
                <a:cubicBezTo>
                  <a:pt x="1322" y="16029"/>
                  <a:pt x="1322" y="16029"/>
                  <a:pt x="1322" y="16029"/>
                </a:cubicBezTo>
                <a:cubicBezTo>
                  <a:pt x="1322" y="15916"/>
                  <a:pt x="1322" y="15916"/>
                  <a:pt x="1322" y="15916"/>
                </a:cubicBezTo>
                <a:cubicBezTo>
                  <a:pt x="1322" y="15916"/>
                  <a:pt x="1322" y="15916"/>
                  <a:pt x="1322" y="15916"/>
                </a:cubicBezTo>
                <a:cubicBezTo>
                  <a:pt x="882" y="15916"/>
                  <a:pt x="882" y="15916"/>
                  <a:pt x="882" y="15916"/>
                </a:cubicBezTo>
                <a:cubicBezTo>
                  <a:pt x="882" y="15802"/>
                  <a:pt x="882" y="15802"/>
                  <a:pt x="882" y="15802"/>
                </a:cubicBezTo>
                <a:cubicBezTo>
                  <a:pt x="1322" y="15688"/>
                  <a:pt x="1322" y="15688"/>
                  <a:pt x="1322" y="15688"/>
                </a:cubicBezTo>
                <a:cubicBezTo>
                  <a:pt x="1763" y="15688"/>
                  <a:pt x="1763" y="15688"/>
                  <a:pt x="1763" y="15688"/>
                </a:cubicBezTo>
                <a:cubicBezTo>
                  <a:pt x="1763" y="15688"/>
                  <a:pt x="1763" y="15688"/>
                  <a:pt x="1763" y="15688"/>
                </a:cubicBezTo>
                <a:cubicBezTo>
                  <a:pt x="1763" y="15802"/>
                  <a:pt x="1763" y="15802"/>
                  <a:pt x="1763" y="15802"/>
                </a:cubicBezTo>
                <a:cubicBezTo>
                  <a:pt x="2204" y="15802"/>
                  <a:pt x="2204" y="15802"/>
                  <a:pt x="2204" y="15802"/>
                </a:cubicBezTo>
                <a:cubicBezTo>
                  <a:pt x="2645" y="15802"/>
                  <a:pt x="2645" y="15802"/>
                  <a:pt x="2645" y="15802"/>
                </a:cubicBezTo>
                <a:cubicBezTo>
                  <a:pt x="2645" y="15802"/>
                  <a:pt x="2645" y="15802"/>
                  <a:pt x="2645" y="15802"/>
                </a:cubicBezTo>
                <a:cubicBezTo>
                  <a:pt x="3086" y="15802"/>
                  <a:pt x="3086" y="15802"/>
                  <a:pt x="3086" y="15802"/>
                </a:cubicBezTo>
                <a:cubicBezTo>
                  <a:pt x="3086" y="15916"/>
                  <a:pt x="3086" y="15916"/>
                  <a:pt x="3086" y="15916"/>
                </a:cubicBezTo>
                <a:cubicBezTo>
                  <a:pt x="3527" y="15916"/>
                  <a:pt x="3527" y="15916"/>
                  <a:pt x="3527" y="15916"/>
                </a:cubicBezTo>
                <a:cubicBezTo>
                  <a:pt x="3967" y="16029"/>
                  <a:pt x="3967" y="16029"/>
                  <a:pt x="3967" y="16029"/>
                </a:cubicBezTo>
                <a:cubicBezTo>
                  <a:pt x="3527" y="16029"/>
                  <a:pt x="3527" y="16029"/>
                  <a:pt x="3527" y="16029"/>
                </a:cubicBezTo>
                <a:cubicBezTo>
                  <a:pt x="3527" y="16029"/>
                  <a:pt x="3527" y="16029"/>
                  <a:pt x="3527" y="16029"/>
                </a:cubicBezTo>
                <a:cubicBezTo>
                  <a:pt x="3527" y="16143"/>
                  <a:pt x="3527" y="16143"/>
                  <a:pt x="3527" y="16143"/>
                </a:cubicBezTo>
                <a:cubicBezTo>
                  <a:pt x="3527" y="16143"/>
                  <a:pt x="3527" y="16143"/>
                  <a:pt x="3527" y="16143"/>
                </a:cubicBezTo>
                <a:cubicBezTo>
                  <a:pt x="3527" y="16143"/>
                  <a:pt x="3527" y="16143"/>
                  <a:pt x="3527" y="16143"/>
                </a:cubicBezTo>
                <a:cubicBezTo>
                  <a:pt x="3527" y="16257"/>
                  <a:pt x="3527" y="16257"/>
                  <a:pt x="3527" y="16257"/>
                </a:cubicBezTo>
                <a:cubicBezTo>
                  <a:pt x="3967" y="16257"/>
                  <a:pt x="3967" y="16257"/>
                  <a:pt x="3967" y="16257"/>
                </a:cubicBezTo>
                <a:cubicBezTo>
                  <a:pt x="3967" y="16371"/>
                  <a:pt x="3967" y="16371"/>
                  <a:pt x="3967" y="16371"/>
                </a:cubicBezTo>
                <a:cubicBezTo>
                  <a:pt x="3527" y="16257"/>
                  <a:pt x="3527" y="16257"/>
                  <a:pt x="3527" y="16257"/>
                </a:cubicBezTo>
                <a:cubicBezTo>
                  <a:pt x="3086" y="16257"/>
                  <a:pt x="3086" y="16257"/>
                  <a:pt x="3086" y="16257"/>
                </a:cubicBezTo>
                <a:cubicBezTo>
                  <a:pt x="3086" y="16257"/>
                  <a:pt x="3086" y="16257"/>
                  <a:pt x="3086" y="16257"/>
                </a:cubicBezTo>
                <a:cubicBezTo>
                  <a:pt x="3086" y="16371"/>
                  <a:pt x="3086" y="16371"/>
                  <a:pt x="3086" y="16371"/>
                </a:cubicBezTo>
                <a:cubicBezTo>
                  <a:pt x="3527" y="16371"/>
                  <a:pt x="3527" y="16371"/>
                  <a:pt x="3527" y="16371"/>
                </a:cubicBezTo>
                <a:cubicBezTo>
                  <a:pt x="3527" y="16484"/>
                  <a:pt x="3527" y="16484"/>
                  <a:pt x="3527" y="16484"/>
                </a:cubicBezTo>
                <a:cubicBezTo>
                  <a:pt x="3967" y="16484"/>
                  <a:pt x="3967" y="16484"/>
                  <a:pt x="3967" y="16484"/>
                </a:cubicBezTo>
                <a:cubicBezTo>
                  <a:pt x="4408" y="16371"/>
                  <a:pt x="4408" y="16371"/>
                  <a:pt x="4408" y="16371"/>
                </a:cubicBezTo>
                <a:cubicBezTo>
                  <a:pt x="4849" y="16484"/>
                  <a:pt x="4849" y="16484"/>
                  <a:pt x="4849" y="16484"/>
                </a:cubicBezTo>
                <a:cubicBezTo>
                  <a:pt x="4849" y="16484"/>
                  <a:pt x="4849" y="16484"/>
                  <a:pt x="4849" y="16484"/>
                </a:cubicBezTo>
                <a:cubicBezTo>
                  <a:pt x="5290" y="16371"/>
                  <a:pt x="5290" y="16371"/>
                  <a:pt x="5290" y="16371"/>
                </a:cubicBezTo>
                <a:cubicBezTo>
                  <a:pt x="5290" y="16484"/>
                  <a:pt x="5290" y="16484"/>
                  <a:pt x="5290" y="16484"/>
                </a:cubicBezTo>
                <a:cubicBezTo>
                  <a:pt x="5290" y="16484"/>
                  <a:pt x="5290" y="16484"/>
                  <a:pt x="5290" y="16484"/>
                </a:cubicBezTo>
                <a:cubicBezTo>
                  <a:pt x="4849" y="16484"/>
                  <a:pt x="4849" y="16484"/>
                  <a:pt x="4849" y="16484"/>
                </a:cubicBezTo>
                <a:cubicBezTo>
                  <a:pt x="4849" y="16484"/>
                  <a:pt x="4849" y="16484"/>
                  <a:pt x="4849" y="16484"/>
                </a:cubicBezTo>
                <a:cubicBezTo>
                  <a:pt x="4408" y="16598"/>
                  <a:pt x="4408" y="16598"/>
                  <a:pt x="4408" y="16598"/>
                </a:cubicBezTo>
                <a:cubicBezTo>
                  <a:pt x="4408" y="16484"/>
                  <a:pt x="4408" y="16484"/>
                  <a:pt x="4408" y="16484"/>
                </a:cubicBezTo>
                <a:cubicBezTo>
                  <a:pt x="3527" y="16598"/>
                  <a:pt x="3527" y="16598"/>
                  <a:pt x="3527" y="16598"/>
                </a:cubicBezTo>
                <a:cubicBezTo>
                  <a:pt x="3527" y="16598"/>
                  <a:pt x="3527" y="16598"/>
                  <a:pt x="3527" y="16598"/>
                </a:cubicBezTo>
                <a:cubicBezTo>
                  <a:pt x="3527" y="16712"/>
                  <a:pt x="3527" y="16712"/>
                  <a:pt x="3527" y="16712"/>
                </a:cubicBezTo>
                <a:cubicBezTo>
                  <a:pt x="3967" y="16712"/>
                  <a:pt x="3967" y="16712"/>
                  <a:pt x="3967" y="16712"/>
                </a:cubicBezTo>
                <a:cubicBezTo>
                  <a:pt x="3967" y="16825"/>
                  <a:pt x="3967" y="16825"/>
                  <a:pt x="3967" y="16825"/>
                </a:cubicBezTo>
                <a:cubicBezTo>
                  <a:pt x="4408" y="16825"/>
                  <a:pt x="4408" y="16825"/>
                  <a:pt x="4408" y="16825"/>
                </a:cubicBezTo>
                <a:cubicBezTo>
                  <a:pt x="4849" y="16825"/>
                  <a:pt x="4849" y="16825"/>
                  <a:pt x="4849" y="16825"/>
                </a:cubicBezTo>
                <a:cubicBezTo>
                  <a:pt x="4849" y="16825"/>
                  <a:pt x="4849" y="16825"/>
                  <a:pt x="4849" y="16825"/>
                </a:cubicBezTo>
                <a:cubicBezTo>
                  <a:pt x="4408" y="16939"/>
                  <a:pt x="4408" y="16939"/>
                  <a:pt x="4408" y="16939"/>
                </a:cubicBezTo>
                <a:cubicBezTo>
                  <a:pt x="4408" y="16939"/>
                  <a:pt x="4408" y="16939"/>
                  <a:pt x="4408" y="16939"/>
                </a:cubicBezTo>
                <a:cubicBezTo>
                  <a:pt x="4408" y="16939"/>
                  <a:pt x="4408" y="16939"/>
                  <a:pt x="4408" y="16939"/>
                </a:cubicBezTo>
                <a:cubicBezTo>
                  <a:pt x="4408" y="17053"/>
                  <a:pt x="4408" y="17053"/>
                  <a:pt x="4408" y="17053"/>
                </a:cubicBezTo>
                <a:cubicBezTo>
                  <a:pt x="3967" y="17053"/>
                  <a:pt x="3967" y="17053"/>
                  <a:pt x="3967" y="17053"/>
                </a:cubicBezTo>
                <a:cubicBezTo>
                  <a:pt x="3967" y="17053"/>
                  <a:pt x="3967" y="17053"/>
                  <a:pt x="3967" y="17053"/>
                </a:cubicBezTo>
                <a:cubicBezTo>
                  <a:pt x="4408" y="17280"/>
                  <a:pt x="4408" y="17280"/>
                  <a:pt x="4408" y="17280"/>
                </a:cubicBezTo>
                <a:cubicBezTo>
                  <a:pt x="4408" y="17394"/>
                  <a:pt x="4408" y="17394"/>
                  <a:pt x="4408" y="17394"/>
                </a:cubicBezTo>
                <a:cubicBezTo>
                  <a:pt x="4408" y="17507"/>
                  <a:pt x="4408" y="17507"/>
                  <a:pt x="4408" y="17507"/>
                </a:cubicBezTo>
                <a:cubicBezTo>
                  <a:pt x="4849" y="17621"/>
                  <a:pt x="4849" y="17621"/>
                  <a:pt x="4849" y="17621"/>
                </a:cubicBezTo>
                <a:cubicBezTo>
                  <a:pt x="5290" y="17621"/>
                  <a:pt x="5290" y="17621"/>
                  <a:pt x="5290" y="17621"/>
                </a:cubicBezTo>
                <a:cubicBezTo>
                  <a:pt x="5290" y="17507"/>
                  <a:pt x="5290" y="17507"/>
                  <a:pt x="5290" y="17507"/>
                </a:cubicBezTo>
                <a:cubicBezTo>
                  <a:pt x="5290" y="17280"/>
                  <a:pt x="5290" y="17280"/>
                  <a:pt x="5290" y="17280"/>
                </a:cubicBezTo>
                <a:cubicBezTo>
                  <a:pt x="5731" y="17280"/>
                  <a:pt x="5731" y="17280"/>
                  <a:pt x="5731" y="17280"/>
                </a:cubicBezTo>
                <a:cubicBezTo>
                  <a:pt x="5731" y="17280"/>
                  <a:pt x="5731" y="17280"/>
                  <a:pt x="5731" y="17280"/>
                </a:cubicBezTo>
                <a:cubicBezTo>
                  <a:pt x="5290" y="17280"/>
                  <a:pt x="5290" y="17280"/>
                  <a:pt x="5290" y="17280"/>
                </a:cubicBezTo>
                <a:cubicBezTo>
                  <a:pt x="5290" y="17507"/>
                  <a:pt x="5290" y="17507"/>
                  <a:pt x="5290" y="17507"/>
                </a:cubicBezTo>
                <a:cubicBezTo>
                  <a:pt x="5290" y="17507"/>
                  <a:pt x="5290" y="17507"/>
                  <a:pt x="5290" y="17507"/>
                </a:cubicBezTo>
                <a:cubicBezTo>
                  <a:pt x="5731" y="17621"/>
                  <a:pt x="5731" y="17621"/>
                  <a:pt x="5731" y="17621"/>
                </a:cubicBezTo>
                <a:cubicBezTo>
                  <a:pt x="5731" y="17507"/>
                  <a:pt x="5731" y="17507"/>
                  <a:pt x="5731" y="17507"/>
                </a:cubicBezTo>
                <a:cubicBezTo>
                  <a:pt x="5731" y="17621"/>
                  <a:pt x="5731" y="17621"/>
                  <a:pt x="5731" y="17621"/>
                </a:cubicBezTo>
                <a:cubicBezTo>
                  <a:pt x="5290" y="17621"/>
                  <a:pt x="5290" y="17621"/>
                  <a:pt x="5290" y="17621"/>
                </a:cubicBezTo>
                <a:cubicBezTo>
                  <a:pt x="4849" y="17735"/>
                  <a:pt x="4849" y="17735"/>
                  <a:pt x="4849" y="17735"/>
                </a:cubicBezTo>
                <a:cubicBezTo>
                  <a:pt x="4849" y="17735"/>
                  <a:pt x="4849" y="17735"/>
                  <a:pt x="4849" y="17735"/>
                </a:cubicBezTo>
                <a:cubicBezTo>
                  <a:pt x="4849" y="17848"/>
                  <a:pt x="4849" y="17848"/>
                  <a:pt x="4849" y="17848"/>
                </a:cubicBezTo>
                <a:cubicBezTo>
                  <a:pt x="4849" y="17848"/>
                  <a:pt x="4849" y="17848"/>
                  <a:pt x="4849" y="17848"/>
                </a:cubicBezTo>
                <a:cubicBezTo>
                  <a:pt x="4849" y="17962"/>
                  <a:pt x="4849" y="17962"/>
                  <a:pt x="4849" y="17962"/>
                </a:cubicBezTo>
                <a:cubicBezTo>
                  <a:pt x="4408" y="17962"/>
                  <a:pt x="4408" y="17962"/>
                  <a:pt x="4408" y="17962"/>
                </a:cubicBezTo>
                <a:cubicBezTo>
                  <a:pt x="4408" y="18076"/>
                  <a:pt x="4408" y="18076"/>
                  <a:pt x="4408" y="18076"/>
                </a:cubicBezTo>
                <a:cubicBezTo>
                  <a:pt x="5290" y="18189"/>
                  <a:pt x="5290" y="18189"/>
                  <a:pt x="5290" y="18189"/>
                </a:cubicBezTo>
                <a:cubicBezTo>
                  <a:pt x="5731" y="18189"/>
                  <a:pt x="5731" y="18189"/>
                  <a:pt x="5731" y="18189"/>
                </a:cubicBezTo>
                <a:cubicBezTo>
                  <a:pt x="6171" y="18189"/>
                  <a:pt x="6171" y="18189"/>
                  <a:pt x="6171" y="18189"/>
                </a:cubicBezTo>
                <a:cubicBezTo>
                  <a:pt x="6171" y="18303"/>
                  <a:pt x="6171" y="18303"/>
                  <a:pt x="6171" y="18303"/>
                </a:cubicBezTo>
                <a:cubicBezTo>
                  <a:pt x="5731" y="18303"/>
                  <a:pt x="5731" y="18303"/>
                  <a:pt x="5731" y="18303"/>
                </a:cubicBezTo>
                <a:cubicBezTo>
                  <a:pt x="6171" y="18417"/>
                  <a:pt x="6171" y="18417"/>
                  <a:pt x="6171" y="18417"/>
                </a:cubicBezTo>
                <a:cubicBezTo>
                  <a:pt x="6171" y="18417"/>
                  <a:pt x="6171" y="18417"/>
                  <a:pt x="6171" y="18417"/>
                </a:cubicBezTo>
                <a:cubicBezTo>
                  <a:pt x="6612" y="18303"/>
                  <a:pt x="6612" y="18303"/>
                  <a:pt x="6612" y="18303"/>
                </a:cubicBezTo>
                <a:cubicBezTo>
                  <a:pt x="6612" y="18417"/>
                  <a:pt x="6612" y="18417"/>
                  <a:pt x="6612" y="18417"/>
                </a:cubicBezTo>
                <a:cubicBezTo>
                  <a:pt x="6171" y="18417"/>
                  <a:pt x="6171" y="18417"/>
                  <a:pt x="6171" y="18417"/>
                </a:cubicBezTo>
                <a:cubicBezTo>
                  <a:pt x="6171" y="18531"/>
                  <a:pt x="6171" y="18531"/>
                  <a:pt x="6171" y="18531"/>
                </a:cubicBezTo>
                <a:cubicBezTo>
                  <a:pt x="5731" y="18531"/>
                  <a:pt x="5731" y="18531"/>
                  <a:pt x="5731" y="18531"/>
                </a:cubicBezTo>
                <a:cubicBezTo>
                  <a:pt x="6171" y="18531"/>
                  <a:pt x="6171" y="18531"/>
                  <a:pt x="6171" y="18531"/>
                </a:cubicBezTo>
                <a:cubicBezTo>
                  <a:pt x="6171" y="18531"/>
                  <a:pt x="6171" y="18531"/>
                  <a:pt x="6171" y="18531"/>
                </a:cubicBezTo>
                <a:cubicBezTo>
                  <a:pt x="6171" y="18644"/>
                  <a:pt x="6171" y="18644"/>
                  <a:pt x="6171" y="18644"/>
                </a:cubicBezTo>
                <a:cubicBezTo>
                  <a:pt x="6612" y="18758"/>
                  <a:pt x="6612" y="18758"/>
                  <a:pt x="6612" y="18758"/>
                </a:cubicBezTo>
                <a:cubicBezTo>
                  <a:pt x="6612" y="18758"/>
                  <a:pt x="6612" y="18758"/>
                  <a:pt x="6612" y="18758"/>
                </a:cubicBezTo>
                <a:cubicBezTo>
                  <a:pt x="7053" y="18644"/>
                  <a:pt x="7053" y="18644"/>
                  <a:pt x="7053" y="18644"/>
                </a:cubicBezTo>
                <a:cubicBezTo>
                  <a:pt x="7053" y="18758"/>
                  <a:pt x="7053" y="18758"/>
                  <a:pt x="7053" y="18758"/>
                </a:cubicBezTo>
                <a:cubicBezTo>
                  <a:pt x="7053" y="18872"/>
                  <a:pt x="7053" y="18872"/>
                  <a:pt x="7053" y="18872"/>
                </a:cubicBezTo>
                <a:cubicBezTo>
                  <a:pt x="7053" y="18872"/>
                  <a:pt x="7053" y="18872"/>
                  <a:pt x="7053" y="18872"/>
                </a:cubicBezTo>
                <a:cubicBezTo>
                  <a:pt x="6612" y="18758"/>
                  <a:pt x="6612" y="18758"/>
                  <a:pt x="6612" y="18758"/>
                </a:cubicBezTo>
                <a:cubicBezTo>
                  <a:pt x="6612" y="18872"/>
                  <a:pt x="6612" y="18872"/>
                  <a:pt x="6612" y="18872"/>
                </a:cubicBezTo>
                <a:cubicBezTo>
                  <a:pt x="6612" y="18872"/>
                  <a:pt x="6612" y="18872"/>
                  <a:pt x="6612" y="18872"/>
                </a:cubicBezTo>
                <a:cubicBezTo>
                  <a:pt x="7053" y="18985"/>
                  <a:pt x="7053" y="18985"/>
                  <a:pt x="7053" y="18985"/>
                </a:cubicBezTo>
                <a:cubicBezTo>
                  <a:pt x="7053" y="18985"/>
                  <a:pt x="7053" y="18985"/>
                  <a:pt x="7053" y="18985"/>
                </a:cubicBezTo>
                <a:cubicBezTo>
                  <a:pt x="7053" y="19099"/>
                  <a:pt x="7053" y="19099"/>
                  <a:pt x="7053" y="19099"/>
                </a:cubicBezTo>
                <a:cubicBezTo>
                  <a:pt x="7053" y="19099"/>
                  <a:pt x="7053" y="19099"/>
                  <a:pt x="7053" y="19099"/>
                </a:cubicBezTo>
                <a:cubicBezTo>
                  <a:pt x="7494" y="19213"/>
                  <a:pt x="7494" y="19213"/>
                  <a:pt x="7494" y="19213"/>
                </a:cubicBezTo>
                <a:cubicBezTo>
                  <a:pt x="7935" y="19213"/>
                  <a:pt x="7935" y="19213"/>
                  <a:pt x="7935" y="19213"/>
                </a:cubicBezTo>
                <a:cubicBezTo>
                  <a:pt x="7494" y="19099"/>
                  <a:pt x="7494" y="19099"/>
                  <a:pt x="7494" y="19099"/>
                </a:cubicBezTo>
                <a:cubicBezTo>
                  <a:pt x="7935" y="18985"/>
                  <a:pt x="7935" y="18985"/>
                  <a:pt x="7935" y="18985"/>
                </a:cubicBezTo>
                <a:cubicBezTo>
                  <a:pt x="7494" y="18985"/>
                  <a:pt x="7494" y="18985"/>
                  <a:pt x="7494" y="18985"/>
                </a:cubicBezTo>
                <a:cubicBezTo>
                  <a:pt x="7935" y="18985"/>
                  <a:pt x="7935" y="18985"/>
                  <a:pt x="7935" y="18985"/>
                </a:cubicBezTo>
                <a:cubicBezTo>
                  <a:pt x="7935" y="19099"/>
                  <a:pt x="7935" y="19099"/>
                  <a:pt x="7935" y="19099"/>
                </a:cubicBezTo>
                <a:cubicBezTo>
                  <a:pt x="8376" y="19099"/>
                  <a:pt x="8376" y="19099"/>
                  <a:pt x="8376" y="19099"/>
                </a:cubicBezTo>
                <a:cubicBezTo>
                  <a:pt x="8376" y="19099"/>
                  <a:pt x="8376" y="19099"/>
                  <a:pt x="8376" y="19099"/>
                </a:cubicBezTo>
                <a:cubicBezTo>
                  <a:pt x="8816" y="18985"/>
                  <a:pt x="8816" y="18985"/>
                  <a:pt x="8816" y="18985"/>
                </a:cubicBezTo>
                <a:cubicBezTo>
                  <a:pt x="8816" y="18985"/>
                  <a:pt x="8816" y="18985"/>
                  <a:pt x="8816" y="18985"/>
                </a:cubicBezTo>
                <a:cubicBezTo>
                  <a:pt x="8376" y="18872"/>
                  <a:pt x="8376" y="18872"/>
                  <a:pt x="8376" y="18872"/>
                </a:cubicBezTo>
                <a:cubicBezTo>
                  <a:pt x="7935" y="18872"/>
                  <a:pt x="7935" y="18872"/>
                  <a:pt x="7935" y="18872"/>
                </a:cubicBezTo>
                <a:cubicBezTo>
                  <a:pt x="7935" y="18872"/>
                  <a:pt x="7935" y="18872"/>
                  <a:pt x="7935" y="18872"/>
                </a:cubicBezTo>
                <a:cubicBezTo>
                  <a:pt x="8376" y="18872"/>
                  <a:pt x="8376" y="18872"/>
                  <a:pt x="8376" y="18872"/>
                </a:cubicBezTo>
                <a:cubicBezTo>
                  <a:pt x="8816" y="18872"/>
                  <a:pt x="8816" y="18872"/>
                  <a:pt x="8816" y="18872"/>
                </a:cubicBezTo>
                <a:cubicBezTo>
                  <a:pt x="8816" y="18985"/>
                  <a:pt x="8816" y="18985"/>
                  <a:pt x="8816" y="18985"/>
                </a:cubicBezTo>
                <a:cubicBezTo>
                  <a:pt x="9257" y="18985"/>
                  <a:pt x="9257" y="18985"/>
                  <a:pt x="9257" y="18985"/>
                </a:cubicBezTo>
                <a:cubicBezTo>
                  <a:pt x="9257" y="18872"/>
                  <a:pt x="9257" y="18872"/>
                  <a:pt x="9257" y="18872"/>
                </a:cubicBezTo>
                <a:cubicBezTo>
                  <a:pt x="8816" y="18872"/>
                  <a:pt x="8816" y="18872"/>
                  <a:pt x="8816" y="18872"/>
                </a:cubicBezTo>
                <a:cubicBezTo>
                  <a:pt x="8376" y="18872"/>
                  <a:pt x="8376" y="18872"/>
                  <a:pt x="8376" y="18872"/>
                </a:cubicBezTo>
                <a:cubicBezTo>
                  <a:pt x="7935" y="18758"/>
                  <a:pt x="7935" y="18758"/>
                  <a:pt x="7935" y="18758"/>
                </a:cubicBezTo>
                <a:cubicBezTo>
                  <a:pt x="8376" y="18758"/>
                  <a:pt x="8376" y="18758"/>
                  <a:pt x="8376" y="18758"/>
                </a:cubicBezTo>
                <a:cubicBezTo>
                  <a:pt x="8816" y="18758"/>
                  <a:pt x="8816" y="18758"/>
                  <a:pt x="8816" y="18758"/>
                </a:cubicBezTo>
                <a:cubicBezTo>
                  <a:pt x="9698" y="18872"/>
                  <a:pt x="9698" y="18872"/>
                  <a:pt x="9698" y="18872"/>
                </a:cubicBezTo>
                <a:cubicBezTo>
                  <a:pt x="9698" y="18985"/>
                  <a:pt x="9698" y="18985"/>
                  <a:pt x="9698" y="18985"/>
                </a:cubicBezTo>
                <a:cubicBezTo>
                  <a:pt x="9257" y="19099"/>
                  <a:pt x="9257" y="19099"/>
                  <a:pt x="9257" y="19099"/>
                </a:cubicBezTo>
                <a:cubicBezTo>
                  <a:pt x="9257" y="19099"/>
                  <a:pt x="9257" y="19099"/>
                  <a:pt x="9257" y="19099"/>
                </a:cubicBezTo>
                <a:cubicBezTo>
                  <a:pt x="9698" y="19213"/>
                  <a:pt x="9698" y="19213"/>
                  <a:pt x="9698" y="19213"/>
                </a:cubicBezTo>
                <a:cubicBezTo>
                  <a:pt x="9698" y="19326"/>
                  <a:pt x="9698" y="19326"/>
                  <a:pt x="9698" y="19326"/>
                </a:cubicBezTo>
                <a:cubicBezTo>
                  <a:pt x="9257" y="19326"/>
                  <a:pt x="9257" y="19326"/>
                  <a:pt x="9257" y="19326"/>
                </a:cubicBezTo>
                <a:cubicBezTo>
                  <a:pt x="9698" y="19213"/>
                  <a:pt x="9698" y="19213"/>
                  <a:pt x="9698" y="19213"/>
                </a:cubicBezTo>
                <a:cubicBezTo>
                  <a:pt x="9257" y="19099"/>
                  <a:pt x="9257" y="19099"/>
                  <a:pt x="9257" y="19099"/>
                </a:cubicBezTo>
                <a:cubicBezTo>
                  <a:pt x="8816" y="19099"/>
                  <a:pt x="8816" y="19099"/>
                  <a:pt x="8816" y="19099"/>
                </a:cubicBezTo>
                <a:cubicBezTo>
                  <a:pt x="8816" y="19099"/>
                  <a:pt x="8816" y="19099"/>
                  <a:pt x="8816" y="19099"/>
                </a:cubicBezTo>
                <a:cubicBezTo>
                  <a:pt x="8816" y="19213"/>
                  <a:pt x="8816" y="19213"/>
                  <a:pt x="8816" y="19213"/>
                </a:cubicBezTo>
                <a:cubicBezTo>
                  <a:pt x="8816" y="19213"/>
                  <a:pt x="8816" y="19213"/>
                  <a:pt x="8816" y="19213"/>
                </a:cubicBezTo>
                <a:cubicBezTo>
                  <a:pt x="8816" y="19326"/>
                  <a:pt x="8816" y="19326"/>
                  <a:pt x="8816" y="19326"/>
                </a:cubicBezTo>
                <a:cubicBezTo>
                  <a:pt x="8816" y="19326"/>
                  <a:pt x="8816" y="19326"/>
                  <a:pt x="8816" y="19326"/>
                </a:cubicBezTo>
                <a:cubicBezTo>
                  <a:pt x="8376" y="19213"/>
                  <a:pt x="8376" y="19213"/>
                  <a:pt x="8376" y="19213"/>
                </a:cubicBezTo>
                <a:cubicBezTo>
                  <a:pt x="8376" y="19213"/>
                  <a:pt x="8376" y="19213"/>
                  <a:pt x="8376" y="19213"/>
                </a:cubicBezTo>
                <a:cubicBezTo>
                  <a:pt x="7935" y="19213"/>
                  <a:pt x="7935" y="19213"/>
                  <a:pt x="7935" y="19213"/>
                </a:cubicBezTo>
                <a:cubicBezTo>
                  <a:pt x="7494" y="19213"/>
                  <a:pt x="7494" y="19213"/>
                  <a:pt x="7494" y="19213"/>
                </a:cubicBezTo>
                <a:cubicBezTo>
                  <a:pt x="7053" y="19326"/>
                  <a:pt x="7053" y="19326"/>
                  <a:pt x="7053" y="19326"/>
                </a:cubicBezTo>
                <a:cubicBezTo>
                  <a:pt x="7494" y="19326"/>
                  <a:pt x="7494" y="19326"/>
                  <a:pt x="7494" y="19326"/>
                </a:cubicBezTo>
                <a:cubicBezTo>
                  <a:pt x="7494" y="19440"/>
                  <a:pt x="7494" y="19440"/>
                  <a:pt x="7494" y="19440"/>
                </a:cubicBezTo>
                <a:cubicBezTo>
                  <a:pt x="7935" y="19554"/>
                  <a:pt x="7935" y="19554"/>
                  <a:pt x="7935" y="19554"/>
                </a:cubicBezTo>
                <a:cubicBezTo>
                  <a:pt x="7935" y="19554"/>
                  <a:pt x="7935" y="19554"/>
                  <a:pt x="7935" y="19554"/>
                </a:cubicBezTo>
                <a:cubicBezTo>
                  <a:pt x="7935" y="19667"/>
                  <a:pt x="7935" y="19667"/>
                  <a:pt x="7935" y="19667"/>
                </a:cubicBezTo>
                <a:cubicBezTo>
                  <a:pt x="7935" y="19667"/>
                  <a:pt x="7935" y="19667"/>
                  <a:pt x="7935" y="19667"/>
                </a:cubicBezTo>
                <a:cubicBezTo>
                  <a:pt x="7935" y="19667"/>
                  <a:pt x="7935" y="19667"/>
                  <a:pt x="7935" y="19667"/>
                </a:cubicBezTo>
                <a:cubicBezTo>
                  <a:pt x="8376" y="19554"/>
                  <a:pt x="8376" y="19554"/>
                  <a:pt x="8376" y="19554"/>
                </a:cubicBezTo>
                <a:cubicBezTo>
                  <a:pt x="8376" y="19667"/>
                  <a:pt x="8376" y="19667"/>
                  <a:pt x="8376" y="19667"/>
                </a:cubicBezTo>
                <a:cubicBezTo>
                  <a:pt x="8816" y="19667"/>
                  <a:pt x="8816" y="19667"/>
                  <a:pt x="8816" y="19667"/>
                </a:cubicBezTo>
                <a:cubicBezTo>
                  <a:pt x="8816" y="19667"/>
                  <a:pt x="8816" y="19667"/>
                  <a:pt x="8816" y="19667"/>
                </a:cubicBezTo>
                <a:cubicBezTo>
                  <a:pt x="8376" y="19667"/>
                  <a:pt x="8376" y="19667"/>
                  <a:pt x="8376" y="19667"/>
                </a:cubicBezTo>
                <a:cubicBezTo>
                  <a:pt x="7935" y="19781"/>
                  <a:pt x="7935" y="19781"/>
                  <a:pt x="7935" y="19781"/>
                </a:cubicBezTo>
                <a:cubicBezTo>
                  <a:pt x="8376" y="19781"/>
                  <a:pt x="8376" y="19781"/>
                  <a:pt x="8376" y="19781"/>
                </a:cubicBezTo>
                <a:cubicBezTo>
                  <a:pt x="8816" y="19781"/>
                  <a:pt x="8816" y="19781"/>
                  <a:pt x="8816" y="19781"/>
                </a:cubicBezTo>
                <a:cubicBezTo>
                  <a:pt x="9257" y="19895"/>
                  <a:pt x="9257" y="19895"/>
                  <a:pt x="9257" y="19895"/>
                </a:cubicBezTo>
                <a:cubicBezTo>
                  <a:pt x="9257" y="19895"/>
                  <a:pt x="9257" y="19895"/>
                  <a:pt x="9257" y="19895"/>
                </a:cubicBezTo>
                <a:cubicBezTo>
                  <a:pt x="9698" y="19781"/>
                  <a:pt x="9698" y="19781"/>
                  <a:pt x="9698" y="19781"/>
                </a:cubicBezTo>
                <a:cubicBezTo>
                  <a:pt x="9257" y="19667"/>
                  <a:pt x="9257" y="19667"/>
                  <a:pt x="9257" y="19667"/>
                </a:cubicBezTo>
                <a:cubicBezTo>
                  <a:pt x="9698" y="19667"/>
                  <a:pt x="9698" y="19667"/>
                  <a:pt x="9698" y="19667"/>
                </a:cubicBezTo>
                <a:cubicBezTo>
                  <a:pt x="9257" y="19554"/>
                  <a:pt x="9257" y="19554"/>
                  <a:pt x="9257" y="19554"/>
                </a:cubicBezTo>
                <a:cubicBezTo>
                  <a:pt x="9257" y="19554"/>
                  <a:pt x="9257" y="19554"/>
                  <a:pt x="9257" y="19554"/>
                </a:cubicBezTo>
                <a:cubicBezTo>
                  <a:pt x="8816" y="19554"/>
                  <a:pt x="8816" y="19554"/>
                  <a:pt x="8816" y="19554"/>
                </a:cubicBezTo>
                <a:cubicBezTo>
                  <a:pt x="9257" y="19554"/>
                  <a:pt x="9257" y="19554"/>
                  <a:pt x="9257" y="19554"/>
                </a:cubicBezTo>
                <a:cubicBezTo>
                  <a:pt x="9257" y="19554"/>
                  <a:pt x="9257" y="19554"/>
                  <a:pt x="9257" y="19554"/>
                </a:cubicBezTo>
                <a:cubicBezTo>
                  <a:pt x="9257" y="19440"/>
                  <a:pt x="9257" y="19440"/>
                  <a:pt x="9257" y="19440"/>
                </a:cubicBezTo>
                <a:cubicBezTo>
                  <a:pt x="9257" y="19440"/>
                  <a:pt x="9257" y="19440"/>
                  <a:pt x="9257" y="19440"/>
                </a:cubicBezTo>
                <a:cubicBezTo>
                  <a:pt x="9698" y="19440"/>
                  <a:pt x="9698" y="19440"/>
                  <a:pt x="9698" y="19440"/>
                </a:cubicBezTo>
                <a:cubicBezTo>
                  <a:pt x="10139" y="19440"/>
                  <a:pt x="10139" y="19440"/>
                  <a:pt x="10139" y="19440"/>
                </a:cubicBezTo>
                <a:cubicBezTo>
                  <a:pt x="10139" y="19554"/>
                  <a:pt x="10139" y="19554"/>
                  <a:pt x="10139" y="19554"/>
                </a:cubicBezTo>
                <a:cubicBezTo>
                  <a:pt x="10139" y="19554"/>
                  <a:pt x="10139" y="19554"/>
                  <a:pt x="10139" y="19554"/>
                </a:cubicBezTo>
                <a:cubicBezTo>
                  <a:pt x="10580" y="19440"/>
                  <a:pt x="10580" y="19440"/>
                  <a:pt x="10580" y="19440"/>
                </a:cubicBezTo>
                <a:cubicBezTo>
                  <a:pt x="11020" y="19440"/>
                  <a:pt x="11020" y="19440"/>
                  <a:pt x="11020" y="19440"/>
                </a:cubicBezTo>
                <a:cubicBezTo>
                  <a:pt x="11020" y="19440"/>
                  <a:pt x="11020" y="19440"/>
                  <a:pt x="11020" y="19440"/>
                </a:cubicBezTo>
                <a:cubicBezTo>
                  <a:pt x="11461" y="19440"/>
                  <a:pt x="11461" y="19440"/>
                  <a:pt x="11461" y="19440"/>
                </a:cubicBezTo>
                <a:cubicBezTo>
                  <a:pt x="11902" y="19440"/>
                  <a:pt x="11902" y="19440"/>
                  <a:pt x="11902" y="19440"/>
                </a:cubicBezTo>
                <a:cubicBezTo>
                  <a:pt x="11902" y="19554"/>
                  <a:pt x="11902" y="19554"/>
                  <a:pt x="11902" y="19554"/>
                </a:cubicBezTo>
                <a:cubicBezTo>
                  <a:pt x="11461" y="19554"/>
                  <a:pt x="11461" y="19554"/>
                  <a:pt x="11461" y="19554"/>
                </a:cubicBezTo>
                <a:cubicBezTo>
                  <a:pt x="11461" y="19554"/>
                  <a:pt x="11461" y="19554"/>
                  <a:pt x="11461" y="19554"/>
                </a:cubicBezTo>
                <a:cubicBezTo>
                  <a:pt x="11461" y="19554"/>
                  <a:pt x="11461" y="19554"/>
                  <a:pt x="11461" y="19554"/>
                </a:cubicBezTo>
                <a:cubicBezTo>
                  <a:pt x="11020" y="19554"/>
                  <a:pt x="11020" y="19554"/>
                  <a:pt x="11020" y="19554"/>
                </a:cubicBezTo>
                <a:cubicBezTo>
                  <a:pt x="10580" y="19554"/>
                  <a:pt x="10580" y="19554"/>
                  <a:pt x="10580" y="19554"/>
                </a:cubicBezTo>
                <a:cubicBezTo>
                  <a:pt x="10139" y="19667"/>
                  <a:pt x="10139" y="19667"/>
                  <a:pt x="10139" y="19667"/>
                </a:cubicBezTo>
                <a:cubicBezTo>
                  <a:pt x="10139" y="19667"/>
                  <a:pt x="10139" y="19667"/>
                  <a:pt x="10139" y="19667"/>
                </a:cubicBezTo>
                <a:cubicBezTo>
                  <a:pt x="9698" y="19667"/>
                  <a:pt x="9698" y="19667"/>
                  <a:pt x="9698" y="19667"/>
                </a:cubicBezTo>
                <a:cubicBezTo>
                  <a:pt x="9698" y="19781"/>
                  <a:pt x="9698" y="19781"/>
                  <a:pt x="9698" y="19781"/>
                </a:cubicBezTo>
                <a:cubicBezTo>
                  <a:pt x="9698" y="19781"/>
                  <a:pt x="9698" y="19781"/>
                  <a:pt x="9698" y="19781"/>
                </a:cubicBezTo>
                <a:cubicBezTo>
                  <a:pt x="9698" y="19895"/>
                  <a:pt x="9698" y="19895"/>
                  <a:pt x="9698" y="19895"/>
                </a:cubicBezTo>
                <a:cubicBezTo>
                  <a:pt x="9257" y="19895"/>
                  <a:pt x="9257" y="19895"/>
                  <a:pt x="9257" y="19895"/>
                </a:cubicBezTo>
                <a:cubicBezTo>
                  <a:pt x="9257" y="19895"/>
                  <a:pt x="9257" y="19895"/>
                  <a:pt x="9257" y="19895"/>
                </a:cubicBezTo>
                <a:cubicBezTo>
                  <a:pt x="9698" y="19895"/>
                  <a:pt x="9698" y="19895"/>
                  <a:pt x="9698" y="19895"/>
                </a:cubicBezTo>
                <a:cubicBezTo>
                  <a:pt x="9698" y="20008"/>
                  <a:pt x="9698" y="20008"/>
                  <a:pt x="9698" y="20008"/>
                </a:cubicBezTo>
                <a:cubicBezTo>
                  <a:pt x="9698" y="20008"/>
                  <a:pt x="9698" y="20008"/>
                  <a:pt x="9698" y="20008"/>
                </a:cubicBezTo>
                <a:cubicBezTo>
                  <a:pt x="10139" y="20122"/>
                  <a:pt x="10139" y="20122"/>
                  <a:pt x="10139" y="20122"/>
                </a:cubicBezTo>
                <a:cubicBezTo>
                  <a:pt x="10580" y="20122"/>
                  <a:pt x="10580" y="20122"/>
                  <a:pt x="10580" y="20122"/>
                </a:cubicBezTo>
                <a:cubicBezTo>
                  <a:pt x="10580" y="20122"/>
                  <a:pt x="10580" y="20122"/>
                  <a:pt x="10580" y="20122"/>
                </a:cubicBezTo>
                <a:cubicBezTo>
                  <a:pt x="10580" y="20122"/>
                  <a:pt x="10580" y="20122"/>
                  <a:pt x="10580" y="20122"/>
                </a:cubicBezTo>
                <a:cubicBezTo>
                  <a:pt x="10580" y="20008"/>
                  <a:pt x="10580" y="20008"/>
                  <a:pt x="10580" y="20008"/>
                </a:cubicBezTo>
                <a:cubicBezTo>
                  <a:pt x="11020" y="20008"/>
                  <a:pt x="11020" y="20008"/>
                  <a:pt x="11020" y="20008"/>
                </a:cubicBezTo>
                <a:cubicBezTo>
                  <a:pt x="11020" y="20008"/>
                  <a:pt x="11020" y="20008"/>
                  <a:pt x="11020" y="20008"/>
                </a:cubicBezTo>
                <a:cubicBezTo>
                  <a:pt x="11020" y="19895"/>
                  <a:pt x="11020" y="19895"/>
                  <a:pt x="11020" y="19895"/>
                </a:cubicBezTo>
                <a:cubicBezTo>
                  <a:pt x="11020" y="19895"/>
                  <a:pt x="11020" y="19895"/>
                  <a:pt x="11020" y="19895"/>
                </a:cubicBezTo>
                <a:cubicBezTo>
                  <a:pt x="11461" y="19781"/>
                  <a:pt x="11461" y="19781"/>
                  <a:pt x="11461" y="19781"/>
                </a:cubicBezTo>
                <a:cubicBezTo>
                  <a:pt x="11461" y="19781"/>
                  <a:pt x="11461" y="19781"/>
                  <a:pt x="11461" y="19781"/>
                </a:cubicBezTo>
                <a:cubicBezTo>
                  <a:pt x="11902" y="19667"/>
                  <a:pt x="11902" y="19667"/>
                  <a:pt x="11902" y="19667"/>
                </a:cubicBezTo>
                <a:cubicBezTo>
                  <a:pt x="12343" y="19554"/>
                  <a:pt x="12343" y="19554"/>
                  <a:pt x="12343" y="19554"/>
                </a:cubicBezTo>
                <a:cubicBezTo>
                  <a:pt x="12343" y="19667"/>
                  <a:pt x="12343" y="19667"/>
                  <a:pt x="12343" y="19667"/>
                </a:cubicBezTo>
                <a:cubicBezTo>
                  <a:pt x="12343" y="19667"/>
                  <a:pt x="12343" y="19667"/>
                  <a:pt x="12343" y="19667"/>
                </a:cubicBezTo>
                <a:cubicBezTo>
                  <a:pt x="12784" y="19667"/>
                  <a:pt x="12784" y="19667"/>
                  <a:pt x="12784" y="19667"/>
                </a:cubicBezTo>
                <a:cubicBezTo>
                  <a:pt x="12784" y="19667"/>
                  <a:pt x="12784" y="19667"/>
                  <a:pt x="12784" y="19667"/>
                </a:cubicBezTo>
                <a:cubicBezTo>
                  <a:pt x="12343" y="19667"/>
                  <a:pt x="12343" y="19667"/>
                  <a:pt x="12343" y="19667"/>
                </a:cubicBezTo>
                <a:cubicBezTo>
                  <a:pt x="12343" y="19781"/>
                  <a:pt x="12343" y="19781"/>
                  <a:pt x="12343" y="19781"/>
                </a:cubicBezTo>
                <a:cubicBezTo>
                  <a:pt x="12343" y="19895"/>
                  <a:pt x="12343" y="19895"/>
                  <a:pt x="12343" y="19895"/>
                </a:cubicBezTo>
                <a:cubicBezTo>
                  <a:pt x="11902" y="19895"/>
                  <a:pt x="11902" y="19895"/>
                  <a:pt x="11902" y="19895"/>
                </a:cubicBezTo>
                <a:cubicBezTo>
                  <a:pt x="11902" y="20008"/>
                  <a:pt x="11902" y="20008"/>
                  <a:pt x="11902" y="20008"/>
                </a:cubicBezTo>
                <a:cubicBezTo>
                  <a:pt x="11902" y="20122"/>
                  <a:pt x="11902" y="20122"/>
                  <a:pt x="11902" y="20122"/>
                </a:cubicBezTo>
                <a:cubicBezTo>
                  <a:pt x="11902" y="20122"/>
                  <a:pt x="11902" y="20122"/>
                  <a:pt x="11902" y="20122"/>
                </a:cubicBezTo>
                <a:cubicBezTo>
                  <a:pt x="11461" y="20122"/>
                  <a:pt x="11461" y="20122"/>
                  <a:pt x="11461" y="20122"/>
                </a:cubicBezTo>
                <a:cubicBezTo>
                  <a:pt x="11461" y="20122"/>
                  <a:pt x="11461" y="20122"/>
                  <a:pt x="11461" y="20122"/>
                </a:cubicBezTo>
                <a:cubicBezTo>
                  <a:pt x="11902" y="20122"/>
                  <a:pt x="11902" y="20122"/>
                  <a:pt x="11902" y="20122"/>
                </a:cubicBezTo>
                <a:cubicBezTo>
                  <a:pt x="11902" y="20008"/>
                  <a:pt x="11902" y="20008"/>
                  <a:pt x="11902" y="20008"/>
                </a:cubicBezTo>
                <a:cubicBezTo>
                  <a:pt x="11461" y="20008"/>
                  <a:pt x="11461" y="20008"/>
                  <a:pt x="11461" y="20008"/>
                </a:cubicBezTo>
                <a:cubicBezTo>
                  <a:pt x="11461" y="20008"/>
                  <a:pt x="11461" y="20008"/>
                  <a:pt x="11461" y="20008"/>
                </a:cubicBezTo>
                <a:cubicBezTo>
                  <a:pt x="11461" y="20008"/>
                  <a:pt x="11461" y="20008"/>
                  <a:pt x="11461" y="20008"/>
                </a:cubicBezTo>
                <a:cubicBezTo>
                  <a:pt x="11020" y="20008"/>
                  <a:pt x="11020" y="20008"/>
                  <a:pt x="11020" y="20008"/>
                </a:cubicBezTo>
                <a:cubicBezTo>
                  <a:pt x="11020" y="20008"/>
                  <a:pt x="11020" y="20008"/>
                  <a:pt x="11020" y="20008"/>
                </a:cubicBezTo>
                <a:cubicBezTo>
                  <a:pt x="11020" y="20122"/>
                  <a:pt x="11020" y="20122"/>
                  <a:pt x="11020" y="20122"/>
                </a:cubicBezTo>
                <a:cubicBezTo>
                  <a:pt x="11020" y="20122"/>
                  <a:pt x="11020" y="20122"/>
                  <a:pt x="11020" y="20122"/>
                </a:cubicBezTo>
                <a:cubicBezTo>
                  <a:pt x="11902" y="20349"/>
                  <a:pt x="11902" y="20349"/>
                  <a:pt x="11902" y="20349"/>
                </a:cubicBezTo>
                <a:cubicBezTo>
                  <a:pt x="12343" y="20349"/>
                  <a:pt x="12343" y="20349"/>
                  <a:pt x="12343" y="20349"/>
                </a:cubicBezTo>
                <a:cubicBezTo>
                  <a:pt x="12784" y="20349"/>
                  <a:pt x="12784" y="20349"/>
                  <a:pt x="12784" y="20349"/>
                </a:cubicBezTo>
                <a:cubicBezTo>
                  <a:pt x="12784" y="20349"/>
                  <a:pt x="12784" y="20349"/>
                  <a:pt x="12784" y="20349"/>
                </a:cubicBezTo>
                <a:cubicBezTo>
                  <a:pt x="13224" y="20463"/>
                  <a:pt x="13224" y="20463"/>
                  <a:pt x="13224" y="20463"/>
                </a:cubicBezTo>
                <a:cubicBezTo>
                  <a:pt x="13224" y="20349"/>
                  <a:pt x="13224" y="20349"/>
                  <a:pt x="13224" y="20349"/>
                </a:cubicBezTo>
                <a:cubicBezTo>
                  <a:pt x="13665" y="20236"/>
                  <a:pt x="13665" y="20236"/>
                  <a:pt x="13665" y="20236"/>
                </a:cubicBezTo>
                <a:cubicBezTo>
                  <a:pt x="13224" y="20122"/>
                  <a:pt x="13224" y="20122"/>
                  <a:pt x="13224" y="20122"/>
                </a:cubicBezTo>
                <a:cubicBezTo>
                  <a:pt x="13224" y="20008"/>
                  <a:pt x="13224" y="20008"/>
                  <a:pt x="13224" y="20008"/>
                </a:cubicBezTo>
                <a:cubicBezTo>
                  <a:pt x="13224" y="20008"/>
                  <a:pt x="13224" y="20008"/>
                  <a:pt x="13224" y="20008"/>
                </a:cubicBezTo>
                <a:cubicBezTo>
                  <a:pt x="13224" y="19895"/>
                  <a:pt x="13224" y="19895"/>
                  <a:pt x="13224" y="19895"/>
                </a:cubicBezTo>
                <a:cubicBezTo>
                  <a:pt x="13224" y="19781"/>
                  <a:pt x="13224" y="19781"/>
                  <a:pt x="13224" y="19781"/>
                </a:cubicBezTo>
                <a:cubicBezTo>
                  <a:pt x="13224" y="19667"/>
                  <a:pt x="13224" y="19667"/>
                  <a:pt x="13224" y="19667"/>
                </a:cubicBezTo>
                <a:cubicBezTo>
                  <a:pt x="13224" y="19554"/>
                  <a:pt x="13224" y="19554"/>
                  <a:pt x="13224" y="19554"/>
                </a:cubicBezTo>
                <a:cubicBezTo>
                  <a:pt x="13665" y="19554"/>
                  <a:pt x="13665" y="19554"/>
                  <a:pt x="13665" y="19554"/>
                </a:cubicBezTo>
                <a:cubicBezTo>
                  <a:pt x="14547" y="19440"/>
                  <a:pt x="14547" y="19440"/>
                  <a:pt x="14547" y="19440"/>
                </a:cubicBezTo>
                <a:cubicBezTo>
                  <a:pt x="14547" y="19326"/>
                  <a:pt x="14547" y="19326"/>
                  <a:pt x="14547" y="19326"/>
                </a:cubicBezTo>
                <a:cubicBezTo>
                  <a:pt x="14988" y="19326"/>
                  <a:pt x="14988" y="19326"/>
                  <a:pt x="14988" y="19326"/>
                </a:cubicBezTo>
                <a:cubicBezTo>
                  <a:pt x="14988" y="19326"/>
                  <a:pt x="14988" y="19326"/>
                  <a:pt x="14988" y="19326"/>
                </a:cubicBezTo>
                <a:cubicBezTo>
                  <a:pt x="14988" y="19213"/>
                  <a:pt x="14988" y="19213"/>
                  <a:pt x="14988" y="19213"/>
                </a:cubicBezTo>
                <a:cubicBezTo>
                  <a:pt x="15429" y="19213"/>
                  <a:pt x="15429" y="19213"/>
                  <a:pt x="15429" y="19213"/>
                </a:cubicBezTo>
                <a:cubicBezTo>
                  <a:pt x="15869" y="19099"/>
                  <a:pt x="15869" y="19099"/>
                  <a:pt x="15869" y="19099"/>
                </a:cubicBezTo>
                <a:cubicBezTo>
                  <a:pt x="16310" y="19213"/>
                  <a:pt x="16310" y="19213"/>
                  <a:pt x="16310" y="19213"/>
                </a:cubicBezTo>
                <a:cubicBezTo>
                  <a:pt x="16310" y="19213"/>
                  <a:pt x="16310" y="19213"/>
                  <a:pt x="16310" y="19213"/>
                </a:cubicBezTo>
                <a:cubicBezTo>
                  <a:pt x="16751" y="19213"/>
                  <a:pt x="16751" y="19213"/>
                  <a:pt x="16751" y="19213"/>
                </a:cubicBezTo>
                <a:close/>
                <a:moveTo>
                  <a:pt x="20278" y="21600"/>
                </a:moveTo>
                <a:cubicBezTo>
                  <a:pt x="20718" y="21600"/>
                  <a:pt x="20718" y="21600"/>
                  <a:pt x="20718" y="21600"/>
                </a:cubicBezTo>
                <a:cubicBezTo>
                  <a:pt x="20718" y="21600"/>
                  <a:pt x="20718" y="21600"/>
                  <a:pt x="20718" y="21600"/>
                </a:cubicBezTo>
                <a:cubicBezTo>
                  <a:pt x="20718" y="21600"/>
                  <a:pt x="20718" y="21600"/>
                  <a:pt x="20718" y="21600"/>
                </a:cubicBezTo>
                <a:cubicBezTo>
                  <a:pt x="20718" y="21600"/>
                  <a:pt x="20278" y="21600"/>
                  <a:pt x="20278" y="21600"/>
                </a:cubicBezTo>
                <a:close/>
                <a:moveTo>
                  <a:pt x="2645" y="13301"/>
                </a:moveTo>
                <a:cubicBezTo>
                  <a:pt x="2204" y="13301"/>
                  <a:pt x="2204" y="13301"/>
                  <a:pt x="2204" y="13301"/>
                </a:cubicBezTo>
                <a:cubicBezTo>
                  <a:pt x="2204" y="13301"/>
                  <a:pt x="2204" y="13301"/>
                  <a:pt x="2204" y="13301"/>
                </a:cubicBezTo>
                <a:cubicBezTo>
                  <a:pt x="2204" y="13301"/>
                  <a:pt x="2204" y="13301"/>
                  <a:pt x="2204" y="13301"/>
                </a:cubicBezTo>
                <a:cubicBezTo>
                  <a:pt x="2645" y="13415"/>
                  <a:pt x="2645" y="13415"/>
                  <a:pt x="2645" y="13415"/>
                </a:cubicBezTo>
                <a:cubicBezTo>
                  <a:pt x="2645" y="13528"/>
                  <a:pt x="2645" y="13528"/>
                  <a:pt x="2645" y="13528"/>
                </a:cubicBezTo>
                <a:cubicBezTo>
                  <a:pt x="3086" y="13528"/>
                  <a:pt x="3086" y="13528"/>
                  <a:pt x="3086" y="13528"/>
                </a:cubicBezTo>
                <a:cubicBezTo>
                  <a:pt x="2645" y="13642"/>
                  <a:pt x="2645" y="13642"/>
                  <a:pt x="2645" y="13642"/>
                </a:cubicBezTo>
                <a:cubicBezTo>
                  <a:pt x="2645" y="13528"/>
                  <a:pt x="2645" y="13528"/>
                  <a:pt x="2645" y="13528"/>
                </a:cubicBezTo>
                <a:cubicBezTo>
                  <a:pt x="2204" y="13642"/>
                  <a:pt x="2204" y="13642"/>
                  <a:pt x="2204" y="13642"/>
                </a:cubicBezTo>
                <a:cubicBezTo>
                  <a:pt x="2204" y="13756"/>
                  <a:pt x="2204" y="13756"/>
                  <a:pt x="2204" y="13756"/>
                </a:cubicBezTo>
                <a:cubicBezTo>
                  <a:pt x="2204" y="13756"/>
                  <a:pt x="2204" y="13756"/>
                  <a:pt x="2204" y="13756"/>
                </a:cubicBezTo>
                <a:cubicBezTo>
                  <a:pt x="1763" y="13756"/>
                  <a:pt x="1763" y="13756"/>
                  <a:pt x="1763" y="13756"/>
                </a:cubicBezTo>
                <a:cubicBezTo>
                  <a:pt x="1322" y="13756"/>
                  <a:pt x="1322" y="13756"/>
                  <a:pt x="1322" y="13756"/>
                </a:cubicBezTo>
                <a:cubicBezTo>
                  <a:pt x="1322" y="13642"/>
                  <a:pt x="1322" y="13642"/>
                  <a:pt x="1322" y="13642"/>
                </a:cubicBezTo>
                <a:cubicBezTo>
                  <a:pt x="1322" y="13301"/>
                  <a:pt x="1322" y="13301"/>
                  <a:pt x="1322" y="13301"/>
                </a:cubicBezTo>
                <a:cubicBezTo>
                  <a:pt x="1322" y="13187"/>
                  <a:pt x="1322" y="13187"/>
                  <a:pt x="1322" y="13187"/>
                </a:cubicBezTo>
                <a:cubicBezTo>
                  <a:pt x="882" y="13187"/>
                  <a:pt x="882" y="13187"/>
                  <a:pt x="882" y="13187"/>
                </a:cubicBezTo>
                <a:cubicBezTo>
                  <a:pt x="882" y="13187"/>
                  <a:pt x="882" y="13187"/>
                  <a:pt x="882" y="13187"/>
                </a:cubicBezTo>
                <a:cubicBezTo>
                  <a:pt x="882" y="13074"/>
                  <a:pt x="882" y="13074"/>
                  <a:pt x="882" y="13074"/>
                </a:cubicBezTo>
                <a:cubicBezTo>
                  <a:pt x="1322" y="13074"/>
                  <a:pt x="1322" y="13074"/>
                  <a:pt x="1322" y="13074"/>
                </a:cubicBezTo>
                <a:cubicBezTo>
                  <a:pt x="1322" y="12960"/>
                  <a:pt x="1322" y="12960"/>
                  <a:pt x="1322" y="12960"/>
                </a:cubicBezTo>
                <a:cubicBezTo>
                  <a:pt x="1322" y="12960"/>
                  <a:pt x="1322" y="12960"/>
                  <a:pt x="1322" y="12960"/>
                </a:cubicBezTo>
                <a:cubicBezTo>
                  <a:pt x="1322" y="12846"/>
                  <a:pt x="1322" y="12846"/>
                  <a:pt x="1322" y="12846"/>
                </a:cubicBezTo>
                <a:cubicBezTo>
                  <a:pt x="1322" y="12846"/>
                  <a:pt x="1322" y="12846"/>
                  <a:pt x="1322" y="12846"/>
                </a:cubicBezTo>
                <a:cubicBezTo>
                  <a:pt x="1763" y="12846"/>
                  <a:pt x="1763" y="12846"/>
                  <a:pt x="1763" y="12846"/>
                </a:cubicBezTo>
                <a:cubicBezTo>
                  <a:pt x="2204" y="12846"/>
                  <a:pt x="2204" y="12846"/>
                  <a:pt x="2204" y="12846"/>
                </a:cubicBezTo>
                <a:cubicBezTo>
                  <a:pt x="2645" y="12960"/>
                  <a:pt x="2645" y="12960"/>
                  <a:pt x="2645" y="12960"/>
                </a:cubicBezTo>
                <a:cubicBezTo>
                  <a:pt x="2645" y="13074"/>
                  <a:pt x="2645" y="13074"/>
                  <a:pt x="2645" y="13074"/>
                </a:cubicBezTo>
                <a:cubicBezTo>
                  <a:pt x="2645" y="13187"/>
                  <a:pt x="2645" y="13187"/>
                  <a:pt x="2645" y="13187"/>
                </a:cubicBezTo>
                <a:cubicBezTo>
                  <a:pt x="2645" y="13187"/>
                  <a:pt x="2645" y="13187"/>
                  <a:pt x="2645" y="13187"/>
                </a:cubicBezTo>
                <a:cubicBezTo>
                  <a:pt x="2204" y="13187"/>
                  <a:pt x="2204" y="13187"/>
                  <a:pt x="2204" y="13187"/>
                </a:cubicBezTo>
                <a:cubicBezTo>
                  <a:pt x="2645" y="13301"/>
                  <a:pt x="2645" y="13301"/>
                  <a:pt x="2645" y="13301"/>
                </a:cubicBezTo>
                <a:cubicBezTo>
                  <a:pt x="2645" y="13301"/>
                  <a:pt x="2645" y="13301"/>
                  <a:pt x="2645" y="13301"/>
                </a:cubicBezTo>
                <a:cubicBezTo>
                  <a:pt x="2645" y="13301"/>
                  <a:pt x="2645" y="13301"/>
                  <a:pt x="2645" y="13301"/>
                </a:cubicBezTo>
                <a:close/>
                <a:moveTo>
                  <a:pt x="3086" y="13074"/>
                </a:moveTo>
                <a:cubicBezTo>
                  <a:pt x="3527" y="13074"/>
                  <a:pt x="3527" y="13074"/>
                  <a:pt x="3527" y="13074"/>
                </a:cubicBezTo>
                <a:cubicBezTo>
                  <a:pt x="3527" y="13187"/>
                  <a:pt x="3527" y="13187"/>
                  <a:pt x="3527" y="13187"/>
                </a:cubicBezTo>
                <a:cubicBezTo>
                  <a:pt x="3527" y="13187"/>
                  <a:pt x="3527" y="13187"/>
                  <a:pt x="3527" y="13187"/>
                </a:cubicBezTo>
                <a:cubicBezTo>
                  <a:pt x="3086" y="13074"/>
                  <a:pt x="3086" y="13074"/>
                  <a:pt x="3086" y="13074"/>
                </a:cubicBezTo>
                <a:close/>
                <a:moveTo>
                  <a:pt x="882" y="13983"/>
                </a:moveTo>
                <a:cubicBezTo>
                  <a:pt x="882" y="13983"/>
                  <a:pt x="882" y="13983"/>
                  <a:pt x="882" y="13983"/>
                </a:cubicBezTo>
                <a:cubicBezTo>
                  <a:pt x="1322" y="13983"/>
                  <a:pt x="1322" y="13983"/>
                  <a:pt x="1322" y="13983"/>
                </a:cubicBezTo>
                <a:cubicBezTo>
                  <a:pt x="1322" y="13983"/>
                  <a:pt x="1322" y="13983"/>
                  <a:pt x="1322" y="13983"/>
                </a:cubicBezTo>
                <a:cubicBezTo>
                  <a:pt x="882" y="13983"/>
                  <a:pt x="882" y="13983"/>
                  <a:pt x="882" y="13983"/>
                </a:cubicBezTo>
                <a:cubicBezTo>
                  <a:pt x="882" y="13983"/>
                  <a:pt x="882" y="13983"/>
                  <a:pt x="882" y="13983"/>
                </a:cubicBezTo>
                <a:close/>
                <a:moveTo>
                  <a:pt x="3527" y="14097"/>
                </a:moveTo>
                <a:cubicBezTo>
                  <a:pt x="3967" y="13983"/>
                  <a:pt x="3967" y="13983"/>
                  <a:pt x="3967" y="13983"/>
                </a:cubicBezTo>
                <a:cubicBezTo>
                  <a:pt x="3967" y="14097"/>
                  <a:pt x="3967" y="14097"/>
                  <a:pt x="3967" y="14097"/>
                </a:cubicBezTo>
                <a:cubicBezTo>
                  <a:pt x="3527" y="14097"/>
                  <a:pt x="3527" y="14097"/>
                  <a:pt x="3527" y="14097"/>
                </a:cubicBezTo>
                <a:cubicBezTo>
                  <a:pt x="3527" y="14097"/>
                  <a:pt x="3527" y="14097"/>
                  <a:pt x="3527" y="14097"/>
                </a:cubicBezTo>
                <a:close/>
                <a:moveTo>
                  <a:pt x="3086" y="14097"/>
                </a:moveTo>
                <a:cubicBezTo>
                  <a:pt x="3086" y="14097"/>
                  <a:pt x="3086" y="14097"/>
                  <a:pt x="3086" y="14097"/>
                </a:cubicBezTo>
                <a:cubicBezTo>
                  <a:pt x="3086" y="14211"/>
                  <a:pt x="3086" y="14211"/>
                  <a:pt x="3086" y="14211"/>
                </a:cubicBezTo>
                <a:cubicBezTo>
                  <a:pt x="3086" y="14211"/>
                  <a:pt x="3086" y="14211"/>
                  <a:pt x="3086" y="14211"/>
                </a:cubicBezTo>
                <a:cubicBezTo>
                  <a:pt x="3086" y="14097"/>
                  <a:pt x="3086" y="14097"/>
                  <a:pt x="3086" y="14097"/>
                </a:cubicBezTo>
                <a:cubicBezTo>
                  <a:pt x="2645" y="14097"/>
                  <a:pt x="2645" y="14097"/>
                  <a:pt x="2645" y="14097"/>
                </a:cubicBezTo>
                <a:cubicBezTo>
                  <a:pt x="3086" y="14097"/>
                  <a:pt x="3086" y="14097"/>
                  <a:pt x="3086" y="14097"/>
                </a:cubicBezTo>
                <a:close/>
                <a:moveTo>
                  <a:pt x="2204" y="13983"/>
                </a:moveTo>
                <a:cubicBezTo>
                  <a:pt x="2204" y="13983"/>
                  <a:pt x="2204" y="13983"/>
                  <a:pt x="2204" y="13983"/>
                </a:cubicBezTo>
                <a:cubicBezTo>
                  <a:pt x="2645" y="13983"/>
                  <a:pt x="2645" y="13983"/>
                  <a:pt x="2645" y="13983"/>
                </a:cubicBezTo>
                <a:cubicBezTo>
                  <a:pt x="2204" y="14097"/>
                  <a:pt x="2204" y="14097"/>
                  <a:pt x="2204" y="14097"/>
                </a:cubicBezTo>
                <a:cubicBezTo>
                  <a:pt x="2204" y="13983"/>
                  <a:pt x="2204" y="13983"/>
                  <a:pt x="2204" y="13983"/>
                </a:cubicBezTo>
                <a:close/>
                <a:moveTo>
                  <a:pt x="2204" y="14211"/>
                </a:moveTo>
                <a:cubicBezTo>
                  <a:pt x="2204" y="14211"/>
                  <a:pt x="2204" y="14211"/>
                  <a:pt x="2204" y="14211"/>
                </a:cubicBezTo>
                <a:cubicBezTo>
                  <a:pt x="2204" y="14211"/>
                  <a:pt x="2204" y="14211"/>
                  <a:pt x="2204" y="14211"/>
                </a:cubicBezTo>
                <a:cubicBezTo>
                  <a:pt x="2204" y="14211"/>
                  <a:pt x="2204" y="14211"/>
                  <a:pt x="2204" y="14211"/>
                </a:cubicBezTo>
                <a:cubicBezTo>
                  <a:pt x="2204" y="14211"/>
                  <a:pt x="2204" y="14211"/>
                  <a:pt x="2204" y="14211"/>
                </a:cubicBezTo>
                <a:close/>
                <a:moveTo>
                  <a:pt x="1763" y="14324"/>
                </a:moveTo>
                <a:cubicBezTo>
                  <a:pt x="1763" y="14211"/>
                  <a:pt x="1763" y="14211"/>
                  <a:pt x="1763" y="14211"/>
                </a:cubicBezTo>
                <a:cubicBezTo>
                  <a:pt x="2204" y="14211"/>
                  <a:pt x="2204" y="14211"/>
                  <a:pt x="2204" y="14211"/>
                </a:cubicBezTo>
                <a:cubicBezTo>
                  <a:pt x="2204" y="14324"/>
                  <a:pt x="2204" y="14324"/>
                  <a:pt x="2204" y="14324"/>
                </a:cubicBezTo>
                <a:cubicBezTo>
                  <a:pt x="2204" y="14324"/>
                  <a:pt x="2204" y="14324"/>
                  <a:pt x="2204" y="14324"/>
                </a:cubicBezTo>
                <a:cubicBezTo>
                  <a:pt x="1763" y="14324"/>
                  <a:pt x="1763" y="14324"/>
                  <a:pt x="1763" y="14324"/>
                </a:cubicBezTo>
                <a:cubicBezTo>
                  <a:pt x="1763" y="14324"/>
                  <a:pt x="1763" y="14324"/>
                  <a:pt x="1763" y="14324"/>
                </a:cubicBezTo>
                <a:cubicBezTo>
                  <a:pt x="1763" y="14324"/>
                  <a:pt x="1763" y="14324"/>
                  <a:pt x="1763" y="14324"/>
                </a:cubicBezTo>
                <a:close/>
                <a:moveTo>
                  <a:pt x="1322" y="14438"/>
                </a:moveTo>
                <a:cubicBezTo>
                  <a:pt x="1322" y="14552"/>
                  <a:pt x="1322" y="14552"/>
                  <a:pt x="1322" y="14552"/>
                </a:cubicBezTo>
                <a:cubicBezTo>
                  <a:pt x="1322" y="14552"/>
                  <a:pt x="1322" y="14552"/>
                  <a:pt x="1322" y="14552"/>
                </a:cubicBezTo>
                <a:cubicBezTo>
                  <a:pt x="1322" y="14552"/>
                  <a:pt x="1322" y="14552"/>
                  <a:pt x="1322" y="14552"/>
                </a:cubicBezTo>
                <a:cubicBezTo>
                  <a:pt x="1322" y="14438"/>
                  <a:pt x="1322" y="14438"/>
                  <a:pt x="1322" y="14438"/>
                </a:cubicBezTo>
                <a:close/>
                <a:moveTo>
                  <a:pt x="3086" y="14438"/>
                </a:moveTo>
                <a:cubicBezTo>
                  <a:pt x="3086" y="14552"/>
                  <a:pt x="3086" y="14552"/>
                  <a:pt x="3086" y="14552"/>
                </a:cubicBezTo>
                <a:cubicBezTo>
                  <a:pt x="3086" y="14552"/>
                  <a:pt x="3086" y="14552"/>
                  <a:pt x="3086" y="14552"/>
                </a:cubicBezTo>
                <a:cubicBezTo>
                  <a:pt x="3086" y="14438"/>
                  <a:pt x="3086" y="14438"/>
                  <a:pt x="3086" y="14438"/>
                </a:cubicBezTo>
                <a:close/>
                <a:moveTo>
                  <a:pt x="2645" y="14438"/>
                </a:moveTo>
                <a:cubicBezTo>
                  <a:pt x="3086" y="14324"/>
                  <a:pt x="3086" y="14324"/>
                  <a:pt x="3086" y="14324"/>
                </a:cubicBezTo>
                <a:cubicBezTo>
                  <a:pt x="3086" y="14438"/>
                  <a:pt x="3086" y="14438"/>
                  <a:pt x="3086" y="14438"/>
                </a:cubicBezTo>
                <a:cubicBezTo>
                  <a:pt x="2645" y="14438"/>
                  <a:pt x="2645" y="14438"/>
                  <a:pt x="2645" y="14438"/>
                </a:cubicBezTo>
                <a:close/>
                <a:moveTo>
                  <a:pt x="1763" y="15120"/>
                </a:moveTo>
                <a:cubicBezTo>
                  <a:pt x="1763" y="15120"/>
                  <a:pt x="1763" y="15120"/>
                  <a:pt x="1763" y="15120"/>
                </a:cubicBezTo>
                <a:cubicBezTo>
                  <a:pt x="1763" y="15234"/>
                  <a:pt x="1763" y="15234"/>
                  <a:pt x="1763" y="15234"/>
                </a:cubicBezTo>
                <a:cubicBezTo>
                  <a:pt x="1763" y="15234"/>
                  <a:pt x="1763" y="15234"/>
                  <a:pt x="1763" y="15234"/>
                </a:cubicBezTo>
                <a:cubicBezTo>
                  <a:pt x="1763" y="15120"/>
                  <a:pt x="1763" y="15120"/>
                  <a:pt x="1763" y="15120"/>
                </a:cubicBezTo>
                <a:close/>
                <a:moveTo>
                  <a:pt x="1763" y="14552"/>
                </a:moveTo>
                <a:cubicBezTo>
                  <a:pt x="1763" y="14438"/>
                  <a:pt x="1763" y="14438"/>
                  <a:pt x="1763" y="14438"/>
                </a:cubicBezTo>
                <a:cubicBezTo>
                  <a:pt x="1763" y="14438"/>
                  <a:pt x="1763" y="14438"/>
                  <a:pt x="1763" y="14438"/>
                </a:cubicBezTo>
                <a:cubicBezTo>
                  <a:pt x="2204" y="14438"/>
                  <a:pt x="2204" y="14438"/>
                  <a:pt x="2204" y="14438"/>
                </a:cubicBezTo>
                <a:cubicBezTo>
                  <a:pt x="2204" y="14438"/>
                  <a:pt x="2204" y="14438"/>
                  <a:pt x="2204" y="14438"/>
                </a:cubicBezTo>
                <a:cubicBezTo>
                  <a:pt x="1763" y="14552"/>
                  <a:pt x="1763" y="14552"/>
                  <a:pt x="1763" y="14552"/>
                </a:cubicBezTo>
                <a:cubicBezTo>
                  <a:pt x="1763" y="14552"/>
                  <a:pt x="1763" y="14552"/>
                  <a:pt x="1763" y="14552"/>
                </a:cubicBezTo>
                <a:close/>
                <a:moveTo>
                  <a:pt x="882" y="14665"/>
                </a:moveTo>
                <a:cubicBezTo>
                  <a:pt x="441" y="14665"/>
                  <a:pt x="441" y="14665"/>
                  <a:pt x="441" y="14665"/>
                </a:cubicBezTo>
                <a:cubicBezTo>
                  <a:pt x="441" y="14552"/>
                  <a:pt x="441" y="14552"/>
                  <a:pt x="441" y="14552"/>
                </a:cubicBezTo>
                <a:cubicBezTo>
                  <a:pt x="882" y="14552"/>
                  <a:pt x="882" y="14552"/>
                  <a:pt x="882" y="14552"/>
                </a:cubicBezTo>
                <a:cubicBezTo>
                  <a:pt x="882" y="14665"/>
                  <a:pt x="882" y="14665"/>
                  <a:pt x="882" y="14665"/>
                </a:cubicBezTo>
                <a:cubicBezTo>
                  <a:pt x="882" y="14665"/>
                  <a:pt x="882" y="14665"/>
                  <a:pt x="882" y="14665"/>
                </a:cubicBezTo>
                <a:close/>
                <a:moveTo>
                  <a:pt x="2204" y="15006"/>
                </a:moveTo>
                <a:cubicBezTo>
                  <a:pt x="2645" y="15006"/>
                  <a:pt x="2645" y="15006"/>
                  <a:pt x="2645" y="15006"/>
                </a:cubicBezTo>
                <a:cubicBezTo>
                  <a:pt x="2645" y="15006"/>
                  <a:pt x="2645" y="15006"/>
                  <a:pt x="2645" y="15006"/>
                </a:cubicBezTo>
                <a:cubicBezTo>
                  <a:pt x="2204" y="15006"/>
                  <a:pt x="2204" y="15006"/>
                  <a:pt x="2204" y="15006"/>
                </a:cubicBezTo>
                <a:close/>
                <a:moveTo>
                  <a:pt x="2645" y="15120"/>
                </a:moveTo>
                <a:cubicBezTo>
                  <a:pt x="3086" y="15120"/>
                  <a:pt x="3086" y="15120"/>
                  <a:pt x="3086" y="15120"/>
                </a:cubicBezTo>
                <a:cubicBezTo>
                  <a:pt x="3086" y="15120"/>
                  <a:pt x="3086" y="15120"/>
                  <a:pt x="3086" y="15120"/>
                </a:cubicBezTo>
                <a:cubicBezTo>
                  <a:pt x="2645" y="15120"/>
                  <a:pt x="2645" y="15120"/>
                  <a:pt x="2645" y="15120"/>
                </a:cubicBezTo>
                <a:close/>
                <a:moveTo>
                  <a:pt x="3527" y="14324"/>
                </a:moveTo>
                <a:cubicBezTo>
                  <a:pt x="3527" y="14211"/>
                  <a:pt x="3527" y="14211"/>
                  <a:pt x="3527" y="14211"/>
                </a:cubicBezTo>
                <a:cubicBezTo>
                  <a:pt x="3967" y="14324"/>
                  <a:pt x="3967" y="14324"/>
                  <a:pt x="3967" y="14324"/>
                </a:cubicBezTo>
                <a:cubicBezTo>
                  <a:pt x="3527" y="14324"/>
                  <a:pt x="3527" y="14324"/>
                  <a:pt x="3527" y="14324"/>
                </a:cubicBezTo>
                <a:cubicBezTo>
                  <a:pt x="3527" y="14324"/>
                  <a:pt x="3527" y="14324"/>
                  <a:pt x="3527" y="14324"/>
                </a:cubicBezTo>
                <a:close/>
                <a:moveTo>
                  <a:pt x="3967" y="14324"/>
                </a:moveTo>
                <a:cubicBezTo>
                  <a:pt x="4408" y="14324"/>
                  <a:pt x="4408" y="14324"/>
                  <a:pt x="4408" y="14324"/>
                </a:cubicBezTo>
                <a:cubicBezTo>
                  <a:pt x="4408" y="14438"/>
                  <a:pt x="4408" y="14438"/>
                  <a:pt x="4408" y="14438"/>
                </a:cubicBezTo>
                <a:cubicBezTo>
                  <a:pt x="4849" y="14552"/>
                  <a:pt x="4849" y="14552"/>
                  <a:pt x="4849" y="14552"/>
                </a:cubicBezTo>
                <a:cubicBezTo>
                  <a:pt x="4849" y="14552"/>
                  <a:pt x="4849" y="14552"/>
                  <a:pt x="4849" y="14552"/>
                </a:cubicBezTo>
                <a:cubicBezTo>
                  <a:pt x="4408" y="14665"/>
                  <a:pt x="4408" y="14665"/>
                  <a:pt x="4408" y="14665"/>
                </a:cubicBezTo>
                <a:cubicBezTo>
                  <a:pt x="4408" y="14665"/>
                  <a:pt x="4408" y="14665"/>
                  <a:pt x="4408" y="14665"/>
                </a:cubicBezTo>
                <a:cubicBezTo>
                  <a:pt x="3967" y="14665"/>
                  <a:pt x="3967" y="14665"/>
                  <a:pt x="3967" y="14665"/>
                </a:cubicBezTo>
                <a:cubicBezTo>
                  <a:pt x="3967" y="14665"/>
                  <a:pt x="3967" y="14665"/>
                  <a:pt x="3967" y="14665"/>
                </a:cubicBezTo>
                <a:cubicBezTo>
                  <a:pt x="3527" y="14665"/>
                  <a:pt x="3527" y="14665"/>
                  <a:pt x="3527" y="14665"/>
                </a:cubicBezTo>
                <a:cubicBezTo>
                  <a:pt x="3527" y="14552"/>
                  <a:pt x="3527" y="14552"/>
                  <a:pt x="3527" y="14552"/>
                </a:cubicBezTo>
                <a:cubicBezTo>
                  <a:pt x="3527" y="14552"/>
                  <a:pt x="3527" y="14552"/>
                  <a:pt x="3527" y="14552"/>
                </a:cubicBezTo>
                <a:cubicBezTo>
                  <a:pt x="3967" y="14438"/>
                  <a:pt x="3967" y="14438"/>
                  <a:pt x="3967" y="14438"/>
                </a:cubicBezTo>
                <a:cubicBezTo>
                  <a:pt x="3967" y="14324"/>
                  <a:pt x="3967" y="14324"/>
                  <a:pt x="3967" y="14324"/>
                </a:cubicBezTo>
                <a:close/>
                <a:moveTo>
                  <a:pt x="1763" y="14665"/>
                </a:moveTo>
                <a:cubicBezTo>
                  <a:pt x="2204" y="14552"/>
                  <a:pt x="2204" y="14552"/>
                  <a:pt x="2204" y="14552"/>
                </a:cubicBezTo>
                <a:cubicBezTo>
                  <a:pt x="3086" y="14552"/>
                  <a:pt x="3086" y="14552"/>
                  <a:pt x="3086" y="14552"/>
                </a:cubicBezTo>
                <a:cubicBezTo>
                  <a:pt x="2645" y="14665"/>
                  <a:pt x="2645" y="14665"/>
                  <a:pt x="2645" y="14665"/>
                </a:cubicBezTo>
                <a:cubicBezTo>
                  <a:pt x="2204" y="14665"/>
                  <a:pt x="2204" y="14665"/>
                  <a:pt x="2204" y="14665"/>
                </a:cubicBezTo>
                <a:cubicBezTo>
                  <a:pt x="2204" y="14665"/>
                  <a:pt x="2204" y="14665"/>
                  <a:pt x="2204" y="14665"/>
                </a:cubicBezTo>
                <a:cubicBezTo>
                  <a:pt x="2204" y="14665"/>
                  <a:pt x="1763" y="14665"/>
                  <a:pt x="1763" y="14665"/>
                </a:cubicBezTo>
                <a:close/>
                <a:moveTo>
                  <a:pt x="2204" y="14779"/>
                </a:moveTo>
                <a:cubicBezTo>
                  <a:pt x="2204" y="14779"/>
                  <a:pt x="2204" y="14779"/>
                  <a:pt x="2204" y="14779"/>
                </a:cubicBezTo>
                <a:cubicBezTo>
                  <a:pt x="2645" y="14779"/>
                  <a:pt x="2645" y="14779"/>
                  <a:pt x="2645" y="14779"/>
                </a:cubicBezTo>
                <a:cubicBezTo>
                  <a:pt x="3086" y="14779"/>
                  <a:pt x="3086" y="14779"/>
                  <a:pt x="3086" y="14779"/>
                </a:cubicBezTo>
                <a:cubicBezTo>
                  <a:pt x="3086" y="14779"/>
                  <a:pt x="3086" y="14779"/>
                  <a:pt x="3086" y="14779"/>
                </a:cubicBezTo>
                <a:cubicBezTo>
                  <a:pt x="2204" y="14779"/>
                  <a:pt x="2204" y="14779"/>
                  <a:pt x="2204" y="14779"/>
                </a:cubicBezTo>
                <a:close/>
                <a:moveTo>
                  <a:pt x="2645" y="14893"/>
                </a:moveTo>
                <a:cubicBezTo>
                  <a:pt x="3086" y="14779"/>
                  <a:pt x="3086" y="14779"/>
                  <a:pt x="3086" y="14779"/>
                </a:cubicBezTo>
                <a:cubicBezTo>
                  <a:pt x="3527" y="14779"/>
                  <a:pt x="3527" y="14779"/>
                  <a:pt x="3527" y="14779"/>
                </a:cubicBezTo>
                <a:cubicBezTo>
                  <a:pt x="3527" y="15006"/>
                  <a:pt x="3527" y="15006"/>
                  <a:pt x="3527" y="15006"/>
                </a:cubicBezTo>
                <a:cubicBezTo>
                  <a:pt x="3086" y="15006"/>
                  <a:pt x="3086" y="15006"/>
                  <a:pt x="3086" y="15006"/>
                </a:cubicBezTo>
                <a:cubicBezTo>
                  <a:pt x="3086" y="15006"/>
                  <a:pt x="3086" y="15006"/>
                  <a:pt x="3086" y="15006"/>
                </a:cubicBezTo>
                <a:cubicBezTo>
                  <a:pt x="2645" y="14893"/>
                  <a:pt x="2645" y="14893"/>
                  <a:pt x="2645" y="14893"/>
                </a:cubicBezTo>
                <a:cubicBezTo>
                  <a:pt x="2645" y="14893"/>
                  <a:pt x="2645" y="14893"/>
                  <a:pt x="2645" y="14893"/>
                </a:cubicBezTo>
                <a:close/>
                <a:moveTo>
                  <a:pt x="2204" y="15120"/>
                </a:moveTo>
                <a:cubicBezTo>
                  <a:pt x="2204" y="15006"/>
                  <a:pt x="2204" y="15006"/>
                  <a:pt x="2204" y="15006"/>
                </a:cubicBezTo>
                <a:cubicBezTo>
                  <a:pt x="2204" y="15120"/>
                  <a:pt x="2204" y="15120"/>
                  <a:pt x="2204" y="15120"/>
                </a:cubicBezTo>
                <a:cubicBezTo>
                  <a:pt x="2645" y="15120"/>
                  <a:pt x="2645" y="15120"/>
                  <a:pt x="2645" y="15120"/>
                </a:cubicBezTo>
                <a:cubicBezTo>
                  <a:pt x="2645" y="15234"/>
                  <a:pt x="2645" y="15234"/>
                  <a:pt x="2645" y="15234"/>
                </a:cubicBezTo>
                <a:cubicBezTo>
                  <a:pt x="2204" y="15234"/>
                  <a:pt x="2204" y="15234"/>
                  <a:pt x="2204" y="15234"/>
                </a:cubicBezTo>
                <a:cubicBezTo>
                  <a:pt x="2204" y="15120"/>
                  <a:pt x="2204" y="15120"/>
                  <a:pt x="2204" y="15120"/>
                </a:cubicBezTo>
                <a:close/>
                <a:moveTo>
                  <a:pt x="3086" y="16825"/>
                </a:moveTo>
                <a:cubicBezTo>
                  <a:pt x="3086" y="16825"/>
                  <a:pt x="3086" y="16825"/>
                  <a:pt x="3086" y="16825"/>
                </a:cubicBezTo>
                <a:cubicBezTo>
                  <a:pt x="3086" y="16825"/>
                  <a:pt x="3086" y="16825"/>
                  <a:pt x="3086" y="16825"/>
                </a:cubicBezTo>
                <a:cubicBezTo>
                  <a:pt x="3086" y="16825"/>
                  <a:pt x="3086" y="16825"/>
                  <a:pt x="3086" y="16825"/>
                </a:cubicBezTo>
                <a:cubicBezTo>
                  <a:pt x="2645" y="16712"/>
                  <a:pt x="2645" y="16712"/>
                  <a:pt x="2645" y="16712"/>
                </a:cubicBezTo>
                <a:cubicBezTo>
                  <a:pt x="2204" y="16598"/>
                  <a:pt x="2204" y="16598"/>
                  <a:pt x="2204" y="16598"/>
                </a:cubicBezTo>
                <a:cubicBezTo>
                  <a:pt x="2204" y="16484"/>
                  <a:pt x="2204" y="16484"/>
                  <a:pt x="2204" y="16484"/>
                </a:cubicBezTo>
                <a:cubicBezTo>
                  <a:pt x="2645" y="16484"/>
                  <a:pt x="2645" y="16484"/>
                  <a:pt x="2645" y="16484"/>
                </a:cubicBezTo>
                <a:cubicBezTo>
                  <a:pt x="3086" y="16484"/>
                  <a:pt x="3086" y="16484"/>
                  <a:pt x="3086" y="16484"/>
                </a:cubicBezTo>
                <a:cubicBezTo>
                  <a:pt x="3086" y="16598"/>
                  <a:pt x="3086" y="16598"/>
                  <a:pt x="3086" y="16598"/>
                </a:cubicBezTo>
                <a:cubicBezTo>
                  <a:pt x="3527" y="16712"/>
                  <a:pt x="3527" y="16712"/>
                  <a:pt x="3527" y="16712"/>
                </a:cubicBezTo>
                <a:cubicBezTo>
                  <a:pt x="3527" y="16712"/>
                  <a:pt x="3527" y="16712"/>
                  <a:pt x="3527" y="16712"/>
                </a:cubicBezTo>
                <a:cubicBezTo>
                  <a:pt x="3527" y="16825"/>
                  <a:pt x="3527" y="16825"/>
                  <a:pt x="3527" y="16825"/>
                </a:cubicBezTo>
                <a:cubicBezTo>
                  <a:pt x="3967" y="16939"/>
                  <a:pt x="3967" y="16939"/>
                  <a:pt x="3967" y="16939"/>
                </a:cubicBezTo>
                <a:cubicBezTo>
                  <a:pt x="3527" y="16939"/>
                  <a:pt x="3527" y="16939"/>
                  <a:pt x="3527" y="16939"/>
                </a:cubicBezTo>
                <a:cubicBezTo>
                  <a:pt x="3086" y="16939"/>
                  <a:pt x="3086" y="16939"/>
                  <a:pt x="3086" y="16939"/>
                </a:cubicBezTo>
                <a:cubicBezTo>
                  <a:pt x="3086" y="16825"/>
                  <a:pt x="3086" y="16825"/>
                  <a:pt x="3086" y="16825"/>
                </a:cubicBezTo>
                <a:close/>
                <a:moveTo>
                  <a:pt x="1763" y="16712"/>
                </a:moveTo>
                <a:cubicBezTo>
                  <a:pt x="1763" y="16598"/>
                  <a:pt x="1763" y="16598"/>
                  <a:pt x="1763" y="16598"/>
                </a:cubicBezTo>
                <a:cubicBezTo>
                  <a:pt x="1763" y="16598"/>
                  <a:pt x="1763" y="16598"/>
                  <a:pt x="1763" y="16598"/>
                </a:cubicBezTo>
                <a:cubicBezTo>
                  <a:pt x="2204" y="16598"/>
                  <a:pt x="2204" y="16598"/>
                  <a:pt x="2204" y="16598"/>
                </a:cubicBezTo>
                <a:cubicBezTo>
                  <a:pt x="2645" y="16825"/>
                  <a:pt x="2645" y="16825"/>
                  <a:pt x="2645" y="16825"/>
                </a:cubicBezTo>
                <a:cubicBezTo>
                  <a:pt x="3086" y="16939"/>
                  <a:pt x="3086" y="16939"/>
                  <a:pt x="3086" y="16939"/>
                </a:cubicBezTo>
                <a:cubicBezTo>
                  <a:pt x="3086" y="17053"/>
                  <a:pt x="3086" y="17053"/>
                  <a:pt x="3086" y="17053"/>
                </a:cubicBezTo>
                <a:cubicBezTo>
                  <a:pt x="2645" y="17053"/>
                  <a:pt x="2645" y="17053"/>
                  <a:pt x="2645" y="17053"/>
                </a:cubicBezTo>
                <a:cubicBezTo>
                  <a:pt x="2645" y="17053"/>
                  <a:pt x="2645" y="17053"/>
                  <a:pt x="2645" y="17053"/>
                </a:cubicBezTo>
                <a:cubicBezTo>
                  <a:pt x="2204" y="16939"/>
                  <a:pt x="2204" y="16939"/>
                  <a:pt x="2204" y="16939"/>
                </a:cubicBezTo>
                <a:cubicBezTo>
                  <a:pt x="2204" y="16825"/>
                  <a:pt x="2204" y="16825"/>
                  <a:pt x="2204" y="16825"/>
                </a:cubicBezTo>
                <a:cubicBezTo>
                  <a:pt x="2204" y="16825"/>
                  <a:pt x="2204" y="16825"/>
                  <a:pt x="2204" y="16825"/>
                </a:cubicBezTo>
                <a:cubicBezTo>
                  <a:pt x="1763" y="16825"/>
                  <a:pt x="1763" y="16825"/>
                  <a:pt x="1763" y="16825"/>
                </a:cubicBezTo>
                <a:cubicBezTo>
                  <a:pt x="1763" y="16712"/>
                  <a:pt x="1763" y="16712"/>
                  <a:pt x="1763" y="16712"/>
                </a:cubicBezTo>
                <a:close/>
                <a:moveTo>
                  <a:pt x="1763" y="16825"/>
                </a:moveTo>
                <a:cubicBezTo>
                  <a:pt x="1763" y="16825"/>
                  <a:pt x="1763" y="16825"/>
                  <a:pt x="1763" y="16825"/>
                </a:cubicBezTo>
                <a:cubicBezTo>
                  <a:pt x="2204" y="16939"/>
                  <a:pt x="2204" y="16939"/>
                  <a:pt x="2204" y="16939"/>
                </a:cubicBezTo>
                <a:cubicBezTo>
                  <a:pt x="2204" y="16939"/>
                  <a:pt x="2204" y="16939"/>
                  <a:pt x="2204" y="16939"/>
                </a:cubicBezTo>
                <a:cubicBezTo>
                  <a:pt x="2204" y="17053"/>
                  <a:pt x="2204" y="17053"/>
                  <a:pt x="2204" y="17053"/>
                </a:cubicBezTo>
                <a:cubicBezTo>
                  <a:pt x="1763" y="17053"/>
                  <a:pt x="1763" y="17053"/>
                  <a:pt x="1763" y="17053"/>
                </a:cubicBezTo>
                <a:cubicBezTo>
                  <a:pt x="1763" y="17053"/>
                  <a:pt x="1763" y="17053"/>
                  <a:pt x="1763" y="17053"/>
                </a:cubicBezTo>
                <a:cubicBezTo>
                  <a:pt x="1763" y="16939"/>
                  <a:pt x="1763" y="16939"/>
                  <a:pt x="1763" y="16939"/>
                </a:cubicBezTo>
                <a:cubicBezTo>
                  <a:pt x="1763" y="16825"/>
                  <a:pt x="1763" y="16825"/>
                  <a:pt x="1763" y="16825"/>
                </a:cubicBezTo>
                <a:close/>
                <a:moveTo>
                  <a:pt x="2204" y="17394"/>
                </a:moveTo>
                <a:cubicBezTo>
                  <a:pt x="2204" y="17394"/>
                  <a:pt x="2204" y="17394"/>
                  <a:pt x="2204" y="17394"/>
                </a:cubicBezTo>
                <a:cubicBezTo>
                  <a:pt x="2204" y="17280"/>
                  <a:pt x="2204" y="17280"/>
                  <a:pt x="2204" y="17280"/>
                </a:cubicBezTo>
                <a:cubicBezTo>
                  <a:pt x="2204" y="17166"/>
                  <a:pt x="2204" y="17166"/>
                  <a:pt x="2204" y="17166"/>
                </a:cubicBezTo>
                <a:cubicBezTo>
                  <a:pt x="2204" y="17053"/>
                  <a:pt x="2204" y="17053"/>
                  <a:pt x="2204" y="17053"/>
                </a:cubicBezTo>
                <a:cubicBezTo>
                  <a:pt x="2204" y="17166"/>
                  <a:pt x="2204" y="17166"/>
                  <a:pt x="2204" y="17166"/>
                </a:cubicBezTo>
                <a:cubicBezTo>
                  <a:pt x="2645" y="17166"/>
                  <a:pt x="2645" y="17166"/>
                  <a:pt x="2645" y="17166"/>
                </a:cubicBezTo>
                <a:cubicBezTo>
                  <a:pt x="3086" y="17280"/>
                  <a:pt x="3086" y="17280"/>
                  <a:pt x="3086" y="17280"/>
                </a:cubicBezTo>
                <a:cubicBezTo>
                  <a:pt x="2645" y="17280"/>
                  <a:pt x="2645" y="17280"/>
                  <a:pt x="2645" y="17280"/>
                </a:cubicBezTo>
                <a:cubicBezTo>
                  <a:pt x="2204" y="17394"/>
                  <a:pt x="2204" y="17394"/>
                  <a:pt x="2204" y="17394"/>
                </a:cubicBezTo>
                <a:close/>
                <a:moveTo>
                  <a:pt x="3086" y="17735"/>
                </a:moveTo>
                <a:cubicBezTo>
                  <a:pt x="2645" y="17735"/>
                  <a:pt x="2645" y="17735"/>
                  <a:pt x="2645" y="17735"/>
                </a:cubicBezTo>
                <a:cubicBezTo>
                  <a:pt x="2645" y="17735"/>
                  <a:pt x="2645" y="17735"/>
                  <a:pt x="2645" y="17735"/>
                </a:cubicBezTo>
                <a:cubicBezTo>
                  <a:pt x="2645" y="17735"/>
                  <a:pt x="2645" y="17735"/>
                  <a:pt x="2645" y="17735"/>
                </a:cubicBezTo>
                <a:cubicBezTo>
                  <a:pt x="2204" y="17621"/>
                  <a:pt x="2204" y="17621"/>
                  <a:pt x="2204" y="17621"/>
                </a:cubicBezTo>
                <a:cubicBezTo>
                  <a:pt x="2645" y="17621"/>
                  <a:pt x="2645" y="17621"/>
                  <a:pt x="2645" y="17621"/>
                </a:cubicBezTo>
                <a:cubicBezTo>
                  <a:pt x="3086" y="17621"/>
                  <a:pt x="3086" y="17621"/>
                  <a:pt x="3086" y="17621"/>
                </a:cubicBezTo>
                <a:cubicBezTo>
                  <a:pt x="3086" y="17735"/>
                  <a:pt x="3086" y="17735"/>
                  <a:pt x="3086" y="17735"/>
                </a:cubicBezTo>
                <a:close/>
                <a:moveTo>
                  <a:pt x="3967" y="17735"/>
                </a:moveTo>
                <a:cubicBezTo>
                  <a:pt x="3967" y="17848"/>
                  <a:pt x="3967" y="17848"/>
                  <a:pt x="3967" y="17848"/>
                </a:cubicBezTo>
                <a:cubicBezTo>
                  <a:pt x="3527" y="17848"/>
                  <a:pt x="3527" y="17848"/>
                  <a:pt x="3527" y="17848"/>
                </a:cubicBezTo>
                <a:cubicBezTo>
                  <a:pt x="3086" y="17735"/>
                  <a:pt x="3086" y="17735"/>
                  <a:pt x="3086" y="17735"/>
                </a:cubicBezTo>
                <a:cubicBezTo>
                  <a:pt x="3086" y="17621"/>
                  <a:pt x="3086" y="17621"/>
                  <a:pt x="3086" y="17621"/>
                </a:cubicBezTo>
                <a:cubicBezTo>
                  <a:pt x="2645" y="17507"/>
                  <a:pt x="2645" y="17507"/>
                  <a:pt x="2645" y="17507"/>
                </a:cubicBezTo>
                <a:cubicBezTo>
                  <a:pt x="3086" y="17394"/>
                  <a:pt x="3086" y="17394"/>
                  <a:pt x="3086" y="17394"/>
                </a:cubicBezTo>
                <a:cubicBezTo>
                  <a:pt x="3527" y="17394"/>
                  <a:pt x="3527" y="17394"/>
                  <a:pt x="3527" y="17394"/>
                </a:cubicBezTo>
                <a:cubicBezTo>
                  <a:pt x="3527" y="17280"/>
                  <a:pt x="3527" y="17280"/>
                  <a:pt x="3527" y="17280"/>
                </a:cubicBezTo>
                <a:cubicBezTo>
                  <a:pt x="3527" y="17394"/>
                  <a:pt x="3527" y="17394"/>
                  <a:pt x="3527" y="17394"/>
                </a:cubicBezTo>
                <a:cubicBezTo>
                  <a:pt x="3086" y="17394"/>
                  <a:pt x="3086" y="17394"/>
                  <a:pt x="3086" y="17394"/>
                </a:cubicBezTo>
                <a:cubicBezTo>
                  <a:pt x="3086" y="17280"/>
                  <a:pt x="3086" y="17280"/>
                  <a:pt x="3086" y="17280"/>
                </a:cubicBezTo>
                <a:cubicBezTo>
                  <a:pt x="3086" y="17280"/>
                  <a:pt x="3086" y="17280"/>
                  <a:pt x="3086" y="17280"/>
                </a:cubicBezTo>
                <a:cubicBezTo>
                  <a:pt x="3086" y="17166"/>
                  <a:pt x="3086" y="17166"/>
                  <a:pt x="3086" y="17166"/>
                </a:cubicBezTo>
                <a:cubicBezTo>
                  <a:pt x="3086" y="17053"/>
                  <a:pt x="3086" y="17053"/>
                  <a:pt x="3086" y="17053"/>
                </a:cubicBezTo>
                <a:cubicBezTo>
                  <a:pt x="3086" y="17053"/>
                  <a:pt x="3086" y="17053"/>
                  <a:pt x="3086" y="17053"/>
                </a:cubicBezTo>
                <a:cubicBezTo>
                  <a:pt x="3527" y="17053"/>
                  <a:pt x="3527" y="17053"/>
                  <a:pt x="3527" y="17053"/>
                </a:cubicBezTo>
                <a:cubicBezTo>
                  <a:pt x="3967" y="17053"/>
                  <a:pt x="3967" y="17053"/>
                  <a:pt x="3967" y="17053"/>
                </a:cubicBezTo>
                <a:cubicBezTo>
                  <a:pt x="3967" y="17280"/>
                  <a:pt x="3967" y="17280"/>
                  <a:pt x="3967" y="17280"/>
                </a:cubicBezTo>
                <a:cubicBezTo>
                  <a:pt x="4408" y="17394"/>
                  <a:pt x="4408" y="17394"/>
                  <a:pt x="4408" y="17394"/>
                </a:cubicBezTo>
                <a:cubicBezTo>
                  <a:pt x="4408" y="17507"/>
                  <a:pt x="4408" y="17507"/>
                  <a:pt x="4408" y="17507"/>
                </a:cubicBezTo>
                <a:cubicBezTo>
                  <a:pt x="4408" y="17621"/>
                  <a:pt x="4408" y="17621"/>
                  <a:pt x="4408" y="17621"/>
                </a:cubicBezTo>
                <a:cubicBezTo>
                  <a:pt x="4408" y="17735"/>
                  <a:pt x="4408" y="17735"/>
                  <a:pt x="4408" y="17735"/>
                </a:cubicBezTo>
                <a:cubicBezTo>
                  <a:pt x="4408" y="17848"/>
                  <a:pt x="4408" y="17848"/>
                  <a:pt x="4408" y="17848"/>
                </a:cubicBezTo>
                <a:cubicBezTo>
                  <a:pt x="4408" y="17962"/>
                  <a:pt x="4408" y="17962"/>
                  <a:pt x="4408" y="17962"/>
                </a:cubicBezTo>
                <a:cubicBezTo>
                  <a:pt x="3967" y="17848"/>
                  <a:pt x="3967" y="17848"/>
                  <a:pt x="3967" y="17848"/>
                </a:cubicBezTo>
                <a:cubicBezTo>
                  <a:pt x="3967" y="17735"/>
                  <a:pt x="3967" y="17735"/>
                  <a:pt x="3967" y="17735"/>
                </a:cubicBezTo>
                <a:cubicBezTo>
                  <a:pt x="3967" y="17735"/>
                  <a:pt x="3967" y="17735"/>
                  <a:pt x="3967" y="17735"/>
                </a:cubicBezTo>
                <a:close/>
                <a:moveTo>
                  <a:pt x="3527" y="18189"/>
                </a:moveTo>
                <a:cubicBezTo>
                  <a:pt x="3527" y="18076"/>
                  <a:pt x="3527" y="18076"/>
                  <a:pt x="3527" y="18076"/>
                </a:cubicBezTo>
                <a:cubicBezTo>
                  <a:pt x="3086" y="18076"/>
                  <a:pt x="3086" y="18076"/>
                  <a:pt x="3086" y="18076"/>
                </a:cubicBezTo>
                <a:cubicBezTo>
                  <a:pt x="3527" y="17962"/>
                  <a:pt x="3527" y="17962"/>
                  <a:pt x="3527" y="17962"/>
                </a:cubicBezTo>
                <a:cubicBezTo>
                  <a:pt x="3527" y="17962"/>
                  <a:pt x="3527" y="17962"/>
                  <a:pt x="3527" y="17962"/>
                </a:cubicBezTo>
                <a:cubicBezTo>
                  <a:pt x="3527" y="17962"/>
                  <a:pt x="3527" y="17962"/>
                  <a:pt x="3527" y="17962"/>
                </a:cubicBezTo>
                <a:cubicBezTo>
                  <a:pt x="3527" y="17962"/>
                  <a:pt x="3527" y="17962"/>
                  <a:pt x="3527" y="17962"/>
                </a:cubicBezTo>
                <a:cubicBezTo>
                  <a:pt x="3967" y="17962"/>
                  <a:pt x="3967" y="17962"/>
                  <a:pt x="3967" y="17962"/>
                </a:cubicBezTo>
                <a:cubicBezTo>
                  <a:pt x="3967" y="18076"/>
                  <a:pt x="3967" y="18076"/>
                  <a:pt x="3967" y="18076"/>
                </a:cubicBezTo>
                <a:cubicBezTo>
                  <a:pt x="3967" y="18076"/>
                  <a:pt x="3967" y="18076"/>
                  <a:pt x="3967" y="18076"/>
                </a:cubicBezTo>
                <a:cubicBezTo>
                  <a:pt x="3967" y="18189"/>
                  <a:pt x="3967" y="18189"/>
                  <a:pt x="3967" y="18189"/>
                </a:cubicBezTo>
                <a:cubicBezTo>
                  <a:pt x="3527" y="18189"/>
                  <a:pt x="3527" y="18189"/>
                  <a:pt x="3527" y="18189"/>
                </a:cubicBezTo>
                <a:close/>
                <a:moveTo>
                  <a:pt x="3527" y="18303"/>
                </a:moveTo>
                <a:cubicBezTo>
                  <a:pt x="3527" y="18189"/>
                  <a:pt x="3527" y="18189"/>
                  <a:pt x="3527" y="18189"/>
                </a:cubicBezTo>
                <a:cubicBezTo>
                  <a:pt x="3967" y="18189"/>
                  <a:pt x="3967" y="18189"/>
                  <a:pt x="3967" y="18189"/>
                </a:cubicBezTo>
                <a:cubicBezTo>
                  <a:pt x="3527" y="18303"/>
                  <a:pt x="3527" y="18303"/>
                  <a:pt x="3527" y="18303"/>
                </a:cubicBezTo>
                <a:cubicBezTo>
                  <a:pt x="3527" y="18303"/>
                  <a:pt x="3527" y="18303"/>
                  <a:pt x="3527" y="18303"/>
                </a:cubicBezTo>
                <a:close/>
                <a:moveTo>
                  <a:pt x="3967" y="18303"/>
                </a:moveTo>
                <a:cubicBezTo>
                  <a:pt x="4408" y="18303"/>
                  <a:pt x="4408" y="18303"/>
                  <a:pt x="4408" y="18303"/>
                </a:cubicBezTo>
                <a:cubicBezTo>
                  <a:pt x="4408" y="18417"/>
                  <a:pt x="4408" y="18417"/>
                  <a:pt x="4408" y="18417"/>
                </a:cubicBezTo>
                <a:cubicBezTo>
                  <a:pt x="3967" y="18417"/>
                  <a:pt x="3967" y="18417"/>
                  <a:pt x="3967" y="18417"/>
                </a:cubicBezTo>
                <a:cubicBezTo>
                  <a:pt x="3967" y="18303"/>
                  <a:pt x="3967" y="18303"/>
                  <a:pt x="3967" y="18303"/>
                </a:cubicBezTo>
                <a:cubicBezTo>
                  <a:pt x="3967" y="18303"/>
                  <a:pt x="3967" y="18303"/>
                  <a:pt x="3967" y="18303"/>
                </a:cubicBezTo>
                <a:close/>
                <a:moveTo>
                  <a:pt x="4408" y="18189"/>
                </a:moveTo>
                <a:cubicBezTo>
                  <a:pt x="4408" y="18189"/>
                  <a:pt x="4408" y="18189"/>
                  <a:pt x="4408" y="18189"/>
                </a:cubicBezTo>
                <a:cubicBezTo>
                  <a:pt x="4408" y="18189"/>
                  <a:pt x="4408" y="18189"/>
                  <a:pt x="4408" y="18189"/>
                </a:cubicBezTo>
                <a:cubicBezTo>
                  <a:pt x="4849" y="18189"/>
                  <a:pt x="4849" y="18189"/>
                  <a:pt x="4849" y="18189"/>
                </a:cubicBezTo>
                <a:cubicBezTo>
                  <a:pt x="5290" y="18189"/>
                  <a:pt x="5290" y="18189"/>
                  <a:pt x="5290" y="18189"/>
                </a:cubicBezTo>
                <a:cubicBezTo>
                  <a:pt x="5290" y="18303"/>
                  <a:pt x="5290" y="18303"/>
                  <a:pt x="5290" y="18303"/>
                </a:cubicBezTo>
                <a:cubicBezTo>
                  <a:pt x="5731" y="18417"/>
                  <a:pt x="5731" y="18417"/>
                  <a:pt x="5731" y="18417"/>
                </a:cubicBezTo>
                <a:cubicBezTo>
                  <a:pt x="5290" y="18303"/>
                  <a:pt x="5290" y="18303"/>
                  <a:pt x="5290" y="18303"/>
                </a:cubicBezTo>
                <a:cubicBezTo>
                  <a:pt x="4849" y="18303"/>
                  <a:pt x="4849" y="18303"/>
                  <a:pt x="4849" y="18303"/>
                </a:cubicBezTo>
                <a:cubicBezTo>
                  <a:pt x="4408" y="18189"/>
                  <a:pt x="4408" y="18189"/>
                  <a:pt x="4408" y="18189"/>
                </a:cubicBezTo>
                <a:close/>
                <a:moveTo>
                  <a:pt x="4408" y="18303"/>
                </a:moveTo>
                <a:cubicBezTo>
                  <a:pt x="4408" y="18303"/>
                  <a:pt x="4408" y="18303"/>
                  <a:pt x="4408" y="18303"/>
                </a:cubicBezTo>
                <a:cubicBezTo>
                  <a:pt x="4849" y="18417"/>
                  <a:pt x="4849" y="18417"/>
                  <a:pt x="4849" y="18417"/>
                </a:cubicBezTo>
                <a:cubicBezTo>
                  <a:pt x="5290" y="18531"/>
                  <a:pt x="5290" y="18531"/>
                  <a:pt x="5290" y="18531"/>
                </a:cubicBezTo>
                <a:cubicBezTo>
                  <a:pt x="5290" y="18644"/>
                  <a:pt x="5290" y="18644"/>
                  <a:pt x="5290" y="18644"/>
                </a:cubicBezTo>
                <a:cubicBezTo>
                  <a:pt x="4849" y="18644"/>
                  <a:pt x="4849" y="18644"/>
                  <a:pt x="4849" y="18644"/>
                </a:cubicBezTo>
                <a:cubicBezTo>
                  <a:pt x="4408" y="18417"/>
                  <a:pt x="4408" y="18417"/>
                  <a:pt x="4408" y="18417"/>
                </a:cubicBezTo>
                <a:cubicBezTo>
                  <a:pt x="4408" y="18303"/>
                  <a:pt x="4408" y="18303"/>
                  <a:pt x="4408" y="18303"/>
                </a:cubicBezTo>
                <a:close/>
                <a:moveTo>
                  <a:pt x="4849" y="18758"/>
                </a:moveTo>
                <a:cubicBezTo>
                  <a:pt x="4408" y="18872"/>
                  <a:pt x="4408" y="18872"/>
                  <a:pt x="4408" y="18872"/>
                </a:cubicBezTo>
                <a:cubicBezTo>
                  <a:pt x="3967" y="18758"/>
                  <a:pt x="3967" y="18758"/>
                  <a:pt x="3967" y="18758"/>
                </a:cubicBezTo>
                <a:cubicBezTo>
                  <a:pt x="4408" y="18758"/>
                  <a:pt x="4408" y="18758"/>
                  <a:pt x="4408" y="18758"/>
                </a:cubicBezTo>
                <a:cubicBezTo>
                  <a:pt x="4408" y="18644"/>
                  <a:pt x="4408" y="18644"/>
                  <a:pt x="4408" y="18644"/>
                </a:cubicBezTo>
                <a:cubicBezTo>
                  <a:pt x="4408" y="18644"/>
                  <a:pt x="4408" y="18644"/>
                  <a:pt x="4408" y="18644"/>
                </a:cubicBezTo>
                <a:cubicBezTo>
                  <a:pt x="4408" y="18531"/>
                  <a:pt x="4408" y="18531"/>
                  <a:pt x="4408" y="18531"/>
                </a:cubicBezTo>
                <a:cubicBezTo>
                  <a:pt x="4849" y="18644"/>
                  <a:pt x="4849" y="18644"/>
                  <a:pt x="4849" y="18644"/>
                </a:cubicBezTo>
                <a:cubicBezTo>
                  <a:pt x="4849" y="18644"/>
                  <a:pt x="4849" y="18644"/>
                  <a:pt x="4849" y="18644"/>
                </a:cubicBezTo>
                <a:cubicBezTo>
                  <a:pt x="5731" y="18758"/>
                  <a:pt x="5731" y="18758"/>
                  <a:pt x="5731" y="18758"/>
                </a:cubicBezTo>
                <a:cubicBezTo>
                  <a:pt x="5731" y="18758"/>
                  <a:pt x="5731" y="18758"/>
                  <a:pt x="5731" y="18758"/>
                </a:cubicBezTo>
                <a:cubicBezTo>
                  <a:pt x="5290" y="18758"/>
                  <a:pt x="5290" y="18758"/>
                  <a:pt x="5290" y="18758"/>
                </a:cubicBezTo>
                <a:cubicBezTo>
                  <a:pt x="5290" y="18758"/>
                  <a:pt x="5290" y="18758"/>
                  <a:pt x="5290" y="18758"/>
                </a:cubicBezTo>
                <a:cubicBezTo>
                  <a:pt x="4849" y="18758"/>
                  <a:pt x="4849" y="18758"/>
                  <a:pt x="4849" y="18758"/>
                </a:cubicBezTo>
                <a:close/>
                <a:moveTo>
                  <a:pt x="5290" y="19213"/>
                </a:moveTo>
                <a:cubicBezTo>
                  <a:pt x="4849" y="19213"/>
                  <a:pt x="4849" y="19213"/>
                  <a:pt x="4849" y="19213"/>
                </a:cubicBezTo>
                <a:cubicBezTo>
                  <a:pt x="4849" y="19099"/>
                  <a:pt x="4849" y="19099"/>
                  <a:pt x="4849" y="19099"/>
                </a:cubicBezTo>
                <a:cubicBezTo>
                  <a:pt x="4849" y="19099"/>
                  <a:pt x="4849" y="19099"/>
                  <a:pt x="4849" y="19099"/>
                </a:cubicBezTo>
                <a:cubicBezTo>
                  <a:pt x="4849" y="18985"/>
                  <a:pt x="4849" y="18985"/>
                  <a:pt x="4849" y="18985"/>
                </a:cubicBezTo>
                <a:cubicBezTo>
                  <a:pt x="4849" y="18985"/>
                  <a:pt x="4849" y="18985"/>
                  <a:pt x="4849" y="18985"/>
                </a:cubicBezTo>
                <a:cubicBezTo>
                  <a:pt x="4849" y="18985"/>
                  <a:pt x="4849" y="18985"/>
                  <a:pt x="4849" y="18985"/>
                </a:cubicBezTo>
                <a:cubicBezTo>
                  <a:pt x="4849" y="18985"/>
                  <a:pt x="4849" y="18985"/>
                  <a:pt x="4849" y="18985"/>
                </a:cubicBezTo>
                <a:cubicBezTo>
                  <a:pt x="5290" y="18985"/>
                  <a:pt x="5290" y="18985"/>
                  <a:pt x="5290" y="18985"/>
                </a:cubicBezTo>
                <a:cubicBezTo>
                  <a:pt x="5290" y="18985"/>
                  <a:pt x="5290" y="18985"/>
                  <a:pt x="5290" y="18985"/>
                </a:cubicBezTo>
                <a:cubicBezTo>
                  <a:pt x="5290" y="19099"/>
                  <a:pt x="5290" y="19099"/>
                  <a:pt x="5290" y="19099"/>
                </a:cubicBezTo>
                <a:cubicBezTo>
                  <a:pt x="4849" y="19099"/>
                  <a:pt x="4849" y="19099"/>
                  <a:pt x="4849" y="19099"/>
                </a:cubicBezTo>
                <a:cubicBezTo>
                  <a:pt x="5290" y="19213"/>
                  <a:pt x="5290" y="19213"/>
                  <a:pt x="5290" y="19213"/>
                </a:cubicBezTo>
                <a:close/>
                <a:moveTo>
                  <a:pt x="5290" y="18985"/>
                </a:moveTo>
                <a:cubicBezTo>
                  <a:pt x="5290" y="18985"/>
                  <a:pt x="5290" y="18985"/>
                  <a:pt x="5290" y="18985"/>
                </a:cubicBezTo>
                <a:cubicBezTo>
                  <a:pt x="5731" y="18985"/>
                  <a:pt x="5731" y="18985"/>
                  <a:pt x="5731" y="18985"/>
                </a:cubicBezTo>
                <a:cubicBezTo>
                  <a:pt x="5731" y="18985"/>
                  <a:pt x="5731" y="18985"/>
                  <a:pt x="5731" y="18985"/>
                </a:cubicBezTo>
                <a:cubicBezTo>
                  <a:pt x="5731" y="19099"/>
                  <a:pt x="5731" y="19099"/>
                  <a:pt x="5731" y="19099"/>
                </a:cubicBezTo>
                <a:cubicBezTo>
                  <a:pt x="5731" y="19099"/>
                  <a:pt x="5731" y="19099"/>
                  <a:pt x="5731" y="19099"/>
                </a:cubicBezTo>
                <a:cubicBezTo>
                  <a:pt x="5731" y="19213"/>
                  <a:pt x="5731" y="19213"/>
                  <a:pt x="5731" y="19213"/>
                </a:cubicBezTo>
                <a:cubicBezTo>
                  <a:pt x="5731" y="19213"/>
                  <a:pt x="5731" y="19213"/>
                  <a:pt x="5731" y="19213"/>
                </a:cubicBezTo>
                <a:cubicBezTo>
                  <a:pt x="5290" y="19099"/>
                  <a:pt x="5290" y="19099"/>
                  <a:pt x="5290" y="19099"/>
                </a:cubicBezTo>
                <a:cubicBezTo>
                  <a:pt x="5290" y="19099"/>
                  <a:pt x="5290" y="19099"/>
                  <a:pt x="5290" y="19099"/>
                </a:cubicBezTo>
                <a:cubicBezTo>
                  <a:pt x="5290" y="18985"/>
                  <a:pt x="5290" y="18985"/>
                  <a:pt x="5290" y="18985"/>
                </a:cubicBezTo>
                <a:close/>
                <a:moveTo>
                  <a:pt x="6171" y="19099"/>
                </a:moveTo>
                <a:cubicBezTo>
                  <a:pt x="6612" y="19099"/>
                  <a:pt x="6612" y="19099"/>
                  <a:pt x="6612" y="19099"/>
                </a:cubicBezTo>
                <a:cubicBezTo>
                  <a:pt x="6612" y="19213"/>
                  <a:pt x="6612" y="19213"/>
                  <a:pt x="6612" y="19213"/>
                </a:cubicBezTo>
                <a:cubicBezTo>
                  <a:pt x="6171" y="19213"/>
                  <a:pt x="6171" y="19213"/>
                  <a:pt x="6171" y="19213"/>
                </a:cubicBezTo>
                <a:cubicBezTo>
                  <a:pt x="6171" y="19099"/>
                  <a:pt x="6171" y="19099"/>
                  <a:pt x="6171" y="19099"/>
                </a:cubicBezTo>
                <a:cubicBezTo>
                  <a:pt x="6171" y="19099"/>
                  <a:pt x="6171" y="19099"/>
                  <a:pt x="6171" y="19099"/>
                </a:cubicBezTo>
                <a:close/>
                <a:moveTo>
                  <a:pt x="5731" y="19440"/>
                </a:moveTo>
                <a:cubicBezTo>
                  <a:pt x="5731" y="19440"/>
                  <a:pt x="5731" y="19440"/>
                  <a:pt x="5731" y="19440"/>
                </a:cubicBezTo>
                <a:cubicBezTo>
                  <a:pt x="5731" y="19326"/>
                  <a:pt x="5731" y="19326"/>
                  <a:pt x="5731" y="19326"/>
                </a:cubicBezTo>
                <a:cubicBezTo>
                  <a:pt x="5731" y="19326"/>
                  <a:pt x="5731" y="19326"/>
                  <a:pt x="5731" y="19326"/>
                </a:cubicBezTo>
                <a:cubicBezTo>
                  <a:pt x="5731" y="19213"/>
                  <a:pt x="5731" y="19213"/>
                  <a:pt x="5731" y="19213"/>
                </a:cubicBezTo>
                <a:cubicBezTo>
                  <a:pt x="5731" y="19213"/>
                  <a:pt x="5731" y="19213"/>
                  <a:pt x="5731" y="19213"/>
                </a:cubicBezTo>
                <a:cubicBezTo>
                  <a:pt x="6171" y="19326"/>
                  <a:pt x="6171" y="19326"/>
                  <a:pt x="6171" y="19326"/>
                </a:cubicBezTo>
                <a:cubicBezTo>
                  <a:pt x="5731" y="19440"/>
                  <a:pt x="5731" y="19440"/>
                  <a:pt x="5731" y="19440"/>
                </a:cubicBezTo>
                <a:close/>
                <a:moveTo>
                  <a:pt x="7053" y="19099"/>
                </a:moveTo>
                <a:cubicBezTo>
                  <a:pt x="6612" y="19099"/>
                  <a:pt x="6612" y="19099"/>
                  <a:pt x="6612" y="19099"/>
                </a:cubicBezTo>
                <a:cubicBezTo>
                  <a:pt x="6171" y="19099"/>
                  <a:pt x="6171" y="19099"/>
                  <a:pt x="6171" y="19099"/>
                </a:cubicBezTo>
                <a:cubicBezTo>
                  <a:pt x="6171" y="18872"/>
                  <a:pt x="6171" y="18872"/>
                  <a:pt x="6171" y="18872"/>
                </a:cubicBezTo>
                <a:cubicBezTo>
                  <a:pt x="6612" y="18872"/>
                  <a:pt x="6612" y="18872"/>
                  <a:pt x="6612" y="18872"/>
                </a:cubicBezTo>
                <a:cubicBezTo>
                  <a:pt x="6612" y="18985"/>
                  <a:pt x="6612" y="18985"/>
                  <a:pt x="6612" y="18985"/>
                </a:cubicBezTo>
                <a:cubicBezTo>
                  <a:pt x="7053" y="19099"/>
                  <a:pt x="7053" y="19099"/>
                  <a:pt x="7053" y="19099"/>
                </a:cubicBezTo>
                <a:cubicBezTo>
                  <a:pt x="7053" y="19099"/>
                  <a:pt x="7053" y="19099"/>
                  <a:pt x="7053" y="19099"/>
                </a:cubicBezTo>
                <a:cubicBezTo>
                  <a:pt x="7053" y="19099"/>
                  <a:pt x="7053" y="19099"/>
                  <a:pt x="7053" y="19099"/>
                </a:cubicBezTo>
                <a:close/>
                <a:moveTo>
                  <a:pt x="7053" y="19326"/>
                </a:moveTo>
                <a:cubicBezTo>
                  <a:pt x="6612" y="19213"/>
                  <a:pt x="6612" y="19213"/>
                  <a:pt x="6612" y="19213"/>
                </a:cubicBezTo>
                <a:cubicBezTo>
                  <a:pt x="6612" y="19213"/>
                  <a:pt x="6612" y="19213"/>
                  <a:pt x="6612" y="19213"/>
                </a:cubicBezTo>
                <a:cubicBezTo>
                  <a:pt x="7053" y="19213"/>
                  <a:pt x="7053" y="19213"/>
                  <a:pt x="7053" y="19213"/>
                </a:cubicBezTo>
                <a:cubicBezTo>
                  <a:pt x="7053" y="19326"/>
                  <a:pt x="7053" y="19326"/>
                  <a:pt x="7053" y="19326"/>
                </a:cubicBezTo>
                <a:cubicBezTo>
                  <a:pt x="7053" y="19326"/>
                  <a:pt x="7053" y="19326"/>
                  <a:pt x="7053" y="19326"/>
                </a:cubicBezTo>
                <a:close/>
                <a:moveTo>
                  <a:pt x="7053" y="19440"/>
                </a:moveTo>
                <a:cubicBezTo>
                  <a:pt x="6612" y="19326"/>
                  <a:pt x="6612" y="19326"/>
                  <a:pt x="6612" y="19326"/>
                </a:cubicBezTo>
                <a:cubicBezTo>
                  <a:pt x="6612" y="19326"/>
                  <a:pt x="6612" y="19326"/>
                  <a:pt x="6612" y="19326"/>
                </a:cubicBezTo>
                <a:cubicBezTo>
                  <a:pt x="6612" y="19213"/>
                  <a:pt x="6612" y="19213"/>
                  <a:pt x="6612" y="19213"/>
                </a:cubicBezTo>
                <a:cubicBezTo>
                  <a:pt x="7053" y="19326"/>
                  <a:pt x="7053" y="19326"/>
                  <a:pt x="7053" y="19326"/>
                </a:cubicBezTo>
                <a:cubicBezTo>
                  <a:pt x="7053" y="19440"/>
                  <a:pt x="7053" y="19440"/>
                  <a:pt x="7053" y="19440"/>
                </a:cubicBezTo>
                <a:cubicBezTo>
                  <a:pt x="7053" y="19440"/>
                  <a:pt x="7053" y="19440"/>
                  <a:pt x="7053" y="19440"/>
                </a:cubicBezTo>
                <a:close/>
                <a:moveTo>
                  <a:pt x="7494" y="19667"/>
                </a:moveTo>
                <a:cubicBezTo>
                  <a:pt x="7494" y="19667"/>
                  <a:pt x="7494" y="19667"/>
                  <a:pt x="7494" y="19667"/>
                </a:cubicBezTo>
                <a:cubicBezTo>
                  <a:pt x="7053" y="19554"/>
                  <a:pt x="7053" y="19554"/>
                  <a:pt x="7053" y="19554"/>
                </a:cubicBezTo>
                <a:cubicBezTo>
                  <a:pt x="7053" y="19554"/>
                  <a:pt x="7053" y="19554"/>
                  <a:pt x="7053" y="19554"/>
                </a:cubicBezTo>
                <a:cubicBezTo>
                  <a:pt x="6612" y="19554"/>
                  <a:pt x="6612" y="19554"/>
                  <a:pt x="6612" y="19554"/>
                </a:cubicBezTo>
                <a:cubicBezTo>
                  <a:pt x="6612" y="19554"/>
                  <a:pt x="6612" y="19554"/>
                  <a:pt x="6612" y="19554"/>
                </a:cubicBezTo>
                <a:cubicBezTo>
                  <a:pt x="7053" y="19554"/>
                  <a:pt x="7053" y="19554"/>
                  <a:pt x="7053" y="19554"/>
                </a:cubicBezTo>
                <a:cubicBezTo>
                  <a:pt x="7053" y="19554"/>
                  <a:pt x="7053" y="19554"/>
                  <a:pt x="7053" y="19554"/>
                </a:cubicBezTo>
                <a:cubicBezTo>
                  <a:pt x="7494" y="19554"/>
                  <a:pt x="7494" y="19554"/>
                  <a:pt x="7494" y="19554"/>
                </a:cubicBezTo>
                <a:cubicBezTo>
                  <a:pt x="7494" y="19554"/>
                  <a:pt x="7494" y="19554"/>
                  <a:pt x="7494" y="19554"/>
                </a:cubicBezTo>
                <a:cubicBezTo>
                  <a:pt x="7494" y="19667"/>
                  <a:pt x="7494" y="19667"/>
                  <a:pt x="7494" y="19667"/>
                </a:cubicBezTo>
                <a:close/>
                <a:moveTo>
                  <a:pt x="8816" y="20122"/>
                </a:moveTo>
                <a:cubicBezTo>
                  <a:pt x="8376" y="20122"/>
                  <a:pt x="8376" y="20122"/>
                  <a:pt x="8376" y="20122"/>
                </a:cubicBezTo>
                <a:cubicBezTo>
                  <a:pt x="7935" y="20122"/>
                  <a:pt x="7935" y="20122"/>
                  <a:pt x="7935" y="20122"/>
                </a:cubicBezTo>
                <a:cubicBezTo>
                  <a:pt x="7494" y="20122"/>
                  <a:pt x="7494" y="20122"/>
                  <a:pt x="7494" y="20122"/>
                </a:cubicBezTo>
                <a:cubicBezTo>
                  <a:pt x="7494" y="20008"/>
                  <a:pt x="7494" y="20008"/>
                  <a:pt x="7494" y="20008"/>
                </a:cubicBezTo>
                <a:cubicBezTo>
                  <a:pt x="7053" y="20008"/>
                  <a:pt x="7053" y="20008"/>
                  <a:pt x="7053" y="20008"/>
                </a:cubicBezTo>
                <a:cubicBezTo>
                  <a:pt x="6612" y="20008"/>
                  <a:pt x="6612" y="20008"/>
                  <a:pt x="6612" y="20008"/>
                </a:cubicBezTo>
                <a:cubicBezTo>
                  <a:pt x="6171" y="19895"/>
                  <a:pt x="6171" y="19895"/>
                  <a:pt x="6171" y="19895"/>
                </a:cubicBezTo>
                <a:cubicBezTo>
                  <a:pt x="6171" y="19781"/>
                  <a:pt x="6171" y="19781"/>
                  <a:pt x="6171" y="19781"/>
                </a:cubicBezTo>
                <a:cubicBezTo>
                  <a:pt x="6171" y="19781"/>
                  <a:pt x="6171" y="19781"/>
                  <a:pt x="6171" y="19781"/>
                </a:cubicBezTo>
                <a:cubicBezTo>
                  <a:pt x="6612" y="19781"/>
                  <a:pt x="6612" y="19781"/>
                  <a:pt x="6612" y="19781"/>
                </a:cubicBezTo>
                <a:cubicBezTo>
                  <a:pt x="7053" y="19895"/>
                  <a:pt x="7053" y="19895"/>
                  <a:pt x="7053" y="19895"/>
                </a:cubicBezTo>
                <a:cubicBezTo>
                  <a:pt x="7053" y="19895"/>
                  <a:pt x="7053" y="19895"/>
                  <a:pt x="7053" y="19895"/>
                </a:cubicBezTo>
                <a:cubicBezTo>
                  <a:pt x="7494" y="19895"/>
                  <a:pt x="7494" y="19895"/>
                  <a:pt x="7494" y="19895"/>
                </a:cubicBezTo>
                <a:cubicBezTo>
                  <a:pt x="7935" y="19895"/>
                  <a:pt x="7935" y="19895"/>
                  <a:pt x="7935" y="19895"/>
                </a:cubicBezTo>
                <a:cubicBezTo>
                  <a:pt x="8376" y="20008"/>
                  <a:pt x="8376" y="20008"/>
                  <a:pt x="8376" y="20008"/>
                </a:cubicBezTo>
                <a:cubicBezTo>
                  <a:pt x="8816" y="20008"/>
                  <a:pt x="8816" y="20008"/>
                  <a:pt x="8816" y="20008"/>
                </a:cubicBezTo>
                <a:cubicBezTo>
                  <a:pt x="8816" y="20008"/>
                  <a:pt x="8816" y="20008"/>
                  <a:pt x="8816" y="20008"/>
                </a:cubicBezTo>
                <a:cubicBezTo>
                  <a:pt x="9257" y="20122"/>
                  <a:pt x="9257" y="20122"/>
                  <a:pt x="9257" y="20122"/>
                </a:cubicBezTo>
                <a:cubicBezTo>
                  <a:pt x="9257" y="20122"/>
                  <a:pt x="9257" y="20122"/>
                  <a:pt x="9257" y="20122"/>
                </a:cubicBezTo>
                <a:cubicBezTo>
                  <a:pt x="9698" y="20122"/>
                  <a:pt x="9698" y="20122"/>
                  <a:pt x="9698" y="20122"/>
                </a:cubicBezTo>
                <a:cubicBezTo>
                  <a:pt x="9257" y="20122"/>
                  <a:pt x="9257" y="20122"/>
                  <a:pt x="9257" y="20122"/>
                </a:cubicBezTo>
                <a:cubicBezTo>
                  <a:pt x="9257" y="20122"/>
                  <a:pt x="9257" y="20122"/>
                  <a:pt x="9257" y="20122"/>
                </a:cubicBezTo>
                <a:cubicBezTo>
                  <a:pt x="8816" y="20122"/>
                  <a:pt x="8816" y="20122"/>
                  <a:pt x="8816" y="20122"/>
                </a:cubicBezTo>
                <a:close/>
                <a:moveTo>
                  <a:pt x="7494" y="20122"/>
                </a:moveTo>
                <a:cubicBezTo>
                  <a:pt x="7494" y="20122"/>
                  <a:pt x="7494" y="20236"/>
                  <a:pt x="7494" y="20236"/>
                </a:cubicBezTo>
                <a:cubicBezTo>
                  <a:pt x="7053" y="20236"/>
                  <a:pt x="7053" y="20236"/>
                  <a:pt x="7053" y="20236"/>
                </a:cubicBezTo>
                <a:cubicBezTo>
                  <a:pt x="7494" y="20122"/>
                  <a:pt x="7494" y="20122"/>
                  <a:pt x="7494" y="20122"/>
                </a:cubicBezTo>
                <a:close/>
                <a:moveTo>
                  <a:pt x="10139" y="20577"/>
                </a:moveTo>
                <a:cubicBezTo>
                  <a:pt x="10139" y="20577"/>
                  <a:pt x="10139" y="20577"/>
                  <a:pt x="10139" y="20577"/>
                </a:cubicBezTo>
                <a:cubicBezTo>
                  <a:pt x="10580" y="20577"/>
                  <a:pt x="10580" y="20577"/>
                  <a:pt x="10580" y="20577"/>
                </a:cubicBezTo>
                <a:cubicBezTo>
                  <a:pt x="10139" y="20577"/>
                  <a:pt x="10139" y="20577"/>
                  <a:pt x="10139" y="20577"/>
                </a:cubicBezTo>
                <a:cubicBezTo>
                  <a:pt x="10139" y="20577"/>
                  <a:pt x="10139" y="20577"/>
                  <a:pt x="10139" y="20577"/>
                </a:cubicBezTo>
                <a:cubicBezTo>
                  <a:pt x="10139" y="20577"/>
                  <a:pt x="10139" y="20577"/>
                  <a:pt x="10139" y="20577"/>
                </a:cubicBezTo>
                <a:close/>
                <a:moveTo>
                  <a:pt x="11020" y="20577"/>
                </a:moveTo>
                <a:cubicBezTo>
                  <a:pt x="11020" y="20691"/>
                  <a:pt x="11020" y="20691"/>
                  <a:pt x="11020" y="20691"/>
                </a:cubicBezTo>
                <a:cubicBezTo>
                  <a:pt x="10580" y="20577"/>
                  <a:pt x="10580" y="20577"/>
                  <a:pt x="10580" y="20577"/>
                </a:cubicBezTo>
                <a:cubicBezTo>
                  <a:pt x="10580" y="20577"/>
                  <a:pt x="10580" y="20577"/>
                  <a:pt x="10580" y="20577"/>
                </a:cubicBezTo>
                <a:cubicBezTo>
                  <a:pt x="10139" y="20463"/>
                  <a:pt x="10139" y="20463"/>
                  <a:pt x="10139" y="20463"/>
                </a:cubicBezTo>
                <a:cubicBezTo>
                  <a:pt x="9698" y="20463"/>
                  <a:pt x="9698" y="20463"/>
                  <a:pt x="9698" y="20463"/>
                </a:cubicBezTo>
                <a:cubicBezTo>
                  <a:pt x="9698" y="20463"/>
                  <a:pt x="9698" y="20463"/>
                  <a:pt x="9698" y="20463"/>
                </a:cubicBezTo>
                <a:cubicBezTo>
                  <a:pt x="9257" y="20349"/>
                  <a:pt x="9257" y="20349"/>
                  <a:pt x="9257" y="20349"/>
                </a:cubicBezTo>
                <a:cubicBezTo>
                  <a:pt x="8816" y="20349"/>
                  <a:pt x="8816" y="20349"/>
                  <a:pt x="8816" y="20349"/>
                </a:cubicBezTo>
                <a:cubicBezTo>
                  <a:pt x="8816" y="20349"/>
                  <a:pt x="8816" y="20349"/>
                  <a:pt x="8816" y="20349"/>
                </a:cubicBezTo>
                <a:cubicBezTo>
                  <a:pt x="8376" y="20236"/>
                  <a:pt x="8376" y="20236"/>
                  <a:pt x="8376" y="20236"/>
                </a:cubicBezTo>
                <a:cubicBezTo>
                  <a:pt x="8376" y="20236"/>
                  <a:pt x="8376" y="20236"/>
                  <a:pt x="8376" y="20236"/>
                </a:cubicBezTo>
                <a:cubicBezTo>
                  <a:pt x="8376" y="20122"/>
                  <a:pt x="8376" y="20122"/>
                  <a:pt x="8376" y="20122"/>
                </a:cubicBezTo>
                <a:cubicBezTo>
                  <a:pt x="8816" y="20122"/>
                  <a:pt x="8816" y="20122"/>
                  <a:pt x="8816" y="20122"/>
                </a:cubicBezTo>
                <a:cubicBezTo>
                  <a:pt x="8816" y="20236"/>
                  <a:pt x="8816" y="20236"/>
                  <a:pt x="8816" y="20236"/>
                </a:cubicBezTo>
                <a:cubicBezTo>
                  <a:pt x="9257" y="20236"/>
                  <a:pt x="9257" y="20236"/>
                  <a:pt x="9257" y="20236"/>
                </a:cubicBezTo>
                <a:cubicBezTo>
                  <a:pt x="9698" y="20236"/>
                  <a:pt x="9698" y="20236"/>
                  <a:pt x="9698" y="20236"/>
                </a:cubicBezTo>
                <a:cubicBezTo>
                  <a:pt x="9698" y="20236"/>
                  <a:pt x="9698" y="20236"/>
                  <a:pt x="9698" y="20236"/>
                </a:cubicBezTo>
                <a:cubicBezTo>
                  <a:pt x="10580" y="20236"/>
                  <a:pt x="10580" y="20236"/>
                  <a:pt x="10580" y="20236"/>
                </a:cubicBezTo>
                <a:cubicBezTo>
                  <a:pt x="10580" y="20349"/>
                  <a:pt x="10580" y="20349"/>
                  <a:pt x="10580" y="20349"/>
                </a:cubicBezTo>
                <a:cubicBezTo>
                  <a:pt x="10580" y="20349"/>
                  <a:pt x="10580" y="20349"/>
                  <a:pt x="10580" y="20349"/>
                </a:cubicBezTo>
                <a:cubicBezTo>
                  <a:pt x="11020" y="20349"/>
                  <a:pt x="11020" y="20349"/>
                  <a:pt x="11020" y="20349"/>
                </a:cubicBezTo>
                <a:cubicBezTo>
                  <a:pt x="11461" y="20349"/>
                  <a:pt x="11461" y="20349"/>
                  <a:pt x="11461" y="20349"/>
                </a:cubicBezTo>
                <a:cubicBezTo>
                  <a:pt x="11461" y="20463"/>
                  <a:pt x="11461" y="20463"/>
                  <a:pt x="11461" y="20463"/>
                </a:cubicBezTo>
                <a:cubicBezTo>
                  <a:pt x="11461" y="20463"/>
                  <a:pt x="11461" y="20463"/>
                  <a:pt x="11461" y="20463"/>
                </a:cubicBezTo>
                <a:cubicBezTo>
                  <a:pt x="11020" y="20463"/>
                  <a:pt x="11020" y="20463"/>
                  <a:pt x="11020" y="20463"/>
                </a:cubicBezTo>
                <a:cubicBezTo>
                  <a:pt x="11461" y="20463"/>
                  <a:pt x="11461" y="20463"/>
                  <a:pt x="11461" y="20463"/>
                </a:cubicBezTo>
                <a:cubicBezTo>
                  <a:pt x="11461" y="20463"/>
                  <a:pt x="11461" y="20463"/>
                  <a:pt x="11461" y="20463"/>
                </a:cubicBezTo>
                <a:cubicBezTo>
                  <a:pt x="11020" y="20577"/>
                  <a:pt x="11020" y="20577"/>
                  <a:pt x="11020" y="20577"/>
                </a:cubicBezTo>
                <a:cubicBezTo>
                  <a:pt x="11020" y="20577"/>
                  <a:pt x="11020" y="20577"/>
                  <a:pt x="11020" y="20577"/>
                </a:cubicBezTo>
                <a:close/>
                <a:moveTo>
                  <a:pt x="11461" y="20577"/>
                </a:moveTo>
                <a:cubicBezTo>
                  <a:pt x="11461" y="20691"/>
                  <a:pt x="11461" y="20691"/>
                  <a:pt x="11461" y="20691"/>
                </a:cubicBezTo>
                <a:cubicBezTo>
                  <a:pt x="11461" y="20691"/>
                  <a:pt x="11461" y="20691"/>
                  <a:pt x="11461" y="20691"/>
                </a:cubicBezTo>
                <a:cubicBezTo>
                  <a:pt x="11461" y="20691"/>
                  <a:pt x="11461" y="20691"/>
                  <a:pt x="11461" y="20691"/>
                </a:cubicBezTo>
                <a:cubicBezTo>
                  <a:pt x="11902" y="20577"/>
                  <a:pt x="11902" y="20577"/>
                  <a:pt x="11902" y="20577"/>
                </a:cubicBezTo>
                <a:cubicBezTo>
                  <a:pt x="11902" y="20577"/>
                  <a:pt x="11902" y="20577"/>
                  <a:pt x="11902" y="20577"/>
                </a:cubicBezTo>
                <a:cubicBezTo>
                  <a:pt x="11902" y="20577"/>
                  <a:pt x="11902" y="20577"/>
                  <a:pt x="11902" y="20577"/>
                </a:cubicBezTo>
                <a:cubicBezTo>
                  <a:pt x="11461" y="20577"/>
                  <a:pt x="11461" y="20577"/>
                  <a:pt x="11461" y="20577"/>
                </a:cubicBezTo>
                <a:close/>
                <a:moveTo>
                  <a:pt x="13665" y="20463"/>
                </a:moveTo>
                <a:cubicBezTo>
                  <a:pt x="13665" y="20577"/>
                  <a:pt x="13665" y="20577"/>
                  <a:pt x="13665" y="20577"/>
                </a:cubicBezTo>
                <a:cubicBezTo>
                  <a:pt x="13665" y="20691"/>
                  <a:pt x="13665" y="20691"/>
                  <a:pt x="13665" y="20691"/>
                </a:cubicBezTo>
                <a:cubicBezTo>
                  <a:pt x="13665" y="20691"/>
                  <a:pt x="13665" y="20691"/>
                  <a:pt x="13665" y="20691"/>
                </a:cubicBezTo>
                <a:cubicBezTo>
                  <a:pt x="13224" y="20691"/>
                  <a:pt x="13224" y="20691"/>
                  <a:pt x="13224" y="20691"/>
                </a:cubicBezTo>
                <a:cubicBezTo>
                  <a:pt x="13224" y="20577"/>
                  <a:pt x="13224" y="20577"/>
                  <a:pt x="13224" y="20577"/>
                </a:cubicBezTo>
                <a:cubicBezTo>
                  <a:pt x="12784" y="20691"/>
                  <a:pt x="12784" y="20691"/>
                  <a:pt x="12784" y="20691"/>
                </a:cubicBezTo>
                <a:cubicBezTo>
                  <a:pt x="12784" y="20577"/>
                  <a:pt x="12784" y="20577"/>
                  <a:pt x="12784" y="20577"/>
                </a:cubicBezTo>
                <a:cubicBezTo>
                  <a:pt x="12343" y="20577"/>
                  <a:pt x="12343" y="20577"/>
                  <a:pt x="12343" y="20577"/>
                </a:cubicBezTo>
                <a:cubicBezTo>
                  <a:pt x="12343" y="20577"/>
                  <a:pt x="12343" y="20577"/>
                  <a:pt x="12343" y="20577"/>
                </a:cubicBezTo>
                <a:cubicBezTo>
                  <a:pt x="11902" y="20577"/>
                  <a:pt x="11902" y="20577"/>
                  <a:pt x="11902" y="20577"/>
                </a:cubicBezTo>
                <a:cubicBezTo>
                  <a:pt x="11902" y="20577"/>
                  <a:pt x="11902" y="20577"/>
                  <a:pt x="11902" y="20577"/>
                </a:cubicBezTo>
                <a:cubicBezTo>
                  <a:pt x="11902" y="20463"/>
                  <a:pt x="11902" y="20463"/>
                  <a:pt x="11902" y="20463"/>
                </a:cubicBezTo>
                <a:cubicBezTo>
                  <a:pt x="12343" y="20463"/>
                  <a:pt x="12343" y="20463"/>
                  <a:pt x="12343" y="20463"/>
                </a:cubicBezTo>
                <a:cubicBezTo>
                  <a:pt x="12343" y="20463"/>
                  <a:pt x="12343" y="20463"/>
                  <a:pt x="12343" y="20463"/>
                </a:cubicBezTo>
                <a:cubicBezTo>
                  <a:pt x="13224" y="20463"/>
                  <a:pt x="13224" y="20463"/>
                  <a:pt x="13224" y="20463"/>
                </a:cubicBezTo>
                <a:cubicBezTo>
                  <a:pt x="13224" y="20577"/>
                  <a:pt x="13224" y="20577"/>
                  <a:pt x="13224" y="20577"/>
                </a:cubicBezTo>
                <a:cubicBezTo>
                  <a:pt x="13224" y="20463"/>
                  <a:pt x="13224" y="20463"/>
                  <a:pt x="13224" y="20463"/>
                </a:cubicBezTo>
                <a:cubicBezTo>
                  <a:pt x="13665" y="20463"/>
                  <a:pt x="13665" y="20463"/>
                  <a:pt x="13665" y="20463"/>
                </a:cubicBezTo>
                <a:cubicBezTo>
                  <a:pt x="13665" y="20463"/>
                  <a:pt x="13665" y="20463"/>
                  <a:pt x="13665" y="20463"/>
                </a:cubicBezTo>
                <a:close/>
                <a:moveTo>
                  <a:pt x="14988" y="20463"/>
                </a:moveTo>
                <a:cubicBezTo>
                  <a:pt x="14547" y="20463"/>
                  <a:pt x="14547" y="20463"/>
                  <a:pt x="14547" y="20463"/>
                </a:cubicBezTo>
                <a:cubicBezTo>
                  <a:pt x="14547" y="20349"/>
                  <a:pt x="14547" y="20349"/>
                  <a:pt x="14547" y="20349"/>
                </a:cubicBezTo>
                <a:cubicBezTo>
                  <a:pt x="14547" y="20349"/>
                  <a:pt x="14547" y="20349"/>
                  <a:pt x="14547" y="20349"/>
                </a:cubicBezTo>
                <a:cubicBezTo>
                  <a:pt x="14547" y="20236"/>
                  <a:pt x="14547" y="20236"/>
                  <a:pt x="14547" y="20236"/>
                </a:cubicBezTo>
                <a:cubicBezTo>
                  <a:pt x="14106" y="20236"/>
                  <a:pt x="14106" y="20236"/>
                  <a:pt x="14106" y="20236"/>
                </a:cubicBezTo>
                <a:cubicBezTo>
                  <a:pt x="14106" y="20122"/>
                  <a:pt x="14106" y="20122"/>
                  <a:pt x="14106" y="20122"/>
                </a:cubicBezTo>
                <a:cubicBezTo>
                  <a:pt x="14106" y="20008"/>
                  <a:pt x="14106" y="20008"/>
                  <a:pt x="14106" y="20008"/>
                </a:cubicBezTo>
                <a:cubicBezTo>
                  <a:pt x="14106" y="20122"/>
                  <a:pt x="14106" y="20122"/>
                  <a:pt x="14106" y="20122"/>
                </a:cubicBezTo>
                <a:cubicBezTo>
                  <a:pt x="13665" y="20236"/>
                  <a:pt x="13665" y="20236"/>
                  <a:pt x="13665" y="20236"/>
                </a:cubicBezTo>
                <a:cubicBezTo>
                  <a:pt x="14106" y="20349"/>
                  <a:pt x="14106" y="20349"/>
                  <a:pt x="14106" y="20349"/>
                </a:cubicBezTo>
                <a:cubicBezTo>
                  <a:pt x="13665" y="20349"/>
                  <a:pt x="13665" y="20349"/>
                  <a:pt x="13665" y="20349"/>
                </a:cubicBezTo>
                <a:cubicBezTo>
                  <a:pt x="13665" y="20463"/>
                  <a:pt x="13665" y="20463"/>
                  <a:pt x="13665" y="20463"/>
                </a:cubicBezTo>
                <a:cubicBezTo>
                  <a:pt x="14106" y="20463"/>
                  <a:pt x="14106" y="20463"/>
                  <a:pt x="14106" y="20463"/>
                </a:cubicBezTo>
                <a:cubicBezTo>
                  <a:pt x="14547" y="20463"/>
                  <a:pt x="14547" y="20463"/>
                  <a:pt x="14547" y="20463"/>
                </a:cubicBezTo>
                <a:cubicBezTo>
                  <a:pt x="14547" y="20577"/>
                  <a:pt x="14547" y="20577"/>
                  <a:pt x="14547" y="20577"/>
                </a:cubicBezTo>
                <a:cubicBezTo>
                  <a:pt x="14988" y="20463"/>
                  <a:pt x="14988" y="20463"/>
                  <a:pt x="14988" y="20463"/>
                </a:cubicBezTo>
                <a:close/>
                <a:moveTo>
                  <a:pt x="13224" y="21145"/>
                </a:moveTo>
                <a:cubicBezTo>
                  <a:pt x="13665" y="21145"/>
                  <a:pt x="13665" y="21145"/>
                  <a:pt x="13665" y="21145"/>
                </a:cubicBezTo>
                <a:cubicBezTo>
                  <a:pt x="13665" y="21145"/>
                  <a:pt x="13665" y="21145"/>
                  <a:pt x="13665" y="21145"/>
                </a:cubicBezTo>
                <a:cubicBezTo>
                  <a:pt x="13665" y="21259"/>
                  <a:pt x="13665" y="21259"/>
                  <a:pt x="13665" y="21259"/>
                </a:cubicBezTo>
                <a:cubicBezTo>
                  <a:pt x="13224" y="21145"/>
                  <a:pt x="13224" y="21145"/>
                  <a:pt x="13224" y="21145"/>
                </a:cubicBezTo>
                <a:close/>
                <a:moveTo>
                  <a:pt x="13665" y="21032"/>
                </a:moveTo>
                <a:cubicBezTo>
                  <a:pt x="13224" y="21032"/>
                  <a:pt x="13224" y="21032"/>
                  <a:pt x="13224" y="21032"/>
                </a:cubicBezTo>
                <a:cubicBezTo>
                  <a:pt x="13665" y="21032"/>
                  <a:pt x="13665" y="21032"/>
                  <a:pt x="13665" y="21032"/>
                </a:cubicBezTo>
                <a:cubicBezTo>
                  <a:pt x="13665" y="21032"/>
                  <a:pt x="13665" y="21032"/>
                  <a:pt x="13665" y="21032"/>
                </a:cubicBezTo>
                <a:cubicBezTo>
                  <a:pt x="13665" y="21032"/>
                  <a:pt x="13665" y="21032"/>
                  <a:pt x="13665" y="21032"/>
                </a:cubicBezTo>
                <a:cubicBezTo>
                  <a:pt x="13665" y="21032"/>
                  <a:pt x="13665" y="21032"/>
                  <a:pt x="13665" y="21032"/>
                </a:cubicBezTo>
                <a:close/>
                <a:moveTo>
                  <a:pt x="21159" y="21600"/>
                </a:moveTo>
                <a:cubicBezTo>
                  <a:pt x="21159" y="21486"/>
                  <a:pt x="21159" y="21486"/>
                  <a:pt x="21159" y="21486"/>
                </a:cubicBezTo>
                <a:cubicBezTo>
                  <a:pt x="21159" y="21486"/>
                  <a:pt x="21159" y="21486"/>
                  <a:pt x="21159" y="21486"/>
                </a:cubicBezTo>
                <a:cubicBezTo>
                  <a:pt x="21159" y="21373"/>
                  <a:pt x="21159" y="21373"/>
                  <a:pt x="21159" y="21373"/>
                </a:cubicBezTo>
                <a:cubicBezTo>
                  <a:pt x="21159" y="21373"/>
                  <a:pt x="21159" y="21373"/>
                  <a:pt x="21159" y="21373"/>
                </a:cubicBezTo>
                <a:cubicBezTo>
                  <a:pt x="21600" y="21486"/>
                  <a:pt x="21600" y="21486"/>
                  <a:pt x="21600" y="21486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159" y="21600"/>
                  <a:pt x="21159" y="21600"/>
                  <a:pt x="21159" y="21600"/>
                </a:cubicBezTo>
                <a:close/>
                <a:moveTo>
                  <a:pt x="16310" y="21145"/>
                </a:moveTo>
                <a:cubicBezTo>
                  <a:pt x="16751" y="21032"/>
                  <a:pt x="16751" y="21032"/>
                  <a:pt x="16751" y="21032"/>
                </a:cubicBezTo>
                <a:cubicBezTo>
                  <a:pt x="16751" y="21032"/>
                  <a:pt x="16751" y="21032"/>
                  <a:pt x="16751" y="21032"/>
                </a:cubicBezTo>
                <a:cubicBezTo>
                  <a:pt x="17192" y="21032"/>
                  <a:pt x="17192" y="21032"/>
                  <a:pt x="17192" y="21032"/>
                </a:cubicBezTo>
                <a:cubicBezTo>
                  <a:pt x="17633" y="21032"/>
                  <a:pt x="17633" y="21032"/>
                  <a:pt x="17633" y="21032"/>
                </a:cubicBezTo>
                <a:cubicBezTo>
                  <a:pt x="18514" y="21032"/>
                  <a:pt x="18514" y="21032"/>
                  <a:pt x="18514" y="21032"/>
                </a:cubicBezTo>
                <a:cubicBezTo>
                  <a:pt x="18955" y="20918"/>
                  <a:pt x="18955" y="20918"/>
                  <a:pt x="18955" y="20918"/>
                </a:cubicBezTo>
                <a:cubicBezTo>
                  <a:pt x="19837" y="21032"/>
                  <a:pt x="19837" y="21032"/>
                  <a:pt x="19837" y="21032"/>
                </a:cubicBezTo>
                <a:cubicBezTo>
                  <a:pt x="20278" y="21032"/>
                  <a:pt x="20278" y="21032"/>
                  <a:pt x="20278" y="21032"/>
                </a:cubicBezTo>
                <a:cubicBezTo>
                  <a:pt x="20718" y="20918"/>
                  <a:pt x="20718" y="20918"/>
                  <a:pt x="20718" y="20918"/>
                </a:cubicBezTo>
                <a:cubicBezTo>
                  <a:pt x="21159" y="21032"/>
                  <a:pt x="21159" y="21032"/>
                  <a:pt x="21159" y="21032"/>
                </a:cubicBezTo>
                <a:cubicBezTo>
                  <a:pt x="21159" y="21032"/>
                  <a:pt x="21159" y="21032"/>
                  <a:pt x="21159" y="21032"/>
                </a:cubicBezTo>
                <a:cubicBezTo>
                  <a:pt x="21159" y="21145"/>
                  <a:pt x="21159" y="21145"/>
                  <a:pt x="21159" y="21145"/>
                </a:cubicBezTo>
                <a:cubicBezTo>
                  <a:pt x="21159" y="21145"/>
                  <a:pt x="21159" y="21145"/>
                  <a:pt x="21159" y="21145"/>
                </a:cubicBezTo>
                <a:cubicBezTo>
                  <a:pt x="20718" y="21259"/>
                  <a:pt x="20718" y="21259"/>
                  <a:pt x="20718" y="21259"/>
                </a:cubicBezTo>
                <a:cubicBezTo>
                  <a:pt x="20718" y="21145"/>
                  <a:pt x="20718" y="21145"/>
                  <a:pt x="20718" y="21145"/>
                </a:cubicBezTo>
                <a:cubicBezTo>
                  <a:pt x="20278" y="21145"/>
                  <a:pt x="20278" y="21145"/>
                  <a:pt x="20278" y="21145"/>
                </a:cubicBezTo>
                <a:cubicBezTo>
                  <a:pt x="19837" y="21145"/>
                  <a:pt x="19837" y="21145"/>
                  <a:pt x="19837" y="21145"/>
                </a:cubicBezTo>
                <a:cubicBezTo>
                  <a:pt x="19396" y="21145"/>
                  <a:pt x="19396" y="21145"/>
                  <a:pt x="19396" y="21145"/>
                </a:cubicBezTo>
                <a:cubicBezTo>
                  <a:pt x="19396" y="21145"/>
                  <a:pt x="19396" y="21145"/>
                  <a:pt x="19396" y="21145"/>
                </a:cubicBezTo>
                <a:cubicBezTo>
                  <a:pt x="19396" y="21032"/>
                  <a:pt x="19396" y="21032"/>
                  <a:pt x="19396" y="21032"/>
                </a:cubicBezTo>
                <a:cubicBezTo>
                  <a:pt x="18955" y="21032"/>
                  <a:pt x="18955" y="21032"/>
                  <a:pt x="18955" y="21032"/>
                </a:cubicBezTo>
                <a:cubicBezTo>
                  <a:pt x="18514" y="21145"/>
                  <a:pt x="18514" y="21145"/>
                  <a:pt x="18514" y="21145"/>
                </a:cubicBezTo>
                <a:cubicBezTo>
                  <a:pt x="18514" y="21145"/>
                  <a:pt x="18514" y="21145"/>
                  <a:pt x="18514" y="21145"/>
                </a:cubicBezTo>
                <a:cubicBezTo>
                  <a:pt x="18073" y="21145"/>
                  <a:pt x="18073" y="21145"/>
                  <a:pt x="18073" y="21145"/>
                </a:cubicBezTo>
                <a:cubicBezTo>
                  <a:pt x="18514" y="21259"/>
                  <a:pt x="18514" y="21259"/>
                  <a:pt x="18514" y="21259"/>
                </a:cubicBezTo>
                <a:cubicBezTo>
                  <a:pt x="18514" y="21145"/>
                  <a:pt x="18514" y="21145"/>
                  <a:pt x="18514" y="21145"/>
                </a:cubicBezTo>
                <a:cubicBezTo>
                  <a:pt x="18955" y="21259"/>
                  <a:pt x="18955" y="21259"/>
                  <a:pt x="18955" y="21259"/>
                </a:cubicBezTo>
                <a:cubicBezTo>
                  <a:pt x="18955" y="21259"/>
                  <a:pt x="18955" y="21259"/>
                  <a:pt x="18955" y="21259"/>
                </a:cubicBezTo>
                <a:cubicBezTo>
                  <a:pt x="18955" y="21259"/>
                  <a:pt x="18955" y="21259"/>
                  <a:pt x="18955" y="21259"/>
                </a:cubicBezTo>
                <a:cubicBezTo>
                  <a:pt x="19396" y="21373"/>
                  <a:pt x="19396" y="21373"/>
                  <a:pt x="19396" y="21373"/>
                </a:cubicBezTo>
                <a:cubicBezTo>
                  <a:pt x="19837" y="21373"/>
                  <a:pt x="19837" y="21373"/>
                  <a:pt x="19837" y="21373"/>
                </a:cubicBezTo>
                <a:cubicBezTo>
                  <a:pt x="19837" y="21486"/>
                  <a:pt x="19837" y="21486"/>
                  <a:pt x="19837" y="21486"/>
                </a:cubicBezTo>
                <a:cubicBezTo>
                  <a:pt x="19396" y="21486"/>
                  <a:pt x="19396" y="21486"/>
                  <a:pt x="19396" y="21486"/>
                </a:cubicBezTo>
                <a:cubicBezTo>
                  <a:pt x="18955" y="21373"/>
                  <a:pt x="18955" y="21373"/>
                  <a:pt x="18955" y="21373"/>
                </a:cubicBezTo>
                <a:cubicBezTo>
                  <a:pt x="18955" y="21373"/>
                  <a:pt x="18955" y="21373"/>
                  <a:pt x="18955" y="21373"/>
                </a:cubicBezTo>
                <a:cubicBezTo>
                  <a:pt x="18514" y="21373"/>
                  <a:pt x="18514" y="21373"/>
                  <a:pt x="18514" y="21373"/>
                </a:cubicBezTo>
                <a:cubicBezTo>
                  <a:pt x="18073" y="21373"/>
                  <a:pt x="18073" y="21373"/>
                  <a:pt x="18073" y="21373"/>
                </a:cubicBezTo>
                <a:cubicBezTo>
                  <a:pt x="18073" y="21259"/>
                  <a:pt x="18073" y="21259"/>
                  <a:pt x="18073" y="21259"/>
                </a:cubicBezTo>
                <a:cubicBezTo>
                  <a:pt x="17633" y="21259"/>
                  <a:pt x="17633" y="21259"/>
                  <a:pt x="17633" y="21259"/>
                </a:cubicBezTo>
                <a:cubicBezTo>
                  <a:pt x="17633" y="21373"/>
                  <a:pt x="17633" y="21373"/>
                  <a:pt x="17633" y="21373"/>
                </a:cubicBezTo>
                <a:cubicBezTo>
                  <a:pt x="18073" y="21373"/>
                  <a:pt x="18073" y="21373"/>
                  <a:pt x="18073" y="21373"/>
                </a:cubicBezTo>
                <a:cubicBezTo>
                  <a:pt x="18073" y="21486"/>
                  <a:pt x="18073" y="21486"/>
                  <a:pt x="18073" y="21486"/>
                </a:cubicBezTo>
                <a:cubicBezTo>
                  <a:pt x="17633" y="21486"/>
                  <a:pt x="17633" y="21486"/>
                  <a:pt x="17633" y="21486"/>
                </a:cubicBezTo>
                <a:cubicBezTo>
                  <a:pt x="17192" y="21373"/>
                  <a:pt x="17192" y="21373"/>
                  <a:pt x="17192" y="21373"/>
                </a:cubicBezTo>
                <a:cubicBezTo>
                  <a:pt x="17192" y="21373"/>
                  <a:pt x="17192" y="21373"/>
                  <a:pt x="17192" y="21373"/>
                </a:cubicBezTo>
                <a:cubicBezTo>
                  <a:pt x="16751" y="21373"/>
                  <a:pt x="16751" y="21373"/>
                  <a:pt x="16751" y="21373"/>
                </a:cubicBezTo>
                <a:cubicBezTo>
                  <a:pt x="16751" y="21373"/>
                  <a:pt x="16751" y="21373"/>
                  <a:pt x="16751" y="21373"/>
                </a:cubicBezTo>
                <a:cubicBezTo>
                  <a:pt x="16751" y="21259"/>
                  <a:pt x="16751" y="21259"/>
                  <a:pt x="16751" y="21259"/>
                </a:cubicBezTo>
                <a:cubicBezTo>
                  <a:pt x="16310" y="21373"/>
                  <a:pt x="16310" y="21373"/>
                  <a:pt x="16310" y="21373"/>
                </a:cubicBezTo>
                <a:cubicBezTo>
                  <a:pt x="16310" y="21259"/>
                  <a:pt x="16310" y="21259"/>
                  <a:pt x="16310" y="21259"/>
                </a:cubicBezTo>
                <a:cubicBezTo>
                  <a:pt x="16310" y="21259"/>
                  <a:pt x="16310" y="21259"/>
                  <a:pt x="16310" y="21259"/>
                </a:cubicBezTo>
                <a:cubicBezTo>
                  <a:pt x="16310" y="21259"/>
                  <a:pt x="16310" y="21259"/>
                  <a:pt x="16310" y="21259"/>
                </a:cubicBezTo>
                <a:cubicBezTo>
                  <a:pt x="17192" y="21145"/>
                  <a:pt x="17192" y="21145"/>
                  <a:pt x="17192" y="21145"/>
                </a:cubicBezTo>
                <a:cubicBezTo>
                  <a:pt x="16751" y="21145"/>
                  <a:pt x="16751" y="21145"/>
                  <a:pt x="16751" y="21145"/>
                </a:cubicBezTo>
                <a:cubicBezTo>
                  <a:pt x="16751" y="21145"/>
                  <a:pt x="16751" y="21145"/>
                  <a:pt x="16751" y="21145"/>
                </a:cubicBezTo>
                <a:lnTo>
                  <a:pt x="16310" y="21145"/>
                </a:lnTo>
                <a:close/>
                <a:moveTo>
                  <a:pt x="16310" y="2114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02" name="Rectangle 186"/>
          <p:cNvSpPr/>
          <p:nvPr/>
        </p:nvSpPr>
        <p:spPr bwMode="auto">
          <a:xfrm>
            <a:off x="4897591" y="3902125"/>
            <a:ext cx="3452" cy="5318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03" name="AutoShape 187"/>
          <p:cNvSpPr/>
          <p:nvPr/>
        </p:nvSpPr>
        <p:spPr bwMode="auto">
          <a:xfrm>
            <a:off x="4906220" y="3907443"/>
            <a:ext cx="12082" cy="143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13745" y="21600"/>
                </a:lnTo>
                <a:lnTo>
                  <a:pt x="21600" y="21600"/>
                </a:lnTo>
                <a:close/>
                <a:moveTo>
                  <a:pt x="13745" y="0"/>
                </a:moveTo>
                <a:lnTo>
                  <a:pt x="7855" y="7855"/>
                </a:lnTo>
                <a:lnTo>
                  <a:pt x="13745" y="7855"/>
                </a:lnTo>
                <a:lnTo>
                  <a:pt x="21600" y="15709"/>
                </a:lnTo>
                <a:lnTo>
                  <a:pt x="13745" y="0"/>
                </a:lnTo>
                <a:close/>
                <a:moveTo>
                  <a:pt x="0" y="7855"/>
                </a:moveTo>
                <a:lnTo>
                  <a:pt x="7855" y="15709"/>
                </a:lnTo>
                <a:lnTo>
                  <a:pt x="7855" y="21600"/>
                </a:lnTo>
                <a:lnTo>
                  <a:pt x="0" y="7855"/>
                </a:lnTo>
                <a:close/>
                <a:moveTo>
                  <a:pt x="0" y="7855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04" name="AutoShape 188"/>
          <p:cNvSpPr/>
          <p:nvPr/>
        </p:nvSpPr>
        <p:spPr bwMode="auto">
          <a:xfrm>
            <a:off x="4910535" y="3927119"/>
            <a:ext cx="3452" cy="904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21600" y="10800"/>
                  <a:pt x="21600" y="10800"/>
                  <a:pt x="21600" y="108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2160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05" name="AutoShape 189"/>
          <p:cNvSpPr/>
          <p:nvPr/>
        </p:nvSpPr>
        <p:spPr bwMode="auto">
          <a:xfrm>
            <a:off x="4910535" y="3941478"/>
            <a:ext cx="12082" cy="2871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45" y="14727"/>
                </a:moveTo>
                <a:lnTo>
                  <a:pt x="5891" y="18655"/>
                </a:lnTo>
                <a:lnTo>
                  <a:pt x="5891" y="21600"/>
                </a:lnTo>
                <a:lnTo>
                  <a:pt x="13745" y="21600"/>
                </a:lnTo>
                <a:lnTo>
                  <a:pt x="21600" y="18655"/>
                </a:lnTo>
                <a:lnTo>
                  <a:pt x="13745" y="14727"/>
                </a:lnTo>
                <a:close/>
                <a:moveTo>
                  <a:pt x="0" y="0"/>
                </a:moveTo>
                <a:lnTo>
                  <a:pt x="13745" y="3927"/>
                </a:lnTo>
                <a:lnTo>
                  <a:pt x="21600" y="7855"/>
                </a:lnTo>
                <a:lnTo>
                  <a:pt x="21600" y="10800"/>
                </a:lnTo>
                <a:lnTo>
                  <a:pt x="13745" y="7855"/>
                </a:lnTo>
                <a:lnTo>
                  <a:pt x="5891" y="7855"/>
                </a:lnTo>
                <a:lnTo>
                  <a:pt x="0" y="3927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06" name="AutoShape 190"/>
          <p:cNvSpPr/>
          <p:nvPr/>
        </p:nvSpPr>
        <p:spPr bwMode="auto">
          <a:xfrm>
            <a:off x="4942465" y="3975512"/>
            <a:ext cx="4315" cy="531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07" name="AutoShape 191"/>
          <p:cNvSpPr/>
          <p:nvPr/>
        </p:nvSpPr>
        <p:spPr bwMode="auto">
          <a:xfrm>
            <a:off x="4901905" y="3970194"/>
            <a:ext cx="12082" cy="3031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4400" y="21600"/>
                </a:moveTo>
                <a:cubicBezTo>
                  <a:pt x="14400" y="18000"/>
                  <a:pt x="14400" y="18000"/>
                  <a:pt x="14400" y="18000"/>
                </a:cubicBezTo>
                <a:cubicBezTo>
                  <a:pt x="7200" y="18000"/>
                  <a:pt x="7200" y="18000"/>
                  <a:pt x="7200" y="180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7200" y="21600"/>
                  <a:pt x="7200" y="21600"/>
                  <a:pt x="7200" y="21600"/>
                </a:cubicBezTo>
                <a:cubicBezTo>
                  <a:pt x="14400" y="21600"/>
                  <a:pt x="14400" y="21600"/>
                  <a:pt x="14400" y="21600"/>
                </a:cubicBezTo>
                <a:close/>
                <a:moveTo>
                  <a:pt x="14400" y="14400"/>
                </a:moveTo>
                <a:cubicBezTo>
                  <a:pt x="21600" y="18000"/>
                  <a:pt x="21600" y="18000"/>
                  <a:pt x="21600" y="18000"/>
                </a:cubicBezTo>
                <a:cubicBezTo>
                  <a:pt x="14400" y="18000"/>
                  <a:pt x="14400" y="18000"/>
                  <a:pt x="14400" y="18000"/>
                </a:cubicBezTo>
                <a:cubicBezTo>
                  <a:pt x="14400" y="18000"/>
                  <a:pt x="14400" y="14400"/>
                  <a:pt x="14400" y="14400"/>
                </a:cubicBezTo>
                <a:close/>
                <a:moveTo>
                  <a:pt x="21600" y="0"/>
                </a:moveTo>
                <a:cubicBezTo>
                  <a:pt x="21600" y="3600"/>
                  <a:pt x="21600" y="3600"/>
                  <a:pt x="21600" y="3600"/>
                </a:cubicBezTo>
                <a:cubicBezTo>
                  <a:pt x="21600" y="7200"/>
                  <a:pt x="21600" y="7200"/>
                  <a:pt x="21600" y="7200"/>
                </a:cubicBez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08" name="AutoShape 192"/>
          <p:cNvSpPr/>
          <p:nvPr/>
        </p:nvSpPr>
        <p:spPr bwMode="auto">
          <a:xfrm>
            <a:off x="4898885" y="4019119"/>
            <a:ext cx="23732" cy="2499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673" y="0"/>
                </a:moveTo>
                <a:lnTo>
                  <a:pt x="21600" y="0"/>
                </a:lnTo>
                <a:lnTo>
                  <a:pt x="17673" y="0"/>
                </a:lnTo>
                <a:close/>
                <a:moveTo>
                  <a:pt x="17673" y="4547"/>
                </a:moveTo>
                <a:lnTo>
                  <a:pt x="6873" y="4547"/>
                </a:lnTo>
                <a:lnTo>
                  <a:pt x="2945" y="9095"/>
                </a:lnTo>
                <a:lnTo>
                  <a:pt x="6873" y="9095"/>
                </a:lnTo>
                <a:lnTo>
                  <a:pt x="6873" y="13642"/>
                </a:lnTo>
                <a:lnTo>
                  <a:pt x="2945" y="17053"/>
                </a:lnTo>
                <a:lnTo>
                  <a:pt x="0" y="17053"/>
                </a:lnTo>
                <a:lnTo>
                  <a:pt x="6873" y="21600"/>
                </a:lnTo>
                <a:lnTo>
                  <a:pt x="13745" y="17053"/>
                </a:lnTo>
                <a:lnTo>
                  <a:pt x="17673" y="17053"/>
                </a:lnTo>
                <a:lnTo>
                  <a:pt x="17673" y="13642"/>
                </a:lnTo>
                <a:lnTo>
                  <a:pt x="13745" y="9095"/>
                </a:lnTo>
                <a:lnTo>
                  <a:pt x="17673" y="4547"/>
                </a:lnTo>
                <a:close/>
                <a:moveTo>
                  <a:pt x="17673" y="4547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09" name="Rectangle 193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10" name="Rectangle 194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11" name="Rectangle 195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12" name="Rectangle 196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13" name="Rectangle 197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14" name="Rectangle 198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15" name="Rectangle 199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16" name="Rectangle 200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17" name="Rectangle 201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18" name="Rectangle 202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19" name="Rectangle 203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20" name="Rectangle 204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21" name="Rectangle 205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22" name="Rectangle 206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23" name="Rectangle 207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24" name="Rectangle 208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25" name="Rectangle 209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26" name="Rectangle 210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27" name="Rectangle 211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28" name="Rectangle 212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29" name="Rectangle 213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30" name="Rectangle 214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31" name="Rectangle 215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32" name="Rectangle 216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33" name="Rectangle 217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34" name="Rectangle 218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35" name="Rectangle 219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36" name="Rectangle 220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37" name="Rectangle 221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38" name="Rectangle 222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39" name="Rectangle 223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40" name="Rectangle 224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41" name="Rectangle 225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42" name="Rectangle 226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43" name="Rectangle 227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44" name="Rectangle 228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45" name="Rectangle 229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46" name="Rectangle 230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47" name="Rectangle 231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48" name="Rectangle 232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49" name="Rectangle 233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50" name="Rectangle 234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51" name="Rectangle 235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52" name="Rectangle 236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53" name="Rectangle 237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54" name="Rectangle 238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55" name="Rectangle 239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56" name="Rectangle 240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57" name="Rectangle 241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58" name="Rectangle 242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59" name="Rectangle 243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60" name="Rectangle 244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61" name="Rectangle 245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62" name="Rectangle 246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63" name="Rectangle 247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64" name="Rectangle 248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65" name="Rectangle 249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66" name="Rectangle 250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67" name="Rectangle 251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68" name="Rectangle 252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69" name="Rectangle 253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70" name="Rectangle 254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71" name="Rectangle 255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72" name="Rectangle 256"/>
          <p:cNvSpPr/>
          <p:nvPr/>
        </p:nvSpPr>
        <p:spPr bwMode="auto">
          <a:xfrm>
            <a:off x="7556426" y="2579035"/>
            <a:ext cx="3452" cy="4254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73" name="AutoShape 257"/>
          <p:cNvSpPr/>
          <p:nvPr/>
        </p:nvSpPr>
        <p:spPr bwMode="auto">
          <a:xfrm>
            <a:off x="3864174" y="3073599"/>
            <a:ext cx="1018314" cy="65356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93" y="0"/>
                </a:moveTo>
                <a:cubicBezTo>
                  <a:pt x="11790" y="1612"/>
                  <a:pt x="11790" y="1612"/>
                  <a:pt x="11790" y="1612"/>
                </a:cubicBezTo>
                <a:cubicBezTo>
                  <a:pt x="11876" y="1612"/>
                  <a:pt x="11876" y="1612"/>
                  <a:pt x="11876" y="1612"/>
                </a:cubicBezTo>
                <a:cubicBezTo>
                  <a:pt x="11962" y="1612"/>
                  <a:pt x="11962" y="1612"/>
                  <a:pt x="11962" y="1612"/>
                </a:cubicBezTo>
                <a:cubicBezTo>
                  <a:pt x="12048" y="1773"/>
                  <a:pt x="12048" y="1773"/>
                  <a:pt x="12048" y="1773"/>
                </a:cubicBezTo>
                <a:cubicBezTo>
                  <a:pt x="12048" y="1773"/>
                  <a:pt x="12048" y="1773"/>
                  <a:pt x="12048" y="1773"/>
                </a:cubicBezTo>
                <a:cubicBezTo>
                  <a:pt x="12134" y="1934"/>
                  <a:pt x="12134" y="1934"/>
                  <a:pt x="12134" y="1934"/>
                </a:cubicBezTo>
                <a:cubicBezTo>
                  <a:pt x="12134" y="1934"/>
                  <a:pt x="12134" y="1934"/>
                  <a:pt x="12134" y="1934"/>
                </a:cubicBezTo>
                <a:cubicBezTo>
                  <a:pt x="12220" y="1934"/>
                  <a:pt x="12220" y="1934"/>
                  <a:pt x="12220" y="1934"/>
                </a:cubicBezTo>
                <a:cubicBezTo>
                  <a:pt x="12220" y="2096"/>
                  <a:pt x="12220" y="2096"/>
                  <a:pt x="12220" y="2096"/>
                </a:cubicBezTo>
                <a:cubicBezTo>
                  <a:pt x="12306" y="2096"/>
                  <a:pt x="12306" y="2096"/>
                  <a:pt x="12306" y="2096"/>
                </a:cubicBezTo>
                <a:cubicBezTo>
                  <a:pt x="12306" y="2096"/>
                  <a:pt x="12306" y="2096"/>
                  <a:pt x="12306" y="2096"/>
                </a:cubicBezTo>
                <a:cubicBezTo>
                  <a:pt x="12392" y="2096"/>
                  <a:pt x="12392" y="2096"/>
                  <a:pt x="12392" y="2096"/>
                </a:cubicBezTo>
                <a:cubicBezTo>
                  <a:pt x="12478" y="2096"/>
                  <a:pt x="12478" y="2096"/>
                  <a:pt x="12478" y="2096"/>
                </a:cubicBezTo>
                <a:cubicBezTo>
                  <a:pt x="12478" y="2096"/>
                  <a:pt x="12478" y="2096"/>
                  <a:pt x="12478" y="2096"/>
                </a:cubicBezTo>
                <a:cubicBezTo>
                  <a:pt x="12564" y="2096"/>
                  <a:pt x="12564" y="2096"/>
                  <a:pt x="12564" y="2096"/>
                </a:cubicBezTo>
                <a:cubicBezTo>
                  <a:pt x="12650" y="2257"/>
                  <a:pt x="12650" y="2257"/>
                  <a:pt x="12650" y="2257"/>
                </a:cubicBezTo>
                <a:cubicBezTo>
                  <a:pt x="12736" y="2257"/>
                  <a:pt x="12736" y="2257"/>
                  <a:pt x="12736" y="2257"/>
                </a:cubicBezTo>
                <a:cubicBezTo>
                  <a:pt x="12736" y="2418"/>
                  <a:pt x="12736" y="2418"/>
                  <a:pt x="12736" y="2418"/>
                </a:cubicBezTo>
                <a:cubicBezTo>
                  <a:pt x="12908" y="2418"/>
                  <a:pt x="12908" y="2418"/>
                  <a:pt x="12908" y="2418"/>
                </a:cubicBezTo>
                <a:cubicBezTo>
                  <a:pt x="12994" y="2418"/>
                  <a:pt x="12994" y="2418"/>
                  <a:pt x="12994" y="2418"/>
                </a:cubicBezTo>
                <a:cubicBezTo>
                  <a:pt x="12994" y="2579"/>
                  <a:pt x="12994" y="2579"/>
                  <a:pt x="12994" y="2579"/>
                </a:cubicBezTo>
                <a:cubicBezTo>
                  <a:pt x="13080" y="2579"/>
                  <a:pt x="13080" y="2579"/>
                  <a:pt x="13080" y="2579"/>
                </a:cubicBezTo>
                <a:cubicBezTo>
                  <a:pt x="13167" y="2579"/>
                  <a:pt x="13167" y="2579"/>
                  <a:pt x="13167" y="2579"/>
                </a:cubicBezTo>
                <a:cubicBezTo>
                  <a:pt x="13253" y="2579"/>
                  <a:pt x="13253" y="2579"/>
                  <a:pt x="13253" y="2579"/>
                </a:cubicBezTo>
                <a:cubicBezTo>
                  <a:pt x="13253" y="2579"/>
                  <a:pt x="13253" y="2579"/>
                  <a:pt x="13253" y="2579"/>
                </a:cubicBezTo>
                <a:cubicBezTo>
                  <a:pt x="13339" y="2740"/>
                  <a:pt x="13339" y="2740"/>
                  <a:pt x="13339" y="2740"/>
                </a:cubicBezTo>
                <a:cubicBezTo>
                  <a:pt x="13511" y="2740"/>
                  <a:pt x="13511" y="2740"/>
                  <a:pt x="13511" y="2740"/>
                </a:cubicBezTo>
                <a:cubicBezTo>
                  <a:pt x="13511" y="2740"/>
                  <a:pt x="13511" y="2740"/>
                  <a:pt x="13511" y="2740"/>
                </a:cubicBezTo>
                <a:cubicBezTo>
                  <a:pt x="13597" y="2901"/>
                  <a:pt x="13597" y="2901"/>
                  <a:pt x="13597" y="2901"/>
                </a:cubicBezTo>
                <a:cubicBezTo>
                  <a:pt x="13683" y="2901"/>
                  <a:pt x="13683" y="2901"/>
                  <a:pt x="13683" y="2901"/>
                </a:cubicBezTo>
                <a:cubicBezTo>
                  <a:pt x="15232" y="4191"/>
                  <a:pt x="15232" y="4191"/>
                  <a:pt x="15232" y="4191"/>
                </a:cubicBezTo>
                <a:cubicBezTo>
                  <a:pt x="15318" y="4352"/>
                  <a:pt x="15318" y="4352"/>
                  <a:pt x="15318" y="4352"/>
                </a:cubicBezTo>
                <a:cubicBezTo>
                  <a:pt x="15576" y="4675"/>
                  <a:pt x="15576" y="4675"/>
                  <a:pt x="15576" y="4675"/>
                </a:cubicBezTo>
                <a:cubicBezTo>
                  <a:pt x="15834" y="6609"/>
                  <a:pt x="15834" y="6609"/>
                  <a:pt x="15834" y="6609"/>
                </a:cubicBezTo>
                <a:cubicBezTo>
                  <a:pt x="15748" y="7576"/>
                  <a:pt x="15748" y="7576"/>
                  <a:pt x="15748" y="7576"/>
                </a:cubicBezTo>
                <a:cubicBezTo>
                  <a:pt x="15748" y="7576"/>
                  <a:pt x="15748" y="7576"/>
                  <a:pt x="15748" y="7576"/>
                </a:cubicBezTo>
                <a:cubicBezTo>
                  <a:pt x="15662" y="7737"/>
                  <a:pt x="15662" y="7737"/>
                  <a:pt x="15662" y="7737"/>
                </a:cubicBezTo>
                <a:cubicBezTo>
                  <a:pt x="15662" y="7899"/>
                  <a:pt x="15662" y="7899"/>
                  <a:pt x="15662" y="7899"/>
                </a:cubicBezTo>
                <a:cubicBezTo>
                  <a:pt x="15490" y="8060"/>
                  <a:pt x="15490" y="8060"/>
                  <a:pt x="15490" y="8060"/>
                </a:cubicBezTo>
                <a:cubicBezTo>
                  <a:pt x="15404" y="8221"/>
                  <a:pt x="15404" y="8221"/>
                  <a:pt x="15404" y="8221"/>
                </a:cubicBezTo>
                <a:cubicBezTo>
                  <a:pt x="15490" y="8382"/>
                  <a:pt x="15490" y="8382"/>
                  <a:pt x="15490" y="8382"/>
                </a:cubicBezTo>
                <a:cubicBezTo>
                  <a:pt x="16781" y="7737"/>
                  <a:pt x="16781" y="7737"/>
                  <a:pt x="16781" y="7737"/>
                </a:cubicBezTo>
                <a:cubicBezTo>
                  <a:pt x="16953" y="7737"/>
                  <a:pt x="16953" y="7737"/>
                  <a:pt x="16953" y="7737"/>
                </a:cubicBezTo>
                <a:cubicBezTo>
                  <a:pt x="16953" y="7415"/>
                  <a:pt x="16953" y="7415"/>
                  <a:pt x="16953" y="7415"/>
                </a:cubicBezTo>
                <a:cubicBezTo>
                  <a:pt x="17727" y="7093"/>
                  <a:pt x="17727" y="7093"/>
                  <a:pt x="17727" y="7093"/>
                </a:cubicBezTo>
                <a:cubicBezTo>
                  <a:pt x="17986" y="6609"/>
                  <a:pt x="17986" y="6609"/>
                  <a:pt x="17986" y="6609"/>
                </a:cubicBezTo>
                <a:cubicBezTo>
                  <a:pt x="18072" y="6609"/>
                  <a:pt x="18072" y="6609"/>
                  <a:pt x="18072" y="6609"/>
                </a:cubicBezTo>
                <a:cubicBezTo>
                  <a:pt x="18158" y="6448"/>
                  <a:pt x="18158" y="6448"/>
                  <a:pt x="18158" y="6448"/>
                </a:cubicBezTo>
                <a:cubicBezTo>
                  <a:pt x="18330" y="6287"/>
                  <a:pt x="18330" y="6287"/>
                  <a:pt x="18330" y="6287"/>
                </a:cubicBezTo>
                <a:cubicBezTo>
                  <a:pt x="18416" y="6125"/>
                  <a:pt x="18416" y="6125"/>
                  <a:pt x="18416" y="6125"/>
                </a:cubicBezTo>
                <a:cubicBezTo>
                  <a:pt x="18502" y="6125"/>
                  <a:pt x="18502" y="6125"/>
                  <a:pt x="18502" y="6125"/>
                </a:cubicBezTo>
                <a:cubicBezTo>
                  <a:pt x="18588" y="5964"/>
                  <a:pt x="18588" y="5964"/>
                  <a:pt x="18588" y="5964"/>
                </a:cubicBezTo>
                <a:cubicBezTo>
                  <a:pt x="18760" y="5964"/>
                  <a:pt x="18760" y="5964"/>
                  <a:pt x="18760" y="5964"/>
                </a:cubicBezTo>
                <a:cubicBezTo>
                  <a:pt x="19879" y="5964"/>
                  <a:pt x="19879" y="5964"/>
                  <a:pt x="19879" y="5964"/>
                </a:cubicBezTo>
                <a:cubicBezTo>
                  <a:pt x="19965" y="5803"/>
                  <a:pt x="19965" y="5803"/>
                  <a:pt x="19965" y="5803"/>
                </a:cubicBezTo>
                <a:cubicBezTo>
                  <a:pt x="19965" y="5803"/>
                  <a:pt x="19965" y="5803"/>
                  <a:pt x="19965" y="5803"/>
                </a:cubicBezTo>
                <a:cubicBezTo>
                  <a:pt x="19965" y="5803"/>
                  <a:pt x="19965" y="5803"/>
                  <a:pt x="19965" y="5803"/>
                </a:cubicBezTo>
                <a:cubicBezTo>
                  <a:pt x="20051" y="5803"/>
                  <a:pt x="20051" y="5803"/>
                  <a:pt x="20051" y="5803"/>
                </a:cubicBezTo>
                <a:cubicBezTo>
                  <a:pt x="20137" y="5803"/>
                  <a:pt x="20137" y="5803"/>
                  <a:pt x="20137" y="5803"/>
                </a:cubicBezTo>
                <a:cubicBezTo>
                  <a:pt x="20137" y="5803"/>
                  <a:pt x="20137" y="5803"/>
                  <a:pt x="20137" y="5803"/>
                </a:cubicBezTo>
                <a:cubicBezTo>
                  <a:pt x="20137" y="5642"/>
                  <a:pt x="20137" y="5642"/>
                  <a:pt x="20137" y="5642"/>
                </a:cubicBezTo>
                <a:cubicBezTo>
                  <a:pt x="20309" y="5481"/>
                  <a:pt x="20309" y="5481"/>
                  <a:pt x="20309" y="5481"/>
                </a:cubicBezTo>
                <a:cubicBezTo>
                  <a:pt x="20309" y="5319"/>
                  <a:pt x="20309" y="5319"/>
                  <a:pt x="20309" y="5319"/>
                </a:cubicBezTo>
                <a:cubicBezTo>
                  <a:pt x="20481" y="5158"/>
                  <a:pt x="20481" y="5158"/>
                  <a:pt x="20481" y="5158"/>
                </a:cubicBezTo>
                <a:cubicBezTo>
                  <a:pt x="20481" y="4997"/>
                  <a:pt x="20481" y="4997"/>
                  <a:pt x="20481" y="4997"/>
                </a:cubicBezTo>
                <a:cubicBezTo>
                  <a:pt x="20481" y="4836"/>
                  <a:pt x="20481" y="4836"/>
                  <a:pt x="20481" y="4836"/>
                </a:cubicBezTo>
                <a:cubicBezTo>
                  <a:pt x="20567" y="4836"/>
                  <a:pt x="20567" y="4836"/>
                  <a:pt x="20567" y="4836"/>
                </a:cubicBezTo>
                <a:cubicBezTo>
                  <a:pt x="20567" y="4675"/>
                  <a:pt x="20567" y="4675"/>
                  <a:pt x="20567" y="4675"/>
                </a:cubicBezTo>
                <a:cubicBezTo>
                  <a:pt x="20653" y="4513"/>
                  <a:pt x="20653" y="4513"/>
                  <a:pt x="20653" y="4513"/>
                </a:cubicBezTo>
                <a:cubicBezTo>
                  <a:pt x="20739" y="4352"/>
                  <a:pt x="20739" y="4352"/>
                  <a:pt x="20739" y="4352"/>
                </a:cubicBezTo>
                <a:cubicBezTo>
                  <a:pt x="20825" y="4191"/>
                  <a:pt x="20825" y="4191"/>
                  <a:pt x="20825" y="4191"/>
                </a:cubicBezTo>
                <a:cubicBezTo>
                  <a:pt x="20912" y="4030"/>
                  <a:pt x="20912" y="4030"/>
                  <a:pt x="20912" y="4030"/>
                </a:cubicBezTo>
                <a:cubicBezTo>
                  <a:pt x="20912" y="4030"/>
                  <a:pt x="20912" y="4030"/>
                  <a:pt x="20912" y="4030"/>
                </a:cubicBezTo>
                <a:cubicBezTo>
                  <a:pt x="20912" y="4191"/>
                  <a:pt x="20912" y="4191"/>
                  <a:pt x="20912" y="4191"/>
                </a:cubicBezTo>
                <a:cubicBezTo>
                  <a:pt x="20998" y="4191"/>
                  <a:pt x="20998" y="4191"/>
                  <a:pt x="20998" y="4191"/>
                </a:cubicBezTo>
                <a:cubicBezTo>
                  <a:pt x="21084" y="4191"/>
                  <a:pt x="21084" y="4191"/>
                  <a:pt x="21084" y="4191"/>
                </a:cubicBezTo>
                <a:cubicBezTo>
                  <a:pt x="21170" y="4191"/>
                  <a:pt x="21170" y="4191"/>
                  <a:pt x="21170" y="4191"/>
                </a:cubicBezTo>
                <a:cubicBezTo>
                  <a:pt x="21256" y="4191"/>
                  <a:pt x="21256" y="4191"/>
                  <a:pt x="21256" y="4191"/>
                </a:cubicBezTo>
                <a:cubicBezTo>
                  <a:pt x="21342" y="4352"/>
                  <a:pt x="21342" y="4352"/>
                  <a:pt x="21342" y="4352"/>
                </a:cubicBezTo>
                <a:cubicBezTo>
                  <a:pt x="21342" y="4675"/>
                  <a:pt x="21342" y="4675"/>
                  <a:pt x="21342" y="4675"/>
                </a:cubicBezTo>
                <a:cubicBezTo>
                  <a:pt x="21256" y="5481"/>
                  <a:pt x="21256" y="5481"/>
                  <a:pt x="21256" y="5481"/>
                </a:cubicBezTo>
                <a:cubicBezTo>
                  <a:pt x="21256" y="5481"/>
                  <a:pt x="21256" y="5481"/>
                  <a:pt x="21256" y="5481"/>
                </a:cubicBezTo>
                <a:cubicBezTo>
                  <a:pt x="21256" y="5481"/>
                  <a:pt x="21256" y="5481"/>
                  <a:pt x="21256" y="5481"/>
                </a:cubicBezTo>
                <a:cubicBezTo>
                  <a:pt x="21342" y="5642"/>
                  <a:pt x="21342" y="5642"/>
                  <a:pt x="21342" y="5642"/>
                </a:cubicBezTo>
                <a:cubicBezTo>
                  <a:pt x="21342" y="5642"/>
                  <a:pt x="21342" y="5642"/>
                  <a:pt x="21342" y="5642"/>
                </a:cubicBezTo>
                <a:cubicBezTo>
                  <a:pt x="21342" y="5803"/>
                  <a:pt x="21342" y="5803"/>
                  <a:pt x="21342" y="5803"/>
                </a:cubicBezTo>
                <a:cubicBezTo>
                  <a:pt x="21342" y="5803"/>
                  <a:pt x="21342" y="5803"/>
                  <a:pt x="21342" y="5803"/>
                </a:cubicBezTo>
                <a:cubicBezTo>
                  <a:pt x="21342" y="5964"/>
                  <a:pt x="21342" y="5964"/>
                  <a:pt x="21342" y="5964"/>
                </a:cubicBezTo>
                <a:cubicBezTo>
                  <a:pt x="21342" y="5964"/>
                  <a:pt x="21342" y="5964"/>
                  <a:pt x="21342" y="5964"/>
                </a:cubicBezTo>
                <a:cubicBezTo>
                  <a:pt x="21342" y="5964"/>
                  <a:pt x="21342" y="5964"/>
                  <a:pt x="21342" y="5964"/>
                </a:cubicBezTo>
                <a:cubicBezTo>
                  <a:pt x="21342" y="5964"/>
                  <a:pt x="21342" y="5964"/>
                  <a:pt x="21342" y="5964"/>
                </a:cubicBezTo>
                <a:cubicBezTo>
                  <a:pt x="21342" y="5964"/>
                  <a:pt x="21342" y="5964"/>
                  <a:pt x="21342" y="5964"/>
                </a:cubicBezTo>
                <a:cubicBezTo>
                  <a:pt x="21514" y="6125"/>
                  <a:pt x="21514" y="6125"/>
                  <a:pt x="21514" y="6125"/>
                </a:cubicBezTo>
                <a:cubicBezTo>
                  <a:pt x="21514" y="6287"/>
                  <a:pt x="21514" y="6287"/>
                  <a:pt x="21514" y="6287"/>
                </a:cubicBezTo>
                <a:cubicBezTo>
                  <a:pt x="21514" y="6448"/>
                  <a:pt x="21514" y="6448"/>
                  <a:pt x="21514" y="6448"/>
                </a:cubicBezTo>
                <a:cubicBezTo>
                  <a:pt x="21514" y="6287"/>
                  <a:pt x="21514" y="6287"/>
                  <a:pt x="21514" y="6287"/>
                </a:cubicBezTo>
                <a:cubicBezTo>
                  <a:pt x="21600" y="6448"/>
                  <a:pt x="21600" y="6448"/>
                  <a:pt x="21600" y="6448"/>
                </a:cubicBezTo>
                <a:cubicBezTo>
                  <a:pt x="21600" y="6448"/>
                  <a:pt x="21600" y="6448"/>
                  <a:pt x="21600" y="6448"/>
                </a:cubicBezTo>
                <a:cubicBezTo>
                  <a:pt x="21514" y="6448"/>
                  <a:pt x="21514" y="6448"/>
                  <a:pt x="21514" y="6448"/>
                </a:cubicBezTo>
                <a:cubicBezTo>
                  <a:pt x="21514" y="6448"/>
                  <a:pt x="21514" y="6448"/>
                  <a:pt x="21514" y="6448"/>
                </a:cubicBezTo>
                <a:cubicBezTo>
                  <a:pt x="21428" y="6609"/>
                  <a:pt x="21428" y="6609"/>
                  <a:pt x="21428" y="6609"/>
                </a:cubicBezTo>
                <a:cubicBezTo>
                  <a:pt x="21342" y="6448"/>
                  <a:pt x="21342" y="6448"/>
                  <a:pt x="21342" y="6448"/>
                </a:cubicBezTo>
                <a:cubicBezTo>
                  <a:pt x="21256" y="6609"/>
                  <a:pt x="21256" y="6609"/>
                  <a:pt x="21256" y="6609"/>
                </a:cubicBezTo>
                <a:cubicBezTo>
                  <a:pt x="21256" y="6609"/>
                  <a:pt x="21256" y="6609"/>
                  <a:pt x="21256" y="6609"/>
                </a:cubicBezTo>
                <a:cubicBezTo>
                  <a:pt x="21170" y="6609"/>
                  <a:pt x="21170" y="6609"/>
                  <a:pt x="21170" y="6609"/>
                </a:cubicBezTo>
                <a:cubicBezTo>
                  <a:pt x="21084" y="6770"/>
                  <a:pt x="21084" y="6770"/>
                  <a:pt x="21084" y="6770"/>
                </a:cubicBezTo>
                <a:cubicBezTo>
                  <a:pt x="21084" y="6770"/>
                  <a:pt x="21084" y="6770"/>
                  <a:pt x="21084" y="6770"/>
                </a:cubicBezTo>
                <a:cubicBezTo>
                  <a:pt x="20998" y="6609"/>
                  <a:pt x="20998" y="6609"/>
                  <a:pt x="20998" y="6609"/>
                </a:cubicBezTo>
                <a:cubicBezTo>
                  <a:pt x="20912" y="6609"/>
                  <a:pt x="20912" y="6609"/>
                  <a:pt x="20912" y="6609"/>
                </a:cubicBezTo>
                <a:cubicBezTo>
                  <a:pt x="20912" y="6770"/>
                  <a:pt x="20912" y="6770"/>
                  <a:pt x="20912" y="6770"/>
                </a:cubicBezTo>
                <a:cubicBezTo>
                  <a:pt x="20825" y="6770"/>
                  <a:pt x="20825" y="6770"/>
                  <a:pt x="20825" y="6770"/>
                </a:cubicBezTo>
                <a:cubicBezTo>
                  <a:pt x="20825" y="6609"/>
                  <a:pt x="20825" y="6609"/>
                  <a:pt x="20825" y="6609"/>
                </a:cubicBezTo>
                <a:cubicBezTo>
                  <a:pt x="20825" y="6448"/>
                  <a:pt x="20825" y="6448"/>
                  <a:pt x="20825" y="6448"/>
                </a:cubicBezTo>
                <a:cubicBezTo>
                  <a:pt x="20739" y="6770"/>
                  <a:pt x="20739" y="6770"/>
                  <a:pt x="20739" y="6770"/>
                </a:cubicBezTo>
                <a:cubicBezTo>
                  <a:pt x="20653" y="6931"/>
                  <a:pt x="20653" y="6931"/>
                  <a:pt x="20653" y="6931"/>
                </a:cubicBezTo>
                <a:cubicBezTo>
                  <a:pt x="20567" y="6931"/>
                  <a:pt x="20567" y="6931"/>
                  <a:pt x="20567" y="6931"/>
                </a:cubicBezTo>
                <a:cubicBezTo>
                  <a:pt x="20567" y="6931"/>
                  <a:pt x="20567" y="6931"/>
                  <a:pt x="20567" y="6931"/>
                </a:cubicBezTo>
                <a:cubicBezTo>
                  <a:pt x="20567" y="7093"/>
                  <a:pt x="20567" y="7093"/>
                  <a:pt x="20567" y="7093"/>
                </a:cubicBezTo>
                <a:cubicBezTo>
                  <a:pt x="20481" y="7093"/>
                  <a:pt x="20481" y="7093"/>
                  <a:pt x="20481" y="7093"/>
                </a:cubicBezTo>
                <a:cubicBezTo>
                  <a:pt x="20481" y="6931"/>
                  <a:pt x="20481" y="6931"/>
                  <a:pt x="20481" y="6931"/>
                </a:cubicBezTo>
                <a:cubicBezTo>
                  <a:pt x="20395" y="7093"/>
                  <a:pt x="20395" y="7093"/>
                  <a:pt x="20395" y="7093"/>
                </a:cubicBezTo>
                <a:cubicBezTo>
                  <a:pt x="20395" y="7093"/>
                  <a:pt x="20395" y="7093"/>
                  <a:pt x="20395" y="7093"/>
                </a:cubicBezTo>
                <a:cubicBezTo>
                  <a:pt x="20309" y="7093"/>
                  <a:pt x="20309" y="7093"/>
                  <a:pt x="20309" y="7093"/>
                </a:cubicBezTo>
                <a:cubicBezTo>
                  <a:pt x="20309" y="7093"/>
                  <a:pt x="20309" y="7093"/>
                  <a:pt x="20309" y="7093"/>
                </a:cubicBezTo>
                <a:cubicBezTo>
                  <a:pt x="20309" y="7093"/>
                  <a:pt x="20309" y="7093"/>
                  <a:pt x="20309" y="7093"/>
                </a:cubicBezTo>
                <a:cubicBezTo>
                  <a:pt x="20223" y="7093"/>
                  <a:pt x="20223" y="7093"/>
                  <a:pt x="20223" y="7093"/>
                </a:cubicBezTo>
                <a:cubicBezTo>
                  <a:pt x="20223" y="7254"/>
                  <a:pt x="20223" y="7254"/>
                  <a:pt x="20223" y="7254"/>
                </a:cubicBezTo>
                <a:cubicBezTo>
                  <a:pt x="20051" y="7415"/>
                  <a:pt x="20051" y="7415"/>
                  <a:pt x="20051" y="7415"/>
                </a:cubicBezTo>
                <a:cubicBezTo>
                  <a:pt x="20051" y="7737"/>
                  <a:pt x="20051" y="7737"/>
                  <a:pt x="20051" y="7737"/>
                </a:cubicBezTo>
                <a:cubicBezTo>
                  <a:pt x="19965" y="7899"/>
                  <a:pt x="19965" y="7899"/>
                  <a:pt x="19965" y="7899"/>
                </a:cubicBezTo>
                <a:cubicBezTo>
                  <a:pt x="19965" y="7899"/>
                  <a:pt x="19965" y="7899"/>
                  <a:pt x="19965" y="7899"/>
                </a:cubicBezTo>
                <a:cubicBezTo>
                  <a:pt x="19879" y="7899"/>
                  <a:pt x="19879" y="7899"/>
                  <a:pt x="19879" y="7899"/>
                </a:cubicBezTo>
                <a:cubicBezTo>
                  <a:pt x="19879" y="8060"/>
                  <a:pt x="19879" y="8060"/>
                  <a:pt x="19879" y="8060"/>
                </a:cubicBezTo>
                <a:cubicBezTo>
                  <a:pt x="19965" y="8060"/>
                  <a:pt x="19965" y="8060"/>
                  <a:pt x="19965" y="8060"/>
                </a:cubicBezTo>
                <a:cubicBezTo>
                  <a:pt x="19965" y="8221"/>
                  <a:pt x="19965" y="8221"/>
                  <a:pt x="19965" y="8221"/>
                </a:cubicBezTo>
                <a:cubicBezTo>
                  <a:pt x="19793" y="8382"/>
                  <a:pt x="19793" y="8382"/>
                  <a:pt x="19793" y="8382"/>
                </a:cubicBezTo>
                <a:cubicBezTo>
                  <a:pt x="19793" y="8382"/>
                  <a:pt x="19793" y="8382"/>
                  <a:pt x="19793" y="8382"/>
                </a:cubicBezTo>
                <a:cubicBezTo>
                  <a:pt x="19965" y="8543"/>
                  <a:pt x="19965" y="8543"/>
                  <a:pt x="19965" y="8543"/>
                </a:cubicBezTo>
                <a:cubicBezTo>
                  <a:pt x="19965" y="8704"/>
                  <a:pt x="19965" y="8704"/>
                  <a:pt x="19965" y="8704"/>
                </a:cubicBezTo>
                <a:cubicBezTo>
                  <a:pt x="19965" y="8866"/>
                  <a:pt x="19965" y="8866"/>
                  <a:pt x="19965" y="8866"/>
                </a:cubicBezTo>
                <a:cubicBezTo>
                  <a:pt x="20051" y="8866"/>
                  <a:pt x="20051" y="8866"/>
                  <a:pt x="20051" y="8866"/>
                </a:cubicBezTo>
                <a:cubicBezTo>
                  <a:pt x="20137" y="8704"/>
                  <a:pt x="20137" y="8704"/>
                  <a:pt x="20137" y="8704"/>
                </a:cubicBezTo>
                <a:cubicBezTo>
                  <a:pt x="20137" y="8543"/>
                  <a:pt x="20137" y="8543"/>
                  <a:pt x="20137" y="8543"/>
                </a:cubicBezTo>
                <a:cubicBezTo>
                  <a:pt x="20137" y="8543"/>
                  <a:pt x="20137" y="8543"/>
                  <a:pt x="20137" y="8543"/>
                </a:cubicBezTo>
                <a:cubicBezTo>
                  <a:pt x="20223" y="8704"/>
                  <a:pt x="20223" y="8704"/>
                  <a:pt x="20223" y="8704"/>
                </a:cubicBezTo>
                <a:cubicBezTo>
                  <a:pt x="20137" y="8866"/>
                  <a:pt x="20137" y="8866"/>
                  <a:pt x="20137" y="8866"/>
                </a:cubicBezTo>
                <a:cubicBezTo>
                  <a:pt x="19965" y="9027"/>
                  <a:pt x="19965" y="9027"/>
                  <a:pt x="19965" y="9027"/>
                </a:cubicBezTo>
                <a:cubicBezTo>
                  <a:pt x="19879" y="9027"/>
                  <a:pt x="19879" y="9027"/>
                  <a:pt x="19879" y="9027"/>
                </a:cubicBezTo>
                <a:cubicBezTo>
                  <a:pt x="19879" y="8866"/>
                  <a:pt x="19879" y="8866"/>
                  <a:pt x="19879" y="8866"/>
                </a:cubicBezTo>
                <a:cubicBezTo>
                  <a:pt x="19879" y="8866"/>
                  <a:pt x="19879" y="8866"/>
                  <a:pt x="19879" y="8866"/>
                </a:cubicBezTo>
                <a:cubicBezTo>
                  <a:pt x="19793" y="9027"/>
                  <a:pt x="19793" y="9027"/>
                  <a:pt x="19793" y="9027"/>
                </a:cubicBezTo>
                <a:cubicBezTo>
                  <a:pt x="19707" y="9188"/>
                  <a:pt x="19707" y="9188"/>
                  <a:pt x="19707" y="9188"/>
                </a:cubicBezTo>
                <a:cubicBezTo>
                  <a:pt x="19707" y="9188"/>
                  <a:pt x="19707" y="9188"/>
                  <a:pt x="19707" y="9188"/>
                </a:cubicBezTo>
                <a:cubicBezTo>
                  <a:pt x="19707" y="9027"/>
                  <a:pt x="19707" y="9027"/>
                  <a:pt x="19707" y="9027"/>
                </a:cubicBezTo>
                <a:cubicBezTo>
                  <a:pt x="19707" y="8866"/>
                  <a:pt x="19707" y="8866"/>
                  <a:pt x="19707" y="8866"/>
                </a:cubicBezTo>
                <a:cubicBezTo>
                  <a:pt x="19621" y="8704"/>
                  <a:pt x="19621" y="8704"/>
                  <a:pt x="19621" y="8704"/>
                </a:cubicBezTo>
                <a:cubicBezTo>
                  <a:pt x="19621" y="8866"/>
                  <a:pt x="19621" y="8866"/>
                  <a:pt x="19621" y="8866"/>
                </a:cubicBezTo>
                <a:cubicBezTo>
                  <a:pt x="19621" y="9027"/>
                  <a:pt x="19621" y="9027"/>
                  <a:pt x="19621" y="9027"/>
                </a:cubicBezTo>
                <a:cubicBezTo>
                  <a:pt x="19621" y="9188"/>
                  <a:pt x="19621" y="9188"/>
                  <a:pt x="19621" y="9188"/>
                </a:cubicBezTo>
                <a:cubicBezTo>
                  <a:pt x="19621" y="9188"/>
                  <a:pt x="19621" y="9188"/>
                  <a:pt x="19621" y="9188"/>
                </a:cubicBezTo>
                <a:cubicBezTo>
                  <a:pt x="19449" y="9188"/>
                  <a:pt x="19449" y="9188"/>
                  <a:pt x="19449" y="9188"/>
                </a:cubicBezTo>
                <a:cubicBezTo>
                  <a:pt x="19363" y="9188"/>
                  <a:pt x="19363" y="9188"/>
                  <a:pt x="19363" y="9188"/>
                </a:cubicBezTo>
                <a:cubicBezTo>
                  <a:pt x="19276" y="9188"/>
                  <a:pt x="19276" y="9188"/>
                  <a:pt x="19276" y="9188"/>
                </a:cubicBezTo>
                <a:cubicBezTo>
                  <a:pt x="19104" y="9188"/>
                  <a:pt x="19104" y="9188"/>
                  <a:pt x="19104" y="9188"/>
                </a:cubicBezTo>
                <a:cubicBezTo>
                  <a:pt x="19104" y="9188"/>
                  <a:pt x="19104" y="9188"/>
                  <a:pt x="19104" y="9188"/>
                </a:cubicBezTo>
                <a:cubicBezTo>
                  <a:pt x="19018" y="9188"/>
                  <a:pt x="19018" y="9188"/>
                  <a:pt x="19018" y="9188"/>
                </a:cubicBezTo>
                <a:cubicBezTo>
                  <a:pt x="18932" y="9349"/>
                  <a:pt x="18932" y="9349"/>
                  <a:pt x="18932" y="9349"/>
                </a:cubicBezTo>
                <a:cubicBezTo>
                  <a:pt x="18846" y="9349"/>
                  <a:pt x="18846" y="9349"/>
                  <a:pt x="18846" y="9349"/>
                </a:cubicBezTo>
                <a:cubicBezTo>
                  <a:pt x="18760" y="9510"/>
                  <a:pt x="18760" y="9510"/>
                  <a:pt x="18760" y="9510"/>
                </a:cubicBezTo>
                <a:cubicBezTo>
                  <a:pt x="18674" y="9510"/>
                  <a:pt x="18674" y="9510"/>
                  <a:pt x="18674" y="9510"/>
                </a:cubicBezTo>
                <a:cubicBezTo>
                  <a:pt x="18588" y="9510"/>
                  <a:pt x="18588" y="9510"/>
                  <a:pt x="18588" y="9510"/>
                </a:cubicBezTo>
                <a:cubicBezTo>
                  <a:pt x="18588" y="9672"/>
                  <a:pt x="18588" y="9672"/>
                  <a:pt x="18588" y="9672"/>
                </a:cubicBezTo>
                <a:cubicBezTo>
                  <a:pt x="18502" y="9833"/>
                  <a:pt x="18502" y="9833"/>
                  <a:pt x="18502" y="9833"/>
                </a:cubicBezTo>
                <a:cubicBezTo>
                  <a:pt x="18502" y="9833"/>
                  <a:pt x="18502" y="9833"/>
                  <a:pt x="18502" y="9833"/>
                </a:cubicBezTo>
                <a:cubicBezTo>
                  <a:pt x="18588" y="9833"/>
                  <a:pt x="18588" y="9833"/>
                  <a:pt x="18588" y="9833"/>
                </a:cubicBezTo>
                <a:cubicBezTo>
                  <a:pt x="18588" y="9994"/>
                  <a:pt x="18588" y="9994"/>
                  <a:pt x="18588" y="9994"/>
                </a:cubicBezTo>
                <a:cubicBezTo>
                  <a:pt x="18502" y="10155"/>
                  <a:pt x="18502" y="10155"/>
                  <a:pt x="18502" y="10155"/>
                </a:cubicBezTo>
                <a:cubicBezTo>
                  <a:pt x="18502" y="10155"/>
                  <a:pt x="18502" y="10155"/>
                  <a:pt x="18502" y="10155"/>
                </a:cubicBezTo>
                <a:cubicBezTo>
                  <a:pt x="18502" y="10316"/>
                  <a:pt x="18502" y="10316"/>
                  <a:pt x="18502" y="10316"/>
                </a:cubicBezTo>
                <a:cubicBezTo>
                  <a:pt x="18502" y="10316"/>
                  <a:pt x="18502" y="10316"/>
                  <a:pt x="18502" y="10316"/>
                </a:cubicBezTo>
                <a:cubicBezTo>
                  <a:pt x="18502" y="10316"/>
                  <a:pt x="18502" y="10316"/>
                  <a:pt x="18502" y="10316"/>
                </a:cubicBezTo>
                <a:cubicBezTo>
                  <a:pt x="18416" y="10478"/>
                  <a:pt x="18416" y="10478"/>
                  <a:pt x="18416" y="10478"/>
                </a:cubicBezTo>
                <a:cubicBezTo>
                  <a:pt x="18416" y="10478"/>
                  <a:pt x="18416" y="10478"/>
                  <a:pt x="18416" y="10478"/>
                </a:cubicBezTo>
                <a:cubicBezTo>
                  <a:pt x="18416" y="10639"/>
                  <a:pt x="18416" y="10639"/>
                  <a:pt x="18416" y="10639"/>
                </a:cubicBezTo>
                <a:cubicBezTo>
                  <a:pt x="18330" y="10800"/>
                  <a:pt x="18330" y="10800"/>
                  <a:pt x="18330" y="10800"/>
                </a:cubicBezTo>
                <a:cubicBezTo>
                  <a:pt x="18330" y="10800"/>
                  <a:pt x="18330" y="10800"/>
                  <a:pt x="18330" y="10800"/>
                </a:cubicBezTo>
                <a:cubicBezTo>
                  <a:pt x="18244" y="10961"/>
                  <a:pt x="18244" y="10961"/>
                  <a:pt x="18244" y="10961"/>
                </a:cubicBezTo>
                <a:cubicBezTo>
                  <a:pt x="18244" y="10961"/>
                  <a:pt x="18244" y="10961"/>
                  <a:pt x="18244" y="10961"/>
                </a:cubicBezTo>
                <a:cubicBezTo>
                  <a:pt x="18244" y="10961"/>
                  <a:pt x="18244" y="10961"/>
                  <a:pt x="18244" y="10961"/>
                </a:cubicBezTo>
                <a:cubicBezTo>
                  <a:pt x="18158" y="11122"/>
                  <a:pt x="18158" y="11122"/>
                  <a:pt x="18158" y="11122"/>
                </a:cubicBezTo>
                <a:cubicBezTo>
                  <a:pt x="18158" y="11122"/>
                  <a:pt x="18158" y="11122"/>
                  <a:pt x="18158" y="11122"/>
                </a:cubicBezTo>
                <a:cubicBezTo>
                  <a:pt x="18072" y="11122"/>
                  <a:pt x="18072" y="11122"/>
                  <a:pt x="18072" y="11122"/>
                </a:cubicBezTo>
                <a:cubicBezTo>
                  <a:pt x="18158" y="10961"/>
                  <a:pt x="18158" y="10961"/>
                  <a:pt x="18158" y="10961"/>
                </a:cubicBezTo>
                <a:cubicBezTo>
                  <a:pt x="18158" y="10961"/>
                  <a:pt x="18158" y="10961"/>
                  <a:pt x="18158" y="10961"/>
                </a:cubicBezTo>
                <a:cubicBezTo>
                  <a:pt x="18072" y="10961"/>
                  <a:pt x="18072" y="10961"/>
                  <a:pt x="18072" y="10961"/>
                </a:cubicBezTo>
                <a:cubicBezTo>
                  <a:pt x="17986" y="10800"/>
                  <a:pt x="17986" y="10800"/>
                  <a:pt x="17986" y="10800"/>
                </a:cubicBezTo>
                <a:cubicBezTo>
                  <a:pt x="17900" y="10639"/>
                  <a:pt x="17900" y="10639"/>
                  <a:pt x="17900" y="10639"/>
                </a:cubicBezTo>
                <a:cubicBezTo>
                  <a:pt x="17986" y="10639"/>
                  <a:pt x="17986" y="10639"/>
                  <a:pt x="17986" y="10639"/>
                </a:cubicBezTo>
                <a:cubicBezTo>
                  <a:pt x="18072" y="10316"/>
                  <a:pt x="18072" y="10316"/>
                  <a:pt x="18072" y="10316"/>
                </a:cubicBezTo>
                <a:cubicBezTo>
                  <a:pt x="17986" y="10478"/>
                  <a:pt x="17986" y="10478"/>
                  <a:pt x="17986" y="10478"/>
                </a:cubicBezTo>
                <a:cubicBezTo>
                  <a:pt x="17900" y="10478"/>
                  <a:pt x="17900" y="10478"/>
                  <a:pt x="17900" y="10478"/>
                </a:cubicBezTo>
                <a:cubicBezTo>
                  <a:pt x="17900" y="10639"/>
                  <a:pt x="17900" y="10639"/>
                  <a:pt x="17900" y="10639"/>
                </a:cubicBezTo>
                <a:cubicBezTo>
                  <a:pt x="17900" y="10800"/>
                  <a:pt x="17900" y="10800"/>
                  <a:pt x="17900" y="10800"/>
                </a:cubicBezTo>
                <a:cubicBezTo>
                  <a:pt x="17986" y="10800"/>
                  <a:pt x="17986" y="10800"/>
                  <a:pt x="17986" y="10800"/>
                </a:cubicBezTo>
                <a:cubicBezTo>
                  <a:pt x="17986" y="10961"/>
                  <a:pt x="17986" y="10961"/>
                  <a:pt x="17986" y="10961"/>
                </a:cubicBezTo>
                <a:cubicBezTo>
                  <a:pt x="17986" y="11122"/>
                  <a:pt x="17986" y="11122"/>
                  <a:pt x="17986" y="11122"/>
                </a:cubicBezTo>
                <a:cubicBezTo>
                  <a:pt x="18072" y="11284"/>
                  <a:pt x="18072" y="11284"/>
                  <a:pt x="18072" y="11284"/>
                </a:cubicBezTo>
                <a:cubicBezTo>
                  <a:pt x="18072" y="11445"/>
                  <a:pt x="18072" y="11445"/>
                  <a:pt x="18072" y="11445"/>
                </a:cubicBezTo>
                <a:cubicBezTo>
                  <a:pt x="17986" y="11767"/>
                  <a:pt x="17986" y="11767"/>
                  <a:pt x="17986" y="11767"/>
                </a:cubicBezTo>
                <a:cubicBezTo>
                  <a:pt x="17900" y="11767"/>
                  <a:pt x="17900" y="11767"/>
                  <a:pt x="17900" y="11767"/>
                </a:cubicBezTo>
                <a:cubicBezTo>
                  <a:pt x="17814" y="12090"/>
                  <a:pt x="17814" y="12090"/>
                  <a:pt x="17814" y="12090"/>
                </a:cubicBezTo>
                <a:cubicBezTo>
                  <a:pt x="17814" y="12251"/>
                  <a:pt x="17814" y="12251"/>
                  <a:pt x="17814" y="12251"/>
                </a:cubicBezTo>
                <a:cubicBezTo>
                  <a:pt x="17814" y="12251"/>
                  <a:pt x="17814" y="12251"/>
                  <a:pt x="17814" y="12251"/>
                </a:cubicBezTo>
                <a:cubicBezTo>
                  <a:pt x="17727" y="12251"/>
                  <a:pt x="17727" y="12251"/>
                  <a:pt x="17727" y="12251"/>
                </a:cubicBezTo>
                <a:cubicBezTo>
                  <a:pt x="17727" y="12251"/>
                  <a:pt x="17727" y="12251"/>
                  <a:pt x="17727" y="12251"/>
                </a:cubicBezTo>
                <a:cubicBezTo>
                  <a:pt x="17727" y="12251"/>
                  <a:pt x="17727" y="12251"/>
                  <a:pt x="17727" y="12251"/>
                </a:cubicBezTo>
                <a:cubicBezTo>
                  <a:pt x="17641" y="12412"/>
                  <a:pt x="17641" y="12412"/>
                  <a:pt x="17641" y="12412"/>
                </a:cubicBezTo>
                <a:cubicBezTo>
                  <a:pt x="17641" y="12573"/>
                  <a:pt x="17641" y="12573"/>
                  <a:pt x="17641" y="12573"/>
                </a:cubicBezTo>
                <a:cubicBezTo>
                  <a:pt x="17641" y="12573"/>
                  <a:pt x="17641" y="12573"/>
                  <a:pt x="17641" y="12573"/>
                </a:cubicBezTo>
                <a:cubicBezTo>
                  <a:pt x="17641" y="12412"/>
                  <a:pt x="17641" y="12412"/>
                  <a:pt x="17641" y="12412"/>
                </a:cubicBezTo>
                <a:cubicBezTo>
                  <a:pt x="17641" y="12251"/>
                  <a:pt x="17641" y="12251"/>
                  <a:pt x="17641" y="12251"/>
                </a:cubicBezTo>
                <a:cubicBezTo>
                  <a:pt x="17727" y="12251"/>
                  <a:pt x="17727" y="12251"/>
                  <a:pt x="17727" y="12251"/>
                </a:cubicBezTo>
                <a:cubicBezTo>
                  <a:pt x="17727" y="12090"/>
                  <a:pt x="17727" y="12090"/>
                  <a:pt x="17727" y="12090"/>
                </a:cubicBezTo>
                <a:cubicBezTo>
                  <a:pt x="17727" y="11928"/>
                  <a:pt x="17727" y="11928"/>
                  <a:pt x="17727" y="11928"/>
                </a:cubicBezTo>
                <a:cubicBezTo>
                  <a:pt x="17727" y="11928"/>
                  <a:pt x="17727" y="11928"/>
                  <a:pt x="17727" y="11928"/>
                </a:cubicBezTo>
                <a:cubicBezTo>
                  <a:pt x="17814" y="11928"/>
                  <a:pt x="17814" y="11928"/>
                  <a:pt x="17814" y="11928"/>
                </a:cubicBezTo>
                <a:cubicBezTo>
                  <a:pt x="17727" y="11928"/>
                  <a:pt x="17727" y="11928"/>
                  <a:pt x="17727" y="11928"/>
                </a:cubicBezTo>
                <a:cubicBezTo>
                  <a:pt x="17641" y="11767"/>
                  <a:pt x="17641" y="11767"/>
                  <a:pt x="17641" y="11767"/>
                </a:cubicBezTo>
                <a:cubicBezTo>
                  <a:pt x="17727" y="11767"/>
                  <a:pt x="17727" y="11767"/>
                  <a:pt x="17727" y="11767"/>
                </a:cubicBezTo>
                <a:cubicBezTo>
                  <a:pt x="17727" y="11767"/>
                  <a:pt x="17727" y="11767"/>
                  <a:pt x="17727" y="11767"/>
                </a:cubicBezTo>
                <a:cubicBezTo>
                  <a:pt x="17641" y="11767"/>
                  <a:pt x="17641" y="11767"/>
                  <a:pt x="17641" y="11767"/>
                </a:cubicBezTo>
                <a:cubicBezTo>
                  <a:pt x="17641" y="11606"/>
                  <a:pt x="17641" y="11606"/>
                  <a:pt x="17641" y="11606"/>
                </a:cubicBezTo>
                <a:cubicBezTo>
                  <a:pt x="17641" y="11767"/>
                  <a:pt x="17641" y="11767"/>
                  <a:pt x="17641" y="11767"/>
                </a:cubicBezTo>
                <a:cubicBezTo>
                  <a:pt x="17555" y="11606"/>
                  <a:pt x="17555" y="11606"/>
                  <a:pt x="17555" y="11606"/>
                </a:cubicBezTo>
                <a:cubicBezTo>
                  <a:pt x="17555" y="11445"/>
                  <a:pt x="17555" y="11445"/>
                  <a:pt x="17555" y="11445"/>
                </a:cubicBezTo>
                <a:cubicBezTo>
                  <a:pt x="17641" y="11284"/>
                  <a:pt x="17641" y="11284"/>
                  <a:pt x="17641" y="11284"/>
                </a:cubicBezTo>
                <a:cubicBezTo>
                  <a:pt x="17641" y="11122"/>
                  <a:pt x="17641" y="11122"/>
                  <a:pt x="17641" y="11122"/>
                </a:cubicBezTo>
                <a:cubicBezTo>
                  <a:pt x="17555" y="10961"/>
                  <a:pt x="17555" y="10961"/>
                  <a:pt x="17555" y="10961"/>
                </a:cubicBezTo>
                <a:cubicBezTo>
                  <a:pt x="17641" y="10800"/>
                  <a:pt x="17641" y="10800"/>
                  <a:pt x="17641" y="10800"/>
                </a:cubicBezTo>
                <a:cubicBezTo>
                  <a:pt x="17641" y="10800"/>
                  <a:pt x="17641" y="10800"/>
                  <a:pt x="17641" y="10800"/>
                </a:cubicBezTo>
                <a:cubicBezTo>
                  <a:pt x="17641" y="10800"/>
                  <a:pt x="17641" y="10800"/>
                  <a:pt x="17641" y="10800"/>
                </a:cubicBezTo>
                <a:cubicBezTo>
                  <a:pt x="17641" y="10639"/>
                  <a:pt x="17641" y="10639"/>
                  <a:pt x="17641" y="10639"/>
                </a:cubicBezTo>
                <a:cubicBezTo>
                  <a:pt x="17641" y="10639"/>
                  <a:pt x="17641" y="10639"/>
                  <a:pt x="17641" y="10639"/>
                </a:cubicBezTo>
                <a:cubicBezTo>
                  <a:pt x="17641" y="10639"/>
                  <a:pt x="17641" y="10639"/>
                  <a:pt x="17641" y="10639"/>
                </a:cubicBezTo>
                <a:cubicBezTo>
                  <a:pt x="17641" y="10800"/>
                  <a:pt x="17641" y="10800"/>
                  <a:pt x="17641" y="10800"/>
                </a:cubicBezTo>
                <a:cubicBezTo>
                  <a:pt x="17555" y="10800"/>
                  <a:pt x="17555" y="10800"/>
                  <a:pt x="17555" y="10800"/>
                </a:cubicBezTo>
                <a:cubicBezTo>
                  <a:pt x="17469" y="10961"/>
                  <a:pt x="17469" y="10961"/>
                  <a:pt x="17469" y="10961"/>
                </a:cubicBezTo>
                <a:cubicBezTo>
                  <a:pt x="17469" y="10961"/>
                  <a:pt x="17469" y="10961"/>
                  <a:pt x="17469" y="10961"/>
                </a:cubicBezTo>
                <a:cubicBezTo>
                  <a:pt x="17555" y="10961"/>
                  <a:pt x="17555" y="10961"/>
                  <a:pt x="17555" y="10961"/>
                </a:cubicBezTo>
                <a:cubicBezTo>
                  <a:pt x="17469" y="11122"/>
                  <a:pt x="17469" y="11122"/>
                  <a:pt x="17469" y="11122"/>
                </a:cubicBezTo>
                <a:cubicBezTo>
                  <a:pt x="17469" y="11284"/>
                  <a:pt x="17469" y="11284"/>
                  <a:pt x="17469" y="11284"/>
                </a:cubicBezTo>
                <a:cubicBezTo>
                  <a:pt x="17469" y="11284"/>
                  <a:pt x="17469" y="11284"/>
                  <a:pt x="17469" y="11284"/>
                </a:cubicBezTo>
                <a:cubicBezTo>
                  <a:pt x="17469" y="11445"/>
                  <a:pt x="17469" y="11445"/>
                  <a:pt x="17469" y="11445"/>
                </a:cubicBezTo>
                <a:cubicBezTo>
                  <a:pt x="17469" y="11606"/>
                  <a:pt x="17469" y="11606"/>
                  <a:pt x="17469" y="11606"/>
                </a:cubicBezTo>
                <a:cubicBezTo>
                  <a:pt x="17469" y="11767"/>
                  <a:pt x="17469" y="11767"/>
                  <a:pt x="17469" y="11767"/>
                </a:cubicBezTo>
                <a:cubicBezTo>
                  <a:pt x="17469" y="11767"/>
                  <a:pt x="17469" y="11767"/>
                  <a:pt x="17469" y="11767"/>
                </a:cubicBezTo>
                <a:cubicBezTo>
                  <a:pt x="17383" y="11606"/>
                  <a:pt x="17383" y="11606"/>
                  <a:pt x="17383" y="11606"/>
                </a:cubicBezTo>
                <a:cubicBezTo>
                  <a:pt x="17297" y="11606"/>
                  <a:pt x="17297" y="11606"/>
                  <a:pt x="17297" y="11606"/>
                </a:cubicBezTo>
                <a:cubicBezTo>
                  <a:pt x="17297" y="11445"/>
                  <a:pt x="17297" y="11445"/>
                  <a:pt x="17297" y="11445"/>
                </a:cubicBezTo>
                <a:cubicBezTo>
                  <a:pt x="17211" y="11445"/>
                  <a:pt x="17211" y="11445"/>
                  <a:pt x="17211" y="11445"/>
                </a:cubicBezTo>
                <a:cubicBezTo>
                  <a:pt x="17211" y="11445"/>
                  <a:pt x="17211" y="11445"/>
                  <a:pt x="17211" y="11445"/>
                </a:cubicBezTo>
                <a:cubicBezTo>
                  <a:pt x="17211" y="11284"/>
                  <a:pt x="17211" y="11284"/>
                  <a:pt x="17211" y="11284"/>
                </a:cubicBezTo>
                <a:cubicBezTo>
                  <a:pt x="17211" y="11284"/>
                  <a:pt x="17211" y="11284"/>
                  <a:pt x="17211" y="11284"/>
                </a:cubicBezTo>
                <a:cubicBezTo>
                  <a:pt x="17211" y="11445"/>
                  <a:pt x="17211" y="11445"/>
                  <a:pt x="17211" y="11445"/>
                </a:cubicBezTo>
                <a:cubicBezTo>
                  <a:pt x="17211" y="11445"/>
                  <a:pt x="17211" y="11445"/>
                  <a:pt x="17211" y="11445"/>
                </a:cubicBezTo>
                <a:cubicBezTo>
                  <a:pt x="17297" y="11606"/>
                  <a:pt x="17297" y="11606"/>
                  <a:pt x="17297" y="11606"/>
                </a:cubicBezTo>
                <a:cubicBezTo>
                  <a:pt x="17383" y="11767"/>
                  <a:pt x="17383" y="11767"/>
                  <a:pt x="17383" y="11767"/>
                </a:cubicBezTo>
                <a:cubicBezTo>
                  <a:pt x="17469" y="11928"/>
                  <a:pt x="17469" y="11928"/>
                  <a:pt x="17469" y="11928"/>
                </a:cubicBezTo>
                <a:cubicBezTo>
                  <a:pt x="17469" y="11928"/>
                  <a:pt x="17469" y="11928"/>
                  <a:pt x="17469" y="11928"/>
                </a:cubicBezTo>
                <a:cubicBezTo>
                  <a:pt x="17555" y="12090"/>
                  <a:pt x="17555" y="12090"/>
                  <a:pt x="17555" y="12090"/>
                </a:cubicBezTo>
                <a:cubicBezTo>
                  <a:pt x="17469" y="12251"/>
                  <a:pt x="17469" y="12251"/>
                  <a:pt x="17469" y="12251"/>
                </a:cubicBezTo>
                <a:cubicBezTo>
                  <a:pt x="17469" y="12090"/>
                  <a:pt x="17469" y="12090"/>
                  <a:pt x="17469" y="12090"/>
                </a:cubicBezTo>
                <a:cubicBezTo>
                  <a:pt x="17383" y="12090"/>
                  <a:pt x="17383" y="12090"/>
                  <a:pt x="17383" y="12090"/>
                </a:cubicBezTo>
                <a:cubicBezTo>
                  <a:pt x="17383" y="12090"/>
                  <a:pt x="17383" y="12090"/>
                  <a:pt x="17383" y="12090"/>
                </a:cubicBezTo>
                <a:cubicBezTo>
                  <a:pt x="17383" y="12251"/>
                  <a:pt x="17383" y="12251"/>
                  <a:pt x="17383" y="12251"/>
                </a:cubicBezTo>
                <a:cubicBezTo>
                  <a:pt x="17469" y="12251"/>
                  <a:pt x="17469" y="12251"/>
                  <a:pt x="17469" y="12251"/>
                </a:cubicBezTo>
                <a:cubicBezTo>
                  <a:pt x="17555" y="12412"/>
                  <a:pt x="17555" y="12412"/>
                  <a:pt x="17555" y="12412"/>
                </a:cubicBezTo>
                <a:cubicBezTo>
                  <a:pt x="17469" y="12412"/>
                  <a:pt x="17469" y="12412"/>
                  <a:pt x="17469" y="12412"/>
                </a:cubicBezTo>
                <a:cubicBezTo>
                  <a:pt x="17469" y="12412"/>
                  <a:pt x="17469" y="12412"/>
                  <a:pt x="17469" y="12412"/>
                </a:cubicBezTo>
                <a:cubicBezTo>
                  <a:pt x="17383" y="12412"/>
                  <a:pt x="17383" y="12412"/>
                  <a:pt x="17383" y="12412"/>
                </a:cubicBezTo>
                <a:cubicBezTo>
                  <a:pt x="17469" y="12573"/>
                  <a:pt x="17469" y="12573"/>
                  <a:pt x="17469" y="12573"/>
                </a:cubicBezTo>
                <a:cubicBezTo>
                  <a:pt x="17469" y="12734"/>
                  <a:pt x="17469" y="12734"/>
                  <a:pt x="17469" y="12734"/>
                </a:cubicBezTo>
                <a:cubicBezTo>
                  <a:pt x="17469" y="12573"/>
                  <a:pt x="17469" y="12573"/>
                  <a:pt x="17469" y="12573"/>
                </a:cubicBezTo>
                <a:cubicBezTo>
                  <a:pt x="17383" y="12573"/>
                  <a:pt x="17383" y="12573"/>
                  <a:pt x="17383" y="12573"/>
                </a:cubicBezTo>
                <a:cubicBezTo>
                  <a:pt x="17297" y="12573"/>
                  <a:pt x="17297" y="12573"/>
                  <a:pt x="17297" y="12573"/>
                </a:cubicBezTo>
                <a:cubicBezTo>
                  <a:pt x="17211" y="12412"/>
                  <a:pt x="17211" y="12412"/>
                  <a:pt x="17211" y="12412"/>
                </a:cubicBezTo>
                <a:cubicBezTo>
                  <a:pt x="17297" y="12573"/>
                  <a:pt x="17297" y="12573"/>
                  <a:pt x="17297" y="12573"/>
                </a:cubicBezTo>
                <a:cubicBezTo>
                  <a:pt x="17383" y="12573"/>
                  <a:pt x="17383" y="12573"/>
                  <a:pt x="17383" y="12573"/>
                </a:cubicBezTo>
                <a:cubicBezTo>
                  <a:pt x="17383" y="12573"/>
                  <a:pt x="17383" y="12573"/>
                  <a:pt x="17383" y="12573"/>
                </a:cubicBezTo>
                <a:cubicBezTo>
                  <a:pt x="17383" y="12734"/>
                  <a:pt x="17383" y="12734"/>
                  <a:pt x="17383" y="12734"/>
                </a:cubicBezTo>
                <a:cubicBezTo>
                  <a:pt x="17469" y="12734"/>
                  <a:pt x="17469" y="12734"/>
                  <a:pt x="17469" y="12734"/>
                </a:cubicBezTo>
                <a:cubicBezTo>
                  <a:pt x="17555" y="12734"/>
                  <a:pt x="17555" y="12734"/>
                  <a:pt x="17555" y="12734"/>
                </a:cubicBezTo>
                <a:cubicBezTo>
                  <a:pt x="17555" y="12734"/>
                  <a:pt x="17555" y="12734"/>
                  <a:pt x="17555" y="12734"/>
                </a:cubicBezTo>
                <a:cubicBezTo>
                  <a:pt x="17641" y="12896"/>
                  <a:pt x="17641" y="12896"/>
                  <a:pt x="17641" y="12896"/>
                </a:cubicBezTo>
                <a:cubicBezTo>
                  <a:pt x="17555" y="13057"/>
                  <a:pt x="17555" y="13057"/>
                  <a:pt x="17555" y="13057"/>
                </a:cubicBezTo>
                <a:cubicBezTo>
                  <a:pt x="17555" y="13057"/>
                  <a:pt x="17555" y="13057"/>
                  <a:pt x="17555" y="13057"/>
                </a:cubicBezTo>
                <a:cubicBezTo>
                  <a:pt x="17555" y="13057"/>
                  <a:pt x="17555" y="13057"/>
                  <a:pt x="17555" y="13057"/>
                </a:cubicBezTo>
                <a:cubicBezTo>
                  <a:pt x="17555" y="13057"/>
                  <a:pt x="17555" y="13057"/>
                  <a:pt x="17555" y="13057"/>
                </a:cubicBezTo>
                <a:cubicBezTo>
                  <a:pt x="17555" y="13218"/>
                  <a:pt x="17555" y="13218"/>
                  <a:pt x="17555" y="13218"/>
                </a:cubicBezTo>
                <a:cubicBezTo>
                  <a:pt x="17555" y="13379"/>
                  <a:pt x="17555" y="13379"/>
                  <a:pt x="17555" y="13379"/>
                </a:cubicBezTo>
                <a:cubicBezTo>
                  <a:pt x="17469" y="13379"/>
                  <a:pt x="17469" y="13379"/>
                  <a:pt x="17469" y="13379"/>
                </a:cubicBezTo>
                <a:cubicBezTo>
                  <a:pt x="17469" y="13379"/>
                  <a:pt x="17469" y="13379"/>
                  <a:pt x="17469" y="13379"/>
                </a:cubicBezTo>
                <a:cubicBezTo>
                  <a:pt x="17383" y="13379"/>
                  <a:pt x="17383" y="13379"/>
                  <a:pt x="17383" y="13379"/>
                </a:cubicBezTo>
                <a:cubicBezTo>
                  <a:pt x="17383" y="13540"/>
                  <a:pt x="17383" y="13540"/>
                  <a:pt x="17383" y="13540"/>
                </a:cubicBezTo>
                <a:cubicBezTo>
                  <a:pt x="17297" y="13379"/>
                  <a:pt x="17297" y="13379"/>
                  <a:pt x="17297" y="13379"/>
                </a:cubicBezTo>
                <a:cubicBezTo>
                  <a:pt x="17297" y="13379"/>
                  <a:pt x="17297" y="13379"/>
                  <a:pt x="17297" y="13379"/>
                </a:cubicBezTo>
                <a:cubicBezTo>
                  <a:pt x="17211" y="13379"/>
                  <a:pt x="17211" y="13379"/>
                  <a:pt x="17211" y="13379"/>
                </a:cubicBezTo>
                <a:cubicBezTo>
                  <a:pt x="17211" y="13540"/>
                  <a:pt x="17211" y="13540"/>
                  <a:pt x="17211" y="13540"/>
                </a:cubicBezTo>
                <a:cubicBezTo>
                  <a:pt x="17211" y="13540"/>
                  <a:pt x="17211" y="13540"/>
                  <a:pt x="17211" y="13540"/>
                </a:cubicBezTo>
                <a:cubicBezTo>
                  <a:pt x="17297" y="13540"/>
                  <a:pt x="17297" y="13540"/>
                  <a:pt x="17297" y="13540"/>
                </a:cubicBezTo>
                <a:cubicBezTo>
                  <a:pt x="17469" y="13540"/>
                  <a:pt x="17469" y="13540"/>
                  <a:pt x="17469" y="13540"/>
                </a:cubicBezTo>
                <a:cubicBezTo>
                  <a:pt x="17469" y="13540"/>
                  <a:pt x="17469" y="13540"/>
                  <a:pt x="17469" y="13540"/>
                </a:cubicBezTo>
                <a:cubicBezTo>
                  <a:pt x="17469" y="13701"/>
                  <a:pt x="17469" y="13701"/>
                  <a:pt x="17469" y="13701"/>
                </a:cubicBezTo>
                <a:cubicBezTo>
                  <a:pt x="17555" y="13701"/>
                  <a:pt x="17555" y="13701"/>
                  <a:pt x="17555" y="13701"/>
                </a:cubicBezTo>
                <a:cubicBezTo>
                  <a:pt x="17555" y="13701"/>
                  <a:pt x="17555" y="13701"/>
                  <a:pt x="17555" y="13701"/>
                </a:cubicBezTo>
                <a:cubicBezTo>
                  <a:pt x="17555" y="13540"/>
                  <a:pt x="17555" y="13540"/>
                  <a:pt x="17555" y="13540"/>
                </a:cubicBezTo>
                <a:cubicBezTo>
                  <a:pt x="17555" y="13540"/>
                  <a:pt x="17555" y="13540"/>
                  <a:pt x="17555" y="13540"/>
                </a:cubicBezTo>
                <a:cubicBezTo>
                  <a:pt x="17641" y="13701"/>
                  <a:pt x="17641" y="13701"/>
                  <a:pt x="17641" y="13701"/>
                </a:cubicBezTo>
                <a:cubicBezTo>
                  <a:pt x="17555" y="13863"/>
                  <a:pt x="17555" y="13863"/>
                  <a:pt x="17555" y="13863"/>
                </a:cubicBezTo>
                <a:cubicBezTo>
                  <a:pt x="17555" y="13863"/>
                  <a:pt x="17555" y="13863"/>
                  <a:pt x="17555" y="13863"/>
                </a:cubicBezTo>
                <a:cubicBezTo>
                  <a:pt x="17469" y="13863"/>
                  <a:pt x="17469" y="13863"/>
                  <a:pt x="17469" y="13863"/>
                </a:cubicBezTo>
                <a:cubicBezTo>
                  <a:pt x="17469" y="14024"/>
                  <a:pt x="17469" y="14024"/>
                  <a:pt x="17469" y="14024"/>
                </a:cubicBezTo>
                <a:cubicBezTo>
                  <a:pt x="17469" y="14024"/>
                  <a:pt x="17469" y="14024"/>
                  <a:pt x="17469" y="14024"/>
                </a:cubicBezTo>
                <a:cubicBezTo>
                  <a:pt x="17383" y="14024"/>
                  <a:pt x="17383" y="14024"/>
                  <a:pt x="17383" y="14024"/>
                </a:cubicBezTo>
                <a:cubicBezTo>
                  <a:pt x="17297" y="14024"/>
                  <a:pt x="17297" y="14024"/>
                  <a:pt x="17297" y="14024"/>
                </a:cubicBezTo>
                <a:cubicBezTo>
                  <a:pt x="17297" y="13863"/>
                  <a:pt x="17297" y="13863"/>
                  <a:pt x="17297" y="13863"/>
                </a:cubicBezTo>
                <a:cubicBezTo>
                  <a:pt x="17297" y="14024"/>
                  <a:pt x="17297" y="14024"/>
                  <a:pt x="17297" y="14024"/>
                </a:cubicBezTo>
                <a:cubicBezTo>
                  <a:pt x="17211" y="14024"/>
                  <a:pt x="17211" y="14024"/>
                  <a:pt x="17211" y="14024"/>
                </a:cubicBezTo>
                <a:cubicBezTo>
                  <a:pt x="17211" y="14024"/>
                  <a:pt x="17211" y="14024"/>
                  <a:pt x="17211" y="14024"/>
                </a:cubicBezTo>
                <a:cubicBezTo>
                  <a:pt x="17125" y="14024"/>
                  <a:pt x="17125" y="14024"/>
                  <a:pt x="17125" y="14024"/>
                </a:cubicBezTo>
                <a:cubicBezTo>
                  <a:pt x="17211" y="14024"/>
                  <a:pt x="17211" y="14024"/>
                  <a:pt x="17211" y="14024"/>
                </a:cubicBezTo>
                <a:cubicBezTo>
                  <a:pt x="17297" y="14024"/>
                  <a:pt x="17297" y="14024"/>
                  <a:pt x="17297" y="14024"/>
                </a:cubicBezTo>
                <a:cubicBezTo>
                  <a:pt x="17297" y="14185"/>
                  <a:pt x="17297" y="14185"/>
                  <a:pt x="17297" y="14185"/>
                </a:cubicBezTo>
                <a:cubicBezTo>
                  <a:pt x="17211" y="14185"/>
                  <a:pt x="17211" y="14185"/>
                  <a:pt x="17211" y="14185"/>
                </a:cubicBezTo>
                <a:cubicBezTo>
                  <a:pt x="17297" y="14185"/>
                  <a:pt x="17297" y="14185"/>
                  <a:pt x="17297" y="14185"/>
                </a:cubicBezTo>
                <a:cubicBezTo>
                  <a:pt x="17125" y="14346"/>
                  <a:pt x="17125" y="14346"/>
                  <a:pt x="17125" y="14346"/>
                </a:cubicBezTo>
                <a:cubicBezTo>
                  <a:pt x="17125" y="14346"/>
                  <a:pt x="17125" y="14346"/>
                  <a:pt x="17125" y="14346"/>
                </a:cubicBezTo>
                <a:cubicBezTo>
                  <a:pt x="17125" y="14346"/>
                  <a:pt x="17125" y="14346"/>
                  <a:pt x="17125" y="14346"/>
                </a:cubicBezTo>
                <a:cubicBezTo>
                  <a:pt x="17211" y="14346"/>
                  <a:pt x="17211" y="14346"/>
                  <a:pt x="17211" y="14346"/>
                </a:cubicBezTo>
                <a:cubicBezTo>
                  <a:pt x="17297" y="14346"/>
                  <a:pt x="17297" y="14346"/>
                  <a:pt x="17297" y="14346"/>
                </a:cubicBezTo>
                <a:cubicBezTo>
                  <a:pt x="17297" y="14346"/>
                  <a:pt x="17297" y="14346"/>
                  <a:pt x="17297" y="14346"/>
                </a:cubicBezTo>
                <a:cubicBezTo>
                  <a:pt x="17383" y="14346"/>
                  <a:pt x="17383" y="14346"/>
                  <a:pt x="17383" y="14346"/>
                </a:cubicBezTo>
                <a:cubicBezTo>
                  <a:pt x="17297" y="14507"/>
                  <a:pt x="17297" y="14507"/>
                  <a:pt x="17297" y="14507"/>
                </a:cubicBezTo>
                <a:cubicBezTo>
                  <a:pt x="17211" y="14507"/>
                  <a:pt x="17211" y="14507"/>
                  <a:pt x="17211" y="14507"/>
                </a:cubicBezTo>
                <a:cubicBezTo>
                  <a:pt x="17211" y="14507"/>
                  <a:pt x="17211" y="14507"/>
                  <a:pt x="17211" y="14507"/>
                </a:cubicBezTo>
                <a:cubicBezTo>
                  <a:pt x="17211" y="14507"/>
                  <a:pt x="17211" y="14507"/>
                  <a:pt x="17211" y="14507"/>
                </a:cubicBezTo>
                <a:cubicBezTo>
                  <a:pt x="17125" y="14507"/>
                  <a:pt x="17125" y="14507"/>
                  <a:pt x="17125" y="14507"/>
                </a:cubicBezTo>
                <a:cubicBezTo>
                  <a:pt x="17039" y="14507"/>
                  <a:pt x="17039" y="14507"/>
                  <a:pt x="17039" y="14507"/>
                </a:cubicBezTo>
                <a:cubicBezTo>
                  <a:pt x="16867" y="14669"/>
                  <a:pt x="16867" y="14669"/>
                  <a:pt x="16867" y="14669"/>
                </a:cubicBezTo>
                <a:cubicBezTo>
                  <a:pt x="16695" y="14991"/>
                  <a:pt x="16695" y="14991"/>
                  <a:pt x="16695" y="14991"/>
                </a:cubicBezTo>
                <a:cubicBezTo>
                  <a:pt x="16609" y="15152"/>
                  <a:pt x="16609" y="15152"/>
                  <a:pt x="16609" y="15152"/>
                </a:cubicBezTo>
                <a:cubicBezTo>
                  <a:pt x="16609" y="15152"/>
                  <a:pt x="16609" y="15152"/>
                  <a:pt x="16609" y="15152"/>
                </a:cubicBezTo>
                <a:cubicBezTo>
                  <a:pt x="16523" y="15152"/>
                  <a:pt x="16523" y="15152"/>
                  <a:pt x="16523" y="15152"/>
                </a:cubicBezTo>
                <a:cubicBezTo>
                  <a:pt x="16437" y="15152"/>
                  <a:pt x="16437" y="15152"/>
                  <a:pt x="16437" y="15152"/>
                </a:cubicBezTo>
                <a:cubicBezTo>
                  <a:pt x="16351" y="15313"/>
                  <a:pt x="16351" y="15313"/>
                  <a:pt x="16351" y="15313"/>
                </a:cubicBezTo>
                <a:cubicBezTo>
                  <a:pt x="16178" y="15636"/>
                  <a:pt x="16178" y="15636"/>
                  <a:pt x="16178" y="15636"/>
                </a:cubicBezTo>
                <a:cubicBezTo>
                  <a:pt x="16178" y="15636"/>
                  <a:pt x="16178" y="15636"/>
                  <a:pt x="16178" y="15636"/>
                </a:cubicBezTo>
                <a:cubicBezTo>
                  <a:pt x="16178" y="15797"/>
                  <a:pt x="16178" y="15797"/>
                  <a:pt x="16178" y="15797"/>
                </a:cubicBezTo>
                <a:cubicBezTo>
                  <a:pt x="16092" y="15797"/>
                  <a:pt x="16092" y="15797"/>
                  <a:pt x="16092" y="15797"/>
                </a:cubicBezTo>
                <a:cubicBezTo>
                  <a:pt x="16092" y="15797"/>
                  <a:pt x="16092" y="15797"/>
                  <a:pt x="16092" y="15797"/>
                </a:cubicBezTo>
                <a:cubicBezTo>
                  <a:pt x="16006" y="15958"/>
                  <a:pt x="16006" y="15958"/>
                  <a:pt x="16006" y="15958"/>
                </a:cubicBezTo>
                <a:cubicBezTo>
                  <a:pt x="16006" y="15958"/>
                  <a:pt x="16006" y="15958"/>
                  <a:pt x="16006" y="15958"/>
                </a:cubicBezTo>
                <a:cubicBezTo>
                  <a:pt x="16006" y="15958"/>
                  <a:pt x="16006" y="15958"/>
                  <a:pt x="16006" y="15958"/>
                </a:cubicBezTo>
                <a:cubicBezTo>
                  <a:pt x="15920" y="15958"/>
                  <a:pt x="15920" y="15958"/>
                  <a:pt x="15920" y="15958"/>
                </a:cubicBezTo>
                <a:cubicBezTo>
                  <a:pt x="15834" y="15958"/>
                  <a:pt x="15834" y="15958"/>
                  <a:pt x="15834" y="15958"/>
                </a:cubicBezTo>
                <a:cubicBezTo>
                  <a:pt x="15834" y="16119"/>
                  <a:pt x="15834" y="16119"/>
                  <a:pt x="15834" y="16119"/>
                </a:cubicBezTo>
                <a:cubicBezTo>
                  <a:pt x="15748" y="16119"/>
                  <a:pt x="15748" y="16119"/>
                  <a:pt x="15748" y="16119"/>
                </a:cubicBezTo>
                <a:cubicBezTo>
                  <a:pt x="15662" y="16119"/>
                  <a:pt x="15662" y="16119"/>
                  <a:pt x="15662" y="16119"/>
                </a:cubicBezTo>
                <a:cubicBezTo>
                  <a:pt x="15576" y="16119"/>
                  <a:pt x="15576" y="16119"/>
                  <a:pt x="15576" y="16119"/>
                </a:cubicBezTo>
                <a:cubicBezTo>
                  <a:pt x="15576" y="16281"/>
                  <a:pt x="15576" y="16281"/>
                  <a:pt x="15576" y="16281"/>
                </a:cubicBezTo>
                <a:cubicBezTo>
                  <a:pt x="15490" y="16281"/>
                  <a:pt x="15490" y="16281"/>
                  <a:pt x="15490" y="16281"/>
                </a:cubicBezTo>
                <a:cubicBezTo>
                  <a:pt x="15490" y="16281"/>
                  <a:pt x="15490" y="16281"/>
                  <a:pt x="15490" y="16281"/>
                </a:cubicBezTo>
                <a:cubicBezTo>
                  <a:pt x="15490" y="16281"/>
                  <a:pt x="15490" y="16281"/>
                  <a:pt x="15490" y="16281"/>
                </a:cubicBezTo>
                <a:cubicBezTo>
                  <a:pt x="15490" y="16442"/>
                  <a:pt x="15490" y="16442"/>
                  <a:pt x="15490" y="16442"/>
                </a:cubicBezTo>
                <a:cubicBezTo>
                  <a:pt x="15490" y="16442"/>
                  <a:pt x="15490" y="16442"/>
                  <a:pt x="15490" y="16442"/>
                </a:cubicBezTo>
                <a:cubicBezTo>
                  <a:pt x="15404" y="16603"/>
                  <a:pt x="15404" y="16603"/>
                  <a:pt x="15404" y="16603"/>
                </a:cubicBezTo>
                <a:cubicBezTo>
                  <a:pt x="15404" y="16603"/>
                  <a:pt x="15404" y="16603"/>
                  <a:pt x="15404" y="16603"/>
                </a:cubicBezTo>
                <a:cubicBezTo>
                  <a:pt x="15318" y="16603"/>
                  <a:pt x="15318" y="16603"/>
                  <a:pt x="15318" y="16603"/>
                </a:cubicBezTo>
                <a:cubicBezTo>
                  <a:pt x="15232" y="16764"/>
                  <a:pt x="15232" y="16764"/>
                  <a:pt x="15232" y="16764"/>
                </a:cubicBezTo>
                <a:cubicBezTo>
                  <a:pt x="15232" y="16925"/>
                  <a:pt x="15232" y="16925"/>
                  <a:pt x="15232" y="16925"/>
                </a:cubicBezTo>
                <a:cubicBezTo>
                  <a:pt x="15232" y="17248"/>
                  <a:pt x="15232" y="17248"/>
                  <a:pt x="15232" y="17248"/>
                </a:cubicBezTo>
                <a:cubicBezTo>
                  <a:pt x="15146" y="17570"/>
                  <a:pt x="15146" y="17570"/>
                  <a:pt x="15146" y="17570"/>
                </a:cubicBezTo>
                <a:cubicBezTo>
                  <a:pt x="15232" y="17731"/>
                  <a:pt x="15232" y="17731"/>
                  <a:pt x="15232" y="17731"/>
                </a:cubicBezTo>
                <a:cubicBezTo>
                  <a:pt x="15146" y="18054"/>
                  <a:pt x="15146" y="18054"/>
                  <a:pt x="15146" y="18054"/>
                </a:cubicBezTo>
                <a:cubicBezTo>
                  <a:pt x="15232" y="18215"/>
                  <a:pt x="15232" y="18215"/>
                  <a:pt x="15232" y="18215"/>
                </a:cubicBezTo>
                <a:cubicBezTo>
                  <a:pt x="15232" y="18537"/>
                  <a:pt x="15232" y="18537"/>
                  <a:pt x="15232" y="18537"/>
                </a:cubicBezTo>
                <a:cubicBezTo>
                  <a:pt x="15232" y="18699"/>
                  <a:pt x="15232" y="18699"/>
                  <a:pt x="15232" y="18699"/>
                </a:cubicBezTo>
                <a:cubicBezTo>
                  <a:pt x="15318" y="19021"/>
                  <a:pt x="15318" y="19021"/>
                  <a:pt x="15318" y="19021"/>
                </a:cubicBezTo>
                <a:cubicBezTo>
                  <a:pt x="15318" y="19021"/>
                  <a:pt x="15318" y="19021"/>
                  <a:pt x="15318" y="19021"/>
                </a:cubicBezTo>
                <a:cubicBezTo>
                  <a:pt x="15404" y="19182"/>
                  <a:pt x="15404" y="19182"/>
                  <a:pt x="15404" y="19182"/>
                </a:cubicBezTo>
                <a:cubicBezTo>
                  <a:pt x="15318" y="19343"/>
                  <a:pt x="15318" y="19343"/>
                  <a:pt x="15318" y="19343"/>
                </a:cubicBezTo>
                <a:cubicBezTo>
                  <a:pt x="15318" y="19504"/>
                  <a:pt x="15318" y="19504"/>
                  <a:pt x="15318" y="19504"/>
                </a:cubicBezTo>
                <a:cubicBezTo>
                  <a:pt x="15404" y="19666"/>
                  <a:pt x="15404" y="19666"/>
                  <a:pt x="15404" y="19666"/>
                </a:cubicBezTo>
                <a:cubicBezTo>
                  <a:pt x="15404" y="19988"/>
                  <a:pt x="15404" y="19988"/>
                  <a:pt x="15404" y="19988"/>
                </a:cubicBezTo>
                <a:cubicBezTo>
                  <a:pt x="15490" y="20149"/>
                  <a:pt x="15490" y="20149"/>
                  <a:pt x="15490" y="20149"/>
                </a:cubicBezTo>
                <a:cubicBezTo>
                  <a:pt x="15490" y="20310"/>
                  <a:pt x="15490" y="20310"/>
                  <a:pt x="15490" y="20310"/>
                </a:cubicBezTo>
                <a:cubicBezTo>
                  <a:pt x="15490" y="20310"/>
                  <a:pt x="15490" y="20310"/>
                  <a:pt x="15490" y="20310"/>
                </a:cubicBezTo>
                <a:cubicBezTo>
                  <a:pt x="15490" y="20472"/>
                  <a:pt x="15490" y="20472"/>
                  <a:pt x="15490" y="20472"/>
                </a:cubicBezTo>
                <a:cubicBezTo>
                  <a:pt x="15490" y="20633"/>
                  <a:pt x="15490" y="20633"/>
                  <a:pt x="15490" y="20633"/>
                </a:cubicBezTo>
                <a:cubicBezTo>
                  <a:pt x="15490" y="20633"/>
                  <a:pt x="15490" y="20633"/>
                  <a:pt x="15490" y="20633"/>
                </a:cubicBezTo>
                <a:cubicBezTo>
                  <a:pt x="15490" y="20794"/>
                  <a:pt x="15490" y="20794"/>
                  <a:pt x="15490" y="20794"/>
                </a:cubicBezTo>
                <a:cubicBezTo>
                  <a:pt x="15404" y="21116"/>
                  <a:pt x="15404" y="21116"/>
                  <a:pt x="15404" y="21116"/>
                </a:cubicBezTo>
                <a:cubicBezTo>
                  <a:pt x="15318" y="21278"/>
                  <a:pt x="15318" y="21278"/>
                  <a:pt x="15318" y="21278"/>
                </a:cubicBezTo>
                <a:cubicBezTo>
                  <a:pt x="15318" y="21278"/>
                  <a:pt x="15318" y="21278"/>
                  <a:pt x="15318" y="21278"/>
                </a:cubicBezTo>
                <a:cubicBezTo>
                  <a:pt x="15318" y="21439"/>
                  <a:pt x="15318" y="21439"/>
                  <a:pt x="15318" y="21439"/>
                </a:cubicBezTo>
                <a:cubicBezTo>
                  <a:pt x="15232" y="21439"/>
                  <a:pt x="15232" y="21439"/>
                  <a:pt x="15232" y="21439"/>
                </a:cubicBezTo>
                <a:cubicBezTo>
                  <a:pt x="15146" y="21600"/>
                  <a:pt x="15146" y="21600"/>
                  <a:pt x="15146" y="21600"/>
                </a:cubicBezTo>
                <a:cubicBezTo>
                  <a:pt x="15060" y="21600"/>
                  <a:pt x="15060" y="21600"/>
                  <a:pt x="15060" y="21600"/>
                </a:cubicBezTo>
                <a:cubicBezTo>
                  <a:pt x="15060" y="21439"/>
                  <a:pt x="15060" y="21439"/>
                  <a:pt x="15060" y="21439"/>
                </a:cubicBezTo>
                <a:cubicBezTo>
                  <a:pt x="14974" y="21439"/>
                  <a:pt x="14974" y="21439"/>
                  <a:pt x="14974" y="21439"/>
                </a:cubicBezTo>
                <a:cubicBezTo>
                  <a:pt x="15060" y="21439"/>
                  <a:pt x="15060" y="21439"/>
                  <a:pt x="15060" y="21439"/>
                </a:cubicBezTo>
                <a:cubicBezTo>
                  <a:pt x="14888" y="21278"/>
                  <a:pt x="14888" y="21278"/>
                  <a:pt x="14888" y="21278"/>
                </a:cubicBezTo>
                <a:cubicBezTo>
                  <a:pt x="14974" y="21116"/>
                  <a:pt x="14974" y="21116"/>
                  <a:pt x="14974" y="21116"/>
                </a:cubicBezTo>
                <a:cubicBezTo>
                  <a:pt x="14888" y="21116"/>
                  <a:pt x="14888" y="21116"/>
                  <a:pt x="14888" y="21116"/>
                </a:cubicBezTo>
                <a:cubicBezTo>
                  <a:pt x="14888" y="21116"/>
                  <a:pt x="14888" y="21116"/>
                  <a:pt x="14888" y="21116"/>
                </a:cubicBezTo>
                <a:cubicBezTo>
                  <a:pt x="14802" y="20955"/>
                  <a:pt x="14802" y="20955"/>
                  <a:pt x="14802" y="20955"/>
                </a:cubicBezTo>
                <a:cubicBezTo>
                  <a:pt x="14802" y="20794"/>
                  <a:pt x="14802" y="20794"/>
                  <a:pt x="14802" y="20794"/>
                </a:cubicBezTo>
                <a:cubicBezTo>
                  <a:pt x="14802" y="20633"/>
                  <a:pt x="14802" y="20633"/>
                  <a:pt x="14802" y="20633"/>
                </a:cubicBezTo>
                <a:cubicBezTo>
                  <a:pt x="14716" y="20633"/>
                  <a:pt x="14716" y="20633"/>
                  <a:pt x="14716" y="20633"/>
                </a:cubicBezTo>
                <a:cubicBezTo>
                  <a:pt x="14716" y="20472"/>
                  <a:pt x="14716" y="20472"/>
                  <a:pt x="14716" y="20472"/>
                </a:cubicBezTo>
                <a:cubicBezTo>
                  <a:pt x="14716" y="20472"/>
                  <a:pt x="14716" y="20472"/>
                  <a:pt x="14716" y="20472"/>
                </a:cubicBezTo>
                <a:cubicBezTo>
                  <a:pt x="14716" y="20310"/>
                  <a:pt x="14716" y="20310"/>
                  <a:pt x="14716" y="20310"/>
                </a:cubicBezTo>
                <a:cubicBezTo>
                  <a:pt x="14802" y="20310"/>
                  <a:pt x="14802" y="20310"/>
                  <a:pt x="14802" y="20310"/>
                </a:cubicBezTo>
                <a:cubicBezTo>
                  <a:pt x="14716" y="20310"/>
                  <a:pt x="14716" y="20310"/>
                  <a:pt x="14716" y="20310"/>
                </a:cubicBezTo>
                <a:cubicBezTo>
                  <a:pt x="14716" y="20310"/>
                  <a:pt x="14716" y="20310"/>
                  <a:pt x="14716" y="20310"/>
                </a:cubicBezTo>
                <a:cubicBezTo>
                  <a:pt x="14716" y="20310"/>
                  <a:pt x="14716" y="20310"/>
                  <a:pt x="14716" y="20310"/>
                </a:cubicBezTo>
                <a:cubicBezTo>
                  <a:pt x="14716" y="20310"/>
                  <a:pt x="14716" y="20310"/>
                  <a:pt x="14716" y="20310"/>
                </a:cubicBezTo>
                <a:cubicBezTo>
                  <a:pt x="14629" y="20310"/>
                  <a:pt x="14629" y="20310"/>
                  <a:pt x="14629" y="20310"/>
                </a:cubicBezTo>
                <a:cubicBezTo>
                  <a:pt x="14629" y="20310"/>
                  <a:pt x="14629" y="20310"/>
                  <a:pt x="14629" y="20310"/>
                </a:cubicBezTo>
                <a:cubicBezTo>
                  <a:pt x="14629" y="20149"/>
                  <a:pt x="14629" y="20149"/>
                  <a:pt x="14629" y="20149"/>
                </a:cubicBezTo>
                <a:cubicBezTo>
                  <a:pt x="14543" y="20149"/>
                  <a:pt x="14543" y="20149"/>
                  <a:pt x="14543" y="20149"/>
                </a:cubicBezTo>
                <a:cubicBezTo>
                  <a:pt x="14543" y="19988"/>
                  <a:pt x="14543" y="19988"/>
                  <a:pt x="14543" y="19988"/>
                </a:cubicBezTo>
                <a:cubicBezTo>
                  <a:pt x="14543" y="19827"/>
                  <a:pt x="14543" y="19827"/>
                  <a:pt x="14543" y="19827"/>
                </a:cubicBezTo>
                <a:cubicBezTo>
                  <a:pt x="14629" y="19666"/>
                  <a:pt x="14629" y="19666"/>
                  <a:pt x="14629" y="19666"/>
                </a:cubicBezTo>
                <a:cubicBezTo>
                  <a:pt x="14629" y="19504"/>
                  <a:pt x="14629" y="19504"/>
                  <a:pt x="14629" y="19504"/>
                </a:cubicBezTo>
                <a:cubicBezTo>
                  <a:pt x="14543" y="19504"/>
                  <a:pt x="14543" y="19504"/>
                  <a:pt x="14543" y="19504"/>
                </a:cubicBezTo>
                <a:cubicBezTo>
                  <a:pt x="14543" y="19504"/>
                  <a:pt x="14543" y="19504"/>
                  <a:pt x="14543" y="19504"/>
                </a:cubicBezTo>
                <a:cubicBezTo>
                  <a:pt x="14543" y="19666"/>
                  <a:pt x="14543" y="19666"/>
                  <a:pt x="14543" y="19666"/>
                </a:cubicBezTo>
                <a:cubicBezTo>
                  <a:pt x="14543" y="19666"/>
                  <a:pt x="14543" y="19666"/>
                  <a:pt x="14543" y="19666"/>
                </a:cubicBezTo>
                <a:cubicBezTo>
                  <a:pt x="14543" y="19666"/>
                  <a:pt x="14543" y="19666"/>
                  <a:pt x="14543" y="19666"/>
                </a:cubicBezTo>
                <a:cubicBezTo>
                  <a:pt x="14457" y="19666"/>
                  <a:pt x="14457" y="19666"/>
                  <a:pt x="14457" y="19666"/>
                </a:cubicBezTo>
                <a:cubicBezTo>
                  <a:pt x="14457" y="19504"/>
                  <a:pt x="14457" y="19504"/>
                  <a:pt x="14457" y="19504"/>
                </a:cubicBezTo>
                <a:cubicBezTo>
                  <a:pt x="14543" y="19343"/>
                  <a:pt x="14543" y="19343"/>
                  <a:pt x="14543" y="19343"/>
                </a:cubicBezTo>
                <a:cubicBezTo>
                  <a:pt x="14543" y="19021"/>
                  <a:pt x="14543" y="19021"/>
                  <a:pt x="14543" y="19021"/>
                </a:cubicBezTo>
                <a:cubicBezTo>
                  <a:pt x="14629" y="18860"/>
                  <a:pt x="14629" y="18860"/>
                  <a:pt x="14629" y="18860"/>
                </a:cubicBezTo>
                <a:cubicBezTo>
                  <a:pt x="14543" y="18699"/>
                  <a:pt x="14543" y="18699"/>
                  <a:pt x="14543" y="18699"/>
                </a:cubicBezTo>
                <a:cubicBezTo>
                  <a:pt x="14457" y="18699"/>
                  <a:pt x="14457" y="18699"/>
                  <a:pt x="14457" y="18699"/>
                </a:cubicBezTo>
                <a:cubicBezTo>
                  <a:pt x="14457" y="18537"/>
                  <a:pt x="14457" y="18537"/>
                  <a:pt x="14457" y="18537"/>
                </a:cubicBezTo>
                <a:cubicBezTo>
                  <a:pt x="14457" y="18537"/>
                  <a:pt x="14457" y="18537"/>
                  <a:pt x="14457" y="18537"/>
                </a:cubicBezTo>
                <a:cubicBezTo>
                  <a:pt x="14457" y="18537"/>
                  <a:pt x="14457" y="18537"/>
                  <a:pt x="14457" y="18537"/>
                </a:cubicBezTo>
                <a:cubicBezTo>
                  <a:pt x="14371" y="18376"/>
                  <a:pt x="14371" y="18376"/>
                  <a:pt x="14371" y="18376"/>
                </a:cubicBezTo>
                <a:cubicBezTo>
                  <a:pt x="14371" y="18376"/>
                  <a:pt x="14371" y="18376"/>
                  <a:pt x="14371" y="18376"/>
                </a:cubicBezTo>
                <a:cubicBezTo>
                  <a:pt x="14371" y="18215"/>
                  <a:pt x="14371" y="18215"/>
                  <a:pt x="14371" y="18215"/>
                </a:cubicBezTo>
                <a:cubicBezTo>
                  <a:pt x="14285" y="18215"/>
                  <a:pt x="14285" y="18215"/>
                  <a:pt x="14285" y="18215"/>
                </a:cubicBezTo>
                <a:cubicBezTo>
                  <a:pt x="14285" y="18054"/>
                  <a:pt x="14285" y="18054"/>
                  <a:pt x="14285" y="18054"/>
                </a:cubicBezTo>
                <a:cubicBezTo>
                  <a:pt x="14199" y="17893"/>
                  <a:pt x="14199" y="17893"/>
                  <a:pt x="14199" y="17893"/>
                </a:cubicBezTo>
                <a:cubicBezTo>
                  <a:pt x="14113" y="17893"/>
                  <a:pt x="14113" y="17893"/>
                  <a:pt x="14113" y="17893"/>
                </a:cubicBezTo>
                <a:cubicBezTo>
                  <a:pt x="14027" y="17893"/>
                  <a:pt x="14027" y="17893"/>
                  <a:pt x="14027" y="17893"/>
                </a:cubicBezTo>
                <a:cubicBezTo>
                  <a:pt x="14027" y="18054"/>
                  <a:pt x="14027" y="18054"/>
                  <a:pt x="14027" y="18054"/>
                </a:cubicBezTo>
                <a:cubicBezTo>
                  <a:pt x="14027" y="18054"/>
                  <a:pt x="14027" y="18054"/>
                  <a:pt x="14027" y="18054"/>
                </a:cubicBezTo>
                <a:cubicBezTo>
                  <a:pt x="13941" y="18054"/>
                  <a:pt x="13941" y="18054"/>
                  <a:pt x="13941" y="18054"/>
                </a:cubicBezTo>
                <a:cubicBezTo>
                  <a:pt x="13941" y="18054"/>
                  <a:pt x="13941" y="18054"/>
                  <a:pt x="13941" y="18054"/>
                </a:cubicBezTo>
                <a:cubicBezTo>
                  <a:pt x="13855" y="18215"/>
                  <a:pt x="13855" y="18215"/>
                  <a:pt x="13855" y="18215"/>
                </a:cubicBezTo>
                <a:cubicBezTo>
                  <a:pt x="13769" y="18215"/>
                  <a:pt x="13769" y="18215"/>
                  <a:pt x="13769" y="18215"/>
                </a:cubicBezTo>
                <a:cubicBezTo>
                  <a:pt x="13683" y="18215"/>
                  <a:pt x="13683" y="18215"/>
                  <a:pt x="13683" y="18215"/>
                </a:cubicBezTo>
                <a:cubicBezTo>
                  <a:pt x="13683" y="18215"/>
                  <a:pt x="13683" y="18215"/>
                  <a:pt x="13683" y="18215"/>
                </a:cubicBezTo>
                <a:cubicBezTo>
                  <a:pt x="13683" y="18054"/>
                  <a:pt x="13683" y="18054"/>
                  <a:pt x="13683" y="18054"/>
                </a:cubicBezTo>
                <a:cubicBezTo>
                  <a:pt x="13683" y="18215"/>
                  <a:pt x="13683" y="18215"/>
                  <a:pt x="13683" y="18215"/>
                </a:cubicBezTo>
                <a:cubicBezTo>
                  <a:pt x="13683" y="18215"/>
                  <a:pt x="13683" y="18215"/>
                  <a:pt x="13683" y="18215"/>
                </a:cubicBezTo>
                <a:cubicBezTo>
                  <a:pt x="13683" y="18054"/>
                  <a:pt x="13683" y="18054"/>
                  <a:pt x="13683" y="18054"/>
                </a:cubicBezTo>
                <a:cubicBezTo>
                  <a:pt x="13597" y="18054"/>
                  <a:pt x="13597" y="18054"/>
                  <a:pt x="13597" y="18054"/>
                </a:cubicBezTo>
                <a:cubicBezTo>
                  <a:pt x="13511" y="17893"/>
                  <a:pt x="13511" y="17893"/>
                  <a:pt x="13511" y="17893"/>
                </a:cubicBezTo>
                <a:cubicBezTo>
                  <a:pt x="13511" y="17893"/>
                  <a:pt x="13511" y="17893"/>
                  <a:pt x="13511" y="17893"/>
                </a:cubicBezTo>
                <a:cubicBezTo>
                  <a:pt x="13597" y="17893"/>
                  <a:pt x="13597" y="17893"/>
                  <a:pt x="13597" y="17893"/>
                </a:cubicBezTo>
                <a:cubicBezTo>
                  <a:pt x="13597" y="17893"/>
                  <a:pt x="13597" y="17893"/>
                  <a:pt x="13597" y="17893"/>
                </a:cubicBezTo>
                <a:cubicBezTo>
                  <a:pt x="13511" y="17731"/>
                  <a:pt x="13511" y="17731"/>
                  <a:pt x="13511" y="17731"/>
                </a:cubicBezTo>
                <a:cubicBezTo>
                  <a:pt x="13511" y="17731"/>
                  <a:pt x="13511" y="17731"/>
                  <a:pt x="13511" y="17731"/>
                </a:cubicBezTo>
                <a:cubicBezTo>
                  <a:pt x="13511" y="17731"/>
                  <a:pt x="13511" y="17731"/>
                  <a:pt x="13511" y="17731"/>
                </a:cubicBezTo>
                <a:cubicBezTo>
                  <a:pt x="13511" y="17731"/>
                  <a:pt x="13511" y="17731"/>
                  <a:pt x="13511" y="17731"/>
                </a:cubicBezTo>
                <a:cubicBezTo>
                  <a:pt x="13511" y="17893"/>
                  <a:pt x="13511" y="17893"/>
                  <a:pt x="13511" y="17893"/>
                </a:cubicBezTo>
                <a:cubicBezTo>
                  <a:pt x="13425" y="17731"/>
                  <a:pt x="13425" y="17731"/>
                  <a:pt x="13425" y="17731"/>
                </a:cubicBezTo>
                <a:cubicBezTo>
                  <a:pt x="13425" y="17731"/>
                  <a:pt x="13425" y="17731"/>
                  <a:pt x="13425" y="17731"/>
                </a:cubicBezTo>
                <a:cubicBezTo>
                  <a:pt x="13339" y="17731"/>
                  <a:pt x="13339" y="17731"/>
                  <a:pt x="13339" y="17731"/>
                </a:cubicBezTo>
                <a:cubicBezTo>
                  <a:pt x="13167" y="17731"/>
                  <a:pt x="13167" y="17731"/>
                  <a:pt x="13167" y="17731"/>
                </a:cubicBezTo>
                <a:cubicBezTo>
                  <a:pt x="13253" y="17731"/>
                  <a:pt x="13253" y="17731"/>
                  <a:pt x="13253" y="17731"/>
                </a:cubicBezTo>
                <a:cubicBezTo>
                  <a:pt x="13339" y="17731"/>
                  <a:pt x="13339" y="17731"/>
                  <a:pt x="13339" y="17731"/>
                </a:cubicBezTo>
                <a:cubicBezTo>
                  <a:pt x="13339" y="17731"/>
                  <a:pt x="13339" y="17731"/>
                  <a:pt x="13339" y="17731"/>
                </a:cubicBezTo>
                <a:cubicBezTo>
                  <a:pt x="13339" y="17570"/>
                  <a:pt x="13339" y="17570"/>
                  <a:pt x="13339" y="17570"/>
                </a:cubicBezTo>
                <a:cubicBezTo>
                  <a:pt x="13253" y="17570"/>
                  <a:pt x="13253" y="17570"/>
                  <a:pt x="13253" y="17570"/>
                </a:cubicBezTo>
                <a:cubicBezTo>
                  <a:pt x="13167" y="17731"/>
                  <a:pt x="13167" y="17731"/>
                  <a:pt x="13167" y="17731"/>
                </a:cubicBezTo>
                <a:cubicBezTo>
                  <a:pt x="13167" y="17731"/>
                  <a:pt x="13167" y="17731"/>
                  <a:pt x="13167" y="17731"/>
                </a:cubicBezTo>
                <a:cubicBezTo>
                  <a:pt x="12994" y="17731"/>
                  <a:pt x="12994" y="17731"/>
                  <a:pt x="12994" y="17731"/>
                </a:cubicBezTo>
                <a:cubicBezTo>
                  <a:pt x="12994" y="17570"/>
                  <a:pt x="12994" y="17570"/>
                  <a:pt x="12994" y="17570"/>
                </a:cubicBezTo>
                <a:cubicBezTo>
                  <a:pt x="12908" y="17731"/>
                  <a:pt x="12908" y="17731"/>
                  <a:pt x="12908" y="17731"/>
                </a:cubicBezTo>
                <a:cubicBezTo>
                  <a:pt x="12822" y="17731"/>
                  <a:pt x="12822" y="17731"/>
                  <a:pt x="12822" y="17731"/>
                </a:cubicBezTo>
                <a:cubicBezTo>
                  <a:pt x="12736" y="17731"/>
                  <a:pt x="12736" y="17731"/>
                  <a:pt x="12736" y="17731"/>
                </a:cubicBezTo>
                <a:cubicBezTo>
                  <a:pt x="12650" y="17570"/>
                  <a:pt x="12650" y="17570"/>
                  <a:pt x="12650" y="17570"/>
                </a:cubicBezTo>
                <a:cubicBezTo>
                  <a:pt x="12650" y="17570"/>
                  <a:pt x="12650" y="17570"/>
                  <a:pt x="12650" y="17570"/>
                </a:cubicBezTo>
                <a:cubicBezTo>
                  <a:pt x="12650" y="17409"/>
                  <a:pt x="12650" y="17409"/>
                  <a:pt x="12650" y="17409"/>
                </a:cubicBezTo>
                <a:cubicBezTo>
                  <a:pt x="12650" y="17409"/>
                  <a:pt x="12650" y="17409"/>
                  <a:pt x="12650" y="17409"/>
                </a:cubicBezTo>
                <a:cubicBezTo>
                  <a:pt x="12650" y="17570"/>
                  <a:pt x="12650" y="17570"/>
                  <a:pt x="12650" y="17570"/>
                </a:cubicBezTo>
                <a:cubicBezTo>
                  <a:pt x="12564" y="17731"/>
                  <a:pt x="12564" y="17731"/>
                  <a:pt x="12564" y="17731"/>
                </a:cubicBezTo>
                <a:cubicBezTo>
                  <a:pt x="12478" y="17570"/>
                  <a:pt x="12478" y="17570"/>
                  <a:pt x="12478" y="17570"/>
                </a:cubicBezTo>
                <a:cubicBezTo>
                  <a:pt x="12478" y="17731"/>
                  <a:pt x="12478" y="17731"/>
                  <a:pt x="12478" y="17731"/>
                </a:cubicBezTo>
                <a:cubicBezTo>
                  <a:pt x="12392" y="17570"/>
                  <a:pt x="12392" y="17570"/>
                  <a:pt x="12392" y="17570"/>
                </a:cubicBezTo>
                <a:cubicBezTo>
                  <a:pt x="12134" y="17731"/>
                  <a:pt x="12134" y="17731"/>
                  <a:pt x="12134" y="17731"/>
                </a:cubicBezTo>
                <a:cubicBezTo>
                  <a:pt x="12134" y="17731"/>
                  <a:pt x="12134" y="17731"/>
                  <a:pt x="12134" y="17731"/>
                </a:cubicBezTo>
                <a:cubicBezTo>
                  <a:pt x="11962" y="17893"/>
                  <a:pt x="11962" y="17893"/>
                  <a:pt x="11962" y="17893"/>
                </a:cubicBezTo>
                <a:cubicBezTo>
                  <a:pt x="11876" y="18054"/>
                  <a:pt x="11876" y="18054"/>
                  <a:pt x="11876" y="18054"/>
                </a:cubicBezTo>
                <a:cubicBezTo>
                  <a:pt x="11876" y="18054"/>
                  <a:pt x="11876" y="18054"/>
                  <a:pt x="11876" y="18054"/>
                </a:cubicBezTo>
                <a:cubicBezTo>
                  <a:pt x="11962" y="18054"/>
                  <a:pt x="11962" y="18054"/>
                  <a:pt x="11962" y="18054"/>
                </a:cubicBezTo>
                <a:cubicBezTo>
                  <a:pt x="11962" y="18054"/>
                  <a:pt x="11962" y="18054"/>
                  <a:pt x="11962" y="18054"/>
                </a:cubicBezTo>
                <a:cubicBezTo>
                  <a:pt x="12048" y="18054"/>
                  <a:pt x="12048" y="18054"/>
                  <a:pt x="12048" y="18054"/>
                </a:cubicBezTo>
                <a:cubicBezTo>
                  <a:pt x="12048" y="18054"/>
                  <a:pt x="12048" y="18054"/>
                  <a:pt x="12048" y="18054"/>
                </a:cubicBezTo>
                <a:cubicBezTo>
                  <a:pt x="12134" y="18054"/>
                  <a:pt x="12134" y="18054"/>
                  <a:pt x="12134" y="18054"/>
                </a:cubicBezTo>
                <a:cubicBezTo>
                  <a:pt x="12048" y="18215"/>
                  <a:pt x="12048" y="18215"/>
                  <a:pt x="12048" y="18215"/>
                </a:cubicBezTo>
                <a:cubicBezTo>
                  <a:pt x="11962" y="18215"/>
                  <a:pt x="11962" y="18215"/>
                  <a:pt x="11962" y="18215"/>
                </a:cubicBezTo>
                <a:cubicBezTo>
                  <a:pt x="11962" y="18376"/>
                  <a:pt x="11962" y="18376"/>
                  <a:pt x="11962" y="18376"/>
                </a:cubicBezTo>
                <a:cubicBezTo>
                  <a:pt x="11962" y="18376"/>
                  <a:pt x="11962" y="18376"/>
                  <a:pt x="11962" y="18376"/>
                </a:cubicBezTo>
                <a:cubicBezTo>
                  <a:pt x="12134" y="18537"/>
                  <a:pt x="12134" y="18537"/>
                  <a:pt x="12134" y="18537"/>
                </a:cubicBezTo>
                <a:cubicBezTo>
                  <a:pt x="12220" y="18699"/>
                  <a:pt x="12220" y="18699"/>
                  <a:pt x="12220" y="18699"/>
                </a:cubicBezTo>
                <a:cubicBezTo>
                  <a:pt x="12220" y="18699"/>
                  <a:pt x="12220" y="18699"/>
                  <a:pt x="12220" y="18699"/>
                </a:cubicBezTo>
                <a:cubicBezTo>
                  <a:pt x="12134" y="18699"/>
                  <a:pt x="12134" y="18699"/>
                  <a:pt x="12134" y="18699"/>
                </a:cubicBezTo>
                <a:cubicBezTo>
                  <a:pt x="12134" y="18699"/>
                  <a:pt x="12134" y="18699"/>
                  <a:pt x="12134" y="18699"/>
                </a:cubicBezTo>
                <a:cubicBezTo>
                  <a:pt x="12134" y="18699"/>
                  <a:pt x="12134" y="18699"/>
                  <a:pt x="12134" y="18699"/>
                </a:cubicBezTo>
                <a:cubicBezTo>
                  <a:pt x="12048" y="18537"/>
                  <a:pt x="12048" y="18537"/>
                  <a:pt x="12048" y="18537"/>
                </a:cubicBezTo>
                <a:cubicBezTo>
                  <a:pt x="12048" y="18537"/>
                  <a:pt x="12048" y="18537"/>
                  <a:pt x="12048" y="18537"/>
                </a:cubicBezTo>
                <a:cubicBezTo>
                  <a:pt x="11962" y="18537"/>
                  <a:pt x="11962" y="18537"/>
                  <a:pt x="11962" y="18537"/>
                </a:cubicBezTo>
                <a:cubicBezTo>
                  <a:pt x="11962" y="18537"/>
                  <a:pt x="11962" y="18537"/>
                  <a:pt x="11962" y="18537"/>
                </a:cubicBezTo>
                <a:cubicBezTo>
                  <a:pt x="11876" y="18376"/>
                  <a:pt x="11876" y="18376"/>
                  <a:pt x="11876" y="18376"/>
                </a:cubicBezTo>
                <a:cubicBezTo>
                  <a:pt x="11790" y="18376"/>
                  <a:pt x="11790" y="18376"/>
                  <a:pt x="11790" y="18376"/>
                </a:cubicBezTo>
                <a:cubicBezTo>
                  <a:pt x="11876" y="18537"/>
                  <a:pt x="11876" y="18537"/>
                  <a:pt x="11876" y="18537"/>
                </a:cubicBezTo>
                <a:cubicBezTo>
                  <a:pt x="11876" y="18699"/>
                  <a:pt x="11876" y="18699"/>
                  <a:pt x="11876" y="18699"/>
                </a:cubicBezTo>
                <a:cubicBezTo>
                  <a:pt x="11790" y="18699"/>
                  <a:pt x="11790" y="18699"/>
                  <a:pt x="11790" y="18699"/>
                </a:cubicBezTo>
                <a:cubicBezTo>
                  <a:pt x="11790" y="18537"/>
                  <a:pt x="11790" y="18537"/>
                  <a:pt x="11790" y="18537"/>
                </a:cubicBezTo>
                <a:cubicBezTo>
                  <a:pt x="11704" y="18537"/>
                  <a:pt x="11704" y="18537"/>
                  <a:pt x="11704" y="18537"/>
                </a:cubicBezTo>
                <a:cubicBezTo>
                  <a:pt x="11618" y="18537"/>
                  <a:pt x="11618" y="18537"/>
                  <a:pt x="11618" y="18537"/>
                </a:cubicBezTo>
                <a:cubicBezTo>
                  <a:pt x="11618" y="18699"/>
                  <a:pt x="11618" y="18699"/>
                  <a:pt x="11618" y="18699"/>
                </a:cubicBezTo>
                <a:cubicBezTo>
                  <a:pt x="11531" y="18537"/>
                  <a:pt x="11531" y="18537"/>
                  <a:pt x="11531" y="18537"/>
                </a:cubicBezTo>
                <a:cubicBezTo>
                  <a:pt x="11445" y="18537"/>
                  <a:pt x="11445" y="18537"/>
                  <a:pt x="11445" y="18537"/>
                </a:cubicBezTo>
                <a:cubicBezTo>
                  <a:pt x="11359" y="18537"/>
                  <a:pt x="11359" y="18537"/>
                  <a:pt x="11359" y="18537"/>
                </a:cubicBezTo>
                <a:cubicBezTo>
                  <a:pt x="11359" y="18537"/>
                  <a:pt x="11359" y="18537"/>
                  <a:pt x="11359" y="18537"/>
                </a:cubicBezTo>
                <a:cubicBezTo>
                  <a:pt x="11359" y="18537"/>
                  <a:pt x="11359" y="18537"/>
                  <a:pt x="11359" y="18537"/>
                </a:cubicBezTo>
                <a:cubicBezTo>
                  <a:pt x="11445" y="18376"/>
                  <a:pt x="11445" y="18376"/>
                  <a:pt x="11445" y="18376"/>
                </a:cubicBezTo>
                <a:cubicBezTo>
                  <a:pt x="11359" y="18376"/>
                  <a:pt x="11359" y="18376"/>
                  <a:pt x="11359" y="18376"/>
                </a:cubicBezTo>
                <a:cubicBezTo>
                  <a:pt x="11359" y="18376"/>
                  <a:pt x="11359" y="18376"/>
                  <a:pt x="11359" y="18376"/>
                </a:cubicBezTo>
                <a:cubicBezTo>
                  <a:pt x="11273" y="18376"/>
                  <a:pt x="11273" y="18376"/>
                  <a:pt x="11273" y="18376"/>
                </a:cubicBezTo>
                <a:cubicBezTo>
                  <a:pt x="11273" y="18215"/>
                  <a:pt x="11273" y="18215"/>
                  <a:pt x="11273" y="18215"/>
                </a:cubicBezTo>
                <a:cubicBezTo>
                  <a:pt x="11273" y="18215"/>
                  <a:pt x="11273" y="18215"/>
                  <a:pt x="11273" y="18215"/>
                </a:cubicBezTo>
                <a:cubicBezTo>
                  <a:pt x="11187" y="18215"/>
                  <a:pt x="11187" y="18215"/>
                  <a:pt x="11187" y="18215"/>
                </a:cubicBezTo>
                <a:cubicBezTo>
                  <a:pt x="11187" y="18215"/>
                  <a:pt x="11187" y="18215"/>
                  <a:pt x="11187" y="18215"/>
                </a:cubicBezTo>
                <a:cubicBezTo>
                  <a:pt x="11187" y="18054"/>
                  <a:pt x="11187" y="18054"/>
                  <a:pt x="11187" y="18054"/>
                </a:cubicBezTo>
                <a:cubicBezTo>
                  <a:pt x="11187" y="18054"/>
                  <a:pt x="11187" y="18054"/>
                  <a:pt x="11187" y="18054"/>
                </a:cubicBezTo>
                <a:cubicBezTo>
                  <a:pt x="11101" y="18054"/>
                  <a:pt x="11101" y="18054"/>
                  <a:pt x="11101" y="18054"/>
                </a:cubicBezTo>
                <a:cubicBezTo>
                  <a:pt x="11101" y="18215"/>
                  <a:pt x="11101" y="18215"/>
                  <a:pt x="11101" y="18215"/>
                </a:cubicBezTo>
                <a:cubicBezTo>
                  <a:pt x="11101" y="18215"/>
                  <a:pt x="11101" y="18215"/>
                  <a:pt x="11101" y="18215"/>
                </a:cubicBezTo>
                <a:cubicBezTo>
                  <a:pt x="11015" y="18215"/>
                  <a:pt x="11015" y="18215"/>
                  <a:pt x="11015" y="18215"/>
                </a:cubicBezTo>
                <a:cubicBezTo>
                  <a:pt x="10843" y="18215"/>
                  <a:pt x="10843" y="18215"/>
                  <a:pt x="10843" y="18215"/>
                </a:cubicBezTo>
                <a:cubicBezTo>
                  <a:pt x="10757" y="18215"/>
                  <a:pt x="10757" y="18215"/>
                  <a:pt x="10757" y="18215"/>
                </a:cubicBezTo>
                <a:cubicBezTo>
                  <a:pt x="10585" y="18054"/>
                  <a:pt x="10585" y="18054"/>
                  <a:pt x="10585" y="18054"/>
                </a:cubicBezTo>
                <a:cubicBezTo>
                  <a:pt x="10499" y="18054"/>
                  <a:pt x="10499" y="18054"/>
                  <a:pt x="10499" y="18054"/>
                </a:cubicBezTo>
                <a:cubicBezTo>
                  <a:pt x="10413" y="18215"/>
                  <a:pt x="10413" y="18215"/>
                  <a:pt x="10413" y="18215"/>
                </a:cubicBezTo>
                <a:cubicBezTo>
                  <a:pt x="10327" y="18215"/>
                  <a:pt x="10327" y="18215"/>
                  <a:pt x="10327" y="18215"/>
                </a:cubicBezTo>
                <a:cubicBezTo>
                  <a:pt x="10241" y="18215"/>
                  <a:pt x="10241" y="18215"/>
                  <a:pt x="10241" y="18215"/>
                </a:cubicBezTo>
                <a:cubicBezTo>
                  <a:pt x="10241" y="18376"/>
                  <a:pt x="10241" y="18376"/>
                  <a:pt x="10241" y="18376"/>
                </a:cubicBezTo>
                <a:cubicBezTo>
                  <a:pt x="10155" y="18376"/>
                  <a:pt x="10155" y="18376"/>
                  <a:pt x="10155" y="18376"/>
                </a:cubicBezTo>
                <a:cubicBezTo>
                  <a:pt x="10155" y="18215"/>
                  <a:pt x="10155" y="18215"/>
                  <a:pt x="10155" y="18215"/>
                </a:cubicBezTo>
                <a:cubicBezTo>
                  <a:pt x="10155" y="18215"/>
                  <a:pt x="10155" y="18215"/>
                  <a:pt x="10155" y="18215"/>
                </a:cubicBezTo>
                <a:cubicBezTo>
                  <a:pt x="10155" y="18054"/>
                  <a:pt x="10155" y="18054"/>
                  <a:pt x="10155" y="18054"/>
                </a:cubicBezTo>
                <a:cubicBezTo>
                  <a:pt x="10155" y="17893"/>
                  <a:pt x="10155" y="17893"/>
                  <a:pt x="10155" y="17893"/>
                </a:cubicBezTo>
                <a:cubicBezTo>
                  <a:pt x="10155" y="18054"/>
                  <a:pt x="10155" y="18054"/>
                  <a:pt x="10155" y="18054"/>
                </a:cubicBezTo>
                <a:cubicBezTo>
                  <a:pt x="10069" y="18215"/>
                  <a:pt x="10069" y="18215"/>
                  <a:pt x="10069" y="18215"/>
                </a:cubicBezTo>
                <a:cubicBezTo>
                  <a:pt x="9982" y="18215"/>
                  <a:pt x="9982" y="18215"/>
                  <a:pt x="9982" y="18215"/>
                </a:cubicBezTo>
                <a:cubicBezTo>
                  <a:pt x="9982" y="18054"/>
                  <a:pt x="9982" y="18054"/>
                  <a:pt x="9982" y="18054"/>
                </a:cubicBezTo>
                <a:cubicBezTo>
                  <a:pt x="9982" y="18215"/>
                  <a:pt x="9982" y="18215"/>
                  <a:pt x="9982" y="18215"/>
                </a:cubicBezTo>
                <a:cubicBezTo>
                  <a:pt x="9982" y="18376"/>
                  <a:pt x="9982" y="18376"/>
                  <a:pt x="9982" y="18376"/>
                </a:cubicBezTo>
                <a:cubicBezTo>
                  <a:pt x="10069" y="18537"/>
                  <a:pt x="10069" y="18537"/>
                  <a:pt x="10069" y="18537"/>
                </a:cubicBezTo>
                <a:cubicBezTo>
                  <a:pt x="9982" y="18537"/>
                  <a:pt x="9982" y="18537"/>
                  <a:pt x="9982" y="18537"/>
                </a:cubicBezTo>
                <a:cubicBezTo>
                  <a:pt x="9896" y="18537"/>
                  <a:pt x="9896" y="18537"/>
                  <a:pt x="9896" y="18537"/>
                </a:cubicBezTo>
                <a:cubicBezTo>
                  <a:pt x="9810" y="18699"/>
                  <a:pt x="9810" y="18699"/>
                  <a:pt x="9810" y="18699"/>
                </a:cubicBezTo>
                <a:cubicBezTo>
                  <a:pt x="9638" y="18860"/>
                  <a:pt x="9638" y="18860"/>
                  <a:pt x="9638" y="18860"/>
                </a:cubicBezTo>
                <a:cubicBezTo>
                  <a:pt x="9638" y="18860"/>
                  <a:pt x="9638" y="18860"/>
                  <a:pt x="9638" y="18860"/>
                </a:cubicBezTo>
                <a:cubicBezTo>
                  <a:pt x="9552" y="19021"/>
                  <a:pt x="9552" y="19021"/>
                  <a:pt x="9552" y="19021"/>
                </a:cubicBezTo>
                <a:cubicBezTo>
                  <a:pt x="9466" y="19021"/>
                  <a:pt x="9466" y="19021"/>
                  <a:pt x="9466" y="19021"/>
                </a:cubicBezTo>
                <a:cubicBezTo>
                  <a:pt x="9552" y="18860"/>
                  <a:pt x="9552" y="18860"/>
                  <a:pt x="9552" y="18860"/>
                </a:cubicBezTo>
                <a:cubicBezTo>
                  <a:pt x="9466" y="18860"/>
                  <a:pt x="9466" y="18860"/>
                  <a:pt x="9466" y="18860"/>
                </a:cubicBezTo>
                <a:cubicBezTo>
                  <a:pt x="9466" y="18860"/>
                  <a:pt x="9466" y="18860"/>
                  <a:pt x="9466" y="18860"/>
                </a:cubicBezTo>
                <a:cubicBezTo>
                  <a:pt x="9380" y="18860"/>
                  <a:pt x="9380" y="18860"/>
                  <a:pt x="9380" y="18860"/>
                </a:cubicBezTo>
                <a:cubicBezTo>
                  <a:pt x="9380" y="18860"/>
                  <a:pt x="9380" y="18860"/>
                  <a:pt x="9380" y="18860"/>
                </a:cubicBezTo>
                <a:cubicBezTo>
                  <a:pt x="9380" y="19021"/>
                  <a:pt x="9380" y="19021"/>
                  <a:pt x="9380" y="19021"/>
                </a:cubicBezTo>
                <a:cubicBezTo>
                  <a:pt x="9294" y="19021"/>
                  <a:pt x="9294" y="19021"/>
                  <a:pt x="9294" y="19021"/>
                </a:cubicBezTo>
                <a:cubicBezTo>
                  <a:pt x="9294" y="19021"/>
                  <a:pt x="9294" y="19021"/>
                  <a:pt x="9294" y="19021"/>
                </a:cubicBezTo>
                <a:cubicBezTo>
                  <a:pt x="9294" y="19182"/>
                  <a:pt x="9294" y="19182"/>
                  <a:pt x="9294" y="19182"/>
                </a:cubicBezTo>
                <a:cubicBezTo>
                  <a:pt x="9208" y="19182"/>
                  <a:pt x="9208" y="19182"/>
                  <a:pt x="9208" y="19182"/>
                </a:cubicBezTo>
                <a:cubicBezTo>
                  <a:pt x="9208" y="19182"/>
                  <a:pt x="9208" y="19182"/>
                  <a:pt x="9208" y="19182"/>
                </a:cubicBezTo>
                <a:cubicBezTo>
                  <a:pt x="9122" y="19343"/>
                  <a:pt x="9122" y="19343"/>
                  <a:pt x="9122" y="19343"/>
                </a:cubicBezTo>
                <a:cubicBezTo>
                  <a:pt x="9122" y="19343"/>
                  <a:pt x="9122" y="19343"/>
                  <a:pt x="9122" y="19343"/>
                </a:cubicBezTo>
                <a:cubicBezTo>
                  <a:pt x="9036" y="19504"/>
                  <a:pt x="9036" y="19504"/>
                  <a:pt x="9036" y="19504"/>
                </a:cubicBezTo>
                <a:cubicBezTo>
                  <a:pt x="9036" y="19504"/>
                  <a:pt x="9036" y="19504"/>
                  <a:pt x="9036" y="19504"/>
                </a:cubicBezTo>
                <a:cubicBezTo>
                  <a:pt x="9036" y="19827"/>
                  <a:pt x="9036" y="19827"/>
                  <a:pt x="9036" y="19827"/>
                </a:cubicBezTo>
                <a:cubicBezTo>
                  <a:pt x="8950" y="19827"/>
                  <a:pt x="8950" y="19827"/>
                  <a:pt x="8950" y="19827"/>
                </a:cubicBezTo>
                <a:cubicBezTo>
                  <a:pt x="8950" y="19988"/>
                  <a:pt x="8950" y="19988"/>
                  <a:pt x="8950" y="19988"/>
                </a:cubicBezTo>
                <a:cubicBezTo>
                  <a:pt x="8864" y="20149"/>
                  <a:pt x="8864" y="20149"/>
                  <a:pt x="8864" y="20149"/>
                </a:cubicBezTo>
                <a:cubicBezTo>
                  <a:pt x="8950" y="20310"/>
                  <a:pt x="8950" y="20310"/>
                  <a:pt x="8950" y="20310"/>
                </a:cubicBezTo>
                <a:cubicBezTo>
                  <a:pt x="8950" y="20633"/>
                  <a:pt x="8950" y="20633"/>
                  <a:pt x="8950" y="20633"/>
                </a:cubicBezTo>
                <a:cubicBezTo>
                  <a:pt x="8950" y="20633"/>
                  <a:pt x="8950" y="20633"/>
                  <a:pt x="8950" y="20633"/>
                </a:cubicBezTo>
                <a:cubicBezTo>
                  <a:pt x="8950" y="20794"/>
                  <a:pt x="8950" y="20794"/>
                  <a:pt x="8950" y="20794"/>
                </a:cubicBezTo>
                <a:cubicBezTo>
                  <a:pt x="8864" y="20955"/>
                  <a:pt x="8864" y="20955"/>
                  <a:pt x="8864" y="20955"/>
                </a:cubicBezTo>
                <a:cubicBezTo>
                  <a:pt x="8864" y="20955"/>
                  <a:pt x="8864" y="20955"/>
                  <a:pt x="8864" y="20955"/>
                </a:cubicBezTo>
                <a:cubicBezTo>
                  <a:pt x="8864" y="20955"/>
                  <a:pt x="8864" y="20955"/>
                  <a:pt x="8864" y="20955"/>
                </a:cubicBezTo>
                <a:cubicBezTo>
                  <a:pt x="8778" y="20955"/>
                  <a:pt x="8778" y="20955"/>
                  <a:pt x="8778" y="20955"/>
                </a:cubicBezTo>
                <a:cubicBezTo>
                  <a:pt x="8692" y="20794"/>
                  <a:pt x="8692" y="20794"/>
                  <a:pt x="8692" y="20794"/>
                </a:cubicBezTo>
                <a:cubicBezTo>
                  <a:pt x="8520" y="20794"/>
                  <a:pt x="8520" y="20794"/>
                  <a:pt x="8520" y="20794"/>
                </a:cubicBezTo>
                <a:cubicBezTo>
                  <a:pt x="8520" y="20633"/>
                  <a:pt x="8520" y="20633"/>
                  <a:pt x="8520" y="20633"/>
                </a:cubicBezTo>
                <a:cubicBezTo>
                  <a:pt x="8433" y="20633"/>
                  <a:pt x="8433" y="20633"/>
                  <a:pt x="8433" y="20633"/>
                </a:cubicBezTo>
                <a:cubicBezTo>
                  <a:pt x="8433" y="20633"/>
                  <a:pt x="8433" y="20633"/>
                  <a:pt x="8433" y="20633"/>
                </a:cubicBezTo>
                <a:cubicBezTo>
                  <a:pt x="8347" y="20633"/>
                  <a:pt x="8347" y="20633"/>
                  <a:pt x="8347" y="20633"/>
                </a:cubicBezTo>
                <a:cubicBezTo>
                  <a:pt x="8347" y="20633"/>
                  <a:pt x="8347" y="20633"/>
                  <a:pt x="8347" y="20633"/>
                </a:cubicBezTo>
                <a:cubicBezTo>
                  <a:pt x="8347" y="20472"/>
                  <a:pt x="8347" y="20472"/>
                  <a:pt x="8347" y="20472"/>
                </a:cubicBezTo>
                <a:cubicBezTo>
                  <a:pt x="8347" y="20310"/>
                  <a:pt x="8347" y="20310"/>
                  <a:pt x="8347" y="20310"/>
                </a:cubicBezTo>
                <a:cubicBezTo>
                  <a:pt x="8261" y="19988"/>
                  <a:pt x="8261" y="19988"/>
                  <a:pt x="8261" y="19988"/>
                </a:cubicBezTo>
                <a:cubicBezTo>
                  <a:pt x="8261" y="19988"/>
                  <a:pt x="8261" y="19988"/>
                  <a:pt x="8261" y="19988"/>
                </a:cubicBezTo>
                <a:cubicBezTo>
                  <a:pt x="8261" y="19827"/>
                  <a:pt x="8261" y="19827"/>
                  <a:pt x="8261" y="19827"/>
                </a:cubicBezTo>
                <a:cubicBezTo>
                  <a:pt x="8261" y="19827"/>
                  <a:pt x="8261" y="19827"/>
                  <a:pt x="8261" y="19827"/>
                </a:cubicBezTo>
                <a:cubicBezTo>
                  <a:pt x="8261" y="19666"/>
                  <a:pt x="8261" y="19666"/>
                  <a:pt x="8261" y="19666"/>
                </a:cubicBezTo>
                <a:cubicBezTo>
                  <a:pt x="8175" y="19504"/>
                  <a:pt x="8175" y="19504"/>
                  <a:pt x="8175" y="19504"/>
                </a:cubicBezTo>
                <a:cubicBezTo>
                  <a:pt x="8175" y="19504"/>
                  <a:pt x="8175" y="19504"/>
                  <a:pt x="8175" y="19504"/>
                </a:cubicBezTo>
                <a:cubicBezTo>
                  <a:pt x="8175" y="19343"/>
                  <a:pt x="8175" y="19343"/>
                  <a:pt x="8175" y="19343"/>
                </a:cubicBezTo>
                <a:cubicBezTo>
                  <a:pt x="8089" y="19182"/>
                  <a:pt x="8089" y="19182"/>
                  <a:pt x="8089" y="19182"/>
                </a:cubicBezTo>
                <a:cubicBezTo>
                  <a:pt x="8089" y="19182"/>
                  <a:pt x="8089" y="19182"/>
                  <a:pt x="8089" y="19182"/>
                </a:cubicBezTo>
                <a:cubicBezTo>
                  <a:pt x="8003" y="19182"/>
                  <a:pt x="8003" y="19182"/>
                  <a:pt x="8003" y="19182"/>
                </a:cubicBezTo>
                <a:cubicBezTo>
                  <a:pt x="8003" y="18860"/>
                  <a:pt x="8003" y="18860"/>
                  <a:pt x="8003" y="18860"/>
                </a:cubicBezTo>
                <a:cubicBezTo>
                  <a:pt x="7917" y="18860"/>
                  <a:pt x="7917" y="18860"/>
                  <a:pt x="7917" y="18860"/>
                </a:cubicBezTo>
                <a:cubicBezTo>
                  <a:pt x="7917" y="18699"/>
                  <a:pt x="7917" y="18699"/>
                  <a:pt x="7917" y="18699"/>
                </a:cubicBezTo>
                <a:cubicBezTo>
                  <a:pt x="7917" y="18699"/>
                  <a:pt x="7917" y="18699"/>
                  <a:pt x="7917" y="18699"/>
                </a:cubicBezTo>
                <a:cubicBezTo>
                  <a:pt x="7917" y="18537"/>
                  <a:pt x="7917" y="18537"/>
                  <a:pt x="7917" y="18537"/>
                </a:cubicBezTo>
                <a:cubicBezTo>
                  <a:pt x="7917" y="18537"/>
                  <a:pt x="7917" y="18537"/>
                  <a:pt x="7917" y="18537"/>
                </a:cubicBezTo>
                <a:cubicBezTo>
                  <a:pt x="7831" y="18376"/>
                  <a:pt x="7831" y="18376"/>
                  <a:pt x="7831" y="18376"/>
                </a:cubicBezTo>
                <a:cubicBezTo>
                  <a:pt x="7831" y="18215"/>
                  <a:pt x="7831" y="18215"/>
                  <a:pt x="7831" y="18215"/>
                </a:cubicBezTo>
                <a:cubicBezTo>
                  <a:pt x="7745" y="18054"/>
                  <a:pt x="7745" y="18054"/>
                  <a:pt x="7745" y="18054"/>
                </a:cubicBezTo>
                <a:cubicBezTo>
                  <a:pt x="7659" y="18054"/>
                  <a:pt x="7659" y="18054"/>
                  <a:pt x="7659" y="18054"/>
                </a:cubicBezTo>
                <a:cubicBezTo>
                  <a:pt x="7659" y="17893"/>
                  <a:pt x="7659" y="17893"/>
                  <a:pt x="7659" y="17893"/>
                </a:cubicBezTo>
                <a:cubicBezTo>
                  <a:pt x="7573" y="17893"/>
                  <a:pt x="7573" y="17893"/>
                  <a:pt x="7573" y="17893"/>
                </a:cubicBezTo>
                <a:cubicBezTo>
                  <a:pt x="7573" y="17893"/>
                  <a:pt x="7573" y="17893"/>
                  <a:pt x="7573" y="17893"/>
                </a:cubicBezTo>
                <a:cubicBezTo>
                  <a:pt x="7573" y="17893"/>
                  <a:pt x="7573" y="17893"/>
                  <a:pt x="7573" y="17893"/>
                </a:cubicBezTo>
                <a:cubicBezTo>
                  <a:pt x="7487" y="17893"/>
                  <a:pt x="7487" y="17893"/>
                  <a:pt x="7487" y="17893"/>
                </a:cubicBezTo>
                <a:cubicBezTo>
                  <a:pt x="7401" y="17893"/>
                  <a:pt x="7401" y="17893"/>
                  <a:pt x="7401" y="17893"/>
                </a:cubicBezTo>
                <a:cubicBezTo>
                  <a:pt x="7315" y="17893"/>
                  <a:pt x="7315" y="17893"/>
                  <a:pt x="7315" y="17893"/>
                </a:cubicBezTo>
                <a:cubicBezTo>
                  <a:pt x="7315" y="17893"/>
                  <a:pt x="7315" y="17893"/>
                  <a:pt x="7315" y="17893"/>
                </a:cubicBezTo>
                <a:cubicBezTo>
                  <a:pt x="7315" y="17893"/>
                  <a:pt x="7315" y="17893"/>
                  <a:pt x="7315" y="17893"/>
                </a:cubicBezTo>
                <a:cubicBezTo>
                  <a:pt x="7315" y="17893"/>
                  <a:pt x="7315" y="17893"/>
                  <a:pt x="7315" y="17893"/>
                </a:cubicBezTo>
                <a:cubicBezTo>
                  <a:pt x="7229" y="17893"/>
                  <a:pt x="7229" y="17893"/>
                  <a:pt x="7229" y="17893"/>
                </a:cubicBezTo>
                <a:cubicBezTo>
                  <a:pt x="7229" y="17893"/>
                  <a:pt x="7229" y="17893"/>
                  <a:pt x="7229" y="17893"/>
                </a:cubicBezTo>
                <a:cubicBezTo>
                  <a:pt x="7143" y="18054"/>
                  <a:pt x="7143" y="18054"/>
                  <a:pt x="7143" y="18054"/>
                </a:cubicBezTo>
                <a:cubicBezTo>
                  <a:pt x="7143" y="18215"/>
                  <a:pt x="7143" y="18215"/>
                  <a:pt x="7143" y="18215"/>
                </a:cubicBezTo>
                <a:cubicBezTo>
                  <a:pt x="7057" y="18215"/>
                  <a:pt x="7057" y="18215"/>
                  <a:pt x="7057" y="18215"/>
                </a:cubicBezTo>
                <a:cubicBezTo>
                  <a:pt x="7057" y="18376"/>
                  <a:pt x="7057" y="18376"/>
                  <a:pt x="7057" y="18376"/>
                </a:cubicBezTo>
                <a:cubicBezTo>
                  <a:pt x="7057" y="18376"/>
                  <a:pt x="7057" y="18376"/>
                  <a:pt x="7057" y="18376"/>
                </a:cubicBezTo>
                <a:cubicBezTo>
                  <a:pt x="7057" y="18376"/>
                  <a:pt x="7057" y="18376"/>
                  <a:pt x="7057" y="18376"/>
                </a:cubicBezTo>
                <a:cubicBezTo>
                  <a:pt x="6971" y="18376"/>
                  <a:pt x="6971" y="18376"/>
                  <a:pt x="6971" y="18376"/>
                </a:cubicBezTo>
                <a:cubicBezTo>
                  <a:pt x="6971" y="18537"/>
                  <a:pt x="6971" y="18537"/>
                  <a:pt x="6971" y="18537"/>
                </a:cubicBezTo>
                <a:cubicBezTo>
                  <a:pt x="6971" y="18537"/>
                  <a:pt x="6971" y="18537"/>
                  <a:pt x="6971" y="18537"/>
                </a:cubicBezTo>
                <a:cubicBezTo>
                  <a:pt x="6884" y="18537"/>
                  <a:pt x="6884" y="18537"/>
                  <a:pt x="6884" y="18537"/>
                </a:cubicBezTo>
                <a:cubicBezTo>
                  <a:pt x="6884" y="18537"/>
                  <a:pt x="6884" y="18537"/>
                  <a:pt x="6884" y="18537"/>
                </a:cubicBezTo>
                <a:cubicBezTo>
                  <a:pt x="6798" y="18376"/>
                  <a:pt x="6798" y="18376"/>
                  <a:pt x="6798" y="18376"/>
                </a:cubicBezTo>
                <a:cubicBezTo>
                  <a:pt x="6712" y="18376"/>
                  <a:pt x="6712" y="18376"/>
                  <a:pt x="6712" y="18376"/>
                </a:cubicBezTo>
                <a:cubicBezTo>
                  <a:pt x="6712" y="18376"/>
                  <a:pt x="6712" y="18376"/>
                  <a:pt x="6712" y="18376"/>
                </a:cubicBezTo>
                <a:cubicBezTo>
                  <a:pt x="6626" y="18215"/>
                  <a:pt x="6626" y="18215"/>
                  <a:pt x="6626" y="18215"/>
                </a:cubicBezTo>
                <a:cubicBezTo>
                  <a:pt x="6626" y="18215"/>
                  <a:pt x="6626" y="18215"/>
                  <a:pt x="6626" y="18215"/>
                </a:cubicBezTo>
                <a:cubicBezTo>
                  <a:pt x="6626" y="18215"/>
                  <a:pt x="6626" y="18215"/>
                  <a:pt x="6626" y="18215"/>
                </a:cubicBezTo>
                <a:cubicBezTo>
                  <a:pt x="6540" y="18215"/>
                  <a:pt x="6540" y="18215"/>
                  <a:pt x="6540" y="18215"/>
                </a:cubicBezTo>
                <a:cubicBezTo>
                  <a:pt x="6540" y="18054"/>
                  <a:pt x="6540" y="18054"/>
                  <a:pt x="6540" y="18054"/>
                </a:cubicBezTo>
                <a:cubicBezTo>
                  <a:pt x="6540" y="18054"/>
                  <a:pt x="6540" y="18054"/>
                  <a:pt x="6540" y="18054"/>
                </a:cubicBezTo>
                <a:cubicBezTo>
                  <a:pt x="6540" y="18054"/>
                  <a:pt x="6540" y="18054"/>
                  <a:pt x="6540" y="18054"/>
                </a:cubicBezTo>
                <a:cubicBezTo>
                  <a:pt x="6454" y="18054"/>
                  <a:pt x="6454" y="18054"/>
                  <a:pt x="6454" y="18054"/>
                </a:cubicBezTo>
                <a:cubicBezTo>
                  <a:pt x="6454" y="18054"/>
                  <a:pt x="6454" y="18054"/>
                  <a:pt x="6454" y="18054"/>
                </a:cubicBezTo>
                <a:cubicBezTo>
                  <a:pt x="6454" y="18054"/>
                  <a:pt x="6454" y="18054"/>
                  <a:pt x="6454" y="18054"/>
                </a:cubicBezTo>
                <a:cubicBezTo>
                  <a:pt x="6454" y="17893"/>
                  <a:pt x="6454" y="17893"/>
                  <a:pt x="6454" y="17893"/>
                </a:cubicBezTo>
                <a:cubicBezTo>
                  <a:pt x="6368" y="17893"/>
                  <a:pt x="6368" y="17893"/>
                  <a:pt x="6368" y="17893"/>
                </a:cubicBezTo>
                <a:cubicBezTo>
                  <a:pt x="6282" y="17731"/>
                  <a:pt x="6282" y="17731"/>
                  <a:pt x="6282" y="17731"/>
                </a:cubicBezTo>
                <a:cubicBezTo>
                  <a:pt x="6282" y="17570"/>
                  <a:pt x="6282" y="17570"/>
                  <a:pt x="6282" y="17570"/>
                </a:cubicBezTo>
                <a:cubicBezTo>
                  <a:pt x="6368" y="17570"/>
                  <a:pt x="6368" y="17570"/>
                  <a:pt x="6368" y="17570"/>
                </a:cubicBezTo>
                <a:cubicBezTo>
                  <a:pt x="6368" y="17570"/>
                  <a:pt x="6368" y="17570"/>
                  <a:pt x="6368" y="17570"/>
                </a:cubicBezTo>
                <a:cubicBezTo>
                  <a:pt x="6368" y="17409"/>
                  <a:pt x="6368" y="17409"/>
                  <a:pt x="6368" y="17409"/>
                </a:cubicBezTo>
                <a:cubicBezTo>
                  <a:pt x="6368" y="17409"/>
                  <a:pt x="6368" y="17409"/>
                  <a:pt x="6368" y="17409"/>
                </a:cubicBezTo>
                <a:cubicBezTo>
                  <a:pt x="6368" y="17409"/>
                  <a:pt x="6368" y="17409"/>
                  <a:pt x="6368" y="17409"/>
                </a:cubicBezTo>
                <a:cubicBezTo>
                  <a:pt x="6282" y="17409"/>
                  <a:pt x="6282" y="17409"/>
                  <a:pt x="6282" y="17409"/>
                </a:cubicBezTo>
                <a:cubicBezTo>
                  <a:pt x="6282" y="17248"/>
                  <a:pt x="6282" y="17248"/>
                  <a:pt x="6282" y="17248"/>
                </a:cubicBezTo>
                <a:cubicBezTo>
                  <a:pt x="6282" y="17087"/>
                  <a:pt x="6282" y="17087"/>
                  <a:pt x="6282" y="17087"/>
                </a:cubicBezTo>
                <a:cubicBezTo>
                  <a:pt x="6196" y="17087"/>
                  <a:pt x="6196" y="17087"/>
                  <a:pt x="6196" y="17087"/>
                </a:cubicBezTo>
                <a:cubicBezTo>
                  <a:pt x="6196" y="17087"/>
                  <a:pt x="6196" y="17087"/>
                  <a:pt x="6196" y="17087"/>
                </a:cubicBezTo>
                <a:cubicBezTo>
                  <a:pt x="6110" y="16925"/>
                  <a:pt x="6110" y="16925"/>
                  <a:pt x="6110" y="16925"/>
                </a:cubicBezTo>
                <a:cubicBezTo>
                  <a:pt x="6196" y="16925"/>
                  <a:pt x="6196" y="16925"/>
                  <a:pt x="6196" y="16925"/>
                </a:cubicBezTo>
                <a:cubicBezTo>
                  <a:pt x="6196" y="16925"/>
                  <a:pt x="6196" y="16925"/>
                  <a:pt x="6196" y="16925"/>
                </a:cubicBezTo>
                <a:cubicBezTo>
                  <a:pt x="6110" y="16764"/>
                  <a:pt x="6110" y="16764"/>
                  <a:pt x="6110" y="16764"/>
                </a:cubicBezTo>
                <a:cubicBezTo>
                  <a:pt x="6024" y="16764"/>
                  <a:pt x="6024" y="16764"/>
                  <a:pt x="6024" y="16764"/>
                </a:cubicBezTo>
                <a:cubicBezTo>
                  <a:pt x="6024" y="16764"/>
                  <a:pt x="6024" y="16764"/>
                  <a:pt x="6024" y="16764"/>
                </a:cubicBezTo>
                <a:cubicBezTo>
                  <a:pt x="6024" y="16603"/>
                  <a:pt x="6024" y="16603"/>
                  <a:pt x="6024" y="16603"/>
                </a:cubicBezTo>
                <a:cubicBezTo>
                  <a:pt x="6024" y="16603"/>
                  <a:pt x="6024" y="16603"/>
                  <a:pt x="6024" y="16603"/>
                </a:cubicBezTo>
                <a:cubicBezTo>
                  <a:pt x="5938" y="16603"/>
                  <a:pt x="5938" y="16603"/>
                  <a:pt x="5938" y="16603"/>
                </a:cubicBezTo>
                <a:cubicBezTo>
                  <a:pt x="5938" y="16442"/>
                  <a:pt x="5938" y="16442"/>
                  <a:pt x="5938" y="16442"/>
                </a:cubicBezTo>
                <a:cubicBezTo>
                  <a:pt x="5852" y="16281"/>
                  <a:pt x="5852" y="16281"/>
                  <a:pt x="5852" y="16281"/>
                </a:cubicBezTo>
                <a:cubicBezTo>
                  <a:pt x="5766" y="16281"/>
                  <a:pt x="5766" y="16281"/>
                  <a:pt x="5766" y="16281"/>
                </a:cubicBezTo>
                <a:cubicBezTo>
                  <a:pt x="5163" y="16281"/>
                  <a:pt x="5163" y="16281"/>
                  <a:pt x="5163" y="16281"/>
                </a:cubicBezTo>
                <a:cubicBezTo>
                  <a:pt x="5163" y="16442"/>
                  <a:pt x="5163" y="16442"/>
                  <a:pt x="5163" y="16442"/>
                </a:cubicBezTo>
                <a:cubicBezTo>
                  <a:pt x="4131" y="16442"/>
                  <a:pt x="4131" y="16442"/>
                  <a:pt x="4131" y="16442"/>
                </a:cubicBezTo>
                <a:cubicBezTo>
                  <a:pt x="2754" y="15475"/>
                  <a:pt x="2754" y="15475"/>
                  <a:pt x="2754" y="15475"/>
                </a:cubicBezTo>
                <a:cubicBezTo>
                  <a:pt x="2840" y="15313"/>
                  <a:pt x="2840" y="15313"/>
                  <a:pt x="2840" y="15313"/>
                </a:cubicBezTo>
                <a:cubicBezTo>
                  <a:pt x="2754" y="15313"/>
                  <a:pt x="2754" y="15313"/>
                  <a:pt x="2754" y="15313"/>
                </a:cubicBezTo>
                <a:cubicBezTo>
                  <a:pt x="1893" y="15313"/>
                  <a:pt x="1893" y="15313"/>
                  <a:pt x="1893" y="15313"/>
                </a:cubicBezTo>
                <a:cubicBezTo>
                  <a:pt x="1893" y="15152"/>
                  <a:pt x="1893" y="15152"/>
                  <a:pt x="1893" y="15152"/>
                </a:cubicBezTo>
                <a:cubicBezTo>
                  <a:pt x="1893" y="14991"/>
                  <a:pt x="1893" y="14991"/>
                  <a:pt x="1893" y="14991"/>
                </a:cubicBezTo>
                <a:cubicBezTo>
                  <a:pt x="1893" y="14830"/>
                  <a:pt x="1893" y="14830"/>
                  <a:pt x="1893" y="14830"/>
                </a:cubicBezTo>
                <a:cubicBezTo>
                  <a:pt x="1721" y="14507"/>
                  <a:pt x="1721" y="14507"/>
                  <a:pt x="1721" y="14507"/>
                </a:cubicBezTo>
                <a:cubicBezTo>
                  <a:pt x="1635" y="14346"/>
                  <a:pt x="1635" y="14346"/>
                  <a:pt x="1635" y="14346"/>
                </a:cubicBezTo>
                <a:cubicBezTo>
                  <a:pt x="1635" y="14346"/>
                  <a:pt x="1635" y="14346"/>
                  <a:pt x="1635" y="14346"/>
                </a:cubicBezTo>
                <a:cubicBezTo>
                  <a:pt x="1549" y="14346"/>
                  <a:pt x="1549" y="14346"/>
                  <a:pt x="1549" y="14346"/>
                </a:cubicBezTo>
                <a:cubicBezTo>
                  <a:pt x="1549" y="14346"/>
                  <a:pt x="1549" y="14346"/>
                  <a:pt x="1549" y="14346"/>
                </a:cubicBezTo>
                <a:cubicBezTo>
                  <a:pt x="1549" y="14346"/>
                  <a:pt x="1549" y="14346"/>
                  <a:pt x="1549" y="14346"/>
                </a:cubicBezTo>
                <a:cubicBezTo>
                  <a:pt x="1549" y="14185"/>
                  <a:pt x="1549" y="14185"/>
                  <a:pt x="1549" y="14185"/>
                </a:cubicBezTo>
                <a:cubicBezTo>
                  <a:pt x="1463" y="14185"/>
                  <a:pt x="1463" y="14185"/>
                  <a:pt x="1463" y="14185"/>
                </a:cubicBezTo>
                <a:cubicBezTo>
                  <a:pt x="1377" y="14185"/>
                  <a:pt x="1377" y="14185"/>
                  <a:pt x="1377" y="14185"/>
                </a:cubicBezTo>
                <a:cubicBezTo>
                  <a:pt x="1291" y="14024"/>
                  <a:pt x="1291" y="14024"/>
                  <a:pt x="1291" y="14024"/>
                </a:cubicBezTo>
                <a:cubicBezTo>
                  <a:pt x="1291" y="13863"/>
                  <a:pt x="1291" y="13863"/>
                  <a:pt x="1291" y="13863"/>
                </a:cubicBezTo>
                <a:cubicBezTo>
                  <a:pt x="1205" y="13863"/>
                  <a:pt x="1205" y="13863"/>
                  <a:pt x="1205" y="13863"/>
                </a:cubicBezTo>
                <a:cubicBezTo>
                  <a:pt x="1119" y="13863"/>
                  <a:pt x="1119" y="13863"/>
                  <a:pt x="1119" y="13863"/>
                </a:cubicBezTo>
                <a:cubicBezTo>
                  <a:pt x="1033" y="13863"/>
                  <a:pt x="1033" y="13863"/>
                  <a:pt x="1033" y="13863"/>
                </a:cubicBezTo>
                <a:cubicBezTo>
                  <a:pt x="1033" y="13701"/>
                  <a:pt x="1033" y="13701"/>
                  <a:pt x="1033" y="13701"/>
                </a:cubicBezTo>
                <a:cubicBezTo>
                  <a:pt x="947" y="13701"/>
                  <a:pt x="947" y="13701"/>
                  <a:pt x="947" y="13701"/>
                </a:cubicBezTo>
                <a:cubicBezTo>
                  <a:pt x="775" y="13701"/>
                  <a:pt x="775" y="13701"/>
                  <a:pt x="775" y="13701"/>
                </a:cubicBezTo>
                <a:cubicBezTo>
                  <a:pt x="775" y="13701"/>
                  <a:pt x="775" y="13701"/>
                  <a:pt x="775" y="13701"/>
                </a:cubicBezTo>
                <a:cubicBezTo>
                  <a:pt x="775" y="13540"/>
                  <a:pt x="775" y="13540"/>
                  <a:pt x="775" y="13540"/>
                </a:cubicBezTo>
                <a:cubicBezTo>
                  <a:pt x="775" y="13540"/>
                  <a:pt x="775" y="13540"/>
                  <a:pt x="775" y="13540"/>
                </a:cubicBezTo>
                <a:cubicBezTo>
                  <a:pt x="775" y="13379"/>
                  <a:pt x="775" y="13379"/>
                  <a:pt x="775" y="13379"/>
                </a:cubicBezTo>
                <a:cubicBezTo>
                  <a:pt x="775" y="13218"/>
                  <a:pt x="775" y="13218"/>
                  <a:pt x="775" y="13218"/>
                </a:cubicBezTo>
                <a:cubicBezTo>
                  <a:pt x="775" y="13057"/>
                  <a:pt x="775" y="13057"/>
                  <a:pt x="775" y="13057"/>
                </a:cubicBezTo>
                <a:cubicBezTo>
                  <a:pt x="688" y="13057"/>
                  <a:pt x="688" y="13057"/>
                  <a:pt x="688" y="13057"/>
                </a:cubicBezTo>
                <a:cubicBezTo>
                  <a:pt x="688" y="12896"/>
                  <a:pt x="688" y="12896"/>
                  <a:pt x="688" y="12896"/>
                </a:cubicBezTo>
                <a:cubicBezTo>
                  <a:pt x="688" y="12896"/>
                  <a:pt x="688" y="12896"/>
                  <a:pt x="688" y="12896"/>
                </a:cubicBezTo>
                <a:cubicBezTo>
                  <a:pt x="688" y="12896"/>
                  <a:pt x="688" y="12896"/>
                  <a:pt x="688" y="12896"/>
                </a:cubicBezTo>
                <a:cubicBezTo>
                  <a:pt x="602" y="12734"/>
                  <a:pt x="602" y="12734"/>
                  <a:pt x="602" y="12734"/>
                </a:cubicBezTo>
                <a:cubicBezTo>
                  <a:pt x="516" y="12412"/>
                  <a:pt x="516" y="12412"/>
                  <a:pt x="516" y="12412"/>
                </a:cubicBezTo>
                <a:cubicBezTo>
                  <a:pt x="516" y="12251"/>
                  <a:pt x="516" y="12251"/>
                  <a:pt x="516" y="12251"/>
                </a:cubicBezTo>
                <a:cubicBezTo>
                  <a:pt x="516" y="12090"/>
                  <a:pt x="516" y="12090"/>
                  <a:pt x="516" y="12090"/>
                </a:cubicBezTo>
                <a:cubicBezTo>
                  <a:pt x="430" y="12090"/>
                  <a:pt x="430" y="12090"/>
                  <a:pt x="430" y="12090"/>
                </a:cubicBezTo>
                <a:cubicBezTo>
                  <a:pt x="430" y="11928"/>
                  <a:pt x="430" y="11928"/>
                  <a:pt x="430" y="11928"/>
                </a:cubicBezTo>
                <a:cubicBezTo>
                  <a:pt x="430" y="11767"/>
                  <a:pt x="430" y="11767"/>
                  <a:pt x="430" y="11767"/>
                </a:cubicBezTo>
                <a:cubicBezTo>
                  <a:pt x="430" y="11767"/>
                  <a:pt x="430" y="11767"/>
                  <a:pt x="430" y="11767"/>
                </a:cubicBezTo>
                <a:cubicBezTo>
                  <a:pt x="516" y="11767"/>
                  <a:pt x="516" y="11767"/>
                  <a:pt x="516" y="11767"/>
                </a:cubicBezTo>
                <a:cubicBezTo>
                  <a:pt x="516" y="11767"/>
                  <a:pt x="516" y="11767"/>
                  <a:pt x="516" y="11767"/>
                </a:cubicBezTo>
                <a:cubicBezTo>
                  <a:pt x="516" y="11606"/>
                  <a:pt x="516" y="11606"/>
                  <a:pt x="516" y="11606"/>
                </a:cubicBezTo>
                <a:cubicBezTo>
                  <a:pt x="516" y="11445"/>
                  <a:pt x="516" y="11445"/>
                  <a:pt x="516" y="11445"/>
                </a:cubicBezTo>
                <a:cubicBezTo>
                  <a:pt x="430" y="11445"/>
                  <a:pt x="430" y="11445"/>
                  <a:pt x="430" y="11445"/>
                </a:cubicBezTo>
                <a:cubicBezTo>
                  <a:pt x="430" y="11284"/>
                  <a:pt x="430" y="11284"/>
                  <a:pt x="430" y="11284"/>
                </a:cubicBezTo>
                <a:cubicBezTo>
                  <a:pt x="344" y="11284"/>
                  <a:pt x="344" y="11284"/>
                  <a:pt x="344" y="11284"/>
                </a:cubicBezTo>
                <a:cubicBezTo>
                  <a:pt x="344" y="11122"/>
                  <a:pt x="344" y="11122"/>
                  <a:pt x="344" y="11122"/>
                </a:cubicBezTo>
                <a:cubicBezTo>
                  <a:pt x="430" y="11122"/>
                  <a:pt x="430" y="11122"/>
                  <a:pt x="430" y="11122"/>
                </a:cubicBezTo>
                <a:cubicBezTo>
                  <a:pt x="344" y="10961"/>
                  <a:pt x="344" y="10961"/>
                  <a:pt x="344" y="10961"/>
                </a:cubicBezTo>
                <a:cubicBezTo>
                  <a:pt x="430" y="10961"/>
                  <a:pt x="430" y="10961"/>
                  <a:pt x="430" y="10961"/>
                </a:cubicBezTo>
                <a:cubicBezTo>
                  <a:pt x="430" y="10961"/>
                  <a:pt x="430" y="10961"/>
                  <a:pt x="430" y="10961"/>
                </a:cubicBezTo>
                <a:cubicBezTo>
                  <a:pt x="430" y="10800"/>
                  <a:pt x="430" y="10800"/>
                  <a:pt x="430" y="10800"/>
                </a:cubicBezTo>
                <a:cubicBezTo>
                  <a:pt x="516" y="10800"/>
                  <a:pt x="516" y="10800"/>
                  <a:pt x="516" y="10800"/>
                </a:cubicBezTo>
                <a:cubicBezTo>
                  <a:pt x="516" y="10961"/>
                  <a:pt x="516" y="10961"/>
                  <a:pt x="516" y="10961"/>
                </a:cubicBezTo>
                <a:cubicBezTo>
                  <a:pt x="602" y="10961"/>
                  <a:pt x="602" y="10961"/>
                  <a:pt x="602" y="10961"/>
                </a:cubicBezTo>
                <a:cubicBezTo>
                  <a:pt x="516" y="10961"/>
                  <a:pt x="516" y="10961"/>
                  <a:pt x="516" y="10961"/>
                </a:cubicBezTo>
                <a:cubicBezTo>
                  <a:pt x="516" y="10800"/>
                  <a:pt x="516" y="10800"/>
                  <a:pt x="516" y="10800"/>
                </a:cubicBezTo>
                <a:cubicBezTo>
                  <a:pt x="516" y="10639"/>
                  <a:pt x="516" y="10639"/>
                  <a:pt x="516" y="10639"/>
                </a:cubicBezTo>
                <a:cubicBezTo>
                  <a:pt x="516" y="10639"/>
                  <a:pt x="516" y="10639"/>
                  <a:pt x="516" y="10639"/>
                </a:cubicBezTo>
                <a:cubicBezTo>
                  <a:pt x="516" y="10639"/>
                  <a:pt x="516" y="10639"/>
                  <a:pt x="516" y="10639"/>
                </a:cubicBezTo>
                <a:cubicBezTo>
                  <a:pt x="516" y="10639"/>
                  <a:pt x="516" y="10639"/>
                  <a:pt x="516" y="10639"/>
                </a:cubicBezTo>
                <a:cubicBezTo>
                  <a:pt x="516" y="10639"/>
                  <a:pt x="516" y="10639"/>
                  <a:pt x="516" y="10639"/>
                </a:cubicBezTo>
                <a:cubicBezTo>
                  <a:pt x="602" y="10639"/>
                  <a:pt x="602" y="10639"/>
                  <a:pt x="602" y="10639"/>
                </a:cubicBezTo>
                <a:cubicBezTo>
                  <a:pt x="688" y="10639"/>
                  <a:pt x="688" y="10639"/>
                  <a:pt x="688" y="10639"/>
                </a:cubicBezTo>
                <a:cubicBezTo>
                  <a:pt x="602" y="10478"/>
                  <a:pt x="602" y="10478"/>
                  <a:pt x="602" y="10478"/>
                </a:cubicBezTo>
                <a:cubicBezTo>
                  <a:pt x="602" y="10478"/>
                  <a:pt x="602" y="10478"/>
                  <a:pt x="602" y="10478"/>
                </a:cubicBezTo>
                <a:cubicBezTo>
                  <a:pt x="516" y="10478"/>
                  <a:pt x="516" y="10478"/>
                  <a:pt x="516" y="10478"/>
                </a:cubicBezTo>
                <a:cubicBezTo>
                  <a:pt x="516" y="10478"/>
                  <a:pt x="516" y="10478"/>
                  <a:pt x="516" y="10478"/>
                </a:cubicBezTo>
                <a:cubicBezTo>
                  <a:pt x="516" y="10478"/>
                  <a:pt x="516" y="10478"/>
                  <a:pt x="516" y="10478"/>
                </a:cubicBezTo>
                <a:cubicBezTo>
                  <a:pt x="430" y="10478"/>
                  <a:pt x="430" y="10478"/>
                  <a:pt x="430" y="10478"/>
                </a:cubicBezTo>
                <a:cubicBezTo>
                  <a:pt x="430" y="10639"/>
                  <a:pt x="430" y="10639"/>
                  <a:pt x="430" y="10639"/>
                </a:cubicBezTo>
                <a:cubicBezTo>
                  <a:pt x="430" y="10639"/>
                  <a:pt x="430" y="10639"/>
                  <a:pt x="430" y="10639"/>
                </a:cubicBezTo>
                <a:cubicBezTo>
                  <a:pt x="430" y="10639"/>
                  <a:pt x="430" y="10639"/>
                  <a:pt x="430" y="10639"/>
                </a:cubicBezTo>
                <a:cubicBezTo>
                  <a:pt x="344" y="10639"/>
                  <a:pt x="344" y="10639"/>
                  <a:pt x="344" y="10639"/>
                </a:cubicBezTo>
                <a:cubicBezTo>
                  <a:pt x="344" y="10639"/>
                  <a:pt x="344" y="10639"/>
                  <a:pt x="344" y="10639"/>
                </a:cubicBezTo>
                <a:cubicBezTo>
                  <a:pt x="258" y="10478"/>
                  <a:pt x="258" y="10478"/>
                  <a:pt x="258" y="10478"/>
                </a:cubicBezTo>
                <a:cubicBezTo>
                  <a:pt x="258" y="10316"/>
                  <a:pt x="258" y="10316"/>
                  <a:pt x="258" y="10316"/>
                </a:cubicBezTo>
                <a:cubicBezTo>
                  <a:pt x="258" y="10316"/>
                  <a:pt x="258" y="10316"/>
                  <a:pt x="258" y="10316"/>
                </a:cubicBezTo>
                <a:cubicBezTo>
                  <a:pt x="258" y="10155"/>
                  <a:pt x="258" y="10155"/>
                  <a:pt x="258" y="10155"/>
                </a:cubicBezTo>
                <a:cubicBezTo>
                  <a:pt x="86" y="9833"/>
                  <a:pt x="86" y="9833"/>
                  <a:pt x="86" y="9833"/>
                </a:cubicBezTo>
                <a:cubicBezTo>
                  <a:pt x="86" y="9672"/>
                  <a:pt x="86" y="9672"/>
                  <a:pt x="86" y="9672"/>
                </a:cubicBezTo>
                <a:cubicBezTo>
                  <a:pt x="86" y="9672"/>
                  <a:pt x="86" y="9672"/>
                  <a:pt x="86" y="9672"/>
                </a:cubicBezTo>
                <a:cubicBezTo>
                  <a:pt x="172" y="9510"/>
                  <a:pt x="172" y="9510"/>
                  <a:pt x="172" y="9510"/>
                </a:cubicBezTo>
                <a:cubicBezTo>
                  <a:pt x="86" y="9349"/>
                  <a:pt x="86" y="9349"/>
                  <a:pt x="86" y="9349"/>
                </a:cubicBezTo>
                <a:cubicBezTo>
                  <a:pt x="86" y="9349"/>
                  <a:pt x="86" y="9349"/>
                  <a:pt x="86" y="9349"/>
                </a:cubicBezTo>
                <a:cubicBezTo>
                  <a:pt x="86" y="9188"/>
                  <a:pt x="86" y="9188"/>
                  <a:pt x="86" y="9188"/>
                </a:cubicBezTo>
                <a:cubicBezTo>
                  <a:pt x="172" y="9027"/>
                  <a:pt x="172" y="9027"/>
                  <a:pt x="172" y="9027"/>
                </a:cubicBezTo>
                <a:cubicBezTo>
                  <a:pt x="172" y="9027"/>
                  <a:pt x="172" y="9027"/>
                  <a:pt x="172" y="9027"/>
                </a:cubicBezTo>
                <a:cubicBezTo>
                  <a:pt x="172" y="8704"/>
                  <a:pt x="172" y="8704"/>
                  <a:pt x="172" y="8704"/>
                </a:cubicBezTo>
                <a:cubicBezTo>
                  <a:pt x="86" y="8382"/>
                  <a:pt x="86" y="8382"/>
                  <a:pt x="86" y="8382"/>
                </a:cubicBezTo>
                <a:cubicBezTo>
                  <a:pt x="0" y="8221"/>
                  <a:pt x="0" y="8221"/>
                  <a:pt x="0" y="8221"/>
                </a:cubicBezTo>
                <a:cubicBezTo>
                  <a:pt x="0" y="8221"/>
                  <a:pt x="0" y="8221"/>
                  <a:pt x="0" y="8221"/>
                </a:cubicBezTo>
                <a:cubicBezTo>
                  <a:pt x="86" y="8060"/>
                  <a:pt x="86" y="8060"/>
                  <a:pt x="86" y="8060"/>
                </a:cubicBezTo>
                <a:cubicBezTo>
                  <a:pt x="172" y="7899"/>
                  <a:pt x="172" y="7899"/>
                  <a:pt x="172" y="7899"/>
                </a:cubicBezTo>
                <a:cubicBezTo>
                  <a:pt x="172" y="7737"/>
                  <a:pt x="172" y="7737"/>
                  <a:pt x="172" y="7737"/>
                </a:cubicBezTo>
                <a:cubicBezTo>
                  <a:pt x="172" y="7737"/>
                  <a:pt x="172" y="7737"/>
                  <a:pt x="172" y="7737"/>
                </a:cubicBezTo>
                <a:cubicBezTo>
                  <a:pt x="172" y="7576"/>
                  <a:pt x="172" y="7576"/>
                  <a:pt x="172" y="7576"/>
                </a:cubicBezTo>
                <a:cubicBezTo>
                  <a:pt x="258" y="7576"/>
                  <a:pt x="258" y="7576"/>
                  <a:pt x="258" y="7576"/>
                </a:cubicBezTo>
                <a:cubicBezTo>
                  <a:pt x="258" y="7415"/>
                  <a:pt x="258" y="7415"/>
                  <a:pt x="258" y="7415"/>
                </a:cubicBezTo>
                <a:cubicBezTo>
                  <a:pt x="258" y="7093"/>
                  <a:pt x="258" y="7093"/>
                  <a:pt x="258" y="7093"/>
                </a:cubicBezTo>
                <a:cubicBezTo>
                  <a:pt x="258" y="6931"/>
                  <a:pt x="258" y="6931"/>
                  <a:pt x="258" y="6931"/>
                </a:cubicBezTo>
                <a:cubicBezTo>
                  <a:pt x="258" y="6931"/>
                  <a:pt x="258" y="6931"/>
                  <a:pt x="258" y="6931"/>
                </a:cubicBezTo>
                <a:cubicBezTo>
                  <a:pt x="258" y="6770"/>
                  <a:pt x="258" y="6770"/>
                  <a:pt x="258" y="6770"/>
                </a:cubicBezTo>
                <a:cubicBezTo>
                  <a:pt x="258" y="6609"/>
                  <a:pt x="258" y="6609"/>
                  <a:pt x="258" y="6609"/>
                </a:cubicBezTo>
                <a:cubicBezTo>
                  <a:pt x="258" y="6448"/>
                  <a:pt x="258" y="6448"/>
                  <a:pt x="258" y="6448"/>
                </a:cubicBezTo>
                <a:cubicBezTo>
                  <a:pt x="258" y="6287"/>
                  <a:pt x="258" y="6287"/>
                  <a:pt x="258" y="6287"/>
                </a:cubicBezTo>
                <a:cubicBezTo>
                  <a:pt x="258" y="5964"/>
                  <a:pt x="258" y="5964"/>
                  <a:pt x="258" y="5964"/>
                </a:cubicBezTo>
                <a:cubicBezTo>
                  <a:pt x="258" y="5803"/>
                  <a:pt x="258" y="5803"/>
                  <a:pt x="258" y="5803"/>
                </a:cubicBezTo>
                <a:cubicBezTo>
                  <a:pt x="430" y="5642"/>
                  <a:pt x="430" y="5642"/>
                  <a:pt x="430" y="5642"/>
                </a:cubicBezTo>
                <a:cubicBezTo>
                  <a:pt x="430" y="5481"/>
                  <a:pt x="430" y="5481"/>
                  <a:pt x="430" y="5481"/>
                </a:cubicBezTo>
                <a:cubicBezTo>
                  <a:pt x="430" y="5481"/>
                  <a:pt x="430" y="5481"/>
                  <a:pt x="430" y="5481"/>
                </a:cubicBezTo>
                <a:cubicBezTo>
                  <a:pt x="516" y="5158"/>
                  <a:pt x="516" y="5158"/>
                  <a:pt x="516" y="5158"/>
                </a:cubicBezTo>
                <a:cubicBezTo>
                  <a:pt x="602" y="5158"/>
                  <a:pt x="602" y="5158"/>
                  <a:pt x="602" y="5158"/>
                </a:cubicBezTo>
                <a:cubicBezTo>
                  <a:pt x="602" y="4997"/>
                  <a:pt x="602" y="4997"/>
                  <a:pt x="602" y="4997"/>
                </a:cubicBezTo>
                <a:cubicBezTo>
                  <a:pt x="602" y="4513"/>
                  <a:pt x="602" y="4513"/>
                  <a:pt x="602" y="4513"/>
                </a:cubicBezTo>
                <a:cubicBezTo>
                  <a:pt x="775" y="4352"/>
                  <a:pt x="775" y="4352"/>
                  <a:pt x="775" y="4352"/>
                </a:cubicBezTo>
                <a:cubicBezTo>
                  <a:pt x="775" y="4030"/>
                  <a:pt x="775" y="4030"/>
                  <a:pt x="775" y="4030"/>
                </a:cubicBezTo>
                <a:cubicBezTo>
                  <a:pt x="861" y="3546"/>
                  <a:pt x="861" y="3546"/>
                  <a:pt x="861" y="3546"/>
                </a:cubicBezTo>
                <a:cubicBezTo>
                  <a:pt x="861" y="3385"/>
                  <a:pt x="861" y="3385"/>
                  <a:pt x="861" y="3385"/>
                </a:cubicBezTo>
                <a:cubicBezTo>
                  <a:pt x="947" y="3224"/>
                  <a:pt x="947" y="3224"/>
                  <a:pt x="947" y="3224"/>
                </a:cubicBezTo>
                <a:cubicBezTo>
                  <a:pt x="947" y="3224"/>
                  <a:pt x="947" y="3224"/>
                  <a:pt x="947" y="3224"/>
                </a:cubicBezTo>
                <a:cubicBezTo>
                  <a:pt x="947" y="3063"/>
                  <a:pt x="947" y="3063"/>
                  <a:pt x="947" y="3063"/>
                </a:cubicBezTo>
                <a:cubicBezTo>
                  <a:pt x="1033" y="2901"/>
                  <a:pt x="1033" y="2901"/>
                  <a:pt x="1033" y="2901"/>
                </a:cubicBezTo>
                <a:cubicBezTo>
                  <a:pt x="1033" y="2740"/>
                  <a:pt x="1033" y="2740"/>
                  <a:pt x="1033" y="2740"/>
                </a:cubicBezTo>
                <a:cubicBezTo>
                  <a:pt x="1033" y="2740"/>
                  <a:pt x="1033" y="2740"/>
                  <a:pt x="1033" y="2740"/>
                </a:cubicBezTo>
                <a:cubicBezTo>
                  <a:pt x="1119" y="2901"/>
                  <a:pt x="1119" y="2901"/>
                  <a:pt x="1119" y="2901"/>
                </a:cubicBezTo>
                <a:cubicBezTo>
                  <a:pt x="1205" y="2901"/>
                  <a:pt x="1205" y="2901"/>
                  <a:pt x="1205" y="2901"/>
                </a:cubicBezTo>
                <a:cubicBezTo>
                  <a:pt x="1291" y="2901"/>
                  <a:pt x="1291" y="2901"/>
                  <a:pt x="1291" y="2901"/>
                </a:cubicBezTo>
                <a:cubicBezTo>
                  <a:pt x="1291" y="2901"/>
                  <a:pt x="1291" y="2901"/>
                  <a:pt x="1291" y="2901"/>
                </a:cubicBezTo>
                <a:cubicBezTo>
                  <a:pt x="1377" y="2901"/>
                  <a:pt x="1377" y="2901"/>
                  <a:pt x="1377" y="2901"/>
                </a:cubicBezTo>
                <a:cubicBezTo>
                  <a:pt x="1463" y="3063"/>
                  <a:pt x="1463" y="3063"/>
                  <a:pt x="1463" y="3063"/>
                </a:cubicBezTo>
                <a:cubicBezTo>
                  <a:pt x="1377" y="2901"/>
                  <a:pt x="1377" y="2901"/>
                  <a:pt x="1377" y="2901"/>
                </a:cubicBezTo>
                <a:cubicBezTo>
                  <a:pt x="1377" y="2901"/>
                  <a:pt x="1377" y="2901"/>
                  <a:pt x="1377" y="2901"/>
                </a:cubicBezTo>
                <a:cubicBezTo>
                  <a:pt x="1291" y="2901"/>
                  <a:pt x="1291" y="2901"/>
                  <a:pt x="1291" y="2901"/>
                </a:cubicBezTo>
                <a:cubicBezTo>
                  <a:pt x="1205" y="2740"/>
                  <a:pt x="1205" y="2740"/>
                  <a:pt x="1205" y="2740"/>
                </a:cubicBezTo>
                <a:cubicBezTo>
                  <a:pt x="1119" y="2740"/>
                  <a:pt x="1119" y="2740"/>
                  <a:pt x="1119" y="2740"/>
                </a:cubicBezTo>
                <a:cubicBezTo>
                  <a:pt x="1033" y="2740"/>
                  <a:pt x="1033" y="2740"/>
                  <a:pt x="1033" y="2740"/>
                </a:cubicBezTo>
                <a:cubicBezTo>
                  <a:pt x="1033" y="2579"/>
                  <a:pt x="1033" y="2579"/>
                  <a:pt x="1033" y="2579"/>
                </a:cubicBezTo>
                <a:cubicBezTo>
                  <a:pt x="1033" y="2579"/>
                  <a:pt x="1033" y="2579"/>
                  <a:pt x="1033" y="2579"/>
                </a:cubicBezTo>
                <a:cubicBezTo>
                  <a:pt x="1033" y="2579"/>
                  <a:pt x="1033" y="2579"/>
                  <a:pt x="1033" y="2579"/>
                </a:cubicBezTo>
                <a:cubicBezTo>
                  <a:pt x="1119" y="2579"/>
                  <a:pt x="1119" y="2579"/>
                  <a:pt x="1119" y="2579"/>
                </a:cubicBezTo>
                <a:cubicBezTo>
                  <a:pt x="1119" y="2418"/>
                  <a:pt x="1119" y="2418"/>
                  <a:pt x="1119" y="2418"/>
                </a:cubicBezTo>
                <a:cubicBezTo>
                  <a:pt x="1119" y="2257"/>
                  <a:pt x="1119" y="2257"/>
                  <a:pt x="1119" y="2257"/>
                </a:cubicBezTo>
                <a:cubicBezTo>
                  <a:pt x="1119" y="2257"/>
                  <a:pt x="1119" y="2257"/>
                  <a:pt x="1119" y="2257"/>
                </a:cubicBezTo>
                <a:cubicBezTo>
                  <a:pt x="1033" y="2257"/>
                  <a:pt x="1033" y="2257"/>
                  <a:pt x="1033" y="2257"/>
                </a:cubicBezTo>
                <a:cubicBezTo>
                  <a:pt x="1033" y="2096"/>
                  <a:pt x="1033" y="2096"/>
                  <a:pt x="1033" y="2096"/>
                </a:cubicBezTo>
                <a:cubicBezTo>
                  <a:pt x="1119" y="2096"/>
                  <a:pt x="1119" y="2096"/>
                  <a:pt x="1119" y="2096"/>
                </a:cubicBezTo>
                <a:cubicBezTo>
                  <a:pt x="1119" y="1934"/>
                  <a:pt x="1119" y="1934"/>
                  <a:pt x="1119" y="1934"/>
                </a:cubicBezTo>
                <a:cubicBezTo>
                  <a:pt x="1119" y="1934"/>
                  <a:pt x="1119" y="1934"/>
                  <a:pt x="1119" y="1934"/>
                </a:cubicBezTo>
                <a:cubicBezTo>
                  <a:pt x="1119" y="1934"/>
                  <a:pt x="1119" y="1934"/>
                  <a:pt x="1119" y="1934"/>
                </a:cubicBezTo>
                <a:cubicBezTo>
                  <a:pt x="1119" y="1934"/>
                  <a:pt x="1119" y="1934"/>
                  <a:pt x="1119" y="1934"/>
                </a:cubicBezTo>
                <a:cubicBezTo>
                  <a:pt x="1119" y="1773"/>
                  <a:pt x="1119" y="1773"/>
                  <a:pt x="1119" y="1773"/>
                </a:cubicBezTo>
                <a:cubicBezTo>
                  <a:pt x="1033" y="1451"/>
                  <a:pt x="1033" y="1451"/>
                  <a:pt x="1033" y="1451"/>
                </a:cubicBezTo>
                <a:cubicBezTo>
                  <a:pt x="1119" y="1128"/>
                  <a:pt x="1119" y="1128"/>
                  <a:pt x="1119" y="1128"/>
                </a:cubicBezTo>
                <a:cubicBezTo>
                  <a:pt x="1033" y="967"/>
                  <a:pt x="1033" y="967"/>
                  <a:pt x="1033" y="967"/>
                </a:cubicBezTo>
                <a:cubicBezTo>
                  <a:pt x="1033" y="806"/>
                  <a:pt x="1033" y="806"/>
                  <a:pt x="1033" y="806"/>
                </a:cubicBezTo>
                <a:cubicBezTo>
                  <a:pt x="1119" y="645"/>
                  <a:pt x="1119" y="645"/>
                  <a:pt x="1119" y="645"/>
                </a:cubicBezTo>
                <a:cubicBezTo>
                  <a:pt x="1119" y="484"/>
                  <a:pt x="1119" y="484"/>
                  <a:pt x="1119" y="484"/>
                </a:cubicBezTo>
                <a:cubicBezTo>
                  <a:pt x="1205" y="484"/>
                  <a:pt x="1205" y="484"/>
                  <a:pt x="1205" y="484"/>
                </a:cubicBezTo>
                <a:cubicBezTo>
                  <a:pt x="1377" y="806"/>
                  <a:pt x="1377" y="806"/>
                  <a:pt x="1377" y="806"/>
                </a:cubicBezTo>
                <a:cubicBezTo>
                  <a:pt x="1463" y="806"/>
                  <a:pt x="1463" y="806"/>
                  <a:pt x="1463" y="806"/>
                </a:cubicBezTo>
                <a:cubicBezTo>
                  <a:pt x="1635" y="806"/>
                  <a:pt x="1635" y="806"/>
                  <a:pt x="1635" y="806"/>
                </a:cubicBezTo>
                <a:cubicBezTo>
                  <a:pt x="1635" y="967"/>
                  <a:pt x="1635" y="967"/>
                  <a:pt x="1635" y="967"/>
                </a:cubicBezTo>
                <a:cubicBezTo>
                  <a:pt x="1721" y="967"/>
                  <a:pt x="1721" y="967"/>
                  <a:pt x="1721" y="967"/>
                </a:cubicBezTo>
                <a:cubicBezTo>
                  <a:pt x="1721" y="967"/>
                  <a:pt x="1721" y="967"/>
                  <a:pt x="1721" y="967"/>
                </a:cubicBezTo>
                <a:cubicBezTo>
                  <a:pt x="1807" y="967"/>
                  <a:pt x="1807" y="967"/>
                  <a:pt x="1807" y="967"/>
                </a:cubicBezTo>
                <a:cubicBezTo>
                  <a:pt x="1807" y="1128"/>
                  <a:pt x="1807" y="1128"/>
                  <a:pt x="1807" y="1128"/>
                </a:cubicBezTo>
                <a:cubicBezTo>
                  <a:pt x="1807" y="1128"/>
                  <a:pt x="1807" y="1128"/>
                  <a:pt x="1807" y="1128"/>
                </a:cubicBezTo>
                <a:cubicBezTo>
                  <a:pt x="1721" y="1128"/>
                  <a:pt x="1721" y="1128"/>
                  <a:pt x="1721" y="1128"/>
                </a:cubicBezTo>
                <a:cubicBezTo>
                  <a:pt x="1635" y="1290"/>
                  <a:pt x="1635" y="1290"/>
                  <a:pt x="1635" y="1290"/>
                </a:cubicBezTo>
                <a:cubicBezTo>
                  <a:pt x="1635" y="1451"/>
                  <a:pt x="1635" y="1451"/>
                  <a:pt x="1635" y="1451"/>
                </a:cubicBezTo>
                <a:cubicBezTo>
                  <a:pt x="1721" y="1451"/>
                  <a:pt x="1721" y="1451"/>
                  <a:pt x="1721" y="1451"/>
                </a:cubicBezTo>
                <a:cubicBezTo>
                  <a:pt x="1721" y="1290"/>
                  <a:pt x="1721" y="1290"/>
                  <a:pt x="1721" y="1290"/>
                </a:cubicBezTo>
                <a:cubicBezTo>
                  <a:pt x="1807" y="1128"/>
                  <a:pt x="1807" y="1128"/>
                  <a:pt x="1807" y="1128"/>
                </a:cubicBezTo>
                <a:cubicBezTo>
                  <a:pt x="1807" y="1128"/>
                  <a:pt x="1807" y="1128"/>
                  <a:pt x="1807" y="1128"/>
                </a:cubicBezTo>
                <a:cubicBezTo>
                  <a:pt x="1807" y="1290"/>
                  <a:pt x="1807" y="1290"/>
                  <a:pt x="1807" y="1290"/>
                </a:cubicBezTo>
                <a:cubicBezTo>
                  <a:pt x="1807" y="1290"/>
                  <a:pt x="1807" y="1290"/>
                  <a:pt x="1807" y="1290"/>
                </a:cubicBezTo>
                <a:cubicBezTo>
                  <a:pt x="1721" y="1451"/>
                  <a:pt x="1721" y="1451"/>
                  <a:pt x="1721" y="1451"/>
                </a:cubicBezTo>
                <a:cubicBezTo>
                  <a:pt x="1721" y="1612"/>
                  <a:pt x="1721" y="1612"/>
                  <a:pt x="1721" y="1612"/>
                </a:cubicBezTo>
                <a:cubicBezTo>
                  <a:pt x="1721" y="1773"/>
                  <a:pt x="1721" y="1773"/>
                  <a:pt x="1721" y="1773"/>
                </a:cubicBezTo>
                <a:cubicBezTo>
                  <a:pt x="1721" y="1612"/>
                  <a:pt x="1721" y="1612"/>
                  <a:pt x="1721" y="1612"/>
                </a:cubicBezTo>
                <a:cubicBezTo>
                  <a:pt x="1635" y="1773"/>
                  <a:pt x="1635" y="1773"/>
                  <a:pt x="1635" y="1773"/>
                </a:cubicBezTo>
                <a:cubicBezTo>
                  <a:pt x="1635" y="1612"/>
                  <a:pt x="1635" y="1612"/>
                  <a:pt x="1635" y="1612"/>
                </a:cubicBezTo>
                <a:cubicBezTo>
                  <a:pt x="1549" y="1773"/>
                  <a:pt x="1549" y="1773"/>
                  <a:pt x="1549" y="1773"/>
                </a:cubicBezTo>
                <a:cubicBezTo>
                  <a:pt x="1635" y="1773"/>
                  <a:pt x="1635" y="1773"/>
                  <a:pt x="1635" y="1773"/>
                </a:cubicBezTo>
                <a:cubicBezTo>
                  <a:pt x="1635" y="1934"/>
                  <a:pt x="1635" y="1934"/>
                  <a:pt x="1635" y="1934"/>
                </a:cubicBezTo>
                <a:cubicBezTo>
                  <a:pt x="1721" y="1773"/>
                  <a:pt x="1721" y="1773"/>
                  <a:pt x="1721" y="1773"/>
                </a:cubicBezTo>
                <a:cubicBezTo>
                  <a:pt x="1807" y="1612"/>
                  <a:pt x="1807" y="1612"/>
                  <a:pt x="1807" y="1612"/>
                </a:cubicBezTo>
                <a:cubicBezTo>
                  <a:pt x="1807" y="1612"/>
                  <a:pt x="1807" y="1612"/>
                  <a:pt x="1807" y="1612"/>
                </a:cubicBezTo>
                <a:cubicBezTo>
                  <a:pt x="1807" y="1451"/>
                  <a:pt x="1807" y="1451"/>
                  <a:pt x="1807" y="1451"/>
                </a:cubicBezTo>
                <a:cubicBezTo>
                  <a:pt x="1893" y="1451"/>
                  <a:pt x="1893" y="1451"/>
                  <a:pt x="1893" y="1451"/>
                </a:cubicBezTo>
                <a:cubicBezTo>
                  <a:pt x="1893" y="1290"/>
                  <a:pt x="1893" y="1290"/>
                  <a:pt x="1893" y="1290"/>
                </a:cubicBezTo>
                <a:cubicBezTo>
                  <a:pt x="1979" y="1128"/>
                  <a:pt x="1979" y="1128"/>
                  <a:pt x="1979" y="1128"/>
                </a:cubicBezTo>
                <a:cubicBezTo>
                  <a:pt x="1979" y="967"/>
                  <a:pt x="1979" y="967"/>
                  <a:pt x="1979" y="967"/>
                </a:cubicBezTo>
                <a:cubicBezTo>
                  <a:pt x="1979" y="967"/>
                  <a:pt x="1979" y="967"/>
                  <a:pt x="1979" y="967"/>
                </a:cubicBezTo>
                <a:cubicBezTo>
                  <a:pt x="1979" y="806"/>
                  <a:pt x="1979" y="806"/>
                  <a:pt x="1979" y="806"/>
                </a:cubicBezTo>
                <a:cubicBezTo>
                  <a:pt x="1979" y="806"/>
                  <a:pt x="1979" y="806"/>
                  <a:pt x="1979" y="806"/>
                </a:cubicBezTo>
                <a:cubicBezTo>
                  <a:pt x="1979" y="645"/>
                  <a:pt x="1979" y="645"/>
                  <a:pt x="1979" y="645"/>
                </a:cubicBezTo>
                <a:cubicBezTo>
                  <a:pt x="1979" y="645"/>
                  <a:pt x="1979" y="645"/>
                  <a:pt x="1979" y="645"/>
                </a:cubicBezTo>
                <a:cubicBezTo>
                  <a:pt x="1979" y="645"/>
                  <a:pt x="1979" y="645"/>
                  <a:pt x="1979" y="645"/>
                </a:cubicBezTo>
                <a:cubicBezTo>
                  <a:pt x="1979" y="484"/>
                  <a:pt x="1979" y="484"/>
                  <a:pt x="1979" y="484"/>
                </a:cubicBezTo>
                <a:cubicBezTo>
                  <a:pt x="1979" y="484"/>
                  <a:pt x="1979" y="484"/>
                  <a:pt x="1979" y="484"/>
                </a:cubicBezTo>
                <a:cubicBezTo>
                  <a:pt x="1979" y="322"/>
                  <a:pt x="1979" y="322"/>
                  <a:pt x="1979" y="322"/>
                </a:cubicBezTo>
                <a:cubicBezTo>
                  <a:pt x="1893" y="161"/>
                  <a:pt x="1893" y="161"/>
                  <a:pt x="1893" y="161"/>
                </a:cubicBezTo>
                <a:cubicBezTo>
                  <a:pt x="1893" y="0"/>
                  <a:pt x="1893" y="0"/>
                  <a:pt x="1893" y="0"/>
                </a:cubicBezTo>
                <a:close/>
                <a:moveTo>
                  <a:pt x="19879" y="9188"/>
                </a:moveTo>
                <a:cubicBezTo>
                  <a:pt x="19879" y="9188"/>
                  <a:pt x="19879" y="9188"/>
                  <a:pt x="19879" y="9188"/>
                </a:cubicBezTo>
                <a:cubicBezTo>
                  <a:pt x="19879" y="9188"/>
                  <a:pt x="19879" y="9188"/>
                  <a:pt x="19879" y="9188"/>
                </a:cubicBezTo>
                <a:cubicBezTo>
                  <a:pt x="19965" y="9188"/>
                  <a:pt x="19965" y="9188"/>
                  <a:pt x="19965" y="9188"/>
                </a:cubicBezTo>
                <a:cubicBezTo>
                  <a:pt x="19965" y="9188"/>
                  <a:pt x="19965" y="9188"/>
                  <a:pt x="19965" y="9188"/>
                </a:cubicBezTo>
                <a:cubicBezTo>
                  <a:pt x="19965" y="9027"/>
                  <a:pt x="19965" y="9027"/>
                  <a:pt x="19965" y="9027"/>
                </a:cubicBezTo>
                <a:cubicBezTo>
                  <a:pt x="19879" y="9188"/>
                  <a:pt x="19879" y="9188"/>
                  <a:pt x="19879" y="9188"/>
                </a:cubicBezTo>
                <a:cubicBezTo>
                  <a:pt x="19879" y="9188"/>
                  <a:pt x="19879" y="9188"/>
                  <a:pt x="19879" y="9188"/>
                </a:cubicBezTo>
                <a:cubicBezTo>
                  <a:pt x="19879" y="9188"/>
                  <a:pt x="19879" y="9188"/>
                  <a:pt x="19879" y="9188"/>
                </a:cubicBezTo>
                <a:close/>
                <a:moveTo>
                  <a:pt x="18674" y="9672"/>
                </a:moveTo>
                <a:cubicBezTo>
                  <a:pt x="18674" y="9833"/>
                  <a:pt x="18674" y="9833"/>
                  <a:pt x="18674" y="9833"/>
                </a:cubicBezTo>
                <a:cubicBezTo>
                  <a:pt x="18674" y="9672"/>
                  <a:pt x="18674" y="9672"/>
                  <a:pt x="18674" y="9672"/>
                </a:cubicBezTo>
                <a:cubicBezTo>
                  <a:pt x="18760" y="9672"/>
                  <a:pt x="18760" y="9672"/>
                  <a:pt x="18760" y="9672"/>
                </a:cubicBezTo>
                <a:cubicBezTo>
                  <a:pt x="18846" y="9672"/>
                  <a:pt x="18846" y="9672"/>
                  <a:pt x="18846" y="9672"/>
                </a:cubicBezTo>
                <a:cubicBezTo>
                  <a:pt x="18932" y="9672"/>
                  <a:pt x="18932" y="9672"/>
                  <a:pt x="18932" y="9672"/>
                </a:cubicBezTo>
                <a:cubicBezTo>
                  <a:pt x="19018" y="9672"/>
                  <a:pt x="19018" y="9672"/>
                  <a:pt x="19018" y="9672"/>
                </a:cubicBezTo>
                <a:cubicBezTo>
                  <a:pt x="19104" y="9510"/>
                  <a:pt x="19104" y="9510"/>
                  <a:pt x="19104" y="9510"/>
                </a:cubicBezTo>
                <a:cubicBezTo>
                  <a:pt x="19190" y="9510"/>
                  <a:pt x="19190" y="9510"/>
                  <a:pt x="19190" y="9510"/>
                </a:cubicBezTo>
                <a:cubicBezTo>
                  <a:pt x="19190" y="9510"/>
                  <a:pt x="19190" y="9510"/>
                  <a:pt x="19190" y="9510"/>
                </a:cubicBezTo>
                <a:cubicBezTo>
                  <a:pt x="19276" y="9510"/>
                  <a:pt x="19276" y="9510"/>
                  <a:pt x="19276" y="9510"/>
                </a:cubicBezTo>
                <a:cubicBezTo>
                  <a:pt x="19363" y="9510"/>
                  <a:pt x="19363" y="9510"/>
                  <a:pt x="19363" y="9510"/>
                </a:cubicBezTo>
                <a:cubicBezTo>
                  <a:pt x="19363" y="9510"/>
                  <a:pt x="19363" y="9510"/>
                  <a:pt x="19363" y="9510"/>
                </a:cubicBezTo>
                <a:cubicBezTo>
                  <a:pt x="19363" y="9510"/>
                  <a:pt x="19363" y="9510"/>
                  <a:pt x="19363" y="9510"/>
                </a:cubicBezTo>
                <a:cubicBezTo>
                  <a:pt x="19276" y="9510"/>
                  <a:pt x="19276" y="9510"/>
                  <a:pt x="19276" y="9510"/>
                </a:cubicBezTo>
                <a:cubicBezTo>
                  <a:pt x="19190" y="9510"/>
                  <a:pt x="19190" y="9510"/>
                  <a:pt x="19190" y="9510"/>
                </a:cubicBezTo>
                <a:cubicBezTo>
                  <a:pt x="19276" y="9349"/>
                  <a:pt x="19276" y="9349"/>
                  <a:pt x="19276" y="9349"/>
                </a:cubicBezTo>
                <a:cubicBezTo>
                  <a:pt x="19276" y="9349"/>
                  <a:pt x="19276" y="9349"/>
                  <a:pt x="19276" y="9349"/>
                </a:cubicBezTo>
                <a:cubicBezTo>
                  <a:pt x="19276" y="9349"/>
                  <a:pt x="19276" y="9349"/>
                  <a:pt x="19276" y="9349"/>
                </a:cubicBezTo>
                <a:cubicBezTo>
                  <a:pt x="19190" y="9510"/>
                  <a:pt x="19190" y="9510"/>
                  <a:pt x="19190" y="9510"/>
                </a:cubicBezTo>
                <a:cubicBezTo>
                  <a:pt x="19018" y="9510"/>
                  <a:pt x="19018" y="9510"/>
                  <a:pt x="19018" y="9510"/>
                </a:cubicBezTo>
                <a:cubicBezTo>
                  <a:pt x="18932" y="9510"/>
                  <a:pt x="18932" y="9510"/>
                  <a:pt x="18932" y="9510"/>
                </a:cubicBezTo>
                <a:cubicBezTo>
                  <a:pt x="18846" y="9510"/>
                  <a:pt x="18846" y="9510"/>
                  <a:pt x="18846" y="9510"/>
                </a:cubicBezTo>
                <a:cubicBezTo>
                  <a:pt x="18760" y="9510"/>
                  <a:pt x="18760" y="9510"/>
                  <a:pt x="18760" y="9510"/>
                </a:cubicBezTo>
                <a:cubicBezTo>
                  <a:pt x="18674" y="9510"/>
                  <a:pt x="18674" y="9510"/>
                  <a:pt x="18674" y="9510"/>
                </a:cubicBezTo>
                <a:cubicBezTo>
                  <a:pt x="18588" y="9672"/>
                  <a:pt x="18588" y="9672"/>
                  <a:pt x="18588" y="9672"/>
                </a:cubicBezTo>
                <a:cubicBezTo>
                  <a:pt x="18674" y="9672"/>
                  <a:pt x="18674" y="9672"/>
                  <a:pt x="18674" y="9672"/>
                </a:cubicBezTo>
                <a:cubicBezTo>
                  <a:pt x="18674" y="9672"/>
                  <a:pt x="18674" y="9672"/>
                  <a:pt x="18674" y="9672"/>
                </a:cubicBezTo>
                <a:close/>
                <a:moveTo>
                  <a:pt x="1893" y="645"/>
                </a:moveTo>
                <a:cubicBezTo>
                  <a:pt x="1807" y="806"/>
                  <a:pt x="1807" y="806"/>
                  <a:pt x="1807" y="806"/>
                </a:cubicBezTo>
                <a:cubicBezTo>
                  <a:pt x="1807" y="967"/>
                  <a:pt x="1807" y="967"/>
                  <a:pt x="1807" y="967"/>
                </a:cubicBezTo>
                <a:cubicBezTo>
                  <a:pt x="1893" y="1128"/>
                  <a:pt x="1893" y="1128"/>
                  <a:pt x="1893" y="1128"/>
                </a:cubicBezTo>
                <a:cubicBezTo>
                  <a:pt x="1893" y="1128"/>
                  <a:pt x="1893" y="1128"/>
                  <a:pt x="1893" y="1128"/>
                </a:cubicBezTo>
                <a:cubicBezTo>
                  <a:pt x="1893" y="806"/>
                  <a:pt x="1893" y="806"/>
                  <a:pt x="1893" y="806"/>
                </a:cubicBezTo>
                <a:cubicBezTo>
                  <a:pt x="1893" y="806"/>
                  <a:pt x="1893" y="806"/>
                  <a:pt x="1893" y="806"/>
                </a:cubicBezTo>
                <a:cubicBezTo>
                  <a:pt x="1893" y="645"/>
                  <a:pt x="1893" y="645"/>
                  <a:pt x="1893" y="645"/>
                </a:cubicBezTo>
                <a:cubicBezTo>
                  <a:pt x="1893" y="645"/>
                  <a:pt x="1893" y="645"/>
                  <a:pt x="1893" y="645"/>
                </a:cubicBezTo>
                <a:close/>
                <a:moveTo>
                  <a:pt x="9122" y="19504"/>
                </a:moveTo>
                <a:cubicBezTo>
                  <a:pt x="9208" y="19504"/>
                  <a:pt x="9208" y="19504"/>
                  <a:pt x="9208" y="19504"/>
                </a:cubicBezTo>
                <a:cubicBezTo>
                  <a:pt x="9294" y="19343"/>
                  <a:pt x="9294" y="19343"/>
                  <a:pt x="9294" y="19343"/>
                </a:cubicBezTo>
                <a:cubicBezTo>
                  <a:pt x="9294" y="19182"/>
                  <a:pt x="9294" y="19182"/>
                  <a:pt x="9294" y="19182"/>
                </a:cubicBezTo>
                <a:cubicBezTo>
                  <a:pt x="9208" y="19182"/>
                  <a:pt x="9208" y="19182"/>
                  <a:pt x="9208" y="19182"/>
                </a:cubicBezTo>
                <a:cubicBezTo>
                  <a:pt x="9122" y="19504"/>
                  <a:pt x="9122" y="19504"/>
                  <a:pt x="9122" y="19504"/>
                </a:cubicBezTo>
                <a:close/>
                <a:moveTo>
                  <a:pt x="9036" y="19827"/>
                </a:moveTo>
                <a:cubicBezTo>
                  <a:pt x="9122" y="19827"/>
                  <a:pt x="9122" y="19827"/>
                  <a:pt x="9122" y="19827"/>
                </a:cubicBezTo>
                <a:cubicBezTo>
                  <a:pt x="9122" y="19666"/>
                  <a:pt x="9122" y="19666"/>
                  <a:pt x="9122" y="19666"/>
                </a:cubicBezTo>
                <a:cubicBezTo>
                  <a:pt x="9122" y="19504"/>
                  <a:pt x="9122" y="19504"/>
                  <a:pt x="9122" y="19504"/>
                </a:cubicBezTo>
                <a:cubicBezTo>
                  <a:pt x="9036" y="19827"/>
                  <a:pt x="9036" y="19827"/>
                  <a:pt x="9036" y="19827"/>
                </a:cubicBezTo>
                <a:close/>
                <a:moveTo>
                  <a:pt x="9036" y="20633"/>
                </a:moveTo>
                <a:cubicBezTo>
                  <a:pt x="8950" y="20472"/>
                  <a:pt x="8950" y="20472"/>
                  <a:pt x="8950" y="20472"/>
                </a:cubicBezTo>
                <a:cubicBezTo>
                  <a:pt x="9036" y="20149"/>
                  <a:pt x="9036" y="20149"/>
                  <a:pt x="9036" y="20149"/>
                </a:cubicBezTo>
                <a:cubicBezTo>
                  <a:pt x="9036" y="19827"/>
                  <a:pt x="9036" y="19827"/>
                  <a:pt x="9036" y="19827"/>
                </a:cubicBezTo>
                <a:cubicBezTo>
                  <a:pt x="8950" y="20149"/>
                  <a:pt x="8950" y="20149"/>
                  <a:pt x="8950" y="20149"/>
                </a:cubicBezTo>
                <a:cubicBezTo>
                  <a:pt x="8950" y="20472"/>
                  <a:pt x="8950" y="20472"/>
                  <a:pt x="8950" y="20472"/>
                </a:cubicBezTo>
                <a:cubicBezTo>
                  <a:pt x="8950" y="20472"/>
                  <a:pt x="9036" y="20633"/>
                  <a:pt x="9036" y="20633"/>
                </a:cubicBezTo>
                <a:close/>
                <a:moveTo>
                  <a:pt x="9036" y="20633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74" name="Rectangle 293"/>
          <p:cNvSpPr/>
          <p:nvPr/>
        </p:nvSpPr>
        <p:spPr>
          <a:xfrm>
            <a:off x="9093935" y="2245500"/>
            <a:ext cx="3098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本模板所有图形线条及其相应素材均可自由编辑、改色、替换。</a:t>
            </a:r>
            <a:endParaRPr lang="en-US" altLang="zh-CN" sz="1400" i="1" dirty="0"/>
          </a:p>
        </p:txBody>
      </p:sp>
      <p:sp>
        <p:nvSpPr>
          <p:cNvPr id="275" name="TextBox 294"/>
          <p:cNvSpPr txBox="1"/>
          <p:nvPr/>
        </p:nvSpPr>
        <p:spPr>
          <a:xfrm>
            <a:off x="9093935" y="1839403"/>
            <a:ext cx="293813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" name="Rectangle 295"/>
          <p:cNvSpPr/>
          <p:nvPr/>
        </p:nvSpPr>
        <p:spPr>
          <a:xfrm>
            <a:off x="9093935" y="4546437"/>
            <a:ext cx="3098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本模板所有图形线条及其相应素材均可自由编辑、改色、替换。</a:t>
            </a:r>
            <a:endParaRPr lang="en-US" altLang="zh-CN" sz="1400" i="1" dirty="0"/>
          </a:p>
        </p:txBody>
      </p:sp>
      <p:sp>
        <p:nvSpPr>
          <p:cNvPr id="277" name="TextBox 296"/>
          <p:cNvSpPr txBox="1"/>
          <p:nvPr/>
        </p:nvSpPr>
        <p:spPr>
          <a:xfrm>
            <a:off x="9093935" y="4140340"/>
            <a:ext cx="293813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8" name="Rectangle 297"/>
          <p:cNvSpPr/>
          <p:nvPr/>
        </p:nvSpPr>
        <p:spPr>
          <a:xfrm>
            <a:off x="109206" y="2251361"/>
            <a:ext cx="3108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本模板所有图形线条及其相应素材均可自由编辑、改色、替换。</a:t>
            </a:r>
            <a:endParaRPr lang="en-US" altLang="zh-CN" sz="1400" i="1" dirty="0"/>
          </a:p>
        </p:txBody>
      </p:sp>
      <p:sp>
        <p:nvSpPr>
          <p:cNvPr id="279" name="TextBox 298"/>
          <p:cNvSpPr txBox="1"/>
          <p:nvPr/>
        </p:nvSpPr>
        <p:spPr>
          <a:xfrm>
            <a:off x="349867" y="1845263"/>
            <a:ext cx="280667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0" name="Rectangle 299"/>
          <p:cNvSpPr/>
          <p:nvPr/>
        </p:nvSpPr>
        <p:spPr>
          <a:xfrm>
            <a:off x="64682" y="4554810"/>
            <a:ext cx="3172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本模板所有图形线条及其相应素材均可自由编辑、改色、替换。</a:t>
            </a:r>
            <a:endParaRPr lang="en-US" altLang="zh-CN" sz="1400" i="1" dirty="0"/>
          </a:p>
        </p:txBody>
      </p:sp>
      <p:sp>
        <p:nvSpPr>
          <p:cNvPr id="281" name="TextBox 300"/>
          <p:cNvSpPr txBox="1"/>
          <p:nvPr/>
        </p:nvSpPr>
        <p:spPr>
          <a:xfrm>
            <a:off x="366614" y="4149550"/>
            <a:ext cx="280667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Placeholder 6"/>
          <p:cNvSpPr txBox="1"/>
          <p:nvPr/>
        </p:nvSpPr>
        <p:spPr>
          <a:xfrm>
            <a:off x="964097" y="5386675"/>
            <a:ext cx="4774789" cy="7941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 defTabSz="40513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400" i="1" dirty="0"/>
          </a:p>
        </p:txBody>
      </p:sp>
      <p:sp>
        <p:nvSpPr>
          <p:cNvPr id="18" name="Text Placeholder 5"/>
          <p:cNvSpPr txBox="1"/>
          <p:nvPr/>
        </p:nvSpPr>
        <p:spPr>
          <a:xfrm>
            <a:off x="943407" y="4654976"/>
            <a:ext cx="4795479" cy="4626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513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0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Placeholder 8"/>
          <p:cNvSpPr txBox="1"/>
          <p:nvPr/>
        </p:nvSpPr>
        <p:spPr>
          <a:xfrm>
            <a:off x="6254834" y="5386675"/>
            <a:ext cx="4774789" cy="7941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 defTabSz="40513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400" i="1" dirty="0"/>
          </a:p>
        </p:txBody>
      </p:sp>
      <p:sp>
        <p:nvSpPr>
          <p:cNvPr id="20" name="Text Placeholder 9"/>
          <p:cNvSpPr txBox="1"/>
          <p:nvPr/>
        </p:nvSpPr>
        <p:spPr>
          <a:xfrm>
            <a:off x="6234143" y="4654976"/>
            <a:ext cx="4795479" cy="4626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513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0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943407" y="3305937"/>
            <a:ext cx="2049105" cy="878653"/>
          </a:xfrm>
          <a:custGeom>
            <a:avLst/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1967960" y="3305937"/>
            <a:ext cx="1024553" cy="878653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2323710" y="2968563"/>
            <a:ext cx="2049105" cy="1216027"/>
          </a:xfrm>
          <a:custGeom>
            <a:avLst/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3348263" y="2968563"/>
            <a:ext cx="1024553" cy="1216027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3704011" y="2541347"/>
            <a:ext cx="2049105" cy="1643242"/>
          </a:xfrm>
          <a:custGeom>
            <a:avLst/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728564" y="2541347"/>
            <a:ext cx="1024553" cy="1643242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6464614" y="2785803"/>
            <a:ext cx="2049105" cy="1398786"/>
          </a:xfrm>
          <a:custGeom>
            <a:avLst/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BACD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7489167" y="2785803"/>
            <a:ext cx="1024553" cy="1398786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rgbClr val="BACD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7844916" y="2974267"/>
            <a:ext cx="2049105" cy="1210323"/>
          </a:xfrm>
          <a:custGeom>
            <a:avLst/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BACD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8869469" y="2974267"/>
            <a:ext cx="1024553" cy="1210323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rgbClr val="BACD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3057056" y="1986376"/>
            <a:ext cx="582413" cy="532615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cs typeface="Lato Regular"/>
              </a:rPr>
              <a:t>23%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cs typeface="Lato Regular"/>
            </a:endParaRPr>
          </a:p>
        </p:txBody>
      </p:sp>
      <p:sp>
        <p:nvSpPr>
          <p:cNvPr id="33" name="Freeform 6"/>
          <p:cNvSpPr/>
          <p:nvPr/>
        </p:nvSpPr>
        <p:spPr bwMode="auto">
          <a:xfrm rot="10800000">
            <a:off x="3142530" y="2441602"/>
            <a:ext cx="411466" cy="188464"/>
          </a:xfrm>
          <a:custGeom>
            <a:avLst/>
            <a:gdLst>
              <a:gd name="T0" fmla="*/ 0 w 414"/>
              <a:gd name="T1" fmla="*/ 207 h 207"/>
              <a:gd name="T2" fmla="*/ 206 w 414"/>
              <a:gd name="T3" fmla="*/ 0 h 207"/>
              <a:gd name="T4" fmla="*/ 414 w 414"/>
              <a:gd name="T5" fmla="*/ 207 h 207"/>
              <a:gd name="T6" fmla="*/ 0 w 414"/>
              <a:gd name="T7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207">
                <a:moveTo>
                  <a:pt x="0" y="207"/>
                </a:moveTo>
                <a:lnTo>
                  <a:pt x="206" y="0"/>
                </a:lnTo>
                <a:lnTo>
                  <a:pt x="414" y="207"/>
                </a:lnTo>
                <a:lnTo>
                  <a:pt x="0" y="207"/>
                </a:ln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/>
              <a:cs typeface="Lato Regular"/>
            </a:endParaRP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4437357" y="1548020"/>
            <a:ext cx="582413" cy="532615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cs typeface="Lato Regular"/>
              </a:rPr>
              <a:t>32%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cs typeface="Lato Regular"/>
            </a:endParaRPr>
          </a:p>
        </p:txBody>
      </p:sp>
      <p:sp>
        <p:nvSpPr>
          <p:cNvPr id="35" name="Freeform 6"/>
          <p:cNvSpPr/>
          <p:nvPr/>
        </p:nvSpPr>
        <p:spPr bwMode="auto">
          <a:xfrm rot="10800000">
            <a:off x="4522831" y="2003246"/>
            <a:ext cx="411466" cy="188464"/>
          </a:xfrm>
          <a:custGeom>
            <a:avLst/>
            <a:gdLst>
              <a:gd name="T0" fmla="*/ 0 w 414"/>
              <a:gd name="T1" fmla="*/ 207 h 207"/>
              <a:gd name="T2" fmla="*/ 206 w 414"/>
              <a:gd name="T3" fmla="*/ 0 h 207"/>
              <a:gd name="T4" fmla="*/ 414 w 414"/>
              <a:gd name="T5" fmla="*/ 207 h 207"/>
              <a:gd name="T6" fmla="*/ 0 w 414"/>
              <a:gd name="T7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207">
                <a:moveTo>
                  <a:pt x="0" y="207"/>
                </a:moveTo>
                <a:lnTo>
                  <a:pt x="206" y="0"/>
                </a:lnTo>
                <a:lnTo>
                  <a:pt x="414" y="207"/>
                </a:lnTo>
                <a:lnTo>
                  <a:pt x="0" y="207"/>
                </a:ln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/>
              <a:cs typeface="Lato Regular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7197960" y="1795763"/>
            <a:ext cx="582413" cy="532615"/>
          </a:xfrm>
          <a:prstGeom prst="ellipse">
            <a:avLst/>
          </a:prstGeom>
          <a:solidFill>
            <a:srgbClr val="BACDDE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cs typeface="Lato Regular"/>
              </a:rPr>
              <a:t>28%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cs typeface="Lato Regular"/>
            </a:endParaRPr>
          </a:p>
        </p:txBody>
      </p:sp>
      <p:sp>
        <p:nvSpPr>
          <p:cNvPr id="37" name="Freeform 6"/>
          <p:cNvSpPr/>
          <p:nvPr/>
        </p:nvSpPr>
        <p:spPr bwMode="auto">
          <a:xfrm rot="10800000">
            <a:off x="7283434" y="2250989"/>
            <a:ext cx="411466" cy="188464"/>
          </a:xfrm>
          <a:custGeom>
            <a:avLst/>
            <a:gdLst>
              <a:gd name="T0" fmla="*/ 0 w 414"/>
              <a:gd name="T1" fmla="*/ 207 h 207"/>
              <a:gd name="T2" fmla="*/ 206 w 414"/>
              <a:gd name="T3" fmla="*/ 0 h 207"/>
              <a:gd name="T4" fmla="*/ 414 w 414"/>
              <a:gd name="T5" fmla="*/ 207 h 207"/>
              <a:gd name="T6" fmla="*/ 0 w 414"/>
              <a:gd name="T7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207">
                <a:moveTo>
                  <a:pt x="0" y="207"/>
                </a:moveTo>
                <a:lnTo>
                  <a:pt x="206" y="0"/>
                </a:lnTo>
                <a:lnTo>
                  <a:pt x="414" y="207"/>
                </a:lnTo>
                <a:lnTo>
                  <a:pt x="0" y="207"/>
                </a:lnTo>
                <a:close/>
              </a:path>
            </a:pathLst>
          </a:custGeom>
          <a:solidFill>
            <a:srgbClr val="BACD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/>
              <a:cs typeface="Lato Regular"/>
            </a:endParaRP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8578261" y="1971172"/>
            <a:ext cx="582413" cy="532615"/>
          </a:xfrm>
          <a:prstGeom prst="ellipse">
            <a:avLst/>
          </a:prstGeom>
          <a:solidFill>
            <a:srgbClr val="BACDDE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cs typeface="Lato Regular"/>
              </a:rPr>
              <a:t>21%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cs typeface="Lato Regular"/>
            </a:endParaRPr>
          </a:p>
        </p:txBody>
      </p:sp>
      <p:sp>
        <p:nvSpPr>
          <p:cNvPr id="39" name="Freeform 6"/>
          <p:cNvSpPr/>
          <p:nvPr/>
        </p:nvSpPr>
        <p:spPr bwMode="auto">
          <a:xfrm rot="10800000">
            <a:off x="8663735" y="2426398"/>
            <a:ext cx="411466" cy="188464"/>
          </a:xfrm>
          <a:custGeom>
            <a:avLst/>
            <a:gdLst>
              <a:gd name="T0" fmla="*/ 0 w 414"/>
              <a:gd name="T1" fmla="*/ 207 h 207"/>
              <a:gd name="T2" fmla="*/ 206 w 414"/>
              <a:gd name="T3" fmla="*/ 0 h 207"/>
              <a:gd name="T4" fmla="*/ 414 w 414"/>
              <a:gd name="T5" fmla="*/ 207 h 207"/>
              <a:gd name="T6" fmla="*/ 0 w 414"/>
              <a:gd name="T7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207">
                <a:moveTo>
                  <a:pt x="0" y="207"/>
                </a:moveTo>
                <a:lnTo>
                  <a:pt x="206" y="0"/>
                </a:lnTo>
                <a:lnTo>
                  <a:pt x="414" y="207"/>
                </a:lnTo>
                <a:lnTo>
                  <a:pt x="0" y="207"/>
                </a:lnTo>
                <a:close/>
              </a:path>
            </a:pathLst>
          </a:custGeom>
          <a:solidFill>
            <a:srgbClr val="BACD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/>
              <a:cs typeface="Lato Regular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688396" y="2330578"/>
            <a:ext cx="582413" cy="532615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cs typeface="Lato Regular"/>
              </a:rPr>
              <a:t>10%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cs typeface="Lato Regular"/>
            </a:endParaRPr>
          </a:p>
        </p:txBody>
      </p:sp>
      <p:sp>
        <p:nvSpPr>
          <p:cNvPr id="41" name="Freeform 6"/>
          <p:cNvSpPr/>
          <p:nvPr/>
        </p:nvSpPr>
        <p:spPr bwMode="auto">
          <a:xfrm rot="10800000">
            <a:off x="1773870" y="2785804"/>
            <a:ext cx="411466" cy="188464"/>
          </a:xfrm>
          <a:custGeom>
            <a:avLst/>
            <a:gdLst>
              <a:gd name="T0" fmla="*/ 0 w 414"/>
              <a:gd name="T1" fmla="*/ 207 h 207"/>
              <a:gd name="T2" fmla="*/ 206 w 414"/>
              <a:gd name="T3" fmla="*/ 0 h 207"/>
              <a:gd name="T4" fmla="*/ 414 w 414"/>
              <a:gd name="T5" fmla="*/ 207 h 207"/>
              <a:gd name="T6" fmla="*/ 0 w 414"/>
              <a:gd name="T7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207">
                <a:moveTo>
                  <a:pt x="0" y="207"/>
                </a:moveTo>
                <a:lnTo>
                  <a:pt x="206" y="0"/>
                </a:lnTo>
                <a:lnTo>
                  <a:pt x="414" y="207"/>
                </a:lnTo>
                <a:lnTo>
                  <a:pt x="0" y="207"/>
                </a:ln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/>
              <a:cs typeface="Lato Regular"/>
            </a:endParaRPr>
          </a:p>
        </p:txBody>
      </p:sp>
      <p:sp>
        <p:nvSpPr>
          <p:cNvPr id="42" name="Text Placeholder 32"/>
          <p:cNvSpPr txBox="1"/>
          <p:nvPr/>
        </p:nvSpPr>
        <p:spPr>
          <a:xfrm>
            <a:off x="1451251" y="4262350"/>
            <a:ext cx="1056703" cy="303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ato Regular"/>
              <a:ea typeface="+mn-ea"/>
              <a:cs typeface="Lato Regular"/>
            </a:endParaRPr>
          </a:p>
        </p:txBody>
      </p:sp>
      <p:sp>
        <p:nvSpPr>
          <p:cNvPr id="43" name="Text Placeholder 32"/>
          <p:cNvSpPr txBox="1"/>
          <p:nvPr/>
        </p:nvSpPr>
        <p:spPr>
          <a:xfrm>
            <a:off x="2819911" y="4262350"/>
            <a:ext cx="1056703" cy="303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Regular"/>
                <a:ea typeface="+mn-ea"/>
                <a:cs typeface="Lato Regular"/>
              </a:rPr>
              <a:t>Mexico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 Regular"/>
              <a:ea typeface="+mn-ea"/>
              <a:cs typeface="Lato Regular"/>
            </a:endParaRPr>
          </a:p>
        </p:txBody>
      </p:sp>
      <p:sp>
        <p:nvSpPr>
          <p:cNvPr id="44" name="Text Placeholder 32"/>
          <p:cNvSpPr txBox="1"/>
          <p:nvPr/>
        </p:nvSpPr>
        <p:spPr>
          <a:xfrm>
            <a:off x="4211855" y="4262350"/>
            <a:ext cx="1056703" cy="303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Regular"/>
                <a:ea typeface="+mn-ea"/>
                <a:cs typeface="Lato Regular"/>
              </a:rPr>
              <a:t>USA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 Regular"/>
              <a:ea typeface="+mn-ea"/>
              <a:cs typeface="Lato Regular"/>
            </a:endParaRPr>
          </a:p>
        </p:txBody>
      </p:sp>
      <p:sp>
        <p:nvSpPr>
          <p:cNvPr id="45" name="Text Placeholder 32"/>
          <p:cNvSpPr txBox="1"/>
          <p:nvPr/>
        </p:nvSpPr>
        <p:spPr>
          <a:xfrm>
            <a:off x="6972458" y="4262350"/>
            <a:ext cx="1056703" cy="303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Regular"/>
                <a:ea typeface="+mn-ea"/>
                <a:cs typeface="Lato Regular"/>
              </a:rPr>
              <a:t>Australia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 Regular"/>
              <a:ea typeface="+mn-ea"/>
              <a:cs typeface="Lato Regular"/>
            </a:endParaRPr>
          </a:p>
        </p:txBody>
      </p:sp>
      <p:sp>
        <p:nvSpPr>
          <p:cNvPr id="46" name="Text Placeholder 32"/>
          <p:cNvSpPr txBox="1"/>
          <p:nvPr/>
        </p:nvSpPr>
        <p:spPr>
          <a:xfrm>
            <a:off x="8352760" y="4262350"/>
            <a:ext cx="1056703" cy="303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Regular"/>
                <a:ea typeface="+mn-ea"/>
                <a:cs typeface="Lato Regular"/>
              </a:rPr>
              <a:t>Honduras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 Regular"/>
              <a:ea typeface="+mn-ea"/>
              <a:cs typeface="Lato Regular"/>
            </a:endParaRPr>
          </a:p>
        </p:txBody>
      </p:sp>
      <p:sp>
        <p:nvSpPr>
          <p:cNvPr id="47" name="Freeform 5"/>
          <p:cNvSpPr/>
          <p:nvPr/>
        </p:nvSpPr>
        <p:spPr bwMode="auto">
          <a:xfrm>
            <a:off x="9199489" y="2614863"/>
            <a:ext cx="2049105" cy="1569728"/>
          </a:xfrm>
          <a:custGeom>
            <a:avLst/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BACD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Freeform 6"/>
          <p:cNvSpPr/>
          <p:nvPr/>
        </p:nvSpPr>
        <p:spPr bwMode="auto">
          <a:xfrm>
            <a:off x="10224042" y="2614863"/>
            <a:ext cx="1024553" cy="1569728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rgbClr val="BACD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9932835" y="1666255"/>
            <a:ext cx="582413" cy="532615"/>
          </a:xfrm>
          <a:prstGeom prst="ellipse">
            <a:avLst/>
          </a:prstGeom>
          <a:solidFill>
            <a:srgbClr val="BACDDE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cs typeface="Lato Regular"/>
              </a:rPr>
              <a:t>30%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cs typeface="Lato Regular"/>
            </a:endParaRPr>
          </a:p>
        </p:txBody>
      </p:sp>
      <p:sp>
        <p:nvSpPr>
          <p:cNvPr id="50" name="Freeform 6"/>
          <p:cNvSpPr/>
          <p:nvPr/>
        </p:nvSpPr>
        <p:spPr bwMode="auto">
          <a:xfrm rot="10800000">
            <a:off x="10018309" y="2121481"/>
            <a:ext cx="411466" cy="188464"/>
          </a:xfrm>
          <a:custGeom>
            <a:avLst/>
            <a:gdLst>
              <a:gd name="T0" fmla="*/ 0 w 414"/>
              <a:gd name="T1" fmla="*/ 207 h 207"/>
              <a:gd name="T2" fmla="*/ 206 w 414"/>
              <a:gd name="T3" fmla="*/ 0 h 207"/>
              <a:gd name="T4" fmla="*/ 414 w 414"/>
              <a:gd name="T5" fmla="*/ 207 h 207"/>
              <a:gd name="T6" fmla="*/ 0 w 414"/>
              <a:gd name="T7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207">
                <a:moveTo>
                  <a:pt x="0" y="207"/>
                </a:moveTo>
                <a:lnTo>
                  <a:pt x="206" y="0"/>
                </a:lnTo>
                <a:lnTo>
                  <a:pt x="414" y="207"/>
                </a:lnTo>
                <a:lnTo>
                  <a:pt x="0" y="207"/>
                </a:lnTo>
                <a:close/>
              </a:path>
            </a:pathLst>
          </a:custGeom>
          <a:solidFill>
            <a:srgbClr val="BACD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/>
              <a:cs typeface="Lato Regular"/>
            </a:endParaRPr>
          </a:p>
        </p:txBody>
      </p:sp>
      <p:sp>
        <p:nvSpPr>
          <p:cNvPr id="51" name="Text Placeholder 32"/>
          <p:cNvSpPr txBox="1"/>
          <p:nvPr/>
        </p:nvSpPr>
        <p:spPr>
          <a:xfrm>
            <a:off x="9707332" y="4262348"/>
            <a:ext cx="1056703" cy="303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Regular"/>
                <a:ea typeface="+mn-ea"/>
                <a:cs typeface="Lato Regular"/>
              </a:rPr>
              <a:t>Spain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 Regular"/>
              <a:ea typeface="+mn-ea"/>
              <a:cs typeface="Lato Regular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1439609" y="4262347"/>
            <a:ext cx="1056703" cy="303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Regular"/>
                <a:ea typeface="+mn-ea"/>
                <a:cs typeface="Lato Regular"/>
              </a:rPr>
              <a:t>Canada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 Regular"/>
              <a:ea typeface="+mn-ea"/>
              <a:cs typeface="Lato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 rot="10800000">
            <a:off x="-3920" y="-21394"/>
            <a:ext cx="12195919" cy="688718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835648 h 6858000"/>
              <a:gd name="connsiteX5" fmla="*/ 5892800 w 12192000"/>
              <a:gd name="connsiteY5" fmla="*/ 34178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35648"/>
                </a:lnTo>
                <a:lnTo>
                  <a:pt x="5892800" y="3417824"/>
                </a:lnTo>
                <a:close/>
              </a:path>
            </a:pathLst>
          </a:custGeom>
          <a:solidFill>
            <a:srgbClr val="F6F6F6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976638" y="2864626"/>
            <a:ext cx="264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1515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en-US" sz="6600" dirty="0">
              <a:solidFill>
                <a:srgbClr val="1515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41965" y="2864626"/>
            <a:ext cx="2504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6DC6DB"/>
                </a:solidFill>
              </a:rPr>
              <a:t>THREE</a:t>
            </a:r>
            <a:endParaRPr lang="zh-CN" altLang="en-US" sz="6600" dirty="0">
              <a:solidFill>
                <a:srgbClr val="6DC6DB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077814" y="4581543"/>
            <a:ext cx="5433135" cy="2274755"/>
            <a:chOff x="7794300" y="4612273"/>
            <a:chExt cx="5433135" cy="2274755"/>
          </a:xfrm>
        </p:grpSpPr>
        <p:grpSp>
          <p:nvGrpSpPr>
            <p:cNvPr id="17" name="组合 16"/>
            <p:cNvGrpSpPr/>
            <p:nvPr/>
          </p:nvGrpSpPr>
          <p:grpSpPr>
            <a:xfrm>
              <a:off x="9463314" y="4612273"/>
              <a:ext cx="3764121" cy="2255705"/>
              <a:chOff x="7216641" y="4316983"/>
              <a:chExt cx="3764121" cy="2255705"/>
            </a:xfrm>
          </p:grpSpPr>
          <p:sp>
            <p:nvSpPr>
              <p:cNvPr id="1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94300" y="4631323"/>
              <a:ext cx="3764121" cy="2255705"/>
              <a:chOff x="5839667" y="4602781"/>
              <a:chExt cx="3764121" cy="2255705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r="18930"/>
          <a:stretch>
            <a:fillRect/>
          </a:stretch>
        </p:blipFill>
        <p:spPr>
          <a:xfrm>
            <a:off x="42787" y="1715046"/>
            <a:ext cx="3050251" cy="21008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/>
          <a:srcRect r="26630"/>
          <a:stretch>
            <a:fillRect/>
          </a:stretch>
        </p:blipFill>
        <p:spPr>
          <a:xfrm>
            <a:off x="3090512" y="3831047"/>
            <a:ext cx="3041347" cy="208565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r="10692"/>
          <a:stretch>
            <a:fillRect/>
          </a:stretch>
        </p:blipFill>
        <p:spPr>
          <a:xfrm>
            <a:off x="6138241" y="1699875"/>
            <a:ext cx="3032654" cy="210160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/>
          <a:srcRect r="9197"/>
          <a:stretch>
            <a:fillRect/>
          </a:stretch>
        </p:blipFill>
        <p:spPr>
          <a:xfrm>
            <a:off x="9173787" y="3815875"/>
            <a:ext cx="3063037" cy="2086436"/>
          </a:xfrm>
          <a:prstGeom prst="rect">
            <a:avLst/>
          </a:prstGeom>
        </p:spPr>
      </p:pic>
      <p:sp>
        <p:nvSpPr>
          <p:cNvPr id="21" name="Rectangle 9"/>
          <p:cNvSpPr/>
          <p:nvPr/>
        </p:nvSpPr>
        <p:spPr>
          <a:xfrm>
            <a:off x="9167697" y="1715046"/>
            <a:ext cx="3053816" cy="2100830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chemeClr val="bg1"/>
              </a:solidFill>
            </a:endParaRPr>
          </a:p>
        </p:txBody>
      </p:sp>
      <p:sp>
        <p:nvSpPr>
          <p:cNvPr id="22" name="Rectangle 10"/>
          <p:cNvSpPr/>
          <p:nvPr/>
        </p:nvSpPr>
        <p:spPr>
          <a:xfrm>
            <a:off x="42788" y="3815876"/>
            <a:ext cx="3047727" cy="2100830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chemeClr val="bg1"/>
              </a:solidFill>
            </a:endParaRPr>
          </a:p>
        </p:txBody>
      </p:sp>
      <p:sp>
        <p:nvSpPr>
          <p:cNvPr id="23" name="Rectangle 12"/>
          <p:cNvSpPr/>
          <p:nvPr/>
        </p:nvSpPr>
        <p:spPr>
          <a:xfrm>
            <a:off x="6132151" y="3815876"/>
            <a:ext cx="3041637" cy="2100830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chemeClr val="bg1"/>
              </a:solidFill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3090513" y="1715046"/>
            <a:ext cx="3041637" cy="2100830"/>
          </a:xfrm>
          <a:prstGeom prst="rect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3282348" y="2642891"/>
            <a:ext cx="2657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3282348" y="2180146"/>
            <a:ext cx="265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0"/>
          <p:cNvSpPr/>
          <p:nvPr/>
        </p:nvSpPr>
        <p:spPr>
          <a:xfrm>
            <a:off x="9365622" y="2642891"/>
            <a:ext cx="2657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9365622" y="2180146"/>
            <a:ext cx="265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10"/>
          <p:cNvSpPr/>
          <p:nvPr/>
        </p:nvSpPr>
        <p:spPr>
          <a:xfrm>
            <a:off x="237668" y="4743721"/>
            <a:ext cx="2657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237668" y="4280976"/>
            <a:ext cx="265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10"/>
          <p:cNvSpPr/>
          <p:nvPr/>
        </p:nvSpPr>
        <p:spPr>
          <a:xfrm>
            <a:off x="6323986" y="4743721"/>
            <a:ext cx="2657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6323986" y="4280976"/>
            <a:ext cx="265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22"/>
          <p:cNvSpPr/>
          <p:nvPr/>
        </p:nvSpPr>
        <p:spPr>
          <a:xfrm>
            <a:off x="1486401" y="2383355"/>
            <a:ext cx="2540094" cy="830576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262626">
              <a:lumMod val="10000"/>
              <a:lumOff val="90000"/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56465" tIns="52493" rIns="52493" bIns="52494" spcCol="1270" anchor="ctr"/>
          <a:lstStyle/>
          <a:p>
            <a:pPr marL="228600" marR="0" lvl="1" indent="-228600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1" indent="-228600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8" name="Group 38"/>
          <p:cNvGrpSpPr/>
          <p:nvPr/>
        </p:nvGrpSpPr>
        <p:grpSpPr>
          <a:xfrm>
            <a:off x="313922" y="2384104"/>
            <a:ext cx="1494716" cy="1493327"/>
            <a:chOff x="623887" y="2436365"/>
            <a:chExt cx="1422730" cy="1421408"/>
          </a:xfrm>
          <a:solidFill>
            <a:srgbClr val="2D74B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37"/>
            <p:cNvSpPr/>
            <p:nvPr/>
          </p:nvSpPr>
          <p:spPr bwMode="auto">
            <a:xfrm>
              <a:off x="1711149" y="2799552"/>
              <a:ext cx="306392" cy="305240"/>
            </a:xfrm>
            <a:custGeom>
              <a:avLst/>
              <a:gdLst>
                <a:gd name="connsiteX0" fmla="*/ 182718 w 297369"/>
                <a:gd name="connsiteY0" fmla="*/ 2309 h 296251"/>
                <a:gd name="connsiteX1" fmla="*/ 182718 w 297369"/>
                <a:gd name="connsiteY1" fmla="*/ 293879 h 296251"/>
                <a:gd name="connsiteX2" fmla="*/ 22899 w 297369"/>
                <a:gd name="connsiteY2" fmla="*/ 227929 h 296251"/>
                <a:gd name="connsiteX3" fmla="*/ 0 w 297369"/>
                <a:gd name="connsiteY3" fmla="*/ 225209 h 296251"/>
                <a:gd name="connsiteX4" fmla="*/ 0 w 297369"/>
                <a:gd name="connsiteY4" fmla="*/ 72028 h 296251"/>
                <a:gd name="connsiteX5" fmla="*/ 22899 w 297369"/>
                <a:gd name="connsiteY5" fmla="*/ 69995 h 296251"/>
                <a:gd name="connsiteX6" fmla="*/ 182718 w 297369"/>
                <a:gd name="connsiteY6" fmla="*/ 2309 h 29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369" h="296251">
                  <a:moveTo>
                    <a:pt x="182718" y="2309"/>
                  </a:moveTo>
                  <a:cubicBezTo>
                    <a:pt x="335587" y="26606"/>
                    <a:pt x="335587" y="271317"/>
                    <a:pt x="182718" y="293879"/>
                  </a:cubicBezTo>
                  <a:cubicBezTo>
                    <a:pt x="94123" y="307764"/>
                    <a:pt x="85437" y="257433"/>
                    <a:pt x="22899" y="227929"/>
                  </a:cubicBezTo>
                  <a:lnTo>
                    <a:pt x="0" y="225209"/>
                  </a:lnTo>
                  <a:lnTo>
                    <a:pt x="0" y="72028"/>
                  </a:lnTo>
                  <a:lnTo>
                    <a:pt x="22899" y="69995"/>
                  </a:lnTo>
                  <a:cubicBezTo>
                    <a:pt x="85437" y="40490"/>
                    <a:pt x="94123" y="-11576"/>
                    <a:pt x="182718" y="2309"/>
                  </a:cubicBezTo>
                  <a:close/>
                </a:path>
              </a:pathLst>
            </a:custGeom>
            <a:grpFill/>
            <a:ln w="19050">
              <a:solidFill>
                <a:srgbClr val="2D74B6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0" name="Freeform 76"/>
            <p:cNvSpPr/>
            <p:nvPr/>
          </p:nvSpPr>
          <p:spPr bwMode="auto">
            <a:xfrm>
              <a:off x="623887" y="2436365"/>
              <a:ext cx="1422730" cy="1421408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grpFill/>
            <a:ln w="19050">
              <a:solidFill>
                <a:srgbClr val="2D74B6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21" name="Freeform 39"/>
          <p:cNvSpPr/>
          <p:nvPr/>
        </p:nvSpPr>
        <p:spPr>
          <a:xfrm>
            <a:off x="1486401" y="4069523"/>
            <a:ext cx="2540094" cy="828908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262626">
              <a:lumMod val="10000"/>
              <a:lumOff val="90000"/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56465" tIns="52493" rIns="52493" bIns="52494" spcCol="1270" anchor="ctr"/>
          <a:lstStyle/>
          <a:p>
            <a:pPr marL="228600" marR="0" lvl="1" indent="-228600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1" indent="-228600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2" name="Group 40"/>
          <p:cNvGrpSpPr/>
          <p:nvPr/>
        </p:nvGrpSpPr>
        <p:grpSpPr>
          <a:xfrm>
            <a:off x="313922" y="4069812"/>
            <a:ext cx="1494716" cy="1493327"/>
            <a:chOff x="623887" y="2436365"/>
            <a:chExt cx="1422730" cy="1421408"/>
          </a:xfrm>
          <a:solidFill>
            <a:srgbClr val="2D74B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Freeform 41"/>
            <p:cNvSpPr/>
            <p:nvPr/>
          </p:nvSpPr>
          <p:spPr bwMode="auto">
            <a:xfrm>
              <a:off x="1711149" y="2799552"/>
              <a:ext cx="306392" cy="305240"/>
            </a:xfrm>
            <a:custGeom>
              <a:avLst/>
              <a:gdLst>
                <a:gd name="connsiteX0" fmla="*/ 182718 w 297369"/>
                <a:gd name="connsiteY0" fmla="*/ 2309 h 296251"/>
                <a:gd name="connsiteX1" fmla="*/ 182718 w 297369"/>
                <a:gd name="connsiteY1" fmla="*/ 293879 h 296251"/>
                <a:gd name="connsiteX2" fmla="*/ 22899 w 297369"/>
                <a:gd name="connsiteY2" fmla="*/ 227929 h 296251"/>
                <a:gd name="connsiteX3" fmla="*/ 0 w 297369"/>
                <a:gd name="connsiteY3" fmla="*/ 225209 h 296251"/>
                <a:gd name="connsiteX4" fmla="*/ 0 w 297369"/>
                <a:gd name="connsiteY4" fmla="*/ 72028 h 296251"/>
                <a:gd name="connsiteX5" fmla="*/ 22899 w 297369"/>
                <a:gd name="connsiteY5" fmla="*/ 69995 h 296251"/>
                <a:gd name="connsiteX6" fmla="*/ 182718 w 297369"/>
                <a:gd name="connsiteY6" fmla="*/ 2309 h 29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369" h="296251">
                  <a:moveTo>
                    <a:pt x="182718" y="2309"/>
                  </a:moveTo>
                  <a:cubicBezTo>
                    <a:pt x="335587" y="26606"/>
                    <a:pt x="335587" y="271317"/>
                    <a:pt x="182718" y="293879"/>
                  </a:cubicBezTo>
                  <a:cubicBezTo>
                    <a:pt x="94123" y="307764"/>
                    <a:pt x="85437" y="257433"/>
                    <a:pt x="22899" y="227929"/>
                  </a:cubicBezTo>
                  <a:lnTo>
                    <a:pt x="0" y="225209"/>
                  </a:lnTo>
                  <a:lnTo>
                    <a:pt x="0" y="72028"/>
                  </a:lnTo>
                  <a:lnTo>
                    <a:pt x="22899" y="69995"/>
                  </a:lnTo>
                  <a:cubicBezTo>
                    <a:pt x="85437" y="40490"/>
                    <a:pt x="94123" y="-11576"/>
                    <a:pt x="182718" y="2309"/>
                  </a:cubicBezTo>
                  <a:close/>
                </a:path>
              </a:pathLst>
            </a:custGeom>
            <a:grpFill/>
            <a:ln w="19050">
              <a:solidFill>
                <a:srgbClr val="2D74B6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5" name="Freeform 76"/>
            <p:cNvSpPr/>
            <p:nvPr/>
          </p:nvSpPr>
          <p:spPr bwMode="auto">
            <a:xfrm>
              <a:off x="623887" y="2436365"/>
              <a:ext cx="1422730" cy="1421408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grpFill/>
            <a:ln w="19050">
              <a:solidFill>
                <a:srgbClr val="2D74B6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26" name="Freeform 48"/>
          <p:cNvSpPr/>
          <p:nvPr/>
        </p:nvSpPr>
        <p:spPr>
          <a:xfrm flipH="1">
            <a:off x="8099318" y="2383355"/>
            <a:ext cx="2540093" cy="830576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262626">
              <a:lumMod val="10000"/>
              <a:lumOff val="90000"/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156465" tIns="52493" rIns="52493" bIns="52494" spcCol="1270" anchor="ctr"/>
          <a:lstStyle/>
          <a:p>
            <a:pPr marL="228600" marR="0" lvl="1" indent="-228600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1" indent="-228600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7" name="Group 49"/>
          <p:cNvGrpSpPr/>
          <p:nvPr/>
        </p:nvGrpSpPr>
        <p:grpSpPr bwMode="auto">
          <a:xfrm flipH="1">
            <a:off x="10317522" y="2383355"/>
            <a:ext cx="1494369" cy="1494369"/>
            <a:chOff x="623887" y="2436365"/>
            <a:chExt cx="1422730" cy="1421408"/>
          </a:xfrm>
          <a:solidFill>
            <a:srgbClr val="9DC3E6"/>
          </a:solidFill>
        </p:grpSpPr>
        <p:sp>
          <p:nvSpPr>
            <p:cNvPr id="28" name="Freeform 50"/>
            <p:cNvSpPr/>
            <p:nvPr/>
          </p:nvSpPr>
          <p:spPr bwMode="auto">
            <a:xfrm>
              <a:off x="1711149" y="2799552"/>
              <a:ext cx="306392" cy="305240"/>
            </a:xfrm>
            <a:custGeom>
              <a:avLst/>
              <a:gdLst>
                <a:gd name="T0" fmla="*/ 188262 w 297369"/>
                <a:gd name="T1" fmla="*/ 2379 h 296251"/>
                <a:gd name="T2" fmla="*/ 188262 w 297369"/>
                <a:gd name="T3" fmla="*/ 302796 h 296251"/>
                <a:gd name="T4" fmla="*/ 23594 w 297369"/>
                <a:gd name="T5" fmla="*/ 234845 h 296251"/>
                <a:gd name="T6" fmla="*/ 0 w 297369"/>
                <a:gd name="T7" fmla="*/ 232042 h 296251"/>
                <a:gd name="T8" fmla="*/ 0 w 297369"/>
                <a:gd name="T9" fmla="*/ 74214 h 296251"/>
                <a:gd name="T10" fmla="*/ 23594 w 297369"/>
                <a:gd name="T11" fmla="*/ 72119 h 296251"/>
                <a:gd name="T12" fmla="*/ 188262 w 297369"/>
                <a:gd name="T13" fmla="*/ 2379 h 296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369" h="296251">
                  <a:moveTo>
                    <a:pt x="182718" y="2309"/>
                  </a:moveTo>
                  <a:cubicBezTo>
                    <a:pt x="335587" y="26606"/>
                    <a:pt x="335587" y="271317"/>
                    <a:pt x="182718" y="293879"/>
                  </a:cubicBezTo>
                  <a:cubicBezTo>
                    <a:pt x="94123" y="307764"/>
                    <a:pt x="85437" y="257433"/>
                    <a:pt x="22899" y="227929"/>
                  </a:cubicBezTo>
                  <a:lnTo>
                    <a:pt x="0" y="225209"/>
                  </a:lnTo>
                  <a:lnTo>
                    <a:pt x="0" y="72028"/>
                  </a:lnTo>
                  <a:lnTo>
                    <a:pt x="22899" y="69995"/>
                  </a:lnTo>
                  <a:cubicBezTo>
                    <a:pt x="85437" y="40490"/>
                    <a:pt x="94123" y="-11576"/>
                    <a:pt x="182718" y="2309"/>
                  </a:cubicBezTo>
                  <a:close/>
                </a:path>
              </a:pathLst>
            </a:custGeom>
            <a:grpFill/>
            <a:ln w="19050">
              <a:solidFill>
                <a:srgbClr val="9DC3E6"/>
              </a:solidFill>
              <a:rou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 panose="020B0606030504020204" pitchFamily="34" charset="0"/>
              </a:endParaRPr>
            </a:p>
          </p:txBody>
        </p:sp>
        <p:sp>
          <p:nvSpPr>
            <p:cNvPr id="29" name="Freeform 76"/>
            <p:cNvSpPr/>
            <p:nvPr/>
          </p:nvSpPr>
          <p:spPr bwMode="auto">
            <a:xfrm>
              <a:off x="623887" y="2436365"/>
              <a:ext cx="1422730" cy="1421408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grpFill/>
            <a:ln w="19050">
              <a:solidFill>
                <a:srgbClr val="9DC3E6"/>
              </a:solidFill>
              <a:rou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30" name="Freeform 54"/>
          <p:cNvSpPr/>
          <p:nvPr/>
        </p:nvSpPr>
        <p:spPr>
          <a:xfrm flipH="1">
            <a:off x="8099318" y="4069523"/>
            <a:ext cx="2540093" cy="828908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262626">
              <a:lumMod val="10000"/>
              <a:lumOff val="90000"/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156465" tIns="52493" rIns="52493" bIns="52494" spcCol="1270" anchor="ctr"/>
          <a:lstStyle/>
          <a:p>
            <a:pPr marL="228600" marR="0" lvl="1" indent="-228600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1" indent="-228600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31" name="Group 55"/>
          <p:cNvGrpSpPr/>
          <p:nvPr/>
        </p:nvGrpSpPr>
        <p:grpSpPr bwMode="auto">
          <a:xfrm flipH="1">
            <a:off x="10317522" y="4069523"/>
            <a:ext cx="1494369" cy="1494369"/>
            <a:chOff x="623887" y="2436365"/>
            <a:chExt cx="1422730" cy="1421408"/>
          </a:xfrm>
          <a:solidFill>
            <a:srgbClr val="9DC3E6"/>
          </a:solidFill>
        </p:grpSpPr>
        <p:sp>
          <p:nvSpPr>
            <p:cNvPr id="32" name="Freeform 56"/>
            <p:cNvSpPr/>
            <p:nvPr/>
          </p:nvSpPr>
          <p:spPr bwMode="auto">
            <a:xfrm>
              <a:off x="1711149" y="2799552"/>
              <a:ext cx="306392" cy="305240"/>
            </a:xfrm>
            <a:custGeom>
              <a:avLst/>
              <a:gdLst>
                <a:gd name="T0" fmla="*/ 188262 w 297369"/>
                <a:gd name="T1" fmla="*/ 2379 h 296251"/>
                <a:gd name="T2" fmla="*/ 188262 w 297369"/>
                <a:gd name="T3" fmla="*/ 302796 h 296251"/>
                <a:gd name="T4" fmla="*/ 23594 w 297369"/>
                <a:gd name="T5" fmla="*/ 234845 h 296251"/>
                <a:gd name="T6" fmla="*/ 0 w 297369"/>
                <a:gd name="T7" fmla="*/ 232042 h 296251"/>
                <a:gd name="T8" fmla="*/ 0 w 297369"/>
                <a:gd name="T9" fmla="*/ 74214 h 296251"/>
                <a:gd name="T10" fmla="*/ 23594 w 297369"/>
                <a:gd name="T11" fmla="*/ 72119 h 296251"/>
                <a:gd name="T12" fmla="*/ 188262 w 297369"/>
                <a:gd name="T13" fmla="*/ 2379 h 296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369" h="296251">
                  <a:moveTo>
                    <a:pt x="182718" y="2309"/>
                  </a:moveTo>
                  <a:cubicBezTo>
                    <a:pt x="335587" y="26606"/>
                    <a:pt x="335587" y="271317"/>
                    <a:pt x="182718" y="293879"/>
                  </a:cubicBezTo>
                  <a:cubicBezTo>
                    <a:pt x="94123" y="307764"/>
                    <a:pt x="85437" y="257433"/>
                    <a:pt x="22899" y="227929"/>
                  </a:cubicBezTo>
                  <a:lnTo>
                    <a:pt x="0" y="225209"/>
                  </a:lnTo>
                  <a:lnTo>
                    <a:pt x="0" y="72028"/>
                  </a:lnTo>
                  <a:lnTo>
                    <a:pt x="22899" y="69995"/>
                  </a:lnTo>
                  <a:cubicBezTo>
                    <a:pt x="85437" y="40490"/>
                    <a:pt x="94123" y="-11576"/>
                    <a:pt x="182718" y="2309"/>
                  </a:cubicBezTo>
                  <a:close/>
                </a:path>
              </a:pathLst>
            </a:custGeom>
            <a:grpFill/>
            <a:ln w="19050">
              <a:solidFill>
                <a:srgbClr val="9DC3E6"/>
              </a:solidFill>
              <a:rou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 panose="020B0606030504020204" pitchFamily="34" charset="0"/>
              </a:endParaRPr>
            </a:p>
          </p:txBody>
        </p:sp>
        <p:sp>
          <p:nvSpPr>
            <p:cNvPr id="33" name="Freeform 76"/>
            <p:cNvSpPr/>
            <p:nvPr/>
          </p:nvSpPr>
          <p:spPr bwMode="auto">
            <a:xfrm>
              <a:off x="623887" y="2436365"/>
              <a:ext cx="1422730" cy="1421408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grpFill/>
            <a:ln w="19050">
              <a:solidFill>
                <a:srgbClr val="9DC3E6"/>
              </a:solidFill>
              <a:rou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34" name="Shape 1030"/>
          <p:cNvSpPr/>
          <p:nvPr/>
        </p:nvSpPr>
        <p:spPr bwMode="auto">
          <a:xfrm rot="5400000" flipH="1">
            <a:off x="3957238" y="1920396"/>
            <a:ext cx="2301685" cy="1916691"/>
          </a:xfrm>
          <a:custGeom>
            <a:avLst/>
            <a:gdLst>
              <a:gd name="T0" fmla="*/ 1095201 w 21600"/>
              <a:gd name="T1" fmla="*/ 912209 h 21600"/>
              <a:gd name="T2" fmla="*/ 1095201 w 21600"/>
              <a:gd name="T3" fmla="*/ 912209 h 21600"/>
              <a:gd name="T4" fmla="*/ 1095201 w 21600"/>
              <a:gd name="T5" fmla="*/ 912209 h 21600"/>
              <a:gd name="T6" fmla="*/ 1095201 w 21600"/>
              <a:gd name="T7" fmla="*/ 91220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3637" y="21600"/>
                </a:moveTo>
                <a:cubicBezTo>
                  <a:pt x="13560" y="21581"/>
                  <a:pt x="21600" y="11918"/>
                  <a:pt x="21600" y="0"/>
                </a:cubicBezTo>
                <a:lnTo>
                  <a:pt x="12962" y="0"/>
                </a:lnTo>
                <a:cubicBezTo>
                  <a:pt x="13246" y="456"/>
                  <a:pt x="13416" y="1020"/>
                  <a:pt x="13416" y="1634"/>
                </a:cubicBezTo>
                <a:cubicBezTo>
                  <a:pt x="13416" y="3143"/>
                  <a:pt x="12397" y="4367"/>
                  <a:pt x="11140" y="4367"/>
                </a:cubicBezTo>
                <a:cubicBezTo>
                  <a:pt x="9882" y="4367"/>
                  <a:pt x="8863" y="3143"/>
                  <a:pt x="8863" y="1634"/>
                </a:cubicBezTo>
                <a:cubicBezTo>
                  <a:pt x="8863" y="1020"/>
                  <a:pt x="9033" y="456"/>
                  <a:pt x="9317" y="0"/>
                </a:cubicBezTo>
                <a:lnTo>
                  <a:pt x="3637" y="0"/>
                </a:lnTo>
                <a:lnTo>
                  <a:pt x="3637" y="6820"/>
                </a:lnTo>
                <a:cubicBezTo>
                  <a:pt x="3257" y="6479"/>
                  <a:pt x="2787" y="6274"/>
                  <a:pt x="2277" y="6274"/>
                </a:cubicBezTo>
                <a:cubicBezTo>
                  <a:pt x="1019" y="6274"/>
                  <a:pt x="0" y="7498"/>
                  <a:pt x="0" y="9007"/>
                </a:cubicBezTo>
                <a:cubicBezTo>
                  <a:pt x="0" y="10517"/>
                  <a:pt x="1019" y="11741"/>
                  <a:pt x="2277" y="11741"/>
                </a:cubicBezTo>
                <a:cubicBezTo>
                  <a:pt x="2787" y="11741"/>
                  <a:pt x="3257" y="11536"/>
                  <a:pt x="3637" y="11195"/>
                </a:cubicBezTo>
                <a:cubicBezTo>
                  <a:pt x="3637" y="11195"/>
                  <a:pt x="3637" y="21600"/>
                  <a:pt x="3637" y="21600"/>
                </a:cubicBezTo>
                <a:close/>
              </a:path>
            </a:pathLst>
          </a:custGeom>
          <a:solidFill>
            <a:srgbClr val="2D74B6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35" name="Freeform 73"/>
          <p:cNvSpPr>
            <a:spLocks noChangeAspect="1" noChangeArrowheads="1"/>
          </p:cNvSpPr>
          <p:nvPr/>
        </p:nvSpPr>
        <p:spPr bwMode="auto">
          <a:xfrm flipH="1">
            <a:off x="4821920" y="2656708"/>
            <a:ext cx="532593" cy="471101"/>
          </a:xfrm>
          <a:custGeom>
            <a:avLst/>
            <a:gdLst/>
            <a:ahLst/>
            <a:cxnLst/>
            <a:rect l="0" t="0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lnTo>
                  <a:pt x="151153" y="30058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lnTo>
                  <a:pt x="71978" y="30058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lnTo>
                  <a:pt x="151153" y="22858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lnTo>
                  <a:pt x="71978" y="22858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lnTo>
                  <a:pt x="151153" y="15659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36" name="Shape 1027"/>
          <p:cNvSpPr/>
          <p:nvPr/>
        </p:nvSpPr>
        <p:spPr bwMode="auto">
          <a:xfrm rot="5400000" flipH="1">
            <a:off x="5868606" y="1536934"/>
            <a:ext cx="1912992" cy="2304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59" y="19326"/>
                </a:moveTo>
                <a:cubicBezTo>
                  <a:pt x="11759" y="18816"/>
                  <a:pt x="11554" y="18347"/>
                  <a:pt x="11213" y="17968"/>
                </a:cubicBezTo>
                <a:lnTo>
                  <a:pt x="21600" y="17968"/>
                </a:lnTo>
                <a:cubicBezTo>
                  <a:pt x="21600" y="8054"/>
                  <a:pt x="11933" y="16"/>
                  <a:pt x="0" y="0"/>
                </a:cubicBezTo>
                <a:lnTo>
                  <a:pt x="0" y="17968"/>
                </a:lnTo>
                <a:lnTo>
                  <a:pt x="6830" y="17968"/>
                </a:lnTo>
                <a:cubicBezTo>
                  <a:pt x="6489" y="18347"/>
                  <a:pt x="6284" y="18816"/>
                  <a:pt x="6284" y="19326"/>
                </a:cubicBezTo>
                <a:cubicBezTo>
                  <a:pt x="6284" y="20582"/>
                  <a:pt x="7510" y="21600"/>
                  <a:pt x="9022" y="21600"/>
                </a:cubicBezTo>
                <a:cubicBezTo>
                  <a:pt x="10534" y="21600"/>
                  <a:pt x="11759" y="20582"/>
                  <a:pt x="11759" y="19326"/>
                </a:cubicBezTo>
                <a:close/>
              </a:path>
            </a:pathLst>
          </a:custGeom>
          <a:solidFill>
            <a:srgbClr val="9DC3E6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AutoShape 15"/>
          <p:cNvSpPr/>
          <p:nvPr/>
        </p:nvSpPr>
        <p:spPr bwMode="auto">
          <a:xfrm flipH="1">
            <a:off x="6633301" y="2633529"/>
            <a:ext cx="492008" cy="478665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marL="0" marR="0" lvl="0" indent="0" defTabSz="3422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2100" b="0" i="0" u="none" strike="noStrike" kern="0" cap="none" spc="0" normalizeH="0" baseline="0" noProof="0">
              <a:ln>
                <a:noFill/>
              </a:ln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8" name="Shape 1029"/>
          <p:cNvSpPr/>
          <p:nvPr/>
        </p:nvSpPr>
        <p:spPr bwMode="auto">
          <a:xfrm rot="5400000" flipH="1">
            <a:off x="4340241" y="3451661"/>
            <a:ext cx="1920234" cy="2304224"/>
          </a:xfrm>
          <a:custGeom>
            <a:avLst/>
            <a:gdLst>
              <a:gd name="T0" fmla="*/ 913697 w 21600"/>
              <a:gd name="T1" fmla="*/ 1096647 h 21600"/>
              <a:gd name="T2" fmla="*/ 913697 w 21600"/>
              <a:gd name="T3" fmla="*/ 1096647 h 21600"/>
              <a:gd name="T4" fmla="*/ 913697 w 21600"/>
              <a:gd name="T5" fmla="*/ 1096647 h 21600"/>
              <a:gd name="T6" fmla="*/ 913697 w 21600"/>
              <a:gd name="T7" fmla="*/ 1096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2945"/>
                </a:lnTo>
                <a:cubicBezTo>
                  <a:pt x="21145" y="13229"/>
                  <a:pt x="20581" y="13399"/>
                  <a:pt x="19969" y="13399"/>
                </a:cubicBezTo>
                <a:cubicBezTo>
                  <a:pt x="18462" y="13399"/>
                  <a:pt x="17240" y="12381"/>
                  <a:pt x="17240" y="11125"/>
                </a:cubicBezTo>
                <a:cubicBezTo>
                  <a:pt x="17240" y="9869"/>
                  <a:pt x="18462" y="8851"/>
                  <a:pt x="19969" y="8851"/>
                </a:cubicBezTo>
                <a:cubicBezTo>
                  <a:pt x="20581" y="8851"/>
                  <a:pt x="21145" y="9021"/>
                  <a:pt x="21600" y="9305"/>
                </a:cubicBezTo>
                <a:lnTo>
                  <a:pt x="21600" y="3632"/>
                </a:lnTo>
                <a:lnTo>
                  <a:pt x="14792" y="3632"/>
                </a:lnTo>
                <a:cubicBezTo>
                  <a:pt x="15132" y="3253"/>
                  <a:pt x="15336" y="2784"/>
                  <a:pt x="15336" y="2274"/>
                </a:cubicBezTo>
                <a:cubicBezTo>
                  <a:pt x="15336" y="1018"/>
                  <a:pt x="14114" y="0"/>
                  <a:pt x="12607" y="0"/>
                </a:cubicBezTo>
                <a:cubicBezTo>
                  <a:pt x="11100" y="0"/>
                  <a:pt x="9878" y="1018"/>
                  <a:pt x="9878" y="2274"/>
                </a:cubicBezTo>
                <a:cubicBezTo>
                  <a:pt x="9878" y="2784"/>
                  <a:pt x="10082" y="3253"/>
                  <a:pt x="10423" y="3632"/>
                </a:cubicBezTo>
                <a:lnTo>
                  <a:pt x="0" y="3632"/>
                </a:lnTo>
                <a:cubicBezTo>
                  <a:pt x="0" y="3632"/>
                  <a:pt x="0" y="3632"/>
                  <a:pt x="0" y="3632"/>
                </a:cubicBezTo>
                <a:cubicBezTo>
                  <a:pt x="0" y="13556"/>
                  <a:pt x="9655" y="21600"/>
                  <a:pt x="21565" y="21600"/>
                </a:cubicBezTo>
                <a:cubicBezTo>
                  <a:pt x="21577" y="21600"/>
                  <a:pt x="21588" y="21600"/>
                  <a:pt x="21600" y="21600"/>
                </a:cubicBezTo>
                <a:close/>
              </a:path>
            </a:pathLst>
          </a:custGeom>
          <a:solidFill>
            <a:srgbClr val="9DC3E6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grpSp>
        <p:nvGrpSpPr>
          <p:cNvPr id="39" name="Group 75"/>
          <p:cNvGrpSpPr/>
          <p:nvPr/>
        </p:nvGrpSpPr>
        <p:grpSpPr bwMode="auto">
          <a:xfrm flipH="1">
            <a:off x="5044446" y="4296990"/>
            <a:ext cx="488785" cy="439356"/>
            <a:chOff x="5601183" y="3823992"/>
            <a:chExt cx="360363" cy="323850"/>
          </a:xfrm>
          <a:solidFill>
            <a:srgbClr val="FFFFFF"/>
          </a:solidFill>
        </p:grpSpPr>
        <p:sp>
          <p:nvSpPr>
            <p:cNvPr id="40" name="Freeform 5"/>
            <p:cNvSpPr/>
            <p:nvPr/>
          </p:nvSpPr>
          <p:spPr bwMode="auto">
            <a:xfrm>
              <a:off x="5829783" y="3823992"/>
              <a:ext cx="131763" cy="323850"/>
            </a:xfrm>
            <a:custGeom>
              <a:avLst/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5713896" y="3909717"/>
              <a:ext cx="131763" cy="238125"/>
            </a:xfrm>
            <a:custGeom>
              <a:avLst/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5601183" y="4000203"/>
              <a:ext cx="131763" cy="147638"/>
            </a:xfrm>
            <a:custGeom>
              <a:avLst/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43" name="Shape 1028"/>
          <p:cNvSpPr/>
          <p:nvPr/>
        </p:nvSpPr>
        <p:spPr bwMode="auto">
          <a:xfrm rot="5400000" flipH="1">
            <a:off x="5865270" y="3451594"/>
            <a:ext cx="2308267" cy="191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1" y="19967"/>
                </a:moveTo>
                <a:cubicBezTo>
                  <a:pt x="12761" y="20580"/>
                  <a:pt x="12591" y="21144"/>
                  <a:pt x="12308" y="21600"/>
                </a:cubicBezTo>
                <a:lnTo>
                  <a:pt x="17972" y="21600"/>
                </a:lnTo>
                <a:lnTo>
                  <a:pt x="17972" y="14781"/>
                </a:lnTo>
                <a:cubicBezTo>
                  <a:pt x="18351" y="15122"/>
                  <a:pt x="18820" y="15326"/>
                  <a:pt x="19329" y="15326"/>
                </a:cubicBezTo>
                <a:cubicBezTo>
                  <a:pt x="20583" y="15326"/>
                  <a:pt x="21600" y="14103"/>
                  <a:pt x="21600" y="12593"/>
                </a:cubicBezTo>
                <a:cubicBezTo>
                  <a:pt x="21600" y="11084"/>
                  <a:pt x="20583" y="9860"/>
                  <a:pt x="19329" y="9860"/>
                </a:cubicBezTo>
                <a:cubicBezTo>
                  <a:pt x="18820" y="9860"/>
                  <a:pt x="18351" y="10064"/>
                  <a:pt x="17972" y="10405"/>
                </a:cubicBezTo>
                <a:lnTo>
                  <a:pt x="17972" y="0"/>
                </a:lnTo>
                <a:cubicBezTo>
                  <a:pt x="17963" y="0"/>
                  <a:pt x="17953" y="0"/>
                  <a:pt x="17943" y="0"/>
                </a:cubicBezTo>
                <a:cubicBezTo>
                  <a:pt x="8034" y="0"/>
                  <a:pt x="0" y="9671"/>
                  <a:pt x="0" y="21600"/>
                </a:cubicBezTo>
                <a:lnTo>
                  <a:pt x="8672" y="21600"/>
                </a:lnTo>
                <a:cubicBezTo>
                  <a:pt x="8389" y="21144"/>
                  <a:pt x="8219" y="20580"/>
                  <a:pt x="8219" y="19967"/>
                </a:cubicBezTo>
                <a:cubicBezTo>
                  <a:pt x="8219" y="18457"/>
                  <a:pt x="9236" y="17234"/>
                  <a:pt x="10490" y="17234"/>
                </a:cubicBezTo>
                <a:cubicBezTo>
                  <a:pt x="11744" y="17234"/>
                  <a:pt x="12761" y="18457"/>
                  <a:pt x="12761" y="19967"/>
                </a:cubicBezTo>
                <a:close/>
              </a:path>
            </a:pathLst>
          </a:custGeom>
          <a:solidFill>
            <a:srgbClr val="2D74B6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AutoShape 35"/>
          <p:cNvSpPr/>
          <p:nvPr/>
        </p:nvSpPr>
        <p:spPr bwMode="auto">
          <a:xfrm>
            <a:off x="6806380" y="4299446"/>
            <a:ext cx="352205" cy="473210"/>
          </a:xfrm>
          <a:custGeom>
            <a:avLst/>
            <a:gdLst>
              <a:gd name="T0" fmla="*/ 12320 w 19946"/>
              <a:gd name="T1" fmla="*/ 21889 h 21355"/>
              <a:gd name="T2" fmla="*/ 9244 w 19946"/>
              <a:gd name="T3" fmla="*/ 18747 h 21355"/>
              <a:gd name="T4" fmla="*/ 101536 w 19946"/>
              <a:gd name="T5" fmla="*/ 241772 h 21355"/>
              <a:gd name="T6" fmla="*/ 98460 w 19946"/>
              <a:gd name="T7" fmla="*/ 351724 h 21355"/>
              <a:gd name="T8" fmla="*/ 0 w 19946"/>
              <a:gd name="T9" fmla="*/ 395713 h 21355"/>
              <a:gd name="T10" fmla="*/ 110764 w 19946"/>
              <a:gd name="T11" fmla="*/ 373719 h 21355"/>
              <a:gd name="T12" fmla="*/ 150766 w 19946"/>
              <a:gd name="T13" fmla="*/ 442824 h 21355"/>
              <a:gd name="T14" fmla="*/ 172297 w 19946"/>
              <a:gd name="T15" fmla="*/ 430255 h 21355"/>
              <a:gd name="T16" fmla="*/ 206148 w 19946"/>
              <a:gd name="T17" fmla="*/ 389429 h 21355"/>
              <a:gd name="T18" fmla="*/ 212300 w 19946"/>
              <a:gd name="T19" fmla="*/ 364293 h 21355"/>
              <a:gd name="T20" fmla="*/ 135387 w 19946"/>
              <a:gd name="T21" fmla="*/ 345440 h 21355"/>
              <a:gd name="T22" fmla="*/ 316912 w 19946"/>
              <a:gd name="T23" fmla="*/ 332872 h 21355"/>
              <a:gd name="T24" fmla="*/ 313836 w 19946"/>
              <a:gd name="T25" fmla="*/ 329730 h 21355"/>
              <a:gd name="T26" fmla="*/ 286137 w 19946"/>
              <a:gd name="T27" fmla="*/ 270051 h 21355"/>
              <a:gd name="T28" fmla="*/ 276909 w 19946"/>
              <a:gd name="T29" fmla="*/ 270051 h 21355"/>
              <a:gd name="T30" fmla="*/ 221527 w 19946"/>
              <a:gd name="T31" fmla="*/ 122415 h 21355"/>
              <a:gd name="T32" fmla="*/ 141539 w 19946"/>
              <a:gd name="T33" fmla="*/ 197804 h 21355"/>
              <a:gd name="T34" fmla="*/ 215376 w 19946"/>
              <a:gd name="T35" fmla="*/ 116131 h 21355"/>
              <a:gd name="T36" fmla="*/ 70778 w 19946"/>
              <a:gd name="T37" fmla="*/ 59573 h 21355"/>
              <a:gd name="T38" fmla="*/ 70778 w 19946"/>
              <a:gd name="T39" fmla="*/ 50147 h 21355"/>
              <a:gd name="T40" fmla="*/ 30775 w 19946"/>
              <a:gd name="T41" fmla="*/ 12463 h 21355"/>
              <a:gd name="T42" fmla="*/ 27699 w 19946"/>
              <a:gd name="T43" fmla="*/ 21889 h 21355"/>
              <a:gd name="T44" fmla="*/ 313836 w 19946"/>
              <a:gd name="T45" fmla="*/ 314019 h 21355"/>
              <a:gd name="T46" fmla="*/ 286137 w 19946"/>
              <a:gd name="T47" fmla="*/ 204088 h 21355"/>
              <a:gd name="T48" fmla="*/ 261530 w 19946"/>
              <a:gd name="T49" fmla="*/ 59573 h 21355"/>
              <a:gd name="T50" fmla="*/ 215376 w 19946"/>
              <a:gd name="T51" fmla="*/ 116131 h 21355"/>
              <a:gd name="T52" fmla="*/ 221527 w 19946"/>
              <a:gd name="T53" fmla="*/ 122415 h 21355"/>
              <a:gd name="T54" fmla="*/ 276909 w 19946"/>
              <a:gd name="T55" fmla="*/ 75284 h 21355"/>
              <a:gd name="T56" fmla="*/ 276909 w 19946"/>
              <a:gd name="T57" fmla="*/ 188378 h 21355"/>
              <a:gd name="T58" fmla="*/ 286137 w 19946"/>
              <a:gd name="T59" fmla="*/ 56431 h 21355"/>
              <a:gd name="T60" fmla="*/ 319987 w 19946"/>
              <a:gd name="T61" fmla="*/ 40742 h 21355"/>
              <a:gd name="T62" fmla="*/ 295364 w 19946"/>
              <a:gd name="T63" fmla="*/ 15605 h 21355"/>
              <a:gd name="T64" fmla="*/ 279985 w 19946"/>
              <a:gd name="T65" fmla="*/ 50147 h 21355"/>
              <a:gd name="T66" fmla="*/ 150766 w 19946"/>
              <a:gd name="T67" fmla="*/ 59573 h 21355"/>
              <a:gd name="T68" fmla="*/ 261530 w 19946"/>
              <a:gd name="T69" fmla="*/ 59573 h 2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946" h="21355">
                <a:moveTo>
                  <a:pt x="7505" y="10125"/>
                </a:moveTo>
                <a:cubicBezTo>
                  <a:pt x="3478" y="6996"/>
                  <a:pt x="733" y="3272"/>
                  <a:pt x="733" y="1038"/>
                </a:cubicBezTo>
                <a:cubicBezTo>
                  <a:pt x="733" y="1038"/>
                  <a:pt x="733" y="889"/>
                  <a:pt x="733" y="740"/>
                </a:cubicBezTo>
                <a:cubicBezTo>
                  <a:pt x="733" y="740"/>
                  <a:pt x="550" y="889"/>
                  <a:pt x="550" y="889"/>
                </a:cubicBezTo>
                <a:cubicBezTo>
                  <a:pt x="-1464" y="4017"/>
                  <a:pt x="3112" y="9082"/>
                  <a:pt x="6041" y="11316"/>
                </a:cubicBezTo>
                <a:cubicBezTo>
                  <a:pt x="6041" y="11316"/>
                  <a:pt x="6041" y="11316"/>
                  <a:pt x="6041" y="11465"/>
                </a:cubicBezTo>
                <a:cubicBezTo>
                  <a:pt x="6041" y="16232"/>
                  <a:pt x="6041" y="16232"/>
                  <a:pt x="6041" y="16232"/>
                </a:cubicBezTo>
                <a:cubicBezTo>
                  <a:pt x="6041" y="16381"/>
                  <a:pt x="5858" y="16530"/>
                  <a:pt x="5858" y="16679"/>
                </a:cubicBezTo>
                <a:cubicBezTo>
                  <a:pt x="550" y="18020"/>
                  <a:pt x="550" y="18020"/>
                  <a:pt x="550" y="18020"/>
                </a:cubicBezTo>
                <a:cubicBezTo>
                  <a:pt x="183" y="18169"/>
                  <a:pt x="0" y="18467"/>
                  <a:pt x="0" y="18765"/>
                </a:cubicBezTo>
                <a:cubicBezTo>
                  <a:pt x="183" y="19063"/>
                  <a:pt x="550" y="19360"/>
                  <a:pt x="916" y="19212"/>
                </a:cubicBezTo>
                <a:cubicBezTo>
                  <a:pt x="6590" y="17722"/>
                  <a:pt x="6590" y="17722"/>
                  <a:pt x="6590" y="17722"/>
                </a:cubicBezTo>
                <a:cubicBezTo>
                  <a:pt x="6590" y="17722"/>
                  <a:pt x="6773" y="17871"/>
                  <a:pt x="6956" y="17871"/>
                </a:cubicBezTo>
                <a:cubicBezTo>
                  <a:pt x="8970" y="20999"/>
                  <a:pt x="8970" y="20999"/>
                  <a:pt x="8970" y="20999"/>
                </a:cubicBezTo>
                <a:cubicBezTo>
                  <a:pt x="9153" y="21297"/>
                  <a:pt x="9702" y="21446"/>
                  <a:pt x="10068" y="21297"/>
                </a:cubicBezTo>
                <a:cubicBezTo>
                  <a:pt x="10434" y="21148"/>
                  <a:pt x="10434" y="20701"/>
                  <a:pt x="10251" y="20403"/>
                </a:cubicBezTo>
                <a:cubicBezTo>
                  <a:pt x="8421" y="17722"/>
                  <a:pt x="8421" y="17722"/>
                  <a:pt x="8421" y="17722"/>
                </a:cubicBezTo>
                <a:cubicBezTo>
                  <a:pt x="12265" y="18467"/>
                  <a:pt x="12265" y="18467"/>
                  <a:pt x="12265" y="18467"/>
                </a:cubicBezTo>
                <a:cubicBezTo>
                  <a:pt x="12631" y="18616"/>
                  <a:pt x="12997" y="18467"/>
                  <a:pt x="13180" y="18020"/>
                </a:cubicBezTo>
                <a:cubicBezTo>
                  <a:pt x="13180" y="17722"/>
                  <a:pt x="12997" y="17424"/>
                  <a:pt x="12631" y="17275"/>
                </a:cubicBezTo>
                <a:cubicBezTo>
                  <a:pt x="8055" y="16381"/>
                  <a:pt x="8055" y="16381"/>
                  <a:pt x="8055" y="16381"/>
                </a:cubicBezTo>
                <a:cubicBezTo>
                  <a:pt x="8055" y="16381"/>
                  <a:pt x="8055" y="16381"/>
                  <a:pt x="8055" y="16381"/>
                </a:cubicBezTo>
                <a:cubicBezTo>
                  <a:pt x="8055" y="12657"/>
                  <a:pt x="8055" y="12657"/>
                  <a:pt x="8055" y="12657"/>
                </a:cubicBezTo>
                <a:cubicBezTo>
                  <a:pt x="11350" y="14743"/>
                  <a:pt x="16658" y="16679"/>
                  <a:pt x="18855" y="15785"/>
                </a:cubicBezTo>
                <a:cubicBezTo>
                  <a:pt x="18855" y="15785"/>
                  <a:pt x="19038" y="15636"/>
                  <a:pt x="19038" y="15636"/>
                </a:cubicBezTo>
                <a:cubicBezTo>
                  <a:pt x="18855" y="15636"/>
                  <a:pt x="18672" y="15636"/>
                  <a:pt x="18672" y="15636"/>
                </a:cubicBezTo>
                <a:cubicBezTo>
                  <a:pt x="15926" y="15636"/>
                  <a:pt x="11350" y="13402"/>
                  <a:pt x="7505" y="10125"/>
                </a:cubicBezTo>
                <a:close/>
                <a:moveTo>
                  <a:pt x="17024" y="12806"/>
                </a:moveTo>
                <a:cubicBezTo>
                  <a:pt x="17024" y="12955"/>
                  <a:pt x="16841" y="13104"/>
                  <a:pt x="16658" y="13104"/>
                </a:cubicBezTo>
                <a:cubicBezTo>
                  <a:pt x="16658" y="13104"/>
                  <a:pt x="16475" y="12955"/>
                  <a:pt x="16475" y="12806"/>
                </a:cubicBezTo>
                <a:cubicBezTo>
                  <a:pt x="16475" y="8933"/>
                  <a:pt x="16475" y="8933"/>
                  <a:pt x="16475" y="8933"/>
                </a:cubicBezTo>
                <a:cubicBezTo>
                  <a:pt x="15560" y="7890"/>
                  <a:pt x="14461" y="6847"/>
                  <a:pt x="13180" y="5805"/>
                </a:cubicBezTo>
                <a:cubicBezTo>
                  <a:pt x="8787" y="9380"/>
                  <a:pt x="8787" y="9380"/>
                  <a:pt x="8787" y="9380"/>
                </a:cubicBezTo>
                <a:cubicBezTo>
                  <a:pt x="8787" y="9380"/>
                  <a:pt x="8604" y="9380"/>
                  <a:pt x="8421" y="9380"/>
                </a:cubicBezTo>
                <a:cubicBezTo>
                  <a:pt x="8421" y="9231"/>
                  <a:pt x="8421" y="9082"/>
                  <a:pt x="8421" y="8933"/>
                </a:cubicBezTo>
                <a:cubicBezTo>
                  <a:pt x="12814" y="5507"/>
                  <a:pt x="12814" y="5507"/>
                  <a:pt x="12814" y="5507"/>
                </a:cubicBezTo>
                <a:cubicBezTo>
                  <a:pt x="11533" y="4464"/>
                  <a:pt x="10251" y="3570"/>
                  <a:pt x="8970" y="2825"/>
                </a:cubicBezTo>
                <a:cubicBezTo>
                  <a:pt x="4211" y="2825"/>
                  <a:pt x="4211" y="2825"/>
                  <a:pt x="4211" y="2825"/>
                </a:cubicBezTo>
                <a:cubicBezTo>
                  <a:pt x="4028" y="2825"/>
                  <a:pt x="4028" y="2676"/>
                  <a:pt x="4028" y="2527"/>
                </a:cubicBezTo>
                <a:cubicBezTo>
                  <a:pt x="4028" y="2378"/>
                  <a:pt x="4028" y="2378"/>
                  <a:pt x="4211" y="2378"/>
                </a:cubicBezTo>
                <a:cubicBezTo>
                  <a:pt x="8055" y="2378"/>
                  <a:pt x="8055" y="2378"/>
                  <a:pt x="8055" y="2378"/>
                </a:cubicBezTo>
                <a:cubicBezTo>
                  <a:pt x="4943" y="591"/>
                  <a:pt x="2380" y="-5"/>
                  <a:pt x="1831" y="591"/>
                </a:cubicBezTo>
                <a:cubicBezTo>
                  <a:pt x="1831" y="591"/>
                  <a:pt x="1831" y="591"/>
                  <a:pt x="1831" y="591"/>
                </a:cubicBezTo>
                <a:cubicBezTo>
                  <a:pt x="1648" y="591"/>
                  <a:pt x="1648" y="889"/>
                  <a:pt x="1648" y="1038"/>
                </a:cubicBezTo>
                <a:cubicBezTo>
                  <a:pt x="1648" y="2974"/>
                  <a:pt x="4394" y="6549"/>
                  <a:pt x="8055" y="9678"/>
                </a:cubicBezTo>
                <a:cubicBezTo>
                  <a:pt x="11899" y="12657"/>
                  <a:pt x="16292" y="14891"/>
                  <a:pt x="18672" y="14891"/>
                </a:cubicBezTo>
                <a:cubicBezTo>
                  <a:pt x="18855" y="14891"/>
                  <a:pt x="19221" y="14891"/>
                  <a:pt x="19221" y="14743"/>
                </a:cubicBezTo>
                <a:cubicBezTo>
                  <a:pt x="19953" y="14296"/>
                  <a:pt x="19221" y="12210"/>
                  <a:pt x="17024" y="9678"/>
                </a:cubicBezTo>
                <a:lnTo>
                  <a:pt x="17024" y="12806"/>
                </a:lnTo>
                <a:close/>
                <a:moveTo>
                  <a:pt x="15560" y="2825"/>
                </a:moveTo>
                <a:cubicBezTo>
                  <a:pt x="15743" y="2974"/>
                  <a:pt x="15743" y="2974"/>
                  <a:pt x="15743" y="2974"/>
                </a:cubicBezTo>
                <a:cubicBezTo>
                  <a:pt x="12814" y="5507"/>
                  <a:pt x="12814" y="5507"/>
                  <a:pt x="12814" y="5507"/>
                </a:cubicBezTo>
                <a:cubicBezTo>
                  <a:pt x="12814" y="5507"/>
                  <a:pt x="12997" y="5656"/>
                  <a:pt x="12997" y="5656"/>
                </a:cubicBezTo>
                <a:cubicBezTo>
                  <a:pt x="12997" y="5656"/>
                  <a:pt x="13180" y="5805"/>
                  <a:pt x="13180" y="5805"/>
                </a:cubicBezTo>
                <a:cubicBezTo>
                  <a:pt x="16109" y="3421"/>
                  <a:pt x="16109" y="3421"/>
                  <a:pt x="16109" y="3421"/>
                </a:cubicBezTo>
                <a:cubicBezTo>
                  <a:pt x="16475" y="3570"/>
                  <a:pt x="16475" y="3570"/>
                  <a:pt x="16475" y="3570"/>
                </a:cubicBezTo>
                <a:cubicBezTo>
                  <a:pt x="16475" y="3570"/>
                  <a:pt x="16475" y="3570"/>
                  <a:pt x="16475" y="3570"/>
                </a:cubicBezTo>
                <a:cubicBezTo>
                  <a:pt x="16475" y="8933"/>
                  <a:pt x="16475" y="8933"/>
                  <a:pt x="16475" y="8933"/>
                </a:cubicBezTo>
                <a:cubicBezTo>
                  <a:pt x="16658" y="9082"/>
                  <a:pt x="16841" y="9380"/>
                  <a:pt x="17024" y="9678"/>
                </a:cubicBezTo>
                <a:cubicBezTo>
                  <a:pt x="17024" y="2676"/>
                  <a:pt x="17024" y="2676"/>
                  <a:pt x="17024" y="2676"/>
                </a:cubicBezTo>
                <a:cubicBezTo>
                  <a:pt x="17024" y="2676"/>
                  <a:pt x="17024" y="2676"/>
                  <a:pt x="17024" y="2676"/>
                </a:cubicBezTo>
                <a:cubicBezTo>
                  <a:pt x="17573" y="2825"/>
                  <a:pt x="18305" y="2527"/>
                  <a:pt x="19038" y="1932"/>
                </a:cubicBezTo>
                <a:cubicBezTo>
                  <a:pt x="19953" y="1336"/>
                  <a:pt x="20136" y="442"/>
                  <a:pt x="19770" y="144"/>
                </a:cubicBezTo>
                <a:cubicBezTo>
                  <a:pt x="19404" y="-154"/>
                  <a:pt x="18305" y="-5"/>
                  <a:pt x="17573" y="740"/>
                </a:cubicBezTo>
                <a:cubicBezTo>
                  <a:pt x="16841" y="1187"/>
                  <a:pt x="16475" y="1932"/>
                  <a:pt x="16658" y="2378"/>
                </a:cubicBezTo>
                <a:cubicBezTo>
                  <a:pt x="16658" y="2378"/>
                  <a:pt x="16658" y="2378"/>
                  <a:pt x="16658" y="2378"/>
                </a:cubicBezTo>
                <a:cubicBezTo>
                  <a:pt x="8055" y="2378"/>
                  <a:pt x="8055" y="2378"/>
                  <a:pt x="8055" y="2378"/>
                </a:cubicBezTo>
                <a:cubicBezTo>
                  <a:pt x="8421" y="2527"/>
                  <a:pt x="8604" y="2676"/>
                  <a:pt x="8970" y="2825"/>
                </a:cubicBezTo>
                <a:lnTo>
                  <a:pt x="15560" y="2825"/>
                </a:lnTo>
                <a:close/>
                <a:moveTo>
                  <a:pt x="15560" y="282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45" name="Text Placeholder 6"/>
          <p:cNvSpPr txBox="1"/>
          <p:nvPr/>
        </p:nvSpPr>
        <p:spPr bwMode="auto">
          <a:xfrm>
            <a:off x="2065136" y="2596836"/>
            <a:ext cx="1766224" cy="4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 Placeholder 6"/>
          <p:cNvSpPr txBox="1"/>
          <p:nvPr/>
        </p:nvSpPr>
        <p:spPr bwMode="auto">
          <a:xfrm>
            <a:off x="2065136" y="4314693"/>
            <a:ext cx="1766224" cy="4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Placeholder 6"/>
          <p:cNvSpPr txBox="1"/>
          <p:nvPr/>
        </p:nvSpPr>
        <p:spPr bwMode="auto">
          <a:xfrm>
            <a:off x="8262765" y="2596836"/>
            <a:ext cx="1764556" cy="4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Placeholder 6"/>
          <p:cNvSpPr txBox="1"/>
          <p:nvPr/>
        </p:nvSpPr>
        <p:spPr bwMode="auto">
          <a:xfrm>
            <a:off x="8262765" y="4308022"/>
            <a:ext cx="1764556" cy="4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 Placeholder 6"/>
          <p:cNvSpPr txBox="1"/>
          <p:nvPr/>
        </p:nvSpPr>
        <p:spPr bwMode="auto">
          <a:xfrm>
            <a:off x="4836061" y="2537233"/>
            <a:ext cx="2189789" cy="74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400" i="1" dirty="0"/>
          </a:p>
        </p:txBody>
      </p:sp>
      <p:sp>
        <p:nvSpPr>
          <p:cNvPr id="72" name="Text Placeholder 7"/>
          <p:cNvSpPr txBox="1"/>
          <p:nvPr/>
        </p:nvSpPr>
        <p:spPr bwMode="auto">
          <a:xfrm>
            <a:off x="4839738" y="2158478"/>
            <a:ext cx="2186112" cy="3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 Placeholder 6"/>
          <p:cNvSpPr txBox="1"/>
          <p:nvPr/>
        </p:nvSpPr>
        <p:spPr bwMode="auto">
          <a:xfrm>
            <a:off x="4836061" y="3903324"/>
            <a:ext cx="2189789" cy="74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400" i="1" dirty="0"/>
          </a:p>
        </p:txBody>
      </p:sp>
      <p:sp>
        <p:nvSpPr>
          <p:cNvPr id="74" name="Text Placeholder 7"/>
          <p:cNvSpPr txBox="1"/>
          <p:nvPr/>
        </p:nvSpPr>
        <p:spPr bwMode="auto">
          <a:xfrm>
            <a:off x="4839738" y="3522730"/>
            <a:ext cx="2186112" cy="3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r>
              <a:rPr lang="zh-CN" altLang="en-US" sz="1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 Placeholder 6"/>
          <p:cNvSpPr txBox="1"/>
          <p:nvPr/>
        </p:nvSpPr>
        <p:spPr bwMode="auto">
          <a:xfrm>
            <a:off x="7356800" y="2537233"/>
            <a:ext cx="2187951" cy="74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400" i="1" dirty="0"/>
          </a:p>
        </p:txBody>
      </p:sp>
      <p:sp>
        <p:nvSpPr>
          <p:cNvPr id="76" name="Text Placeholder 7"/>
          <p:cNvSpPr txBox="1"/>
          <p:nvPr/>
        </p:nvSpPr>
        <p:spPr bwMode="auto">
          <a:xfrm>
            <a:off x="7360478" y="2140092"/>
            <a:ext cx="2184274" cy="3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r>
              <a:rPr lang="zh-CN" altLang="en-US" sz="1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 Placeholder 6"/>
          <p:cNvSpPr txBox="1"/>
          <p:nvPr/>
        </p:nvSpPr>
        <p:spPr bwMode="auto">
          <a:xfrm>
            <a:off x="7356800" y="3903324"/>
            <a:ext cx="2187951" cy="74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400" i="1" dirty="0"/>
          </a:p>
        </p:txBody>
      </p:sp>
      <p:sp>
        <p:nvSpPr>
          <p:cNvPr id="78" name="Text Placeholder 7"/>
          <p:cNvSpPr txBox="1"/>
          <p:nvPr/>
        </p:nvSpPr>
        <p:spPr bwMode="auto">
          <a:xfrm>
            <a:off x="7360478" y="3522730"/>
            <a:ext cx="2184274" cy="3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r>
              <a:rPr lang="zh-CN" altLang="en-US" sz="1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 Placeholder 6"/>
          <p:cNvSpPr txBox="1"/>
          <p:nvPr/>
        </p:nvSpPr>
        <p:spPr bwMode="auto">
          <a:xfrm>
            <a:off x="9879379" y="2559296"/>
            <a:ext cx="2252303" cy="74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400" i="1" dirty="0"/>
          </a:p>
        </p:txBody>
      </p:sp>
      <p:sp>
        <p:nvSpPr>
          <p:cNvPr id="80" name="Text Placeholder 7"/>
          <p:cNvSpPr txBox="1"/>
          <p:nvPr/>
        </p:nvSpPr>
        <p:spPr bwMode="auto">
          <a:xfrm>
            <a:off x="9883056" y="2160317"/>
            <a:ext cx="2248626" cy="39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r>
              <a:rPr lang="zh-CN" altLang="en-US" sz="1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4503271" y="2206282"/>
            <a:ext cx="266600" cy="2647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262626">
              <a:lumMod val="65000"/>
              <a:lumOff val="35000"/>
            </a:srgbClr>
          </a:solidFill>
          <a:ln w="9525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82" name="Freeform 45"/>
          <p:cNvSpPr>
            <a:spLocks noEditPoints="1"/>
          </p:cNvSpPr>
          <p:nvPr/>
        </p:nvSpPr>
        <p:spPr bwMode="auto">
          <a:xfrm>
            <a:off x="7025850" y="2182381"/>
            <a:ext cx="264760" cy="26659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262626">
              <a:lumMod val="65000"/>
              <a:lumOff val="35000"/>
            </a:srgbClr>
          </a:solidFill>
          <a:ln w="9525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83" name="Freeform 45"/>
          <p:cNvSpPr>
            <a:spLocks noEditPoints="1"/>
          </p:cNvSpPr>
          <p:nvPr/>
        </p:nvSpPr>
        <p:spPr bwMode="auto">
          <a:xfrm>
            <a:off x="9544751" y="2241216"/>
            <a:ext cx="264760" cy="2647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262626">
              <a:lumMod val="65000"/>
              <a:lumOff val="35000"/>
            </a:srgbClr>
          </a:solidFill>
          <a:ln w="9525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4503271" y="3553987"/>
            <a:ext cx="266600" cy="2647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262626">
              <a:lumMod val="65000"/>
              <a:lumOff val="35000"/>
            </a:srgbClr>
          </a:solidFill>
          <a:ln w="9525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85" name="Freeform 45"/>
          <p:cNvSpPr>
            <a:spLocks noEditPoints="1"/>
          </p:cNvSpPr>
          <p:nvPr/>
        </p:nvSpPr>
        <p:spPr bwMode="auto">
          <a:xfrm>
            <a:off x="7025850" y="3530084"/>
            <a:ext cx="264760" cy="26660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262626">
              <a:lumMod val="65000"/>
              <a:lumOff val="35000"/>
            </a:srgbClr>
          </a:solidFill>
          <a:ln w="9525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86" name="Freeform 61"/>
          <p:cNvSpPr>
            <a:spLocks noChangeArrowheads="1"/>
          </p:cNvSpPr>
          <p:nvPr/>
        </p:nvSpPr>
        <p:spPr bwMode="auto">
          <a:xfrm>
            <a:off x="1967335" y="2381538"/>
            <a:ext cx="886847" cy="3887688"/>
          </a:xfrm>
          <a:custGeom>
            <a:avLst/>
            <a:gdLst>
              <a:gd name="connsiteX0" fmla="*/ 122841 w 882651"/>
              <a:gd name="connsiteY0" fmla="*/ 0 h 4498723"/>
              <a:gd name="connsiteX1" fmla="*/ 759811 w 882651"/>
              <a:gd name="connsiteY1" fmla="*/ 0 h 4498723"/>
              <a:gd name="connsiteX2" fmla="*/ 882651 w 882651"/>
              <a:gd name="connsiteY2" fmla="*/ 122840 h 4498723"/>
              <a:gd name="connsiteX3" fmla="*/ 882651 w 882651"/>
              <a:gd name="connsiteY3" fmla="*/ 297140 h 4498723"/>
              <a:gd name="connsiteX4" fmla="*/ 882651 w 882651"/>
              <a:gd name="connsiteY4" fmla="*/ 614183 h 4498723"/>
              <a:gd name="connsiteX5" fmla="*/ 882651 w 882651"/>
              <a:gd name="connsiteY5" fmla="*/ 4498723 h 4498723"/>
              <a:gd name="connsiteX6" fmla="*/ 0 w 882651"/>
              <a:gd name="connsiteY6" fmla="*/ 4498723 h 4498723"/>
              <a:gd name="connsiteX7" fmla="*/ 0 w 882651"/>
              <a:gd name="connsiteY7" fmla="*/ 297140 h 4498723"/>
              <a:gd name="connsiteX8" fmla="*/ 1 w 882651"/>
              <a:gd name="connsiteY8" fmla="*/ 297140 h 4498723"/>
              <a:gd name="connsiteX9" fmla="*/ 1 w 882651"/>
              <a:gd name="connsiteY9" fmla="*/ 122840 h 4498723"/>
              <a:gd name="connsiteX10" fmla="*/ 122841 w 882651"/>
              <a:gd name="connsiteY10" fmla="*/ 0 h 449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651" h="4498723">
                <a:moveTo>
                  <a:pt x="122841" y="0"/>
                </a:moveTo>
                <a:lnTo>
                  <a:pt x="759811" y="0"/>
                </a:lnTo>
                <a:cubicBezTo>
                  <a:pt x="827654" y="0"/>
                  <a:pt x="882651" y="54997"/>
                  <a:pt x="882651" y="122840"/>
                </a:cubicBezTo>
                <a:lnTo>
                  <a:pt x="882651" y="297140"/>
                </a:lnTo>
                <a:lnTo>
                  <a:pt x="882651" y="614183"/>
                </a:lnTo>
                <a:lnTo>
                  <a:pt x="882651" y="4498723"/>
                </a:lnTo>
                <a:lnTo>
                  <a:pt x="0" y="4498723"/>
                </a:lnTo>
                <a:lnTo>
                  <a:pt x="0" y="297140"/>
                </a:lnTo>
                <a:lnTo>
                  <a:pt x="1" y="297140"/>
                </a:lnTo>
                <a:lnTo>
                  <a:pt x="1" y="122840"/>
                </a:lnTo>
                <a:cubicBezTo>
                  <a:pt x="1" y="54997"/>
                  <a:pt x="54998" y="0"/>
                  <a:pt x="122841" y="0"/>
                </a:cubicBezTo>
                <a:close/>
              </a:path>
            </a:pathLst>
          </a:custGeom>
          <a:solidFill>
            <a:srgbClr val="2D74B6"/>
          </a:solidFill>
          <a:ln w="5" cap="flat">
            <a:noFill/>
            <a:prstDash val="solid"/>
            <a:miter lim="800000"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Freeform 24"/>
          <p:cNvSpPr/>
          <p:nvPr/>
        </p:nvSpPr>
        <p:spPr bwMode="auto">
          <a:xfrm>
            <a:off x="1724888" y="6269226"/>
            <a:ext cx="1365360" cy="616430"/>
          </a:xfrm>
          <a:custGeom>
            <a:avLst/>
            <a:gdLst>
              <a:gd name="T0" fmla="*/ 114 w 642"/>
              <a:gd name="T1" fmla="*/ 0 h 337"/>
              <a:gd name="T2" fmla="*/ 0 w 642"/>
              <a:gd name="T3" fmla="*/ 337 h 337"/>
              <a:gd name="T4" fmla="*/ 642 w 642"/>
              <a:gd name="T5" fmla="*/ 337 h 337"/>
              <a:gd name="T6" fmla="*/ 531 w 642"/>
              <a:gd name="T7" fmla="*/ 0 h 337"/>
              <a:gd name="T8" fmla="*/ 114 w 642"/>
              <a:gd name="T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2" h="337">
                <a:moveTo>
                  <a:pt x="114" y="0"/>
                </a:moveTo>
                <a:lnTo>
                  <a:pt x="0" y="337"/>
                </a:lnTo>
                <a:lnTo>
                  <a:pt x="642" y="337"/>
                </a:lnTo>
                <a:lnTo>
                  <a:pt x="531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D74B6"/>
          </a:solidFill>
          <a:ln w="5" cap="flat">
            <a:noFill/>
            <a:prstDash val="solid"/>
            <a:miter lim="800000"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Freeform 58"/>
          <p:cNvSpPr>
            <a:spLocks noChangeArrowheads="1"/>
          </p:cNvSpPr>
          <p:nvPr/>
        </p:nvSpPr>
        <p:spPr bwMode="auto">
          <a:xfrm>
            <a:off x="1317466" y="2800272"/>
            <a:ext cx="661414" cy="3459766"/>
          </a:xfrm>
          <a:custGeom>
            <a:avLst/>
            <a:gdLst>
              <a:gd name="connsiteX0" fmla="*/ 109716 w 658285"/>
              <a:gd name="connsiteY0" fmla="*/ 0 h 4003544"/>
              <a:gd name="connsiteX1" fmla="*/ 548569 w 658285"/>
              <a:gd name="connsiteY1" fmla="*/ 0 h 4003544"/>
              <a:gd name="connsiteX2" fmla="*/ 658285 w 658285"/>
              <a:gd name="connsiteY2" fmla="*/ 109716 h 4003544"/>
              <a:gd name="connsiteX3" fmla="*/ 658285 w 658285"/>
              <a:gd name="connsiteY3" fmla="*/ 197777 h 4003544"/>
              <a:gd name="connsiteX4" fmla="*/ 658285 w 658285"/>
              <a:gd name="connsiteY4" fmla="*/ 627307 h 4003544"/>
              <a:gd name="connsiteX5" fmla="*/ 658285 w 658285"/>
              <a:gd name="connsiteY5" fmla="*/ 4003544 h 4003544"/>
              <a:gd name="connsiteX6" fmla="*/ 1 w 658285"/>
              <a:gd name="connsiteY6" fmla="*/ 4003544 h 4003544"/>
              <a:gd name="connsiteX7" fmla="*/ 1 w 658285"/>
              <a:gd name="connsiteY7" fmla="*/ 627312 h 4003544"/>
              <a:gd name="connsiteX8" fmla="*/ 0 w 658285"/>
              <a:gd name="connsiteY8" fmla="*/ 627307 h 4003544"/>
              <a:gd name="connsiteX9" fmla="*/ 0 w 658285"/>
              <a:gd name="connsiteY9" fmla="*/ 109716 h 4003544"/>
              <a:gd name="connsiteX10" fmla="*/ 109716 w 658285"/>
              <a:gd name="connsiteY10" fmla="*/ 0 h 400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285" h="4003544">
                <a:moveTo>
                  <a:pt x="109716" y="0"/>
                </a:moveTo>
                <a:lnTo>
                  <a:pt x="548569" y="0"/>
                </a:lnTo>
                <a:cubicBezTo>
                  <a:pt x="609163" y="0"/>
                  <a:pt x="658285" y="49122"/>
                  <a:pt x="658285" y="109716"/>
                </a:cubicBezTo>
                <a:lnTo>
                  <a:pt x="658285" y="197777"/>
                </a:lnTo>
                <a:lnTo>
                  <a:pt x="658285" y="627307"/>
                </a:lnTo>
                <a:lnTo>
                  <a:pt x="658285" y="4003544"/>
                </a:lnTo>
                <a:lnTo>
                  <a:pt x="1" y="4003544"/>
                </a:lnTo>
                <a:lnTo>
                  <a:pt x="1" y="627312"/>
                </a:lnTo>
                <a:lnTo>
                  <a:pt x="0" y="627307"/>
                </a:lnTo>
                <a:lnTo>
                  <a:pt x="0" y="109716"/>
                </a:lnTo>
                <a:cubicBezTo>
                  <a:pt x="0" y="49122"/>
                  <a:pt x="49122" y="0"/>
                  <a:pt x="109716" y="0"/>
                </a:cubicBezTo>
                <a:close/>
              </a:path>
            </a:pathLst>
          </a:custGeom>
          <a:solidFill>
            <a:srgbClr val="2D74B6"/>
          </a:solidFill>
          <a:ln w="5" cap="flat">
            <a:noFill/>
            <a:prstDash val="solid"/>
            <a:miter lim="800000"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Freeform 43"/>
          <p:cNvSpPr/>
          <p:nvPr/>
        </p:nvSpPr>
        <p:spPr bwMode="auto">
          <a:xfrm>
            <a:off x="960176" y="6260039"/>
            <a:ext cx="1018704" cy="616430"/>
          </a:xfrm>
          <a:custGeom>
            <a:avLst/>
            <a:gdLst>
              <a:gd name="T0" fmla="*/ 168 w 479"/>
              <a:gd name="T1" fmla="*/ 0 h 337"/>
              <a:gd name="T2" fmla="*/ 0 w 479"/>
              <a:gd name="T3" fmla="*/ 337 h 337"/>
              <a:gd name="T4" fmla="*/ 365 w 479"/>
              <a:gd name="T5" fmla="*/ 337 h 337"/>
              <a:gd name="T6" fmla="*/ 479 w 479"/>
              <a:gd name="T7" fmla="*/ 0 h 337"/>
              <a:gd name="T8" fmla="*/ 168 w 479"/>
              <a:gd name="T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" h="337">
                <a:moveTo>
                  <a:pt x="168" y="0"/>
                </a:moveTo>
                <a:lnTo>
                  <a:pt x="0" y="337"/>
                </a:lnTo>
                <a:lnTo>
                  <a:pt x="365" y="337"/>
                </a:lnTo>
                <a:lnTo>
                  <a:pt x="479" y="0"/>
                </a:lnTo>
                <a:lnTo>
                  <a:pt x="168" y="0"/>
                </a:lnTo>
                <a:close/>
              </a:path>
            </a:pathLst>
          </a:custGeom>
          <a:solidFill>
            <a:srgbClr val="2D74B6"/>
          </a:solidFill>
          <a:ln w="5" cap="flat">
            <a:noFill/>
            <a:prstDash val="solid"/>
            <a:miter lim="800000"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Freeform 55"/>
          <p:cNvSpPr>
            <a:spLocks noChangeArrowheads="1"/>
          </p:cNvSpPr>
          <p:nvPr/>
        </p:nvSpPr>
        <p:spPr bwMode="auto">
          <a:xfrm>
            <a:off x="665666" y="3202765"/>
            <a:ext cx="655033" cy="3057274"/>
          </a:xfrm>
          <a:custGeom>
            <a:avLst/>
            <a:gdLst>
              <a:gd name="connsiteX0" fmla="*/ 108658 w 651934"/>
              <a:gd name="connsiteY0" fmla="*/ 0 h 3537791"/>
              <a:gd name="connsiteX1" fmla="*/ 543275 w 651934"/>
              <a:gd name="connsiteY1" fmla="*/ 0 h 3537791"/>
              <a:gd name="connsiteX2" fmla="*/ 651933 w 651934"/>
              <a:gd name="connsiteY2" fmla="*/ 108658 h 3537791"/>
              <a:gd name="connsiteX3" fmla="*/ 651933 w 651934"/>
              <a:gd name="connsiteY3" fmla="*/ 252724 h 3537791"/>
              <a:gd name="connsiteX4" fmla="*/ 651934 w 651934"/>
              <a:gd name="connsiteY4" fmla="*/ 252724 h 3537791"/>
              <a:gd name="connsiteX5" fmla="*/ 651934 w 651934"/>
              <a:gd name="connsiteY5" fmla="*/ 3537791 h 3537791"/>
              <a:gd name="connsiteX6" fmla="*/ 1 w 651934"/>
              <a:gd name="connsiteY6" fmla="*/ 3537791 h 3537791"/>
              <a:gd name="connsiteX7" fmla="*/ 1 w 651934"/>
              <a:gd name="connsiteY7" fmla="*/ 628370 h 3537791"/>
              <a:gd name="connsiteX8" fmla="*/ 0 w 651934"/>
              <a:gd name="connsiteY8" fmla="*/ 628365 h 3537791"/>
              <a:gd name="connsiteX9" fmla="*/ 0 w 651934"/>
              <a:gd name="connsiteY9" fmla="*/ 108658 h 3537791"/>
              <a:gd name="connsiteX10" fmla="*/ 108658 w 651934"/>
              <a:gd name="connsiteY10" fmla="*/ 0 h 353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1934" h="3537791">
                <a:moveTo>
                  <a:pt x="108658" y="0"/>
                </a:moveTo>
                <a:lnTo>
                  <a:pt x="543275" y="0"/>
                </a:lnTo>
                <a:cubicBezTo>
                  <a:pt x="603285" y="0"/>
                  <a:pt x="651933" y="48648"/>
                  <a:pt x="651933" y="108658"/>
                </a:cubicBezTo>
                <a:lnTo>
                  <a:pt x="651933" y="252724"/>
                </a:lnTo>
                <a:lnTo>
                  <a:pt x="651934" y="252724"/>
                </a:lnTo>
                <a:lnTo>
                  <a:pt x="651934" y="3537791"/>
                </a:lnTo>
                <a:lnTo>
                  <a:pt x="1" y="3537791"/>
                </a:lnTo>
                <a:lnTo>
                  <a:pt x="1" y="628370"/>
                </a:lnTo>
                <a:lnTo>
                  <a:pt x="0" y="628365"/>
                </a:lnTo>
                <a:lnTo>
                  <a:pt x="0" y="108658"/>
                </a:lnTo>
                <a:cubicBezTo>
                  <a:pt x="0" y="48648"/>
                  <a:pt x="48648" y="0"/>
                  <a:pt x="108658" y="0"/>
                </a:cubicBezTo>
                <a:close/>
              </a:path>
            </a:pathLst>
          </a:custGeom>
          <a:solidFill>
            <a:srgbClr val="2D74B6"/>
          </a:solidFill>
          <a:ln w="5" cap="flat">
            <a:noFill/>
            <a:prstDash val="solid"/>
            <a:miter lim="800000"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Freeform 48"/>
          <p:cNvSpPr/>
          <p:nvPr/>
        </p:nvSpPr>
        <p:spPr bwMode="auto">
          <a:xfrm>
            <a:off x="0" y="6260039"/>
            <a:ext cx="1320700" cy="616430"/>
          </a:xfrm>
          <a:custGeom>
            <a:avLst/>
            <a:gdLst>
              <a:gd name="T0" fmla="*/ 313 w 621"/>
              <a:gd name="T1" fmla="*/ 0 h 337"/>
              <a:gd name="T2" fmla="*/ 0 w 621"/>
              <a:gd name="T3" fmla="*/ 337 h 337"/>
              <a:gd name="T4" fmla="*/ 453 w 621"/>
              <a:gd name="T5" fmla="*/ 337 h 337"/>
              <a:gd name="T6" fmla="*/ 621 w 621"/>
              <a:gd name="T7" fmla="*/ 0 h 337"/>
              <a:gd name="T8" fmla="*/ 313 w 621"/>
              <a:gd name="T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1" h="337">
                <a:moveTo>
                  <a:pt x="313" y="0"/>
                </a:moveTo>
                <a:lnTo>
                  <a:pt x="0" y="337"/>
                </a:lnTo>
                <a:lnTo>
                  <a:pt x="453" y="337"/>
                </a:lnTo>
                <a:lnTo>
                  <a:pt x="621" y="0"/>
                </a:lnTo>
                <a:lnTo>
                  <a:pt x="313" y="0"/>
                </a:lnTo>
                <a:close/>
              </a:path>
            </a:pathLst>
          </a:custGeom>
          <a:solidFill>
            <a:srgbClr val="2D74B6"/>
          </a:solidFill>
          <a:ln w="5" cap="flat">
            <a:noFill/>
            <a:prstDash val="solid"/>
            <a:miter lim="800000"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Freeform 65"/>
          <p:cNvSpPr>
            <a:spLocks noChangeArrowheads="1"/>
          </p:cNvSpPr>
          <p:nvPr/>
        </p:nvSpPr>
        <p:spPr bwMode="auto">
          <a:xfrm flipH="1">
            <a:off x="2840990" y="2800272"/>
            <a:ext cx="661414" cy="3459766"/>
          </a:xfrm>
          <a:custGeom>
            <a:avLst/>
            <a:gdLst>
              <a:gd name="connsiteX0" fmla="*/ 109716 w 658285"/>
              <a:gd name="connsiteY0" fmla="*/ 0 h 4003544"/>
              <a:gd name="connsiteX1" fmla="*/ 548569 w 658285"/>
              <a:gd name="connsiteY1" fmla="*/ 0 h 4003544"/>
              <a:gd name="connsiteX2" fmla="*/ 658285 w 658285"/>
              <a:gd name="connsiteY2" fmla="*/ 109716 h 4003544"/>
              <a:gd name="connsiteX3" fmla="*/ 658285 w 658285"/>
              <a:gd name="connsiteY3" fmla="*/ 197777 h 4003544"/>
              <a:gd name="connsiteX4" fmla="*/ 658285 w 658285"/>
              <a:gd name="connsiteY4" fmla="*/ 627307 h 4003544"/>
              <a:gd name="connsiteX5" fmla="*/ 658285 w 658285"/>
              <a:gd name="connsiteY5" fmla="*/ 4003544 h 4003544"/>
              <a:gd name="connsiteX6" fmla="*/ 1 w 658285"/>
              <a:gd name="connsiteY6" fmla="*/ 4003544 h 4003544"/>
              <a:gd name="connsiteX7" fmla="*/ 1 w 658285"/>
              <a:gd name="connsiteY7" fmla="*/ 627312 h 4003544"/>
              <a:gd name="connsiteX8" fmla="*/ 0 w 658285"/>
              <a:gd name="connsiteY8" fmla="*/ 627307 h 4003544"/>
              <a:gd name="connsiteX9" fmla="*/ 0 w 658285"/>
              <a:gd name="connsiteY9" fmla="*/ 109716 h 4003544"/>
              <a:gd name="connsiteX10" fmla="*/ 109716 w 658285"/>
              <a:gd name="connsiteY10" fmla="*/ 0 h 400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285" h="4003544">
                <a:moveTo>
                  <a:pt x="109716" y="0"/>
                </a:moveTo>
                <a:lnTo>
                  <a:pt x="548569" y="0"/>
                </a:lnTo>
                <a:cubicBezTo>
                  <a:pt x="609163" y="0"/>
                  <a:pt x="658285" y="49122"/>
                  <a:pt x="658285" y="109716"/>
                </a:cubicBezTo>
                <a:lnTo>
                  <a:pt x="658285" y="197777"/>
                </a:lnTo>
                <a:lnTo>
                  <a:pt x="658285" y="627307"/>
                </a:lnTo>
                <a:lnTo>
                  <a:pt x="658285" y="4003544"/>
                </a:lnTo>
                <a:lnTo>
                  <a:pt x="1" y="4003544"/>
                </a:lnTo>
                <a:lnTo>
                  <a:pt x="1" y="627312"/>
                </a:lnTo>
                <a:lnTo>
                  <a:pt x="0" y="627307"/>
                </a:lnTo>
                <a:lnTo>
                  <a:pt x="0" y="109716"/>
                </a:lnTo>
                <a:cubicBezTo>
                  <a:pt x="0" y="49122"/>
                  <a:pt x="49122" y="0"/>
                  <a:pt x="109716" y="0"/>
                </a:cubicBezTo>
                <a:close/>
              </a:path>
            </a:pathLst>
          </a:custGeom>
          <a:solidFill>
            <a:srgbClr val="2D74B6"/>
          </a:solidFill>
          <a:ln w="5" cap="flat">
            <a:noFill/>
            <a:prstDash val="solid"/>
            <a:miter lim="800000"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Freeform 66"/>
          <p:cNvSpPr/>
          <p:nvPr/>
        </p:nvSpPr>
        <p:spPr bwMode="auto">
          <a:xfrm flipH="1">
            <a:off x="2840990" y="6260039"/>
            <a:ext cx="1018704" cy="616430"/>
          </a:xfrm>
          <a:custGeom>
            <a:avLst/>
            <a:gdLst>
              <a:gd name="T0" fmla="*/ 168 w 479"/>
              <a:gd name="T1" fmla="*/ 0 h 337"/>
              <a:gd name="T2" fmla="*/ 0 w 479"/>
              <a:gd name="T3" fmla="*/ 337 h 337"/>
              <a:gd name="T4" fmla="*/ 365 w 479"/>
              <a:gd name="T5" fmla="*/ 337 h 337"/>
              <a:gd name="T6" fmla="*/ 479 w 479"/>
              <a:gd name="T7" fmla="*/ 0 h 337"/>
              <a:gd name="T8" fmla="*/ 168 w 479"/>
              <a:gd name="T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" h="337">
                <a:moveTo>
                  <a:pt x="168" y="0"/>
                </a:moveTo>
                <a:lnTo>
                  <a:pt x="0" y="337"/>
                </a:lnTo>
                <a:lnTo>
                  <a:pt x="365" y="337"/>
                </a:lnTo>
                <a:lnTo>
                  <a:pt x="479" y="0"/>
                </a:lnTo>
                <a:lnTo>
                  <a:pt x="168" y="0"/>
                </a:lnTo>
                <a:close/>
              </a:path>
            </a:pathLst>
          </a:custGeom>
          <a:solidFill>
            <a:srgbClr val="2D74B6"/>
          </a:solidFill>
          <a:ln w="5" cap="flat">
            <a:noFill/>
            <a:prstDash val="solid"/>
            <a:miter lim="800000"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Freeform 68"/>
          <p:cNvSpPr>
            <a:spLocks noChangeArrowheads="1"/>
          </p:cNvSpPr>
          <p:nvPr/>
        </p:nvSpPr>
        <p:spPr bwMode="auto">
          <a:xfrm flipH="1">
            <a:off x="3500818" y="3202765"/>
            <a:ext cx="655033" cy="3057274"/>
          </a:xfrm>
          <a:custGeom>
            <a:avLst/>
            <a:gdLst>
              <a:gd name="connsiteX0" fmla="*/ 108658 w 651934"/>
              <a:gd name="connsiteY0" fmla="*/ 0 h 3537791"/>
              <a:gd name="connsiteX1" fmla="*/ 543275 w 651934"/>
              <a:gd name="connsiteY1" fmla="*/ 0 h 3537791"/>
              <a:gd name="connsiteX2" fmla="*/ 651933 w 651934"/>
              <a:gd name="connsiteY2" fmla="*/ 108658 h 3537791"/>
              <a:gd name="connsiteX3" fmla="*/ 651933 w 651934"/>
              <a:gd name="connsiteY3" fmla="*/ 252724 h 3537791"/>
              <a:gd name="connsiteX4" fmla="*/ 651934 w 651934"/>
              <a:gd name="connsiteY4" fmla="*/ 252724 h 3537791"/>
              <a:gd name="connsiteX5" fmla="*/ 651934 w 651934"/>
              <a:gd name="connsiteY5" fmla="*/ 3537791 h 3537791"/>
              <a:gd name="connsiteX6" fmla="*/ 1 w 651934"/>
              <a:gd name="connsiteY6" fmla="*/ 3537791 h 3537791"/>
              <a:gd name="connsiteX7" fmla="*/ 1 w 651934"/>
              <a:gd name="connsiteY7" fmla="*/ 628370 h 3537791"/>
              <a:gd name="connsiteX8" fmla="*/ 0 w 651934"/>
              <a:gd name="connsiteY8" fmla="*/ 628365 h 3537791"/>
              <a:gd name="connsiteX9" fmla="*/ 0 w 651934"/>
              <a:gd name="connsiteY9" fmla="*/ 108658 h 3537791"/>
              <a:gd name="connsiteX10" fmla="*/ 108658 w 651934"/>
              <a:gd name="connsiteY10" fmla="*/ 0 h 353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1934" h="3537791">
                <a:moveTo>
                  <a:pt x="108658" y="0"/>
                </a:moveTo>
                <a:lnTo>
                  <a:pt x="543275" y="0"/>
                </a:lnTo>
                <a:cubicBezTo>
                  <a:pt x="603285" y="0"/>
                  <a:pt x="651933" y="48648"/>
                  <a:pt x="651933" y="108658"/>
                </a:cubicBezTo>
                <a:lnTo>
                  <a:pt x="651933" y="252724"/>
                </a:lnTo>
                <a:lnTo>
                  <a:pt x="651934" y="252724"/>
                </a:lnTo>
                <a:lnTo>
                  <a:pt x="651934" y="3537791"/>
                </a:lnTo>
                <a:lnTo>
                  <a:pt x="1" y="3537791"/>
                </a:lnTo>
                <a:lnTo>
                  <a:pt x="1" y="628370"/>
                </a:lnTo>
                <a:lnTo>
                  <a:pt x="0" y="628365"/>
                </a:lnTo>
                <a:lnTo>
                  <a:pt x="0" y="108658"/>
                </a:lnTo>
                <a:cubicBezTo>
                  <a:pt x="0" y="48648"/>
                  <a:pt x="48648" y="0"/>
                  <a:pt x="108658" y="0"/>
                </a:cubicBezTo>
                <a:close/>
              </a:path>
            </a:pathLst>
          </a:custGeom>
          <a:solidFill>
            <a:srgbClr val="2D74B6"/>
          </a:solidFill>
          <a:ln w="5" cap="flat">
            <a:noFill/>
            <a:prstDash val="solid"/>
            <a:miter lim="800000"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Freeform 69"/>
          <p:cNvSpPr/>
          <p:nvPr/>
        </p:nvSpPr>
        <p:spPr bwMode="auto">
          <a:xfrm flipH="1">
            <a:off x="3500817" y="6260039"/>
            <a:ext cx="1320700" cy="616430"/>
          </a:xfrm>
          <a:custGeom>
            <a:avLst/>
            <a:gdLst>
              <a:gd name="T0" fmla="*/ 313 w 621"/>
              <a:gd name="T1" fmla="*/ 0 h 337"/>
              <a:gd name="T2" fmla="*/ 0 w 621"/>
              <a:gd name="T3" fmla="*/ 337 h 337"/>
              <a:gd name="T4" fmla="*/ 453 w 621"/>
              <a:gd name="T5" fmla="*/ 337 h 337"/>
              <a:gd name="T6" fmla="*/ 621 w 621"/>
              <a:gd name="T7" fmla="*/ 0 h 337"/>
              <a:gd name="T8" fmla="*/ 313 w 621"/>
              <a:gd name="T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1" h="337">
                <a:moveTo>
                  <a:pt x="313" y="0"/>
                </a:moveTo>
                <a:lnTo>
                  <a:pt x="0" y="337"/>
                </a:lnTo>
                <a:lnTo>
                  <a:pt x="453" y="337"/>
                </a:lnTo>
                <a:lnTo>
                  <a:pt x="621" y="0"/>
                </a:lnTo>
                <a:lnTo>
                  <a:pt x="313" y="0"/>
                </a:lnTo>
                <a:close/>
              </a:path>
            </a:pathLst>
          </a:custGeom>
          <a:solidFill>
            <a:srgbClr val="2D74B6"/>
          </a:solidFill>
          <a:ln w="5" cap="flat">
            <a:noFill/>
            <a:prstDash val="solid"/>
            <a:miter lim="800000"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Rectangle 18"/>
          <p:cNvSpPr>
            <a:spLocks noChangeArrowheads="1"/>
          </p:cNvSpPr>
          <p:nvPr/>
        </p:nvSpPr>
        <p:spPr bwMode="auto">
          <a:xfrm>
            <a:off x="929289" y="3805644"/>
            <a:ext cx="44498" cy="39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97" name="Rectangle 19"/>
          <p:cNvSpPr>
            <a:spLocks noChangeArrowheads="1"/>
          </p:cNvSpPr>
          <p:nvPr/>
        </p:nvSpPr>
        <p:spPr bwMode="auto">
          <a:xfrm>
            <a:off x="998508" y="3805644"/>
            <a:ext cx="44498" cy="39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98" name="Rectangle 20"/>
          <p:cNvSpPr>
            <a:spLocks noChangeArrowheads="1"/>
          </p:cNvSpPr>
          <p:nvPr/>
        </p:nvSpPr>
        <p:spPr bwMode="auto">
          <a:xfrm>
            <a:off x="1065256" y="3805644"/>
            <a:ext cx="44498" cy="39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99" name="Rectangle 21"/>
          <p:cNvSpPr>
            <a:spLocks noChangeArrowheads="1"/>
          </p:cNvSpPr>
          <p:nvPr/>
        </p:nvSpPr>
        <p:spPr bwMode="auto">
          <a:xfrm>
            <a:off x="929289" y="3869919"/>
            <a:ext cx="44498" cy="370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00" name="Rectangle 22"/>
          <p:cNvSpPr>
            <a:spLocks noChangeArrowheads="1"/>
          </p:cNvSpPr>
          <p:nvPr/>
        </p:nvSpPr>
        <p:spPr bwMode="auto">
          <a:xfrm>
            <a:off x="998508" y="3869919"/>
            <a:ext cx="44498" cy="370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01" name="Rectangle 23"/>
          <p:cNvSpPr>
            <a:spLocks noChangeArrowheads="1"/>
          </p:cNvSpPr>
          <p:nvPr/>
        </p:nvSpPr>
        <p:spPr bwMode="auto">
          <a:xfrm>
            <a:off x="1065256" y="3869919"/>
            <a:ext cx="44498" cy="370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02" name="Rectangle 24"/>
          <p:cNvSpPr>
            <a:spLocks noChangeArrowheads="1"/>
          </p:cNvSpPr>
          <p:nvPr/>
        </p:nvSpPr>
        <p:spPr bwMode="auto">
          <a:xfrm>
            <a:off x="929289" y="3931723"/>
            <a:ext cx="44498" cy="370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03" name="Rectangle 25"/>
          <p:cNvSpPr>
            <a:spLocks noChangeArrowheads="1"/>
          </p:cNvSpPr>
          <p:nvPr/>
        </p:nvSpPr>
        <p:spPr bwMode="auto">
          <a:xfrm>
            <a:off x="862542" y="3869919"/>
            <a:ext cx="39554" cy="370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04" name="Rectangle 26"/>
          <p:cNvSpPr>
            <a:spLocks noChangeArrowheads="1"/>
          </p:cNvSpPr>
          <p:nvPr/>
        </p:nvSpPr>
        <p:spPr bwMode="auto">
          <a:xfrm>
            <a:off x="862542" y="3931723"/>
            <a:ext cx="44498" cy="370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05" name="Rectangle 27"/>
          <p:cNvSpPr>
            <a:spLocks noChangeArrowheads="1"/>
          </p:cNvSpPr>
          <p:nvPr/>
        </p:nvSpPr>
        <p:spPr bwMode="auto">
          <a:xfrm>
            <a:off x="998508" y="3931723"/>
            <a:ext cx="44498" cy="370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06" name="Rectangle 28"/>
          <p:cNvSpPr>
            <a:spLocks noChangeArrowheads="1"/>
          </p:cNvSpPr>
          <p:nvPr/>
        </p:nvSpPr>
        <p:spPr bwMode="auto">
          <a:xfrm>
            <a:off x="1065256" y="3931723"/>
            <a:ext cx="44498" cy="370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07" name="Freeform 29"/>
          <p:cNvSpPr>
            <a:spLocks noEditPoints="1"/>
          </p:cNvSpPr>
          <p:nvPr/>
        </p:nvSpPr>
        <p:spPr bwMode="auto">
          <a:xfrm>
            <a:off x="790850" y="3682038"/>
            <a:ext cx="388124" cy="348570"/>
          </a:xfrm>
          <a:custGeom>
            <a:avLst/>
            <a:gdLst>
              <a:gd name="T0" fmla="*/ 157 w 157"/>
              <a:gd name="T1" fmla="*/ 0 h 141"/>
              <a:gd name="T2" fmla="*/ 135 w 157"/>
              <a:gd name="T3" fmla="*/ 0 h 141"/>
              <a:gd name="T4" fmla="*/ 135 w 157"/>
              <a:gd name="T5" fmla="*/ 15 h 141"/>
              <a:gd name="T6" fmla="*/ 114 w 157"/>
              <a:gd name="T7" fmla="*/ 15 h 141"/>
              <a:gd name="T8" fmla="*/ 114 w 157"/>
              <a:gd name="T9" fmla="*/ 0 h 141"/>
              <a:gd name="T10" fmla="*/ 47 w 157"/>
              <a:gd name="T11" fmla="*/ 0 h 141"/>
              <a:gd name="T12" fmla="*/ 47 w 157"/>
              <a:gd name="T13" fmla="*/ 15 h 141"/>
              <a:gd name="T14" fmla="*/ 25 w 157"/>
              <a:gd name="T15" fmla="*/ 15 h 141"/>
              <a:gd name="T16" fmla="*/ 25 w 157"/>
              <a:gd name="T17" fmla="*/ 0 h 141"/>
              <a:gd name="T18" fmla="*/ 0 w 157"/>
              <a:gd name="T19" fmla="*/ 0 h 141"/>
              <a:gd name="T20" fmla="*/ 0 w 157"/>
              <a:gd name="T21" fmla="*/ 141 h 141"/>
              <a:gd name="T22" fmla="*/ 12 w 157"/>
              <a:gd name="T23" fmla="*/ 141 h 141"/>
              <a:gd name="T24" fmla="*/ 146 w 157"/>
              <a:gd name="T25" fmla="*/ 141 h 141"/>
              <a:gd name="T26" fmla="*/ 157 w 157"/>
              <a:gd name="T27" fmla="*/ 141 h 141"/>
              <a:gd name="T28" fmla="*/ 157 w 157"/>
              <a:gd name="T29" fmla="*/ 0 h 141"/>
              <a:gd name="T30" fmla="*/ 146 w 157"/>
              <a:gd name="T31" fmla="*/ 129 h 141"/>
              <a:gd name="T32" fmla="*/ 12 w 157"/>
              <a:gd name="T33" fmla="*/ 129 h 141"/>
              <a:gd name="T34" fmla="*/ 12 w 157"/>
              <a:gd name="T35" fmla="*/ 40 h 141"/>
              <a:gd name="T36" fmla="*/ 146 w 157"/>
              <a:gd name="T37" fmla="*/ 40 h 141"/>
              <a:gd name="T38" fmla="*/ 146 w 157"/>
              <a:gd name="T39" fmla="*/ 12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7" h="141">
                <a:moveTo>
                  <a:pt x="157" y="0"/>
                </a:moveTo>
                <a:lnTo>
                  <a:pt x="135" y="0"/>
                </a:lnTo>
                <a:lnTo>
                  <a:pt x="135" y="15"/>
                </a:lnTo>
                <a:lnTo>
                  <a:pt x="114" y="15"/>
                </a:lnTo>
                <a:lnTo>
                  <a:pt x="114" y="0"/>
                </a:lnTo>
                <a:lnTo>
                  <a:pt x="47" y="0"/>
                </a:lnTo>
                <a:lnTo>
                  <a:pt x="47" y="15"/>
                </a:lnTo>
                <a:lnTo>
                  <a:pt x="25" y="15"/>
                </a:lnTo>
                <a:lnTo>
                  <a:pt x="25" y="0"/>
                </a:lnTo>
                <a:lnTo>
                  <a:pt x="0" y="0"/>
                </a:lnTo>
                <a:lnTo>
                  <a:pt x="0" y="141"/>
                </a:lnTo>
                <a:lnTo>
                  <a:pt x="12" y="141"/>
                </a:lnTo>
                <a:lnTo>
                  <a:pt x="146" y="141"/>
                </a:lnTo>
                <a:lnTo>
                  <a:pt x="157" y="141"/>
                </a:lnTo>
                <a:lnTo>
                  <a:pt x="157" y="0"/>
                </a:lnTo>
                <a:close/>
                <a:moveTo>
                  <a:pt x="146" y="129"/>
                </a:moveTo>
                <a:lnTo>
                  <a:pt x="12" y="129"/>
                </a:lnTo>
                <a:lnTo>
                  <a:pt x="12" y="40"/>
                </a:lnTo>
                <a:lnTo>
                  <a:pt x="146" y="40"/>
                </a:lnTo>
                <a:lnTo>
                  <a:pt x="146" y="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865014" y="3654845"/>
            <a:ext cx="32138" cy="5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09" name="Rectangle 31"/>
          <p:cNvSpPr>
            <a:spLocks noChangeArrowheads="1"/>
          </p:cNvSpPr>
          <p:nvPr/>
        </p:nvSpPr>
        <p:spPr bwMode="auto">
          <a:xfrm>
            <a:off x="1080089" y="3654845"/>
            <a:ext cx="37083" cy="5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10" name="Freeform 38"/>
          <p:cNvSpPr>
            <a:spLocks noEditPoints="1"/>
          </p:cNvSpPr>
          <p:nvPr/>
        </p:nvSpPr>
        <p:spPr bwMode="auto">
          <a:xfrm>
            <a:off x="1448028" y="3203521"/>
            <a:ext cx="411007" cy="408190"/>
          </a:xfrm>
          <a:custGeom>
            <a:avLst/>
            <a:gdLst>
              <a:gd name="T0" fmla="*/ 61 w 122"/>
              <a:gd name="T1" fmla="*/ 0 h 122"/>
              <a:gd name="T2" fmla="*/ 0 w 122"/>
              <a:gd name="T3" fmla="*/ 61 h 122"/>
              <a:gd name="T4" fmla="*/ 61 w 122"/>
              <a:gd name="T5" fmla="*/ 122 h 122"/>
              <a:gd name="T6" fmla="*/ 122 w 122"/>
              <a:gd name="T7" fmla="*/ 61 h 122"/>
              <a:gd name="T8" fmla="*/ 61 w 122"/>
              <a:gd name="T9" fmla="*/ 0 h 122"/>
              <a:gd name="T10" fmla="*/ 64 w 122"/>
              <a:gd name="T11" fmla="*/ 109 h 122"/>
              <a:gd name="T12" fmla="*/ 64 w 122"/>
              <a:gd name="T13" fmla="*/ 102 h 122"/>
              <a:gd name="T14" fmla="*/ 57 w 122"/>
              <a:gd name="T15" fmla="*/ 102 h 122"/>
              <a:gd name="T16" fmla="*/ 57 w 122"/>
              <a:gd name="T17" fmla="*/ 109 h 122"/>
              <a:gd name="T18" fmla="*/ 29 w 122"/>
              <a:gd name="T19" fmla="*/ 97 h 122"/>
              <a:gd name="T20" fmla="*/ 28 w 122"/>
              <a:gd name="T21" fmla="*/ 97 h 122"/>
              <a:gd name="T22" fmla="*/ 27 w 122"/>
              <a:gd name="T23" fmla="*/ 95 h 122"/>
              <a:gd name="T24" fmla="*/ 25 w 122"/>
              <a:gd name="T25" fmla="*/ 93 h 122"/>
              <a:gd name="T26" fmla="*/ 24 w 122"/>
              <a:gd name="T27" fmla="*/ 93 h 122"/>
              <a:gd name="T28" fmla="*/ 13 w 122"/>
              <a:gd name="T29" fmla="*/ 65 h 122"/>
              <a:gd name="T30" fmla="*/ 20 w 122"/>
              <a:gd name="T31" fmla="*/ 65 h 122"/>
              <a:gd name="T32" fmla="*/ 20 w 122"/>
              <a:gd name="T33" fmla="*/ 58 h 122"/>
              <a:gd name="T34" fmla="*/ 13 w 122"/>
              <a:gd name="T35" fmla="*/ 58 h 122"/>
              <a:gd name="T36" fmla="*/ 57 w 122"/>
              <a:gd name="T37" fmla="*/ 13 h 122"/>
              <a:gd name="T38" fmla="*/ 57 w 122"/>
              <a:gd name="T39" fmla="*/ 20 h 122"/>
              <a:gd name="T40" fmla="*/ 64 w 122"/>
              <a:gd name="T41" fmla="*/ 20 h 122"/>
              <a:gd name="T42" fmla="*/ 64 w 122"/>
              <a:gd name="T43" fmla="*/ 13 h 122"/>
              <a:gd name="T44" fmla="*/ 83 w 122"/>
              <a:gd name="T45" fmla="*/ 18 h 122"/>
              <a:gd name="T46" fmla="*/ 83 w 122"/>
              <a:gd name="T47" fmla="*/ 19 h 122"/>
              <a:gd name="T48" fmla="*/ 86 w 122"/>
              <a:gd name="T49" fmla="*/ 21 h 122"/>
              <a:gd name="T50" fmla="*/ 87 w 122"/>
              <a:gd name="T51" fmla="*/ 21 h 122"/>
              <a:gd name="T52" fmla="*/ 90 w 122"/>
              <a:gd name="T53" fmla="*/ 23 h 122"/>
              <a:gd name="T54" fmla="*/ 91 w 122"/>
              <a:gd name="T55" fmla="*/ 24 h 122"/>
              <a:gd name="T56" fmla="*/ 93 w 122"/>
              <a:gd name="T57" fmla="*/ 26 h 122"/>
              <a:gd name="T58" fmla="*/ 94 w 122"/>
              <a:gd name="T59" fmla="*/ 27 h 122"/>
              <a:gd name="T60" fmla="*/ 96 w 122"/>
              <a:gd name="T61" fmla="*/ 29 h 122"/>
              <a:gd name="T62" fmla="*/ 98 w 122"/>
              <a:gd name="T63" fmla="*/ 31 h 122"/>
              <a:gd name="T64" fmla="*/ 99 w 122"/>
              <a:gd name="T65" fmla="*/ 32 h 122"/>
              <a:gd name="T66" fmla="*/ 101 w 122"/>
              <a:gd name="T67" fmla="*/ 35 h 122"/>
              <a:gd name="T68" fmla="*/ 101 w 122"/>
              <a:gd name="T69" fmla="*/ 36 h 122"/>
              <a:gd name="T70" fmla="*/ 103 w 122"/>
              <a:gd name="T71" fmla="*/ 39 h 122"/>
              <a:gd name="T72" fmla="*/ 103 w 122"/>
              <a:gd name="T73" fmla="*/ 39 h 122"/>
              <a:gd name="T74" fmla="*/ 108 w 122"/>
              <a:gd name="T75" fmla="*/ 58 h 122"/>
              <a:gd name="T76" fmla="*/ 102 w 122"/>
              <a:gd name="T77" fmla="*/ 58 h 122"/>
              <a:gd name="T78" fmla="*/ 102 w 122"/>
              <a:gd name="T79" fmla="*/ 65 h 122"/>
              <a:gd name="T80" fmla="*/ 108 w 122"/>
              <a:gd name="T81" fmla="*/ 65 h 122"/>
              <a:gd name="T82" fmla="*/ 64 w 122"/>
              <a:gd name="T83" fmla="*/ 109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" h="122">
                <a:moveTo>
                  <a:pt x="61" y="0"/>
                </a:moveTo>
                <a:cubicBezTo>
                  <a:pt x="27" y="0"/>
                  <a:pt x="0" y="27"/>
                  <a:pt x="0" y="61"/>
                </a:cubicBezTo>
                <a:cubicBezTo>
                  <a:pt x="0" y="95"/>
                  <a:pt x="27" y="122"/>
                  <a:pt x="61" y="122"/>
                </a:cubicBezTo>
                <a:cubicBezTo>
                  <a:pt x="94" y="122"/>
                  <a:pt x="122" y="95"/>
                  <a:pt x="122" y="61"/>
                </a:cubicBezTo>
                <a:cubicBezTo>
                  <a:pt x="122" y="27"/>
                  <a:pt x="94" y="0"/>
                  <a:pt x="61" y="0"/>
                </a:cubicBezTo>
                <a:close/>
                <a:moveTo>
                  <a:pt x="64" y="109"/>
                </a:moveTo>
                <a:cubicBezTo>
                  <a:pt x="64" y="102"/>
                  <a:pt x="64" y="102"/>
                  <a:pt x="64" y="102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46" y="108"/>
                  <a:pt x="37" y="104"/>
                  <a:pt x="29" y="97"/>
                </a:cubicBezTo>
                <a:cubicBezTo>
                  <a:pt x="29" y="97"/>
                  <a:pt x="29" y="97"/>
                  <a:pt x="28" y="97"/>
                </a:cubicBezTo>
                <a:cubicBezTo>
                  <a:pt x="28" y="96"/>
                  <a:pt x="27" y="96"/>
                  <a:pt x="27" y="95"/>
                </a:cubicBezTo>
                <a:cubicBezTo>
                  <a:pt x="26" y="95"/>
                  <a:pt x="25" y="94"/>
                  <a:pt x="25" y="93"/>
                </a:cubicBezTo>
                <a:cubicBezTo>
                  <a:pt x="25" y="93"/>
                  <a:pt x="25" y="93"/>
                  <a:pt x="24" y="93"/>
                </a:cubicBezTo>
                <a:cubicBezTo>
                  <a:pt x="18" y="85"/>
                  <a:pt x="13" y="75"/>
                  <a:pt x="13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5" y="34"/>
                  <a:pt x="33" y="15"/>
                  <a:pt x="57" y="13"/>
                </a:cubicBezTo>
                <a:cubicBezTo>
                  <a:pt x="57" y="20"/>
                  <a:pt x="57" y="20"/>
                  <a:pt x="57" y="20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3"/>
                  <a:pt x="64" y="13"/>
                  <a:pt x="64" y="13"/>
                </a:cubicBezTo>
                <a:cubicBezTo>
                  <a:pt x="71" y="14"/>
                  <a:pt x="77" y="16"/>
                  <a:pt x="83" y="18"/>
                </a:cubicBezTo>
                <a:cubicBezTo>
                  <a:pt x="83" y="19"/>
                  <a:pt x="83" y="19"/>
                  <a:pt x="83" y="19"/>
                </a:cubicBezTo>
                <a:cubicBezTo>
                  <a:pt x="84" y="19"/>
                  <a:pt x="85" y="20"/>
                  <a:pt x="86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8" y="22"/>
                  <a:pt x="89" y="22"/>
                  <a:pt x="90" y="23"/>
                </a:cubicBezTo>
                <a:cubicBezTo>
                  <a:pt x="90" y="23"/>
                  <a:pt x="91" y="24"/>
                  <a:pt x="91" y="24"/>
                </a:cubicBezTo>
                <a:cubicBezTo>
                  <a:pt x="92" y="25"/>
                  <a:pt x="92" y="25"/>
                  <a:pt x="93" y="26"/>
                </a:cubicBezTo>
                <a:cubicBezTo>
                  <a:pt x="94" y="26"/>
                  <a:pt x="94" y="27"/>
                  <a:pt x="94" y="27"/>
                </a:cubicBezTo>
                <a:cubicBezTo>
                  <a:pt x="95" y="28"/>
                  <a:pt x="96" y="28"/>
                  <a:pt x="96" y="29"/>
                </a:cubicBezTo>
                <a:cubicBezTo>
                  <a:pt x="97" y="29"/>
                  <a:pt x="97" y="30"/>
                  <a:pt x="98" y="31"/>
                </a:cubicBezTo>
                <a:cubicBezTo>
                  <a:pt x="98" y="31"/>
                  <a:pt x="98" y="32"/>
                  <a:pt x="99" y="32"/>
                </a:cubicBezTo>
                <a:cubicBezTo>
                  <a:pt x="99" y="33"/>
                  <a:pt x="100" y="34"/>
                  <a:pt x="101" y="35"/>
                </a:cubicBezTo>
                <a:cubicBezTo>
                  <a:pt x="101" y="35"/>
                  <a:pt x="101" y="35"/>
                  <a:pt x="101" y="36"/>
                </a:cubicBezTo>
                <a:cubicBezTo>
                  <a:pt x="102" y="37"/>
                  <a:pt x="103" y="38"/>
                  <a:pt x="103" y="39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106" y="45"/>
                  <a:pt x="108" y="51"/>
                  <a:pt x="108" y="58"/>
                </a:cubicBezTo>
                <a:cubicBezTo>
                  <a:pt x="102" y="58"/>
                  <a:pt x="102" y="58"/>
                  <a:pt x="102" y="58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8" y="65"/>
                  <a:pt x="108" y="65"/>
                  <a:pt x="108" y="65"/>
                </a:cubicBezTo>
                <a:cubicBezTo>
                  <a:pt x="107" y="88"/>
                  <a:pt x="88" y="107"/>
                  <a:pt x="64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11" name="Freeform 39"/>
          <p:cNvSpPr>
            <a:spLocks noEditPoints="1"/>
          </p:cNvSpPr>
          <p:nvPr/>
        </p:nvSpPr>
        <p:spPr bwMode="auto">
          <a:xfrm>
            <a:off x="1597228" y="3307679"/>
            <a:ext cx="123865" cy="174536"/>
          </a:xfrm>
          <a:custGeom>
            <a:avLst/>
            <a:gdLst>
              <a:gd name="T0" fmla="*/ 9 w 36"/>
              <a:gd name="T1" fmla="*/ 29 h 52"/>
              <a:gd name="T2" fmla="*/ 9 w 36"/>
              <a:gd name="T3" fmla="*/ 29 h 52"/>
              <a:gd name="T4" fmla="*/ 0 w 36"/>
              <a:gd name="T5" fmla="*/ 52 h 52"/>
              <a:gd name="T6" fmla="*/ 20 w 36"/>
              <a:gd name="T7" fmla="*/ 36 h 52"/>
              <a:gd name="T8" fmla="*/ 20 w 36"/>
              <a:gd name="T9" fmla="*/ 36 h 52"/>
              <a:gd name="T10" fmla="*/ 22 w 36"/>
              <a:gd name="T11" fmla="*/ 32 h 52"/>
              <a:gd name="T12" fmla="*/ 36 w 36"/>
              <a:gd name="T13" fmla="*/ 0 h 52"/>
              <a:gd name="T14" fmla="*/ 11 w 36"/>
              <a:gd name="T15" fmla="*/ 25 h 52"/>
              <a:gd name="T16" fmla="*/ 9 w 36"/>
              <a:gd name="T17" fmla="*/ 29 h 52"/>
              <a:gd name="T18" fmla="*/ 16 w 36"/>
              <a:gd name="T19" fmla="*/ 27 h 52"/>
              <a:gd name="T20" fmla="*/ 19 w 36"/>
              <a:gd name="T21" fmla="*/ 30 h 52"/>
              <a:gd name="T22" fmla="*/ 16 w 36"/>
              <a:gd name="T23" fmla="*/ 33 h 52"/>
              <a:gd name="T24" fmla="*/ 13 w 36"/>
              <a:gd name="T25" fmla="*/ 30 h 52"/>
              <a:gd name="T26" fmla="*/ 16 w 36"/>
              <a:gd name="T27" fmla="*/ 2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" h="52">
                <a:moveTo>
                  <a:pt x="9" y="29"/>
                </a:moveTo>
                <a:cubicBezTo>
                  <a:pt x="9" y="29"/>
                  <a:pt x="9" y="29"/>
                  <a:pt x="9" y="29"/>
                </a:cubicBezTo>
                <a:cubicBezTo>
                  <a:pt x="0" y="52"/>
                  <a:pt x="0" y="52"/>
                  <a:pt x="0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2" y="35"/>
                  <a:pt x="22" y="33"/>
                  <a:pt x="22" y="32"/>
                </a:cubicBezTo>
                <a:cubicBezTo>
                  <a:pt x="36" y="0"/>
                  <a:pt x="36" y="0"/>
                  <a:pt x="36" y="0"/>
                </a:cubicBezTo>
                <a:cubicBezTo>
                  <a:pt x="11" y="25"/>
                  <a:pt x="11" y="25"/>
                  <a:pt x="11" y="25"/>
                </a:cubicBezTo>
                <a:cubicBezTo>
                  <a:pt x="10" y="26"/>
                  <a:pt x="9" y="27"/>
                  <a:pt x="9" y="29"/>
                </a:cubicBezTo>
                <a:close/>
                <a:moveTo>
                  <a:pt x="16" y="27"/>
                </a:moveTo>
                <a:cubicBezTo>
                  <a:pt x="17" y="27"/>
                  <a:pt x="19" y="28"/>
                  <a:pt x="19" y="30"/>
                </a:cubicBezTo>
                <a:cubicBezTo>
                  <a:pt x="19" y="32"/>
                  <a:pt x="17" y="33"/>
                  <a:pt x="16" y="33"/>
                </a:cubicBezTo>
                <a:cubicBezTo>
                  <a:pt x="14" y="33"/>
                  <a:pt x="13" y="32"/>
                  <a:pt x="13" y="30"/>
                </a:cubicBezTo>
                <a:cubicBezTo>
                  <a:pt x="13" y="28"/>
                  <a:pt x="14" y="27"/>
                  <a:pt x="16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12" name="Oval 40"/>
          <p:cNvSpPr>
            <a:spLocks noChangeArrowheads="1"/>
          </p:cNvSpPr>
          <p:nvPr/>
        </p:nvSpPr>
        <p:spPr bwMode="auto">
          <a:xfrm>
            <a:off x="1645086" y="3403392"/>
            <a:ext cx="11260" cy="112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13" name="Freeform 12"/>
          <p:cNvSpPr/>
          <p:nvPr/>
        </p:nvSpPr>
        <p:spPr bwMode="auto">
          <a:xfrm>
            <a:off x="2327292" y="3095980"/>
            <a:ext cx="107530" cy="107530"/>
          </a:xfrm>
          <a:custGeom>
            <a:avLst/>
            <a:gdLst>
              <a:gd name="T0" fmla="*/ 32 w 32"/>
              <a:gd name="T1" fmla="*/ 18 h 32"/>
              <a:gd name="T2" fmla="*/ 15 w 32"/>
              <a:gd name="T3" fmla="*/ 0 h 32"/>
              <a:gd name="T4" fmla="*/ 15 w 32"/>
              <a:gd name="T5" fmla="*/ 0 h 32"/>
              <a:gd name="T6" fmla="*/ 0 w 32"/>
              <a:gd name="T7" fmla="*/ 32 h 32"/>
              <a:gd name="T8" fmla="*/ 32 w 32"/>
              <a:gd name="T9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32" y="18"/>
                </a:moveTo>
                <a:lnTo>
                  <a:pt x="15" y="0"/>
                </a:lnTo>
                <a:lnTo>
                  <a:pt x="15" y="0"/>
                </a:lnTo>
                <a:lnTo>
                  <a:pt x="0" y="32"/>
                </a:lnTo>
                <a:lnTo>
                  <a:pt x="32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14" name="Rectangle 13"/>
          <p:cNvSpPr>
            <a:spLocks noChangeArrowheads="1"/>
          </p:cNvSpPr>
          <p:nvPr/>
        </p:nvSpPr>
        <p:spPr bwMode="auto">
          <a:xfrm>
            <a:off x="2434823" y="3156466"/>
            <a:ext cx="3361" cy="33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15" name="Freeform 14"/>
          <p:cNvSpPr/>
          <p:nvPr/>
        </p:nvSpPr>
        <p:spPr bwMode="auto">
          <a:xfrm>
            <a:off x="2391137" y="2833875"/>
            <a:ext cx="268826" cy="268825"/>
          </a:xfrm>
          <a:custGeom>
            <a:avLst/>
            <a:gdLst>
              <a:gd name="T0" fmla="*/ 73 w 80"/>
              <a:gd name="T1" fmla="*/ 0 h 80"/>
              <a:gd name="T2" fmla="*/ 0 w 80"/>
              <a:gd name="T3" fmla="*/ 73 h 80"/>
              <a:gd name="T4" fmla="*/ 7 w 80"/>
              <a:gd name="T5" fmla="*/ 80 h 80"/>
              <a:gd name="T6" fmla="*/ 80 w 80"/>
              <a:gd name="T7" fmla="*/ 8 h 80"/>
              <a:gd name="T8" fmla="*/ 73 w 80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0">
                <a:moveTo>
                  <a:pt x="73" y="0"/>
                </a:moveTo>
                <a:lnTo>
                  <a:pt x="0" y="73"/>
                </a:lnTo>
                <a:lnTo>
                  <a:pt x="7" y="80"/>
                </a:lnTo>
                <a:lnTo>
                  <a:pt x="80" y="8"/>
                </a:lnTo>
                <a:lnTo>
                  <a:pt x="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16" name="Freeform 15"/>
          <p:cNvSpPr/>
          <p:nvPr/>
        </p:nvSpPr>
        <p:spPr bwMode="auto">
          <a:xfrm>
            <a:off x="2428102" y="2870838"/>
            <a:ext cx="272187" cy="272187"/>
          </a:xfrm>
          <a:custGeom>
            <a:avLst/>
            <a:gdLst>
              <a:gd name="T0" fmla="*/ 0 w 81"/>
              <a:gd name="T1" fmla="*/ 74 h 81"/>
              <a:gd name="T2" fmla="*/ 7 w 81"/>
              <a:gd name="T3" fmla="*/ 81 h 81"/>
              <a:gd name="T4" fmla="*/ 81 w 81"/>
              <a:gd name="T5" fmla="*/ 9 h 81"/>
              <a:gd name="T6" fmla="*/ 74 w 81"/>
              <a:gd name="T7" fmla="*/ 0 h 81"/>
              <a:gd name="T8" fmla="*/ 0 w 81"/>
              <a:gd name="T9" fmla="*/ 7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0" y="74"/>
                </a:moveTo>
                <a:lnTo>
                  <a:pt x="7" y="81"/>
                </a:lnTo>
                <a:lnTo>
                  <a:pt x="81" y="9"/>
                </a:lnTo>
                <a:lnTo>
                  <a:pt x="74" y="0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17" name="Freeform 16"/>
          <p:cNvSpPr/>
          <p:nvPr/>
        </p:nvSpPr>
        <p:spPr bwMode="auto">
          <a:xfrm>
            <a:off x="2653243" y="2800272"/>
            <a:ext cx="84009" cy="80648"/>
          </a:xfrm>
          <a:custGeom>
            <a:avLst/>
            <a:gdLst>
              <a:gd name="T0" fmla="*/ 14 w 21"/>
              <a:gd name="T1" fmla="*/ 6 h 20"/>
              <a:gd name="T2" fmla="*/ 0 w 21"/>
              <a:gd name="T3" fmla="*/ 6 h 20"/>
              <a:gd name="T4" fmla="*/ 15 w 21"/>
              <a:gd name="T5" fmla="*/ 20 h 20"/>
              <a:gd name="T6" fmla="*/ 14 w 21"/>
              <a:gd name="T7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4"/>
                  <a:pt x="1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18" name="Freeform 17"/>
          <p:cNvSpPr/>
          <p:nvPr/>
        </p:nvSpPr>
        <p:spPr bwMode="auto">
          <a:xfrm>
            <a:off x="2139114" y="2810352"/>
            <a:ext cx="504049" cy="497327"/>
          </a:xfrm>
          <a:custGeom>
            <a:avLst/>
            <a:gdLst>
              <a:gd name="T0" fmla="*/ 132 w 150"/>
              <a:gd name="T1" fmla="*/ 131 h 148"/>
              <a:gd name="T2" fmla="*/ 18 w 150"/>
              <a:gd name="T3" fmla="*/ 131 h 148"/>
              <a:gd name="T4" fmla="*/ 18 w 150"/>
              <a:gd name="T5" fmla="*/ 18 h 148"/>
              <a:gd name="T6" fmla="*/ 124 w 150"/>
              <a:gd name="T7" fmla="*/ 18 h 148"/>
              <a:gd name="T8" fmla="*/ 144 w 150"/>
              <a:gd name="T9" fmla="*/ 0 h 148"/>
              <a:gd name="T10" fmla="*/ 0 w 150"/>
              <a:gd name="T11" fmla="*/ 0 h 148"/>
              <a:gd name="T12" fmla="*/ 0 w 150"/>
              <a:gd name="T13" fmla="*/ 148 h 148"/>
              <a:gd name="T14" fmla="*/ 150 w 150"/>
              <a:gd name="T15" fmla="*/ 148 h 148"/>
              <a:gd name="T16" fmla="*/ 150 w 150"/>
              <a:gd name="T17" fmla="*/ 55 h 148"/>
              <a:gd name="T18" fmla="*/ 132 w 150"/>
              <a:gd name="T19" fmla="*/ 73 h 148"/>
              <a:gd name="T20" fmla="*/ 132 w 150"/>
              <a:gd name="T21" fmla="*/ 13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" h="148">
                <a:moveTo>
                  <a:pt x="132" y="131"/>
                </a:moveTo>
                <a:lnTo>
                  <a:pt x="18" y="131"/>
                </a:lnTo>
                <a:lnTo>
                  <a:pt x="18" y="18"/>
                </a:lnTo>
                <a:lnTo>
                  <a:pt x="124" y="18"/>
                </a:lnTo>
                <a:lnTo>
                  <a:pt x="144" y="0"/>
                </a:lnTo>
                <a:lnTo>
                  <a:pt x="0" y="0"/>
                </a:lnTo>
                <a:lnTo>
                  <a:pt x="0" y="148"/>
                </a:lnTo>
                <a:lnTo>
                  <a:pt x="150" y="148"/>
                </a:lnTo>
                <a:lnTo>
                  <a:pt x="150" y="55"/>
                </a:lnTo>
                <a:lnTo>
                  <a:pt x="132" y="73"/>
                </a:lnTo>
                <a:lnTo>
                  <a:pt x="132" y="1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19" name="Freeform 49"/>
          <p:cNvSpPr/>
          <p:nvPr/>
        </p:nvSpPr>
        <p:spPr bwMode="auto">
          <a:xfrm>
            <a:off x="2956341" y="3348497"/>
            <a:ext cx="197057" cy="281510"/>
          </a:xfrm>
          <a:custGeom>
            <a:avLst/>
            <a:gdLst>
              <a:gd name="T0" fmla="*/ 42 w 59"/>
              <a:gd name="T1" fmla="*/ 49 h 84"/>
              <a:gd name="T2" fmla="*/ 43 w 59"/>
              <a:gd name="T3" fmla="*/ 40 h 84"/>
              <a:gd name="T4" fmla="*/ 31 w 59"/>
              <a:gd name="T5" fmla="*/ 4 h 84"/>
              <a:gd name="T6" fmla="*/ 26 w 59"/>
              <a:gd name="T7" fmla="*/ 1 h 84"/>
              <a:gd name="T8" fmla="*/ 11 w 59"/>
              <a:gd name="T9" fmla="*/ 6 h 84"/>
              <a:gd name="T10" fmla="*/ 4 w 59"/>
              <a:gd name="T11" fmla="*/ 22 h 84"/>
              <a:gd name="T12" fmla="*/ 9 w 59"/>
              <a:gd name="T13" fmla="*/ 37 h 84"/>
              <a:gd name="T14" fmla="*/ 24 w 59"/>
              <a:gd name="T15" fmla="*/ 46 h 84"/>
              <a:gd name="T16" fmla="*/ 31 w 59"/>
              <a:gd name="T17" fmla="*/ 52 h 84"/>
              <a:gd name="T18" fmla="*/ 40 w 59"/>
              <a:gd name="T19" fmla="*/ 80 h 84"/>
              <a:gd name="T20" fmla="*/ 45 w 59"/>
              <a:gd name="T21" fmla="*/ 83 h 84"/>
              <a:gd name="T22" fmla="*/ 48 w 59"/>
              <a:gd name="T23" fmla="*/ 69 h 84"/>
              <a:gd name="T24" fmla="*/ 42 w 59"/>
              <a:gd name="T2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84">
                <a:moveTo>
                  <a:pt x="42" y="49"/>
                </a:moveTo>
                <a:cubicBezTo>
                  <a:pt x="42" y="49"/>
                  <a:pt x="44" y="42"/>
                  <a:pt x="43" y="40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0" y="0"/>
                  <a:pt x="26" y="1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0" y="11"/>
                  <a:pt x="4" y="22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3" y="50"/>
                  <a:pt x="24" y="46"/>
                </a:cubicBezTo>
                <a:cubicBezTo>
                  <a:pt x="24" y="46"/>
                  <a:pt x="29" y="45"/>
                  <a:pt x="31" y="5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0"/>
                  <a:pt x="41" y="84"/>
                  <a:pt x="45" y="83"/>
                </a:cubicBezTo>
                <a:cubicBezTo>
                  <a:pt x="45" y="83"/>
                  <a:pt x="59" y="80"/>
                  <a:pt x="48" y="69"/>
                </a:cubicBezTo>
                <a:cubicBezTo>
                  <a:pt x="51" y="63"/>
                  <a:pt x="42" y="58"/>
                  <a:pt x="4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20" name="Freeform 50"/>
          <p:cNvSpPr/>
          <p:nvPr/>
        </p:nvSpPr>
        <p:spPr bwMode="auto">
          <a:xfrm>
            <a:off x="3066131" y="3176776"/>
            <a:ext cx="275880" cy="318108"/>
          </a:xfrm>
          <a:custGeom>
            <a:avLst/>
            <a:gdLst>
              <a:gd name="T0" fmla="*/ 69 w 82"/>
              <a:gd name="T1" fmla="*/ 59 h 95"/>
              <a:gd name="T2" fmla="*/ 72 w 82"/>
              <a:gd name="T3" fmla="*/ 46 h 95"/>
              <a:gd name="T4" fmla="*/ 62 w 82"/>
              <a:gd name="T5" fmla="*/ 37 h 95"/>
              <a:gd name="T6" fmla="*/ 51 w 82"/>
              <a:gd name="T7" fmla="*/ 5 h 95"/>
              <a:gd name="T8" fmla="*/ 48 w 82"/>
              <a:gd name="T9" fmla="*/ 6 h 95"/>
              <a:gd name="T10" fmla="*/ 4 w 82"/>
              <a:gd name="T11" fmla="*/ 48 h 95"/>
              <a:gd name="T12" fmla="*/ 2 w 82"/>
              <a:gd name="T13" fmla="*/ 53 h 95"/>
              <a:gd name="T14" fmla="*/ 12 w 82"/>
              <a:gd name="T15" fmla="*/ 83 h 95"/>
              <a:gd name="T16" fmla="*/ 17 w 82"/>
              <a:gd name="T17" fmla="*/ 86 h 95"/>
              <a:gd name="T18" fmla="*/ 78 w 82"/>
              <a:gd name="T19" fmla="*/ 92 h 95"/>
              <a:gd name="T20" fmla="*/ 80 w 82"/>
              <a:gd name="T21" fmla="*/ 91 h 95"/>
              <a:gd name="T22" fmla="*/ 69 w 82"/>
              <a:gd name="T23" fmla="*/ 5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95">
                <a:moveTo>
                  <a:pt x="69" y="59"/>
                </a:moveTo>
                <a:cubicBezTo>
                  <a:pt x="73" y="56"/>
                  <a:pt x="74" y="51"/>
                  <a:pt x="72" y="46"/>
                </a:cubicBezTo>
                <a:cubicBezTo>
                  <a:pt x="71" y="41"/>
                  <a:pt x="67" y="38"/>
                  <a:pt x="62" y="37"/>
                </a:cubicBezTo>
                <a:cubicBezTo>
                  <a:pt x="51" y="5"/>
                  <a:pt x="51" y="5"/>
                  <a:pt x="51" y="5"/>
                </a:cubicBezTo>
                <a:cubicBezTo>
                  <a:pt x="50" y="0"/>
                  <a:pt x="48" y="6"/>
                  <a:pt x="48" y="6"/>
                </a:cubicBezTo>
                <a:cubicBezTo>
                  <a:pt x="40" y="38"/>
                  <a:pt x="4" y="48"/>
                  <a:pt x="4" y="48"/>
                </a:cubicBezTo>
                <a:cubicBezTo>
                  <a:pt x="0" y="49"/>
                  <a:pt x="2" y="53"/>
                  <a:pt x="2" y="53"/>
                </a:cubicBezTo>
                <a:cubicBezTo>
                  <a:pt x="12" y="83"/>
                  <a:pt x="12" y="83"/>
                  <a:pt x="12" y="83"/>
                </a:cubicBezTo>
                <a:cubicBezTo>
                  <a:pt x="13" y="87"/>
                  <a:pt x="17" y="86"/>
                  <a:pt x="17" y="86"/>
                </a:cubicBezTo>
                <a:cubicBezTo>
                  <a:pt x="56" y="72"/>
                  <a:pt x="78" y="92"/>
                  <a:pt x="78" y="92"/>
                </a:cubicBezTo>
                <a:cubicBezTo>
                  <a:pt x="78" y="92"/>
                  <a:pt x="82" y="95"/>
                  <a:pt x="80" y="91"/>
                </a:cubicBezTo>
                <a:lnTo>
                  <a:pt x="69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21" name="Freeform 51"/>
          <p:cNvSpPr/>
          <p:nvPr/>
        </p:nvSpPr>
        <p:spPr bwMode="auto">
          <a:xfrm>
            <a:off x="3302600" y="3241523"/>
            <a:ext cx="42227" cy="53488"/>
          </a:xfrm>
          <a:custGeom>
            <a:avLst/>
            <a:gdLst>
              <a:gd name="T0" fmla="*/ 15 w 15"/>
              <a:gd name="T1" fmla="*/ 1 h 19"/>
              <a:gd name="T2" fmla="*/ 13 w 15"/>
              <a:gd name="T3" fmla="*/ 0 h 19"/>
              <a:gd name="T4" fmla="*/ 0 w 15"/>
              <a:gd name="T5" fmla="*/ 18 h 19"/>
              <a:gd name="T6" fmla="*/ 2 w 15"/>
              <a:gd name="T7" fmla="*/ 19 h 19"/>
              <a:gd name="T8" fmla="*/ 15 w 15"/>
              <a:gd name="T9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9">
                <a:moveTo>
                  <a:pt x="15" y="1"/>
                </a:moveTo>
                <a:lnTo>
                  <a:pt x="13" y="0"/>
                </a:lnTo>
                <a:lnTo>
                  <a:pt x="0" y="18"/>
                </a:lnTo>
                <a:lnTo>
                  <a:pt x="2" y="19"/>
                </a:lnTo>
                <a:lnTo>
                  <a:pt x="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22" name="Freeform 52"/>
          <p:cNvSpPr/>
          <p:nvPr/>
        </p:nvSpPr>
        <p:spPr bwMode="auto">
          <a:xfrm>
            <a:off x="3325121" y="3365387"/>
            <a:ext cx="59118" cy="39411"/>
          </a:xfrm>
          <a:custGeom>
            <a:avLst/>
            <a:gdLst>
              <a:gd name="T0" fmla="*/ 0 w 21"/>
              <a:gd name="T1" fmla="*/ 3 h 14"/>
              <a:gd name="T2" fmla="*/ 19 w 21"/>
              <a:gd name="T3" fmla="*/ 14 h 14"/>
              <a:gd name="T4" fmla="*/ 21 w 21"/>
              <a:gd name="T5" fmla="*/ 12 h 14"/>
              <a:gd name="T6" fmla="*/ 1 w 21"/>
              <a:gd name="T7" fmla="*/ 0 h 14"/>
              <a:gd name="T8" fmla="*/ 0 w 21"/>
              <a:gd name="T9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14">
                <a:moveTo>
                  <a:pt x="0" y="3"/>
                </a:moveTo>
                <a:lnTo>
                  <a:pt x="19" y="14"/>
                </a:lnTo>
                <a:lnTo>
                  <a:pt x="21" y="12"/>
                </a:lnTo>
                <a:lnTo>
                  <a:pt x="1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23" name="Freeform 53"/>
          <p:cNvSpPr/>
          <p:nvPr/>
        </p:nvSpPr>
        <p:spPr bwMode="auto">
          <a:xfrm>
            <a:off x="3322305" y="3306271"/>
            <a:ext cx="64748" cy="25337"/>
          </a:xfrm>
          <a:custGeom>
            <a:avLst/>
            <a:gdLst>
              <a:gd name="T0" fmla="*/ 1 w 23"/>
              <a:gd name="T1" fmla="*/ 9 h 9"/>
              <a:gd name="T2" fmla="*/ 23 w 23"/>
              <a:gd name="T3" fmla="*/ 3 h 9"/>
              <a:gd name="T4" fmla="*/ 22 w 23"/>
              <a:gd name="T5" fmla="*/ 0 h 9"/>
              <a:gd name="T6" fmla="*/ 0 w 23"/>
              <a:gd name="T7" fmla="*/ 6 h 9"/>
              <a:gd name="T8" fmla="*/ 1 w 23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9">
                <a:moveTo>
                  <a:pt x="1" y="9"/>
                </a:moveTo>
                <a:lnTo>
                  <a:pt x="23" y="3"/>
                </a:lnTo>
                <a:lnTo>
                  <a:pt x="22" y="0"/>
                </a:lnTo>
                <a:lnTo>
                  <a:pt x="0" y="6"/>
                </a:lnTo>
                <a:lnTo>
                  <a:pt x="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24" name="Freeform 61"/>
          <p:cNvSpPr>
            <a:spLocks noEditPoints="1"/>
          </p:cNvSpPr>
          <p:nvPr/>
        </p:nvSpPr>
        <p:spPr bwMode="auto">
          <a:xfrm>
            <a:off x="3686175" y="3654425"/>
            <a:ext cx="327025" cy="382588"/>
          </a:xfrm>
          <a:custGeom>
            <a:avLst/>
            <a:gdLst>
              <a:gd name="T0" fmla="*/ 300972 w 110"/>
              <a:gd name="T1" fmla="*/ 0 h 128"/>
              <a:gd name="T2" fmla="*/ 26819 w 110"/>
              <a:gd name="T3" fmla="*/ 0 h 128"/>
              <a:gd name="T4" fmla="*/ 0 w 110"/>
              <a:gd name="T5" fmla="*/ 26918 h 128"/>
              <a:gd name="T6" fmla="*/ 0 w 110"/>
              <a:gd name="T7" fmla="*/ 355921 h 128"/>
              <a:gd name="T8" fmla="*/ 26819 w 110"/>
              <a:gd name="T9" fmla="*/ 382839 h 128"/>
              <a:gd name="T10" fmla="*/ 300972 w 110"/>
              <a:gd name="T11" fmla="*/ 382839 h 128"/>
              <a:gd name="T12" fmla="*/ 327791 w 110"/>
              <a:gd name="T13" fmla="*/ 355921 h 128"/>
              <a:gd name="T14" fmla="*/ 327791 w 110"/>
              <a:gd name="T15" fmla="*/ 26918 h 128"/>
              <a:gd name="T16" fmla="*/ 300972 w 110"/>
              <a:gd name="T17" fmla="*/ 0 h 128"/>
              <a:gd name="T18" fmla="*/ 300972 w 110"/>
              <a:gd name="T19" fmla="*/ 326011 h 128"/>
              <a:gd name="T20" fmla="*/ 26819 w 110"/>
              <a:gd name="T21" fmla="*/ 326011 h 128"/>
              <a:gd name="T22" fmla="*/ 26819 w 110"/>
              <a:gd name="T23" fmla="*/ 32900 h 128"/>
              <a:gd name="T24" fmla="*/ 300972 w 110"/>
              <a:gd name="T25" fmla="*/ 32900 h 128"/>
              <a:gd name="T26" fmla="*/ 300972 w 110"/>
              <a:gd name="T27" fmla="*/ 326011 h 128"/>
              <a:gd name="T28" fmla="*/ 199655 w 110"/>
              <a:gd name="T29" fmla="*/ 361902 h 128"/>
              <a:gd name="T30" fmla="*/ 125157 w 110"/>
              <a:gd name="T31" fmla="*/ 361902 h 128"/>
              <a:gd name="T32" fmla="*/ 125157 w 110"/>
              <a:gd name="T33" fmla="*/ 352930 h 128"/>
              <a:gd name="T34" fmla="*/ 199655 w 110"/>
              <a:gd name="T35" fmla="*/ 352930 h 128"/>
              <a:gd name="T36" fmla="*/ 199655 w 110"/>
              <a:gd name="T37" fmla="*/ 361902 h 1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0" h="128">
                <a:moveTo>
                  <a:pt x="10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4"/>
                  <a:pt x="4" y="128"/>
                  <a:pt x="9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6" y="128"/>
                  <a:pt x="110" y="124"/>
                  <a:pt x="110" y="119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close/>
                <a:moveTo>
                  <a:pt x="101" y="109"/>
                </a:moveTo>
                <a:cubicBezTo>
                  <a:pt x="9" y="109"/>
                  <a:pt x="9" y="109"/>
                  <a:pt x="9" y="109"/>
                </a:cubicBezTo>
                <a:cubicBezTo>
                  <a:pt x="9" y="11"/>
                  <a:pt x="9" y="11"/>
                  <a:pt x="9" y="11"/>
                </a:cubicBezTo>
                <a:cubicBezTo>
                  <a:pt x="101" y="11"/>
                  <a:pt x="101" y="11"/>
                  <a:pt x="101" y="11"/>
                </a:cubicBezTo>
                <a:lnTo>
                  <a:pt x="101" y="109"/>
                </a:lnTo>
                <a:close/>
                <a:moveTo>
                  <a:pt x="67" y="121"/>
                </a:moveTo>
                <a:cubicBezTo>
                  <a:pt x="42" y="121"/>
                  <a:pt x="42" y="121"/>
                  <a:pt x="42" y="121"/>
                </a:cubicBezTo>
                <a:cubicBezTo>
                  <a:pt x="42" y="118"/>
                  <a:pt x="42" y="118"/>
                  <a:pt x="42" y="118"/>
                </a:cubicBezTo>
                <a:cubicBezTo>
                  <a:pt x="67" y="118"/>
                  <a:pt x="67" y="118"/>
                  <a:pt x="67" y="118"/>
                </a:cubicBezTo>
                <a:lnTo>
                  <a:pt x="67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 rot="5400000">
            <a:off x="-1584327" y="1565275"/>
            <a:ext cx="4547507" cy="1378857"/>
          </a:xfrm>
          <a:prstGeom prst="rtTriangl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H="1">
            <a:off x="-1301299" y="3611788"/>
            <a:ext cx="4547507" cy="1944916"/>
          </a:xfrm>
          <a:prstGeom prst="rtTriangl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5994398" y="-19050"/>
            <a:ext cx="6197601" cy="6877050"/>
          </a:xfrm>
          <a:custGeom>
            <a:avLst/>
            <a:gdLst>
              <a:gd name="connsiteX0" fmla="*/ 0 w 6197601"/>
              <a:gd name="connsiteY0" fmla="*/ 0 h 6877050"/>
              <a:gd name="connsiteX1" fmla="*/ 6197601 w 6197601"/>
              <a:gd name="connsiteY1" fmla="*/ 0 h 6877050"/>
              <a:gd name="connsiteX2" fmla="*/ 6197601 w 6197601"/>
              <a:gd name="connsiteY2" fmla="*/ 6877050 h 6877050"/>
              <a:gd name="connsiteX3" fmla="*/ 0 w 6197601"/>
              <a:gd name="connsiteY3" fmla="*/ 6877050 h 6877050"/>
              <a:gd name="connsiteX4" fmla="*/ 0 w 6197601"/>
              <a:gd name="connsiteY4" fmla="*/ 3960458 h 6877050"/>
              <a:gd name="connsiteX5" fmla="*/ 899885 w 6197601"/>
              <a:gd name="connsiteY5" fmla="*/ 3438525 h 6877050"/>
              <a:gd name="connsiteX6" fmla="*/ 0 w 6197601"/>
              <a:gd name="connsiteY6" fmla="*/ 2916592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7601" h="6877050">
                <a:moveTo>
                  <a:pt x="0" y="0"/>
                </a:moveTo>
                <a:lnTo>
                  <a:pt x="6197601" y="0"/>
                </a:lnTo>
                <a:lnTo>
                  <a:pt x="6197601" y="6877050"/>
                </a:lnTo>
                <a:lnTo>
                  <a:pt x="0" y="6877050"/>
                </a:lnTo>
                <a:lnTo>
                  <a:pt x="0" y="3960458"/>
                </a:lnTo>
                <a:lnTo>
                  <a:pt x="899885" y="3438525"/>
                </a:lnTo>
                <a:lnTo>
                  <a:pt x="0" y="2916592"/>
                </a:lnTo>
                <a:close/>
              </a:path>
            </a:pathLst>
          </a:custGeom>
          <a:solidFill>
            <a:srgbClr val="FCFCFC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225142" y="0"/>
            <a:ext cx="116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720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94397" y="369331"/>
            <a:ext cx="190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8DDEE8"/>
                </a:solidFill>
              </a:rPr>
              <a:t>O</a:t>
            </a:r>
            <a:r>
              <a:rPr lang="en-US" altLang="zh-CN" sz="2400" dirty="0">
                <a:solidFill>
                  <a:srgbClr val="8DDEE8"/>
                </a:solidFill>
              </a:rPr>
              <a:t>N</a:t>
            </a:r>
            <a:r>
              <a:rPr lang="en-US" altLang="zh-CN" sz="3200" dirty="0">
                <a:solidFill>
                  <a:srgbClr val="8DDEE8"/>
                </a:solidFill>
              </a:rPr>
              <a:t>T</a:t>
            </a:r>
            <a:r>
              <a:rPr lang="en-US" altLang="zh-CN" sz="2400" dirty="0">
                <a:solidFill>
                  <a:srgbClr val="8DDEE8"/>
                </a:solidFill>
              </a:rPr>
              <a:t>ENTS</a:t>
            </a:r>
            <a:endParaRPr lang="zh-CN" altLang="en-US" sz="2400" dirty="0">
              <a:solidFill>
                <a:srgbClr val="8DDEE8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916050" y="1323437"/>
            <a:ext cx="972457" cy="972457"/>
          </a:xfrm>
          <a:prstGeom prst="ellipse">
            <a:avLst/>
          </a:prstGeom>
          <a:solidFill>
            <a:srgbClr val="B2E8EF"/>
          </a:solidFill>
          <a:ln>
            <a:solidFill>
              <a:srgbClr val="8D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916050" y="2681945"/>
            <a:ext cx="972457" cy="972457"/>
          </a:xfrm>
          <a:prstGeom prst="ellipse">
            <a:avLst/>
          </a:prstGeom>
          <a:solidFill>
            <a:srgbClr val="B2E8EF"/>
          </a:solidFill>
          <a:ln>
            <a:solidFill>
              <a:srgbClr val="8D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916050" y="4040453"/>
            <a:ext cx="972457" cy="972457"/>
          </a:xfrm>
          <a:prstGeom prst="ellipse">
            <a:avLst/>
          </a:prstGeom>
          <a:solidFill>
            <a:srgbClr val="B2E8EF"/>
          </a:solidFill>
          <a:ln>
            <a:solidFill>
              <a:srgbClr val="8D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916050" y="5398961"/>
            <a:ext cx="972457" cy="972457"/>
          </a:xfrm>
          <a:prstGeom prst="ellipse">
            <a:avLst/>
          </a:prstGeom>
          <a:solidFill>
            <a:srgbClr val="B2E8EF"/>
          </a:solidFill>
          <a:ln>
            <a:solidFill>
              <a:srgbClr val="8D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097478" y="1394167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CFCFC"/>
                </a:solidFill>
              </a:rPr>
              <a:t>1</a:t>
            </a:r>
            <a:endParaRPr lang="zh-CN" altLang="en-US" sz="4800" b="1" dirty="0">
              <a:solidFill>
                <a:srgbClr val="FCFCFC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97478" y="2752675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CFCFC"/>
                </a:solidFill>
              </a:rPr>
              <a:t>2</a:t>
            </a:r>
            <a:endParaRPr lang="zh-CN" altLang="en-US" sz="4800" b="1" dirty="0">
              <a:solidFill>
                <a:srgbClr val="FCFCFC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97478" y="411118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CFCFC"/>
                </a:solidFill>
              </a:rPr>
              <a:t>3</a:t>
            </a:r>
            <a:endParaRPr lang="zh-CN" altLang="en-US" sz="4800" b="1" dirty="0">
              <a:solidFill>
                <a:srgbClr val="FCFCFC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97478" y="546968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CFCFC"/>
                </a:solidFill>
              </a:rPr>
              <a:t>4</a:t>
            </a:r>
            <a:endParaRPr lang="zh-CN" altLang="en-US" sz="4800" b="1" dirty="0">
              <a:solidFill>
                <a:srgbClr val="FCFCFC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69935" y="1548055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824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 b="1" dirty="0">
              <a:solidFill>
                <a:srgbClr val="2824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69923" y="290656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824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 b="1" dirty="0">
              <a:solidFill>
                <a:srgbClr val="2824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69911" y="426507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824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 b="1" dirty="0">
              <a:solidFill>
                <a:srgbClr val="2824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69899" y="562357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824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 b="1" dirty="0">
              <a:solidFill>
                <a:srgbClr val="2824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Arc 12"/>
          <p:cNvSpPr/>
          <p:nvPr/>
        </p:nvSpPr>
        <p:spPr bwMode="auto">
          <a:xfrm>
            <a:off x="5327399" y="2120570"/>
            <a:ext cx="656456" cy="656457"/>
          </a:xfrm>
          <a:prstGeom prst="arc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38" name="Straight Connector 13"/>
          <p:cNvCxnSpPr>
            <a:stCxn id="37" idx="2"/>
          </p:cNvCxnSpPr>
          <p:nvPr/>
        </p:nvCxnSpPr>
        <p:spPr bwMode="auto">
          <a:xfrm flipH="1">
            <a:off x="5983855" y="2448798"/>
            <a:ext cx="0" cy="4409202"/>
          </a:xfrm>
          <a:prstGeom prst="line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</p:cxnSp>
      <p:cxnSp>
        <p:nvCxnSpPr>
          <p:cNvPr id="39" name="Straight Connector 14"/>
          <p:cNvCxnSpPr/>
          <p:nvPr/>
        </p:nvCxnSpPr>
        <p:spPr bwMode="auto">
          <a:xfrm flipH="1">
            <a:off x="4209599" y="2120570"/>
            <a:ext cx="1460616" cy="0"/>
          </a:xfrm>
          <a:prstGeom prst="line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</p:cxnSp>
      <p:sp>
        <p:nvSpPr>
          <p:cNvPr id="40" name="Arc 16"/>
          <p:cNvSpPr/>
          <p:nvPr/>
        </p:nvSpPr>
        <p:spPr bwMode="auto">
          <a:xfrm flipH="1">
            <a:off x="6085971" y="3816417"/>
            <a:ext cx="656457" cy="656457"/>
          </a:xfrm>
          <a:prstGeom prst="arc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41" name="Straight Connector 17"/>
          <p:cNvCxnSpPr>
            <a:stCxn id="40" idx="2"/>
          </p:cNvCxnSpPr>
          <p:nvPr/>
        </p:nvCxnSpPr>
        <p:spPr bwMode="auto">
          <a:xfrm flipH="1">
            <a:off x="6085971" y="4144646"/>
            <a:ext cx="0" cy="2713354"/>
          </a:xfrm>
          <a:prstGeom prst="line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</p:cxnSp>
      <p:cxnSp>
        <p:nvCxnSpPr>
          <p:cNvPr id="42" name="Straight Connector 18"/>
          <p:cNvCxnSpPr/>
          <p:nvPr/>
        </p:nvCxnSpPr>
        <p:spPr bwMode="auto">
          <a:xfrm>
            <a:off x="6399612" y="3816417"/>
            <a:ext cx="2111602" cy="0"/>
          </a:xfrm>
          <a:prstGeom prst="line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</p:cxnSp>
      <p:cxnSp>
        <p:nvCxnSpPr>
          <p:cNvPr id="43" name="Straight Connector 21"/>
          <p:cNvCxnSpPr>
            <a:stCxn id="45" idx="2"/>
          </p:cNvCxnSpPr>
          <p:nvPr/>
        </p:nvCxnSpPr>
        <p:spPr bwMode="auto">
          <a:xfrm flipH="1">
            <a:off x="5856211" y="5410149"/>
            <a:ext cx="0" cy="1447851"/>
          </a:xfrm>
          <a:prstGeom prst="line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</p:cxnSp>
      <p:cxnSp>
        <p:nvCxnSpPr>
          <p:cNvPr id="44" name="Straight Connector 22"/>
          <p:cNvCxnSpPr/>
          <p:nvPr/>
        </p:nvCxnSpPr>
        <p:spPr bwMode="auto">
          <a:xfrm flipH="1">
            <a:off x="4581591" y="5081920"/>
            <a:ext cx="960979" cy="0"/>
          </a:xfrm>
          <a:prstGeom prst="line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</p:cxnSp>
      <p:sp>
        <p:nvSpPr>
          <p:cNvPr id="45" name="Arc 20"/>
          <p:cNvSpPr/>
          <p:nvPr/>
        </p:nvSpPr>
        <p:spPr bwMode="auto">
          <a:xfrm>
            <a:off x="5199754" y="5081920"/>
            <a:ext cx="656457" cy="656457"/>
          </a:xfrm>
          <a:prstGeom prst="arc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6" name="Arc 24"/>
          <p:cNvSpPr/>
          <p:nvPr/>
        </p:nvSpPr>
        <p:spPr bwMode="auto">
          <a:xfrm>
            <a:off x="5097638" y="3665066"/>
            <a:ext cx="656457" cy="656457"/>
          </a:xfrm>
          <a:prstGeom prst="arc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47" name="Straight Connector 25"/>
          <p:cNvCxnSpPr>
            <a:stCxn id="46" idx="2"/>
          </p:cNvCxnSpPr>
          <p:nvPr/>
        </p:nvCxnSpPr>
        <p:spPr bwMode="auto">
          <a:xfrm flipH="1">
            <a:off x="5754095" y="3993295"/>
            <a:ext cx="0" cy="2864705"/>
          </a:xfrm>
          <a:prstGeom prst="line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</p:cxnSp>
      <p:cxnSp>
        <p:nvCxnSpPr>
          <p:cNvPr id="48" name="Straight Connector 26"/>
          <p:cNvCxnSpPr/>
          <p:nvPr/>
        </p:nvCxnSpPr>
        <p:spPr bwMode="auto">
          <a:xfrm flipH="1">
            <a:off x="3757373" y="3665066"/>
            <a:ext cx="1683081" cy="0"/>
          </a:xfrm>
          <a:prstGeom prst="line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</p:cxnSp>
      <p:sp>
        <p:nvSpPr>
          <p:cNvPr id="49" name="Arc 28"/>
          <p:cNvSpPr/>
          <p:nvPr/>
        </p:nvSpPr>
        <p:spPr bwMode="auto">
          <a:xfrm flipH="1">
            <a:off x="6313908" y="5056391"/>
            <a:ext cx="656457" cy="656457"/>
          </a:xfrm>
          <a:prstGeom prst="arc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50" name="Straight Connector 29"/>
          <p:cNvCxnSpPr>
            <a:stCxn id="49" idx="2"/>
          </p:cNvCxnSpPr>
          <p:nvPr/>
        </p:nvCxnSpPr>
        <p:spPr bwMode="auto">
          <a:xfrm flipH="1">
            <a:off x="6313908" y="5384619"/>
            <a:ext cx="0" cy="1473381"/>
          </a:xfrm>
          <a:prstGeom prst="line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</p:cxnSp>
      <p:cxnSp>
        <p:nvCxnSpPr>
          <p:cNvPr id="51" name="Straight Connector 30"/>
          <p:cNvCxnSpPr/>
          <p:nvPr/>
        </p:nvCxnSpPr>
        <p:spPr bwMode="auto">
          <a:xfrm>
            <a:off x="6627549" y="5056391"/>
            <a:ext cx="743984" cy="0"/>
          </a:xfrm>
          <a:prstGeom prst="line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</p:cxnSp>
      <p:sp>
        <p:nvSpPr>
          <p:cNvPr id="52" name="Arc 8"/>
          <p:cNvSpPr/>
          <p:nvPr/>
        </p:nvSpPr>
        <p:spPr bwMode="auto">
          <a:xfrm flipH="1">
            <a:off x="6211792" y="2534502"/>
            <a:ext cx="656457" cy="656457"/>
          </a:xfrm>
          <a:prstGeom prst="arc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53" name="Straight Connector 9"/>
          <p:cNvCxnSpPr>
            <a:stCxn id="52" idx="2"/>
          </p:cNvCxnSpPr>
          <p:nvPr/>
        </p:nvCxnSpPr>
        <p:spPr bwMode="auto">
          <a:xfrm flipH="1">
            <a:off x="6211792" y="2862730"/>
            <a:ext cx="0" cy="3995270"/>
          </a:xfrm>
          <a:prstGeom prst="line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</p:cxnSp>
      <p:cxnSp>
        <p:nvCxnSpPr>
          <p:cNvPr id="54" name="Straight Connector 10"/>
          <p:cNvCxnSpPr/>
          <p:nvPr/>
        </p:nvCxnSpPr>
        <p:spPr bwMode="auto">
          <a:xfrm>
            <a:off x="6525433" y="2534502"/>
            <a:ext cx="960979" cy="0"/>
          </a:xfrm>
          <a:prstGeom prst="line">
            <a:avLst/>
          </a:prstGeom>
          <a:noFill/>
          <a:ln w="63500" cap="flat" cmpd="sng" algn="ctr">
            <a:solidFill>
              <a:srgbClr val="2D74B6"/>
            </a:solidFill>
            <a:prstDash val="solid"/>
            <a:miter lim="800000"/>
          </a:ln>
          <a:effectLst/>
        </p:spPr>
      </p:cxnSp>
      <p:sp>
        <p:nvSpPr>
          <p:cNvPr id="55" name="Rounded Rectangle 54"/>
          <p:cNvSpPr/>
          <p:nvPr/>
        </p:nvSpPr>
        <p:spPr>
          <a:xfrm flipH="1">
            <a:off x="6868249" y="4640635"/>
            <a:ext cx="833335" cy="831512"/>
          </a:xfrm>
          <a:prstGeom prst="roundRect">
            <a:avLst>
              <a:gd name="adj" fmla="val 28820"/>
            </a:avLst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56" name="Text Placeholder 5"/>
          <p:cNvSpPr txBox="1"/>
          <p:nvPr/>
        </p:nvSpPr>
        <p:spPr bwMode="auto">
          <a:xfrm>
            <a:off x="8084517" y="5182211"/>
            <a:ext cx="2458066" cy="53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Placeholder 6"/>
          <p:cNvSpPr txBox="1"/>
          <p:nvPr/>
        </p:nvSpPr>
        <p:spPr bwMode="auto">
          <a:xfrm>
            <a:off x="8075400" y="4835748"/>
            <a:ext cx="2463536" cy="4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 Placeholder 5"/>
          <p:cNvSpPr txBox="1"/>
          <p:nvPr/>
        </p:nvSpPr>
        <p:spPr>
          <a:xfrm>
            <a:off x="9171318" y="4024295"/>
            <a:ext cx="2459890" cy="53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 Placeholder 6"/>
          <p:cNvSpPr txBox="1"/>
          <p:nvPr/>
        </p:nvSpPr>
        <p:spPr bwMode="auto">
          <a:xfrm>
            <a:off x="9164024" y="3677831"/>
            <a:ext cx="2461713" cy="4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r>
              <a:rPr lang="zh-CN" altLang="en-US" sz="1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 Placeholder 5"/>
          <p:cNvSpPr txBox="1"/>
          <p:nvPr/>
        </p:nvSpPr>
        <p:spPr>
          <a:xfrm>
            <a:off x="8095458" y="2696793"/>
            <a:ext cx="2458066" cy="5397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 Placeholder 6"/>
          <p:cNvSpPr txBox="1"/>
          <p:nvPr/>
        </p:nvSpPr>
        <p:spPr bwMode="auto">
          <a:xfrm>
            <a:off x="8086341" y="2350330"/>
            <a:ext cx="2463536" cy="4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r>
              <a:rPr lang="zh-CN" altLang="en-US" sz="1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 Placeholder 5"/>
          <p:cNvSpPr txBox="1"/>
          <p:nvPr/>
        </p:nvSpPr>
        <p:spPr>
          <a:xfrm>
            <a:off x="1040372" y="2368565"/>
            <a:ext cx="2558357" cy="53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 Placeholder 6"/>
          <p:cNvSpPr txBox="1"/>
          <p:nvPr/>
        </p:nvSpPr>
        <p:spPr bwMode="auto">
          <a:xfrm>
            <a:off x="1131546" y="2022101"/>
            <a:ext cx="2463536" cy="4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pPr algn="r"/>
            <a:r>
              <a:rPr lang="zh-CN" altLang="en-US" sz="1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 Placeholder 5"/>
          <p:cNvSpPr txBox="1"/>
          <p:nvPr/>
        </p:nvSpPr>
        <p:spPr>
          <a:xfrm>
            <a:off x="568087" y="3874768"/>
            <a:ext cx="2459890" cy="5397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 Placeholder 6"/>
          <p:cNvSpPr txBox="1"/>
          <p:nvPr/>
        </p:nvSpPr>
        <p:spPr bwMode="auto">
          <a:xfrm>
            <a:off x="560793" y="3528305"/>
            <a:ext cx="2461713" cy="4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pPr algn="r"/>
            <a:r>
              <a:rPr lang="zh-CN" altLang="en-US" sz="1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 Placeholder 5"/>
          <p:cNvSpPr txBox="1"/>
          <p:nvPr/>
        </p:nvSpPr>
        <p:spPr>
          <a:xfrm>
            <a:off x="1454304" y="5231446"/>
            <a:ext cx="2459890" cy="53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 Placeholder 6"/>
          <p:cNvSpPr txBox="1"/>
          <p:nvPr/>
        </p:nvSpPr>
        <p:spPr bwMode="auto">
          <a:xfrm>
            <a:off x="1447010" y="4884983"/>
            <a:ext cx="2461713" cy="4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pPr algn="r"/>
            <a:r>
              <a:rPr lang="zh-CN" altLang="en-US" sz="1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103"/>
          <p:cNvSpPr>
            <a:spLocks noEditPoints="1"/>
          </p:cNvSpPr>
          <p:nvPr/>
        </p:nvSpPr>
        <p:spPr bwMode="auto">
          <a:xfrm>
            <a:off x="7180066" y="4890452"/>
            <a:ext cx="226113" cy="331875"/>
          </a:xfrm>
          <a:custGeom>
            <a:avLst/>
            <a:gdLst>
              <a:gd name="T0" fmla="*/ 37 w 42"/>
              <a:gd name="T1" fmla="*/ 29 h 62"/>
              <a:gd name="T2" fmla="*/ 31 w 42"/>
              <a:gd name="T3" fmla="*/ 41 h 62"/>
              <a:gd name="T4" fmla="*/ 33 w 42"/>
              <a:gd name="T5" fmla="*/ 44 h 62"/>
              <a:gd name="T6" fmla="*/ 32 w 42"/>
              <a:gd name="T7" fmla="*/ 47 h 62"/>
              <a:gd name="T8" fmla="*/ 33 w 42"/>
              <a:gd name="T9" fmla="*/ 49 h 62"/>
              <a:gd name="T10" fmla="*/ 31 w 42"/>
              <a:gd name="T11" fmla="*/ 53 h 62"/>
              <a:gd name="T12" fmla="*/ 31 w 42"/>
              <a:gd name="T13" fmla="*/ 54 h 62"/>
              <a:gd name="T14" fmla="*/ 27 w 42"/>
              <a:gd name="T15" fmla="*/ 58 h 62"/>
              <a:gd name="T16" fmla="*/ 21 w 42"/>
              <a:gd name="T17" fmla="*/ 62 h 62"/>
              <a:gd name="T18" fmla="*/ 15 w 42"/>
              <a:gd name="T19" fmla="*/ 58 h 62"/>
              <a:gd name="T20" fmla="*/ 11 w 42"/>
              <a:gd name="T21" fmla="*/ 54 h 62"/>
              <a:gd name="T22" fmla="*/ 11 w 42"/>
              <a:gd name="T23" fmla="*/ 53 h 62"/>
              <a:gd name="T24" fmla="*/ 9 w 42"/>
              <a:gd name="T25" fmla="*/ 49 h 62"/>
              <a:gd name="T26" fmla="*/ 10 w 42"/>
              <a:gd name="T27" fmla="*/ 47 h 62"/>
              <a:gd name="T28" fmla="*/ 9 w 42"/>
              <a:gd name="T29" fmla="*/ 44 h 62"/>
              <a:gd name="T30" fmla="*/ 11 w 42"/>
              <a:gd name="T31" fmla="*/ 41 h 62"/>
              <a:gd name="T32" fmla="*/ 5 w 42"/>
              <a:gd name="T33" fmla="*/ 29 h 62"/>
              <a:gd name="T34" fmla="*/ 0 w 42"/>
              <a:gd name="T35" fmla="*/ 18 h 62"/>
              <a:gd name="T36" fmla="*/ 21 w 42"/>
              <a:gd name="T37" fmla="*/ 0 h 62"/>
              <a:gd name="T38" fmla="*/ 42 w 42"/>
              <a:gd name="T39" fmla="*/ 18 h 62"/>
              <a:gd name="T40" fmla="*/ 37 w 42"/>
              <a:gd name="T41" fmla="*/ 29 h 62"/>
              <a:gd name="T42" fmla="*/ 21 w 42"/>
              <a:gd name="T43" fmla="*/ 6 h 62"/>
              <a:gd name="T44" fmla="*/ 6 w 42"/>
              <a:gd name="T45" fmla="*/ 18 h 62"/>
              <a:gd name="T46" fmla="*/ 8 w 42"/>
              <a:gd name="T47" fmla="*/ 26 h 62"/>
              <a:gd name="T48" fmla="*/ 11 w 42"/>
              <a:gd name="T49" fmla="*/ 28 h 62"/>
              <a:gd name="T50" fmla="*/ 16 w 42"/>
              <a:gd name="T51" fmla="*/ 40 h 62"/>
              <a:gd name="T52" fmla="*/ 26 w 42"/>
              <a:gd name="T53" fmla="*/ 40 h 62"/>
              <a:gd name="T54" fmla="*/ 31 w 42"/>
              <a:gd name="T55" fmla="*/ 28 h 62"/>
              <a:gd name="T56" fmla="*/ 34 w 42"/>
              <a:gd name="T57" fmla="*/ 26 h 62"/>
              <a:gd name="T58" fmla="*/ 36 w 42"/>
              <a:gd name="T59" fmla="*/ 18 h 62"/>
              <a:gd name="T60" fmla="*/ 21 w 42"/>
              <a:gd name="T61" fmla="*/ 6 h 62"/>
              <a:gd name="T62" fmla="*/ 29 w 42"/>
              <a:gd name="T63" fmla="*/ 20 h 62"/>
              <a:gd name="T64" fmla="*/ 27 w 42"/>
              <a:gd name="T65" fmla="*/ 18 h 62"/>
              <a:gd name="T66" fmla="*/ 21 w 42"/>
              <a:gd name="T67" fmla="*/ 15 h 62"/>
              <a:gd name="T68" fmla="*/ 20 w 42"/>
              <a:gd name="T69" fmla="*/ 13 h 62"/>
              <a:gd name="T70" fmla="*/ 21 w 42"/>
              <a:gd name="T71" fmla="*/ 12 h 62"/>
              <a:gd name="T72" fmla="*/ 30 w 42"/>
              <a:gd name="T73" fmla="*/ 18 h 62"/>
              <a:gd name="T74" fmla="*/ 29 w 42"/>
              <a:gd name="T75" fmla="*/ 20 h 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69" name="Rounded Rectangle 55"/>
          <p:cNvSpPr/>
          <p:nvPr/>
        </p:nvSpPr>
        <p:spPr bwMode="auto">
          <a:xfrm flipH="1">
            <a:off x="4264304" y="4653399"/>
            <a:ext cx="831512" cy="833336"/>
          </a:xfrm>
          <a:prstGeom prst="roundRect">
            <a:avLst>
              <a:gd name="adj" fmla="val 28820"/>
            </a:avLst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70" name="Freeform 36"/>
          <p:cNvSpPr>
            <a:spLocks noEditPoints="1"/>
          </p:cNvSpPr>
          <p:nvPr/>
        </p:nvSpPr>
        <p:spPr bwMode="auto">
          <a:xfrm>
            <a:off x="4551577" y="4943209"/>
            <a:ext cx="233124" cy="253715"/>
          </a:xfrm>
          <a:custGeom>
            <a:avLst/>
            <a:gdLst>
              <a:gd name="T0" fmla="*/ 55 w 59"/>
              <a:gd name="T1" fmla="*/ 64 h 64"/>
              <a:gd name="T2" fmla="*/ 0 w 59"/>
              <a:gd name="T3" fmla="*/ 59 h 64"/>
              <a:gd name="T4" fmla="*/ 4 w 59"/>
              <a:gd name="T5" fmla="*/ 9 h 64"/>
              <a:gd name="T6" fmla="*/ 9 w 59"/>
              <a:gd name="T7" fmla="*/ 5 h 64"/>
              <a:gd name="T8" fmla="*/ 17 w 59"/>
              <a:gd name="T9" fmla="*/ 0 h 64"/>
              <a:gd name="T10" fmla="*/ 23 w 59"/>
              <a:gd name="T11" fmla="*/ 9 h 64"/>
              <a:gd name="T12" fmla="*/ 36 w 59"/>
              <a:gd name="T13" fmla="*/ 5 h 64"/>
              <a:gd name="T14" fmla="*/ 44 w 59"/>
              <a:gd name="T15" fmla="*/ 0 h 64"/>
              <a:gd name="T16" fmla="*/ 50 w 59"/>
              <a:gd name="T17" fmla="*/ 9 h 64"/>
              <a:gd name="T18" fmla="*/ 59 w 59"/>
              <a:gd name="T19" fmla="*/ 13 h 64"/>
              <a:gd name="T20" fmla="*/ 15 w 59"/>
              <a:gd name="T21" fmla="*/ 33 h 64"/>
              <a:gd name="T22" fmla="*/ 4 w 59"/>
              <a:gd name="T23" fmla="*/ 23 h 64"/>
              <a:gd name="T24" fmla="*/ 15 w 59"/>
              <a:gd name="T25" fmla="*/ 33 h 64"/>
              <a:gd name="T26" fmla="*/ 15 w 59"/>
              <a:gd name="T27" fmla="*/ 35 h 64"/>
              <a:gd name="T28" fmla="*/ 4 w 59"/>
              <a:gd name="T29" fmla="*/ 47 h 64"/>
              <a:gd name="T30" fmla="*/ 15 w 59"/>
              <a:gd name="T31" fmla="*/ 59 h 64"/>
              <a:gd name="T32" fmla="*/ 4 w 59"/>
              <a:gd name="T33" fmla="*/ 49 h 64"/>
              <a:gd name="T34" fmla="*/ 15 w 59"/>
              <a:gd name="T35" fmla="*/ 59 h 64"/>
              <a:gd name="T36" fmla="*/ 17 w 59"/>
              <a:gd name="T37" fmla="*/ 4 h 64"/>
              <a:gd name="T38" fmla="*/ 13 w 59"/>
              <a:gd name="T39" fmla="*/ 5 h 64"/>
              <a:gd name="T40" fmla="*/ 15 w 59"/>
              <a:gd name="T41" fmla="*/ 17 h 64"/>
              <a:gd name="T42" fmla="*/ 18 w 59"/>
              <a:gd name="T43" fmla="*/ 16 h 64"/>
              <a:gd name="T44" fmla="*/ 28 w 59"/>
              <a:gd name="T45" fmla="*/ 33 h 64"/>
              <a:gd name="T46" fmla="*/ 17 w 59"/>
              <a:gd name="T47" fmla="*/ 23 h 64"/>
              <a:gd name="T48" fmla="*/ 28 w 59"/>
              <a:gd name="T49" fmla="*/ 33 h 64"/>
              <a:gd name="T50" fmla="*/ 28 w 59"/>
              <a:gd name="T51" fmla="*/ 35 h 64"/>
              <a:gd name="T52" fmla="*/ 17 w 59"/>
              <a:gd name="T53" fmla="*/ 47 h 64"/>
              <a:gd name="T54" fmla="*/ 28 w 59"/>
              <a:gd name="T55" fmla="*/ 59 h 64"/>
              <a:gd name="T56" fmla="*/ 17 w 59"/>
              <a:gd name="T57" fmla="*/ 49 h 64"/>
              <a:gd name="T58" fmla="*/ 28 w 59"/>
              <a:gd name="T59" fmla="*/ 59 h 64"/>
              <a:gd name="T60" fmla="*/ 42 w 59"/>
              <a:gd name="T61" fmla="*/ 23 h 64"/>
              <a:gd name="T62" fmla="*/ 31 w 59"/>
              <a:gd name="T63" fmla="*/ 33 h 64"/>
              <a:gd name="T64" fmla="*/ 42 w 59"/>
              <a:gd name="T65" fmla="*/ 47 h 64"/>
              <a:gd name="T66" fmla="*/ 31 w 59"/>
              <a:gd name="T67" fmla="*/ 35 h 64"/>
              <a:gd name="T68" fmla="*/ 42 w 59"/>
              <a:gd name="T69" fmla="*/ 47 h 64"/>
              <a:gd name="T70" fmla="*/ 42 w 59"/>
              <a:gd name="T71" fmla="*/ 49 h 64"/>
              <a:gd name="T72" fmla="*/ 31 w 59"/>
              <a:gd name="T73" fmla="*/ 59 h 64"/>
              <a:gd name="T74" fmla="*/ 45 w 59"/>
              <a:gd name="T75" fmla="*/ 5 h 64"/>
              <a:gd name="T76" fmla="*/ 42 w 59"/>
              <a:gd name="T77" fmla="*/ 4 h 64"/>
              <a:gd name="T78" fmla="*/ 41 w 59"/>
              <a:gd name="T79" fmla="*/ 16 h 64"/>
              <a:gd name="T80" fmla="*/ 44 w 59"/>
              <a:gd name="T81" fmla="*/ 17 h 64"/>
              <a:gd name="T82" fmla="*/ 45 w 59"/>
              <a:gd name="T83" fmla="*/ 5 h 64"/>
              <a:gd name="T84" fmla="*/ 55 w 59"/>
              <a:gd name="T85" fmla="*/ 23 h 64"/>
              <a:gd name="T86" fmla="*/ 44 w 59"/>
              <a:gd name="T87" fmla="*/ 33 h 64"/>
              <a:gd name="T88" fmla="*/ 55 w 59"/>
              <a:gd name="T89" fmla="*/ 47 h 64"/>
              <a:gd name="T90" fmla="*/ 44 w 59"/>
              <a:gd name="T91" fmla="*/ 35 h 64"/>
              <a:gd name="T92" fmla="*/ 55 w 59"/>
              <a:gd name="T93" fmla="*/ 47 h 64"/>
              <a:gd name="T94" fmla="*/ 55 w 59"/>
              <a:gd name="T95" fmla="*/ 49 h 64"/>
              <a:gd name="T96" fmla="*/ 44 w 59"/>
              <a:gd name="T97" fmla="*/ 59 h 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71" name="Rounded Rectangle 53"/>
          <p:cNvSpPr/>
          <p:nvPr/>
        </p:nvSpPr>
        <p:spPr bwMode="auto">
          <a:xfrm flipH="1">
            <a:off x="8095458" y="3398837"/>
            <a:ext cx="831512" cy="833336"/>
          </a:xfrm>
          <a:prstGeom prst="roundRect">
            <a:avLst>
              <a:gd name="adj" fmla="val 28820"/>
            </a:avLst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72" name="Freeform 135"/>
          <p:cNvSpPr>
            <a:spLocks noEditPoints="1"/>
          </p:cNvSpPr>
          <p:nvPr/>
        </p:nvSpPr>
        <p:spPr bwMode="auto">
          <a:xfrm>
            <a:off x="8367332" y="3690787"/>
            <a:ext cx="287762" cy="270142"/>
          </a:xfrm>
          <a:custGeom>
            <a:avLst/>
            <a:gdLst>
              <a:gd name="T0" fmla="*/ 13 w 73"/>
              <a:gd name="T1" fmla="*/ 39 h 68"/>
              <a:gd name="T2" fmla="*/ 8 w 73"/>
              <a:gd name="T3" fmla="*/ 39 h 68"/>
              <a:gd name="T4" fmla="*/ 0 w 73"/>
              <a:gd name="T5" fmla="*/ 33 h 68"/>
              <a:gd name="T6" fmla="*/ 5 w 73"/>
              <a:gd name="T7" fmla="*/ 19 h 68"/>
              <a:gd name="T8" fmla="*/ 15 w 73"/>
              <a:gd name="T9" fmla="*/ 22 h 68"/>
              <a:gd name="T10" fmla="*/ 20 w 73"/>
              <a:gd name="T11" fmla="*/ 21 h 68"/>
              <a:gd name="T12" fmla="*/ 20 w 73"/>
              <a:gd name="T13" fmla="*/ 24 h 68"/>
              <a:gd name="T14" fmla="*/ 23 w 73"/>
              <a:gd name="T15" fmla="*/ 34 h 68"/>
              <a:gd name="T16" fmla="*/ 13 w 73"/>
              <a:gd name="T17" fmla="*/ 39 h 68"/>
              <a:gd name="T18" fmla="*/ 15 w 73"/>
              <a:gd name="T19" fmla="*/ 19 h 68"/>
              <a:gd name="T20" fmla="*/ 5 w 73"/>
              <a:gd name="T21" fmla="*/ 9 h 68"/>
              <a:gd name="T22" fmla="*/ 15 w 73"/>
              <a:gd name="T23" fmla="*/ 0 h 68"/>
              <a:gd name="T24" fmla="*/ 25 w 73"/>
              <a:gd name="T25" fmla="*/ 9 h 68"/>
              <a:gd name="T26" fmla="*/ 15 w 73"/>
              <a:gd name="T27" fmla="*/ 19 h 68"/>
              <a:gd name="T28" fmla="*/ 53 w 73"/>
              <a:gd name="T29" fmla="*/ 68 h 68"/>
              <a:gd name="T30" fmla="*/ 20 w 73"/>
              <a:gd name="T31" fmla="*/ 68 h 68"/>
              <a:gd name="T32" fmla="*/ 10 w 73"/>
              <a:gd name="T33" fmla="*/ 58 h 68"/>
              <a:gd name="T34" fmla="*/ 23 w 73"/>
              <a:gd name="T35" fmla="*/ 36 h 68"/>
              <a:gd name="T36" fmla="*/ 37 w 73"/>
              <a:gd name="T37" fmla="*/ 41 h 68"/>
              <a:gd name="T38" fmla="*/ 50 w 73"/>
              <a:gd name="T39" fmla="*/ 36 h 68"/>
              <a:gd name="T40" fmla="*/ 64 w 73"/>
              <a:gd name="T41" fmla="*/ 58 h 68"/>
              <a:gd name="T42" fmla="*/ 53 w 73"/>
              <a:gd name="T43" fmla="*/ 68 h 68"/>
              <a:gd name="T44" fmla="*/ 37 w 73"/>
              <a:gd name="T45" fmla="*/ 39 h 68"/>
              <a:gd name="T46" fmla="*/ 22 w 73"/>
              <a:gd name="T47" fmla="*/ 24 h 68"/>
              <a:gd name="T48" fmla="*/ 37 w 73"/>
              <a:gd name="T49" fmla="*/ 9 h 68"/>
              <a:gd name="T50" fmla="*/ 51 w 73"/>
              <a:gd name="T51" fmla="*/ 24 h 68"/>
              <a:gd name="T52" fmla="*/ 37 w 73"/>
              <a:gd name="T53" fmla="*/ 39 h 68"/>
              <a:gd name="T54" fmla="*/ 59 w 73"/>
              <a:gd name="T55" fmla="*/ 19 h 68"/>
              <a:gd name="T56" fmla="*/ 49 w 73"/>
              <a:gd name="T57" fmla="*/ 9 h 68"/>
              <a:gd name="T58" fmla="*/ 59 w 73"/>
              <a:gd name="T59" fmla="*/ 0 h 68"/>
              <a:gd name="T60" fmla="*/ 68 w 73"/>
              <a:gd name="T61" fmla="*/ 9 h 68"/>
              <a:gd name="T62" fmla="*/ 59 w 73"/>
              <a:gd name="T63" fmla="*/ 19 h 68"/>
              <a:gd name="T64" fmla="*/ 66 w 73"/>
              <a:gd name="T65" fmla="*/ 39 h 68"/>
              <a:gd name="T66" fmla="*/ 61 w 73"/>
              <a:gd name="T67" fmla="*/ 39 h 68"/>
              <a:gd name="T68" fmla="*/ 51 w 73"/>
              <a:gd name="T69" fmla="*/ 34 h 68"/>
              <a:gd name="T70" fmla="*/ 54 w 73"/>
              <a:gd name="T71" fmla="*/ 24 h 68"/>
              <a:gd name="T72" fmla="*/ 54 w 73"/>
              <a:gd name="T73" fmla="*/ 21 h 68"/>
              <a:gd name="T74" fmla="*/ 59 w 73"/>
              <a:gd name="T75" fmla="*/ 22 h 68"/>
              <a:gd name="T76" fmla="*/ 69 w 73"/>
              <a:gd name="T77" fmla="*/ 19 h 68"/>
              <a:gd name="T78" fmla="*/ 73 w 73"/>
              <a:gd name="T79" fmla="*/ 33 h 68"/>
              <a:gd name="T80" fmla="*/ 66 w 73"/>
              <a:gd name="T81" fmla="*/ 39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73" name="Rounded Rectangle 51"/>
          <p:cNvSpPr/>
          <p:nvPr/>
        </p:nvSpPr>
        <p:spPr bwMode="auto">
          <a:xfrm flipH="1">
            <a:off x="3441909" y="3274839"/>
            <a:ext cx="833336" cy="833336"/>
          </a:xfrm>
          <a:prstGeom prst="roundRect">
            <a:avLst>
              <a:gd name="adj" fmla="val 28820"/>
            </a:avLst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3697073" y="3517553"/>
            <a:ext cx="321248" cy="321250"/>
          </a:xfrm>
          <a:custGeom>
            <a:avLst/>
            <a:gdLst>
              <a:gd name="T0" fmla="*/ 0 w 384"/>
              <a:gd name="T1" fmla="*/ 192 h 384"/>
              <a:gd name="T2" fmla="*/ 255 w 384"/>
              <a:gd name="T3" fmla="*/ 135 h 384"/>
              <a:gd name="T4" fmla="*/ 277 w 384"/>
              <a:gd name="T5" fmla="*/ 122 h 384"/>
              <a:gd name="T6" fmla="*/ 303 w 384"/>
              <a:gd name="T7" fmla="*/ 116 h 384"/>
              <a:gd name="T8" fmla="*/ 296 w 384"/>
              <a:gd name="T9" fmla="*/ 105 h 384"/>
              <a:gd name="T10" fmla="*/ 278 w 384"/>
              <a:gd name="T11" fmla="*/ 89 h 384"/>
              <a:gd name="T12" fmla="*/ 265 w 384"/>
              <a:gd name="T13" fmla="*/ 90 h 384"/>
              <a:gd name="T14" fmla="*/ 256 w 384"/>
              <a:gd name="T15" fmla="*/ 82 h 384"/>
              <a:gd name="T16" fmla="*/ 231 w 384"/>
              <a:gd name="T17" fmla="*/ 73 h 384"/>
              <a:gd name="T18" fmla="*/ 234 w 384"/>
              <a:gd name="T19" fmla="*/ 98 h 384"/>
              <a:gd name="T20" fmla="*/ 224 w 384"/>
              <a:gd name="T21" fmla="*/ 118 h 384"/>
              <a:gd name="T22" fmla="*/ 205 w 384"/>
              <a:gd name="T23" fmla="*/ 103 h 384"/>
              <a:gd name="T24" fmla="*/ 175 w 384"/>
              <a:gd name="T25" fmla="*/ 89 h 384"/>
              <a:gd name="T26" fmla="*/ 183 w 384"/>
              <a:gd name="T27" fmla="*/ 68 h 384"/>
              <a:gd name="T28" fmla="*/ 212 w 384"/>
              <a:gd name="T29" fmla="*/ 58 h 384"/>
              <a:gd name="T30" fmla="*/ 207 w 384"/>
              <a:gd name="T31" fmla="*/ 47 h 384"/>
              <a:gd name="T32" fmla="*/ 188 w 384"/>
              <a:gd name="T33" fmla="*/ 50 h 384"/>
              <a:gd name="T34" fmla="*/ 168 w 384"/>
              <a:gd name="T35" fmla="*/ 37 h 384"/>
              <a:gd name="T36" fmla="*/ 171 w 384"/>
              <a:gd name="T37" fmla="*/ 52 h 384"/>
              <a:gd name="T38" fmla="*/ 157 w 384"/>
              <a:gd name="T39" fmla="*/ 52 h 384"/>
              <a:gd name="T40" fmla="*/ 141 w 384"/>
              <a:gd name="T41" fmla="*/ 40 h 384"/>
              <a:gd name="T42" fmla="*/ 126 w 384"/>
              <a:gd name="T43" fmla="*/ 47 h 384"/>
              <a:gd name="T44" fmla="*/ 143 w 384"/>
              <a:gd name="T45" fmla="*/ 51 h 384"/>
              <a:gd name="T46" fmla="*/ 131 w 384"/>
              <a:gd name="T47" fmla="*/ 58 h 384"/>
              <a:gd name="T48" fmla="*/ 56 w 384"/>
              <a:gd name="T49" fmla="*/ 107 h 384"/>
              <a:gd name="T50" fmla="*/ 65 w 384"/>
              <a:gd name="T51" fmla="*/ 118 h 384"/>
              <a:gd name="T52" fmla="*/ 79 w 384"/>
              <a:gd name="T53" fmla="*/ 135 h 384"/>
              <a:gd name="T54" fmla="*/ 74 w 384"/>
              <a:gd name="T55" fmla="*/ 158 h 384"/>
              <a:gd name="T56" fmla="*/ 88 w 384"/>
              <a:gd name="T57" fmla="*/ 185 h 384"/>
              <a:gd name="T58" fmla="*/ 108 w 384"/>
              <a:gd name="T59" fmla="*/ 214 h 384"/>
              <a:gd name="T60" fmla="*/ 118 w 384"/>
              <a:gd name="T61" fmla="*/ 227 h 384"/>
              <a:gd name="T62" fmla="*/ 105 w 384"/>
              <a:gd name="T63" fmla="*/ 197 h 384"/>
              <a:gd name="T64" fmla="*/ 125 w 384"/>
              <a:gd name="T65" fmla="*/ 225 h 384"/>
              <a:gd name="T66" fmla="*/ 150 w 384"/>
              <a:gd name="T67" fmla="*/ 255 h 384"/>
              <a:gd name="T68" fmla="*/ 184 w 384"/>
              <a:gd name="T69" fmla="*/ 269 h 384"/>
              <a:gd name="T70" fmla="*/ 213 w 384"/>
              <a:gd name="T71" fmla="*/ 290 h 384"/>
              <a:gd name="T72" fmla="*/ 224 w 384"/>
              <a:gd name="T73" fmla="*/ 288 h 384"/>
              <a:gd name="T74" fmla="*/ 212 w 384"/>
              <a:gd name="T75" fmla="*/ 268 h 384"/>
              <a:gd name="T76" fmla="*/ 197 w 384"/>
              <a:gd name="T77" fmla="*/ 262 h 384"/>
              <a:gd name="T78" fmla="*/ 194 w 384"/>
              <a:gd name="T79" fmla="*/ 239 h 384"/>
              <a:gd name="T80" fmla="*/ 171 w 384"/>
              <a:gd name="T81" fmla="*/ 250 h 384"/>
              <a:gd name="T82" fmla="*/ 168 w 384"/>
              <a:gd name="T83" fmla="*/ 210 h 384"/>
              <a:gd name="T84" fmla="*/ 184 w 384"/>
              <a:gd name="T85" fmla="*/ 206 h 384"/>
              <a:gd name="T86" fmla="*/ 196 w 384"/>
              <a:gd name="T87" fmla="*/ 202 h 384"/>
              <a:gd name="T88" fmla="*/ 214 w 384"/>
              <a:gd name="T89" fmla="*/ 211 h 384"/>
              <a:gd name="T90" fmla="*/ 221 w 384"/>
              <a:gd name="T91" fmla="*/ 205 h 384"/>
              <a:gd name="T92" fmla="*/ 234 w 384"/>
              <a:gd name="T93" fmla="*/ 179 h 384"/>
              <a:gd name="T94" fmla="*/ 233 w 384"/>
              <a:gd name="T95" fmla="*/ 171 h 384"/>
              <a:gd name="T96" fmla="*/ 252 w 384"/>
              <a:gd name="T97" fmla="*/ 157 h 384"/>
              <a:gd name="T98" fmla="*/ 266 w 384"/>
              <a:gd name="T99" fmla="*/ 143 h 384"/>
              <a:gd name="T100" fmla="*/ 273 w 384"/>
              <a:gd name="T101" fmla="*/ 131 h 384"/>
              <a:gd name="T102" fmla="*/ 255 w 384"/>
              <a:gd name="T103" fmla="*/ 135 h 384"/>
              <a:gd name="T104" fmla="*/ 295 w 384"/>
              <a:gd name="T105" fmla="*/ 298 h 384"/>
              <a:gd name="T106" fmla="*/ 272 w 384"/>
              <a:gd name="T107" fmla="*/ 288 h 384"/>
              <a:gd name="T108" fmla="*/ 251 w 384"/>
              <a:gd name="T109" fmla="*/ 288 h 384"/>
              <a:gd name="T110" fmla="*/ 236 w 384"/>
              <a:gd name="T111" fmla="*/ 286 h 384"/>
              <a:gd name="T112" fmla="*/ 230 w 384"/>
              <a:gd name="T113" fmla="*/ 307 h 384"/>
              <a:gd name="T114" fmla="*/ 223 w 384"/>
              <a:gd name="T115" fmla="*/ 335 h 384"/>
              <a:gd name="T116" fmla="*/ 308 w 384"/>
              <a:gd name="T117" fmla="*/ 302 h 3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75" name="Rounded Rectangle 52"/>
          <p:cNvSpPr/>
          <p:nvPr/>
        </p:nvSpPr>
        <p:spPr bwMode="auto">
          <a:xfrm flipH="1">
            <a:off x="6868249" y="2105982"/>
            <a:ext cx="833335" cy="831512"/>
          </a:xfrm>
          <a:prstGeom prst="roundRect">
            <a:avLst>
              <a:gd name="adj" fmla="val 28820"/>
            </a:avLst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76" name="Freeform 245"/>
          <p:cNvSpPr/>
          <p:nvPr/>
        </p:nvSpPr>
        <p:spPr bwMode="auto">
          <a:xfrm>
            <a:off x="7094214" y="2361465"/>
            <a:ext cx="321248" cy="320547"/>
          </a:xfrm>
          <a:custGeom>
            <a:avLst/>
            <a:gdLst>
              <a:gd name="T0" fmla="*/ 68 w 68"/>
              <a:gd name="T1" fmla="*/ 3 h 68"/>
              <a:gd name="T2" fmla="*/ 58 w 68"/>
              <a:gd name="T3" fmla="*/ 61 h 68"/>
              <a:gd name="T4" fmla="*/ 57 w 68"/>
              <a:gd name="T5" fmla="*/ 63 h 68"/>
              <a:gd name="T6" fmla="*/ 56 w 68"/>
              <a:gd name="T7" fmla="*/ 63 h 68"/>
              <a:gd name="T8" fmla="*/ 55 w 68"/>
              <a:gd name="T9" fmla="*/ 63 h 68"/>
              <a:gd name="T10" fmla="*/ 38 w 68"/>
              <a:gd name="T11" fmla="*/ 56 h 68"/>
              <a:gd name="T12" fmla="*/ 28 w 68"/>
              <a:gd name="T13" fmla="*/ 67 h 68"/>
              <a:gd name="T14" fmla="*/ 26 w 68"/>
              <a:gd name="T15" fmla="*/ 68 h 68"/>
              <a:gd name="T16" fmla="*/ 26 w 68"/>
              <a:gd name="T17" fmla="*/ 68 h 68"/>
              <a:gd name="T18" fmla="*/ 24 w 68"/>
              <a:gd name="T19" fmla="*/ 65 h 68"/>
              <a:gd name="T20" fmla="*/ 24 w 68"/>
              <a:gd name="T21" fmla="*/ 52 h 68"/>
              <a:gd name="T22" fmla="*/ 57 w 68"/>
              <a:gd name="T23" fmla="*/ 12 h 68"/>
              <a:gd name="T24" fmla="*/ 16 w 68"/>
              <a:gd name="T25" fmla="*/ 47 h 68"/>
              <a:gd name="T26" fmla="*/ 1 w 68"/>
              <a:gd name="T27" fmla="*/ 41 h 68"/>
              <a:gd name="T28" fmla="*/ 0 w 68"/>
              <a:gd name="T29" fmla="*/ 39 h 68"/>
              <a:gd name="T30" fmla="*/ 1 w 68"/>
              <a:gd name="T31" fmla="*/ 36 h 68"/>
              <a:gd name="T32" fmla="*/ 64 w 68"/>
              <a:gd name="T33" fmla="*/ 0 h 68"/>
              <a:gd name="T34" fmla="*/ 65 w 68"/>
              <a:gd name="T35" fmla="*/ 0 h 68"/>
              <a:gd name="T36" fmla="*/ 67 w 68"/>
              <a:gd name="T37" fmla="*/ 0 h 68"/>
              <a:gd name="T38" fmla="*/ 68 w 68"/>
              <a:gd name="T39" fmla="*/ 3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77" name="Rounded Rectangle 31"/>
          <p:cNvSpPr/>
          <p:nvPr/>
        </p:nvSpPr>
        <p:spPr bwMode="auto">
          <a:xfrm flipH="1">
            <a:off x="3999897" y="1704814"/>
            <a:ext cx="833336" cy="833335"/>
          </a:xfrm>
          <a:prstGeom prst="roundRect">
            <a:avLst>
              <a:gd name="adj" fmla="val 28820"/>
            </a:avLst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78" name="Freeform 217"/>
          <p:cNvSpPr>
            <a:spLocks noEditPoints="1"/>
          </p:cNvSpPr>
          <p:nvPr/>
        </p:nvSpPr>
        <p:spPr bwMode="auto">
          <a:xfrm>
            <a:off x="4252857" y="2005932"/>
            <a:ext cx="337803" cy="253353"/>
          </a:xfrm>
          <a:custGeom>
            <a:avLst/>
            <a:gdLst>
              <a:gd name="T0" fmla="*/ 78 w 78"/>
              <a:gd name="T1" fmla="*/ 58 h 58"/>
              <a:gd name="T2" fmla="*/ 0 w 78"/>
              <a:gd name="T3" fmla="*/ 58 h 58"/>
              <a:gd name="T4" fmla="*/ 0 w 78"/>
              <a:gd name="T5" fmla="*/ 0 h 58"/>
              <a:gd name="T6" fmla="*/ 5 w 78"/>
              <a:gd name="T7" fmla="*/ 0 h 58"/>
              <a:gd name="T8" fmla="*/ 5 w 78"/>
              <a:gd name="T9" fmla="*/ 53 h 58"/>
              <a:gd name="T10" fmla="*/ 78 w 78"/>
              <a:gd name="T11" fmla="*/ 53 h 58"/>
              <a:gd name="T12" fmla="*/ 78 w 78"/>
              <a:gd name="T13" fmla="*/ 58 h 58"/>
              <a:gd name="T14" fmla="*/ 73 w 78"/>
              <a:gd name="T15" fmla="*/ 22 h 58"/>
              <a:gd name="T16" fmla="*/ 71 w 78"/>
              <a:gd name="T17" fmla="*/ 23 h 58"/>
              <a:gd name="T18" fmla="*/ 66 w 78"/>
              <a:gd name="T19" fmla="*/ 18 h 58"/>
              <a:gd name="T20" fmla="*/ 42 w 78"/>
              <a:gd name="T21" fmla="*/ 42 h 58"/>
              <a:gd name="T22" fmla="*/ 40 w 78"/>
              <a:gd name="T23" fmla="*/ 42 h 58"/>
              <a:gd name="T24" fmla="*/ 31 w 78"/>
              <a:gd name="T25" fmla="*/ 34 h 58"/>
              <a:gd name="T26" fmla="*/ 16 w 78"/>
              <a:gd name="T27" fmla="*/ 49 h 58"/>
              <a:gd name="T28" fmla="*/ 8 w 78"/>
              <a:gd name="T29" fmla="*/ 42 h 58"/>
              <a:gd name="T30" fmla="*/ 30 w 78"/>
              <a:gd name="T31" fmla="*/ 20 h 58"/>
              <a:gd name="T32" fmla="*/ 32 w 78"/>
              <a:gd name="T33" fmla="*/ 20 h 58"/>
              <a:gd name="T34" fmla="*/ 41 w 78"/>
              <a:gd name="T35" fmla="*/ 29 h 58"/>
              <a:gd name="T36" fmla="*/ 59 w 78"/>
              <a:gd name="T37" fmla="*/ 11 h 58"/>
              <a:gd name="T38" fmla="*/ 54 w 78"/>
              <a:gd name="T39" fmla="*/ 6 h 58"/>
              <a:gd name="T40" fmla="*/ 55 w 78"/>
              <a:gd name="T41" fmla="*/ 4 h 58"/>
              <a:gd name="T42" fmla="*/ 71 w 78"/>
              <a:gd name="T43" fmla="*/ 4 h 58"/>
              <a:gd name="T44" fmla="*/ 73 w 78"/>
              <a:gd name="T45" fmla="*/ 6 h 58"/>
              <a:gd name="T46" fmla="*/ 73 w 78"/>
              <a:gd name="T47" fmla="*/ 22 h 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51"/>
          <p:cNvSpPr/>
          <p:nvPr/>
        </p:nvSpPr>
        <p:spPr>
          <a:xfrm>
            <a:off x="975517" y="3572435"/>
            <a:ext cx="1748742" cy="1748742"/>
          </a:xfrm>
          <a:prstGeom prst="rect">
            <a:avLst/>
          </a:prstGeom>
          <a:solidFill>
            <a:srgbClr val="9DC3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50"/>
          <p:cNvSpPr/>
          <p:nvPr/>
        </p:nvSpPr>
        <p:spPr>
          <a:xfrm>
            <a:off x="2974212" y="3571502"/>
            <a:ext cx="1748742" cy="1748742"/>
          </a:xfrm>
          <a:prstGeom prst="rect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9"/>
          <p:cNvSpPr/>
          <p:nvPr/>
        </p:nvSpPr>
        <p:spPr>
          <a:xfrm>
            <a:off x="2974213" y="1572807"/>
            <a:ext cx="1748742" cy="1748742"/>
          </a:xfrm>
          <a:prstGeom prst="rect">
            <a:avLst/>
          </a:prstGeom>
          <a:solidFill>
            <a:srgbClr val="9DC3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3"/>
          <p:cNvSpPr/>
          <p:nvPr/>
        </p:nvSpPr>
        <p:spPr>
          <a:xfrm>
            <a:off x="969318" y="1572807"/>
            <a:ext cx="1748742" cy="1748742"/>
          </a:xfrm>
          <a:prstGeom prst="rect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6890150" y="1738508"/>
            <a:ext cx="3995563" cy="69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22" name="Content Placeholder 4"/>
          <p:cNvSpPr txBox="1"/>
          <p:nvPr/>
        </p:nvSpPr>
        <p:spPr>
          <a:xfrm>
            <a:off x="6890152" y="1405237"/>
            <a:ext cx="3249397" cy="3332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6890150" y="2904959"/>
            <a:ext cx="3995563" cy="69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25" name="Content Placeholder 4"/>
          <p:cNvSpPr txBox="1"/>
          <p:nvPr/>
        </p:nvSpPr>
        <p:spPr>
          <a:xfrm>
            <a:off x="6890152" y="2571687"/>
            <a:ext cx="3249397" cy="3332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6890151" y="4046512"/>
            <a:ext cx="3977740" cy="69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27" name="Content Placeholder 4"/>
          <p:cNvSpPr txBox="1"/>
          <p:nvPr/>
        </p:nvSpPr>
        <p:spPr>
          <a:xfrm>
            <a:off x="6890152" y="3713240"/>
            <a:ext cx="3249397" cy="3332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6890152" y="5182433"/>
            <a:ext cx="3977740" cy="69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29" name="Content Placeholder 4"/>
          <p:cNvSpPr txBox="1"/>
          <p:nvPr/>
        </p:nvSpPr>
        <p:spPr>
          <a:xfrm>
            <a:off x="6890152" y="4850215"/>
            <a:ext cx="3249397" cy="3332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52"/>
          <p:cNvSpPr>
            <a:spLocks noChangeAspect="1"/>
          </p:cNvSpPr>
          <p:nvPr/>
        </p:nvSpPr>
        <p:spPr>
          <a:xfrm>
            <a:off x="5936677" y="1438239"/>
            <a:ext cx="569794" cy="569942"/>
          </a:xfrm>
          <a:prstGeom prst="ellipse">
            <a:avLst/>
          </a:prstGeom>
          <a:solidFill>
            <a:srgbClr val="DCDEE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marL="0" marR="0" lvl="0" indent="0" algn="ctr" defTabSz="118491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grpSp>
        <p:nvGrpSpPr>
          <p:cNvPr id="31" name="Group 2833"/>
          <p:cNvGrpSpPr/>
          <p:nvPr/>
        </p:nvGrpSpPr>
        <p:grpSpPr>
          <a:xfrm>
            <a:off x="6049364" y="1601451"/>
            <a:ext cx="344421" cy="243521"/>
            <a:chOff x="0" y="0"/>
            <a:chExt cx="723923" cy="511846"/>
          </a:xfrm>
          <a:solidFill>
            <a:srgbClr val="2D74B6"/>
          </a:solidFill>
        </p:grpSpPr>
        <p:sp>
          <p:nvSpPr>
            <p:cNvPr id="32" name="Shape 2826"/>
            <p:cNvSpPr/>
            <p:nvPr/>
          </p:nvSpPr>
          <p:spPr>
            <a:xfrm>
              <a:off x="309329" y="203469"/>
              <a:ext cx="103398" cy="10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3"/>
                  </a:moveTo>
                  <a:cubicBezTo>
                    <a:pt x="20639" y="6726"/>
                    <a:pt x="20639" y="12961"/>
                    <a:pt x="16796" y="16796"/>
                  </a:cubicBezTo>
                  <a:cubicBezTo>
                    <a:pt x="12952" y="20639"/>
                    <a:pt x="6726" y="20639"/>
                    <a:pt x="2882" y="16796"/>
                  </a:cubicBezTo>
                  <a:cubicBezTo>
                    <a:pt x="-961" y="12961"/>
                    <a:pt x="-961" y="6726"/>
                    <a:pt x="2882" y="2883"/>
                  </a:cubicBezTo>
                  <a:cubicBezTo>
                    <a:pt x="6726" y="-961"/>
                    <a:pt x="12952" y="-961"/>
                    <a:pt x="16796" y="2883"/>
                  </a:cubicBezTo>
                  <a:cubicBezTo>
                    <a:pt x="16796" y="2883"/>
                    <a:pt x="16796" y="2883"/>
                    <a:pt x="16796" y="288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33" name="Shape 2827"/>
            <p:cNvSpPr/>
            <p:nvPr/>
          </p:nvSpPr>
          <p:spPr>
            <a:xfrm>
              <a:off x="434435" y="145728"/>
              <a:ext cx="81998" cy="21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30" y="0"/>
                  </a:moveTo>
                  <a:lnTo>
                    <a:pt x="0" y="3600"/>
                  </a:lnTo>
                  <a:cubicBezTo>
                    <a:pt x="5148" y="5519"/>
                    <a:pt x="7980" y="8080"/>
                    <a:pt x="7980" y="10800"/>
                  </a:cubicBezTo>
                  <a:cubicBezTo>
                    <a:pt x="7980" y="13520"/>
                    <a:pt x="5148" y="16076"/>
                    <a:pt x="0" y="18000"/>
                  </a:cubicBezTo>
                  <a:lnTo>
                    <a:pt x="9630" y="21600"/>
                  </a:lnTo>
                  <a:cubicBezTo>
                    <a:pt x="17344" y="18716"/>
                    <a:pt x="21600" y="14883"/>
                    <a:pt x="21600" y="10800"/>
                  </a:cubicBezTo>
                  <a:cubicBezTo>
                    <a:pt x="21600" y="6718"/>
                    <a:pt x="17344" y="2884"/>
                    <a:pt x="9630" y="0"/>
                  </a:cubicBezTo>
                  <a:cubicBezTo>
                    <a:pt x="9630" y="0"/>
                    <a:pt x="9630" y="0"/>
                    <a:pt x="963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34" name="Shape 2828"/>
            <p:cNvSpPr/>
            <p:nvPr/>
          </p:nvSpPr>
          <p:spPr>
            <a:xfrm>
              <a:off x="507300" y="72864"/>
              <a:ext cx="112132" cy="36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7" h="21600" extrusionOk="0">
                  <a:moveTo>
                    <a:pt x="5749" y="0"/>
                  </a:moveTo>
                  <a:lnTo>
                    <a:pt x="0" y="2160"/>
                  </a:lnTo>
                  <a:cubicBezTo>
                    <a:pt x="12681" y="6924"/>
                    <a:pt x="12681" y="14676"/>
                    <a:pt x="0" y="19440"/>
                  </a:cubicBezTo>
                  <a:lnTo>
                    <a:pt x="5749" y="21600"/>
                  </a:lnTo>
                  <a:cubicBezTo>
                    <a:pt x="21600" y="15646"/>
                    <a:pt x="21600" y="5957"/>
                    <a:pt x="5749" y="0"/>
                  </a:cubicBezTo>
                  <a:cubicBezTo>
                    <a:pt x="5749" y="0"/>
                    <a:pt x="5749" y="0"/>
                    <a:pt x="5749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35" name="Shape 2829"/>
            <p:cNvSpPr/>
            <p:nvPr/>
          </p:nvSpPr>
          <p:spPr>
            <a:xfrm>
              <a:off x="581539" y="0"/>
              <a:ext cx="142385" cy="51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11" h="21600" extrusionOk="0">
                  <a:moveTo>
                    <a:pt x="4444" y="0"/>
                  </a:moveTo>
                  <a:lnTo>
                    <a:pt x="0" y="1543"/>
                  </a:lnTo>
                  <a:cubicBezTo>
                    <a:pt x="14701" y="6645"/>
                    <a:pt x="14701" y="14952"/>
                    <a:pt x="0" y="20058"/>
                  </a:cubicBezTo>
                  <a:lnTo>
                    <a:pt x="4444" y="21600"/>
                  </a:lnTo>
                  <a:cubicBezTo>
                    <a:pt x="21600" y="15643"/>
                    <a:pt x="21600" y="5955"/>
                    <a:pt x="4444" y="0"/>
                  </a:cubicBezTo>
                  <a:cubicBezTo>
                    <a:pt x="4444" y="0"/>
                    <a:pt x="4444" y="0"/>
                    <a:pt x="4444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36" name="Shape 2830"/>
            <p:cNvSpPr/>
            <p:nvPr/>
          </p:nvSpPr>
          <p:spPr>
            <a:xfrm>
              <a:off x="206219" y="145728"/>
              <a:ext cx="81998" cy="21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70" y="0"/>
                  </a:moveTo>
                  <a:cubicBezTo>
                    <a:pt x="4256" y="2884"/>
                    <a:pt x="0" y="6718"/>
                    <a:pt x="0" y="10800"/>
                  </a:cubicBezTo>
                  <a:cubicBezTo>
                    <a:pt x="0" y="14883"/>
                    <a:pt x="4256" y="18716"/>
                    <a:pt x="11970" y="21600"/>
                  </a:cubicBezTo>
                  <a:lnTo>
                    <a:pt x="21600" y="18000"/>
                  </a:lnTo>
                  <a:cubicBezTo>
                    <a:pt x="16452" y="16076"/>
                    <a:pt x="13620" y="13520"/>
                    <a:pt x="13620" y="10800"/>
                  </a:cubicBezTo>
                  <a:cubicBezTo>
                    <a:pt x="13620" y="8080"/>
                    <a:pt x="16452" y="5519"/>
                    <a:pt x="21600" y="3600"/>
                  </a:cubicBezTo>
                  <a:cubicBezTo>
                    <a:pt x="21600" y="3600"/>
                    <a:pt x="11970" y="0"/>
                    <a:pt x="1197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37" name="Shape 2831"/>
            <p:cNvSpPr/>
            <p:nvPr/>
          </p:nvSpPr>
          <p:spPr>
            <a:xfrm>
              <a:off x="103109" y="72864"/>
              <a:ext cx="112136" cy="36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8" h="21600" extrusionOk="0">
                  <a:moveTo>
                    <a:pt x="17638" y="2160"/>
                  </a:moveTo>
                  <a:lnTo>
                    <a:pt x="11888" y="0"/>
                  </a:lnTo>
                  <a:cubicBezTo>
                    <a:pt x="-3962" y="5957"/>
                    <a:pt x="-3962" y="15646"/>
                    <a:pt x="11888" y="21600"/>
                  </a:cubicBezTo>
                  <a:lnTo>
                    <a:pt x="17638" y="19440"/>
                  </a:lnTo>
                  <a:cubicBezTo>
                    <a:pt x="4956" y="14676"/>
                    <a:pt x="4956" y="6924"/>
                    <a:pt x="17638" y="2160"/>
                  </a:cubicBezTo>
                  <a:cubicBezTo>
                    <a:pt x="17638" y="2160"/>
                    <a:pt x="17638" y="2160"/>
                    <a:pt x="17638" y="216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38" name="Shape 2832"/>
            <p:cNvSpPr/>
            <p:nvPr/>
          </p:nvSpPr>
          <p:spPr>
            <a:xfrm>
              <a:off x="0" y="0"/>
              <a:ext cx="142350" cy="51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11" h="21600" extrusionOk="0">
                  <a:moveTo>
                    <a:pt x="17311" y="1543"/>
                  </a:moveTo>
                  <a:lnTo>
                    <a:pt x="12866" y="0"/>
                  </a:lnTo>
                  <a:cubicBezTo>
                    <a:pt x="-4289" y="5955"/>
                    <a:pt x="-4289" y="15643"/>
                    <a:pt x="12866" y="21600"/>
                  </a:cubicBezTo>
                  <a:lnTo>
                    <a:pt x="17311" y="20058"/>
                  </a:lnTo>
                  <a:cubicBezTo>
                    <a:pt x="2606" y="14952"/>
                    <a:pt x="2606" y="6645"/>
                    <a:pt x="17311" y="1543"/>
                  </a:cubicBezTo>
                  <a:cubicBezTo>
                    <a:pt x="17311" y="1543"/>
                    <a:pt x="17311" y="1543"/>
                    <a:pt x="17311" y="154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sp>
        <p:nvSpPr>
          <p:cNvPr id="39" name="Oval 42"/>
          <p:cNvSpPr>
            <a:spLocks noChangeAspect="1"/>
          </p:cNvSpPr>
          <p:nvPr/>
        </p:nvSpPr>
        <p:spPr>
          <a:xfrm>
            <a:off x="5928749" y="2604292"/>
            <a:ext cx="569794" cy="569942"/>
          </a:xfrm>
          <a:prstGeom prst="ellipse">
            <a:avLst/>
          </a:prstGeom>
          <a:solidFill>
            <a:srgbClr val="DCDEE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marL="0" marR="0" lvl="0" indent="0" algn="ctr" defTabSz="118491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grpSp>
        <p:nvGrpSpPr>
          <p:cNvPr id="40" name="Group 2850"/>
          <p:cNvGrpSpPr/>
          <p:nvPr/>
        </p:nvGrpSpPr>
        <p:grpSpPr>
          <a:xfrm>
            <a:off x="6041436" y="2767503"/>
            <a:ext cx="344421" cy="243521"/>
            <a:chOff x="0" y="0"/>
            <a:chExt cx="723923" cy="511846"/>
          </a:xfrm>
          <a:solidFill>
            <a:srgbClr val="2D74B6"/>
          </a:solidFill>
        </p:grpSpPr>
        <p:sp>
          <p:nvSpPr>
            <p:cNvPr id="41" name="Shape 2843"/>
            <p:cNvSpPr/>
            <p:nvPr/>
          </p:nvSpPr>
          <p:spPr>
            <a:xfrm>
              <a:off x="309329" y="203469"/>
              <a:ext cx="103398" cy="10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3"/>
                  </a:moveTo>
                  <a:cubicBezTo>
                    <a:pt x="20639" y="6726"/>
                    <a:pt x="20639" y="12961"/>
                    <a:pt x="16796" y="16796"/>
                  </a:cubicBezTo>
                  <a:cubicBezTo>
                    <a:pt x="12952" y="20639"/>
                    <a:pt x="6726" y="20639"/>
                    <a:pt x="2882" y="16796"/>
                  </a:cubicBezTo>
                  <a:cubicBezTo>
                    <a:pt x="-961" y="12961"/>
                    <a:pt x="-961" y="6726"/>
                    <a:pt x="2882" y="2883"/>
                  </a:cubicBezTo>
                  <a:cubicBezTo>
                    <a:pt x="6726" y="-961"/>
                    <a:pt x="12952" y="-961"/>
                    <a:pt x="16796" y="2883"/>
                  </a:cubicBezTo>
                  <a:cubicBezTo>
                    <a:pt x="16796" y="2883"/>
                    <a:pt x="16796" y="2883"/>
                    <a:pt x="16796" y="288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42" name="Shape 2844"/>
            <p:cNvSpPr/>
            <p:nvPr/>
          </p:nvSpPr>
          <p:spPr>
            <a:xfrm>
              <a:off x="434435" y="145728"/>
              <a:ext cx="81998" cy="21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30" y="0"/>
                  </a:moveTo>
                  <a:lnTo>
                    <a:pt x="0" y="3600"/>
                  </a:lnTo>
                  <a:cubicBezTo>
                    <a:pt x="5148" y="5519"/>
                    <a:pt x="7980" y="8080"/>
                    <a:pt x="7980" y="10800"/>
                  </a:cubicBezTo>
                  <a:cubicBezTo>
                    <a:pt x="7980" y="13520"/>
                    <a:pt x="5148" y="16076"/>
                    <a:pt x="0" y="18000"/>
                  </a:cubicBezTo>
                  <a:lnTo>
                    <a:pt x="9630" y="21600"/>
                  </a:lnTo>
                  <a:cubicBezTo>
                    <a:pt x="17344" y="18716"/>
                    <a:pt x="21600" y="14883"/>
                    <a:pt x="21600" y="10800"/>
                  </a:cubicBezTo>
                  <a:cubicBezTo>
                    <a:pt x="21600" y="6718"/>
                    <a:pt x="17344" y="2884"/>
                    <a:pt x="9630" y="0"/>
                  </a:cubicBezTo>
                  <a:cubicBezTo>
                    <a:pt x="9630" y="0"/>
                    <a:pt x="9630" y="0"/>
                    <a:pt x="963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43" name="Shape 2845"/>
            <p:cNvSpPr/>
            <p:nvPr/>
          </p:nvSpPr>
          <p:spPr>
            <a:xfrm>
              <a:off x="507300" y="72864"/>
              <a:ext cx="112133" cy="36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7" h="21600" extrusionOk="0">
                  <a:moveTo>
                    <a:pt x="5749" y="0"/>
                  </a:moveTo>
                  <a:lnTo>
                    <a:pt x="0" y="2160"/>
                  </a:lnTo>
                  <a:cubicBezTo>
                    <a:pt x="12681" y="6924"/>
                    <a:pt x="12681" y="14676"/>
                    <a:pt x="0" y="19440"/>
                  </a:cubicBezTo>
                  <a:lnTo>
                    <a:pt x="5749" y="21600"/>
                  </a:lnTo>
                  <a:cubicBezTo>
                    <a:pt x="21600" y="15646"/>
                    <a:pt x="21600" y="5957"/>
                    <a:pt x="5749" y="0"/>
                  </a:cubicBezTo>
                  <a:cubicBezTo>
                    <a:pt x="5749" y="0"/>
                    <a:pt x="5749" y="0"/>
                    <a:pt x="5749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44" name="Shape 2846"/>
            <p:cNvSpPr/>
            <p:nvPr/>
          </p:nvSpPr>
          <p:spPr>
            <a:xfrm>
              <a:off x="581539" y="0"/>
              <a:ext cx="142385" cy="51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11" h="21600" extrusionOk="0">
                  <a:moveTo>
                    <a:pt x="4444" y="0"/>
                  </a:moveTo>
                  <a:lnTo>
                    <a:pt x="0" y="1543"/>
                  </a:lnTo>
                  <a:cubicBezTo>
                    <a:pt x="14701" y="6645"/>
                    <a:pt x="14701" y="14952"/>
                    <a:pt x="0" y="20058"/>
                  </a:cubicBezTo>
                  <a:lnTo>
                    <a:pt x="4444" y="21600"/>
                  </a:lnTo>
                  <a:cubicBezTo>
                    <a:pt x="21600" y="15643"/>
                    <a:pt x="21600" y="5955"/>
                    <a:pt x="4444" y="0"/>
                  </a:cubicBezTo>
                  <a:cubicBezTo>
                    <a:pt x="4444" y="0"/>
                    <a:pt x="4444" y="0"/>
                    <a:pt x="4444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45" name="Shape 2847"/>
            <p:cNvSpPr/>
            <p:nvPr/>
          </p:nvSpPr>
          <p:spPr>
            <a:xfrm>
              <a:off x="206219" y="145728"/>
              <a:ext cx="81998" cy="21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70" y="0"/>
                  </a:moveTo>
                  <a:cubicBezTo>
                    <a:pt x="4256" y="2884"/>
                    <a:pt x="0" y="6718"/>
                    <a:pt x="0" y="10800"/>
                  </a:cubicBezTo>
                  <a:cubicBezTo>
                    <a:pt x="0" y="14883"/>
                    <a:pt x="4256" y="18716"/>
                    <a:pt x="11970" y="21600"/>
                  </a:cubicBezTo>
                  <a:lnTo>
                    <a:pt x="21600" y="18000"/>
                  </a:lnTo>
                  <a:cubicBezTo>
                    <a:pt x="16452" y="16076"/>
                    <a:pt x="13620" y="13520"/>
                    <a:pt x="13620" y="10800"/>
                  </a:cubicBezTo>
                  <a:cubicBezTo>
                    <a:pt x="13620" y="8080"/>
                    <a:pt x="16452" y="5519"/>
                    <a:pt x="21600" y="3600"/>
                  </a:cubicBezTo>
                  <a:cubicBezTo>
                    <a:pt x="21600" y="3600"/>
                    <a:pt x="11970" y="0"/>
                    <a:pt x="1197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46" name="Shape 2848"/>
            <p:cNvSpPr/>
            <p:nvPr/>
          </p:nvSpPr>
          <p:spPr>
            <a:xfrm>
              <a:off x="103109" y="72864"/>
              <a:ext cx="112136" cy="36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8" h="21600" extrusionOk="0">
                  <a:moveTo>
                    <a:pt x="17638" y="2160"/>
                  </a:moveTo>
                  <a:lnTo>
                    <a:pt x="11888" y="0"/>
                  </a:lnTo>
                  <a:cubicBezTo>
                    <a:pt x="-3962" y="5957"/>
                    <a:pt x="-3962" y="15646"/>
                    <a:pt x="11888" y="21600"/>
                  </a:cubicBezTo>
                  <a:lnTo>
                    <a:pt x="17638" y="19440"/>
                  </a:lnTo>
                  <a:cubicBezTo>
                    <a:pt x="4956" y="14676"/>
                    <a:pt x="4956" y="6924"/>
                    <a:pt x="17638" y="2160"/>
                  </a:cubicBezTo>
                  <a:cubicBezTo>
                    <a:pt x="17638" y="2160"/>
                    <a:pt x="17638" y="2160"/>
                    <a:pt x="17638" y="216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47" name="Shape 2849"/>
            <p:cNvSpPr/>
            <p:nvPr/>
          </p:nvSpPr>
          <p:spPr>
            <a:xfrm>
              <a:off x="0" y="0"/>
              <a:ext cx="142350" cy="51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11" h="21600" extrusionOk="0">
                  <a:moveTo>
                    <a:pt x="17311" y="1543"/>
                  </a:moveTo>
                  <a:lnTo>
                    <a:pt x="12866" y="0"/>
                  </a:lnTo>
                  <a:cubicBezTo>
                    <a:pt x="-4289" y="5955"/>
                    <a:pt x="-4289" y="15643"/>
                    <a:pt x="12866" y="21600"/>
                  </a:cubicBezTo>
                  <a:lnTo>
                    <a:pt x="17311" y="20058"/>
                  </a:lnTo>
                  <a:cubicBezTo>
                    <a:pt x="2606" y="14952"/>
                    <a:pt x="2606" y="6645"/>
                    <a:pt x="17311" y="1543"/>
                  </a:cubicBezTo>
                  <a:cubicBezTo>
                    <a:pt x="17311" y="1543"/>
                    <a:pt x="17311" y="1543"/>
                    <a:pt x="17311" y="154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sp>
        <p:nvSpPr>
          <p:cNvPr id="48" name="Oval 44"/>
          <p:cNvSpPr>
            <a:spLocks noChangeAspect="1"/>
          </p:cNvSpPr>
          <p:nvPr/>
        </p:nvSpPr>
        <p:spPr>
          <a:xfrm>
            <a:off x="5936677" y="4883576"/>
            <a:ext cx="569794" cy="569942"/>
          </a:xfrm>
          <a:prstGeom prst="ellipse">
            <a:avLst/>
          </a:prstGeom>
          <a:solidFill>
            <a:srgbClr val="DCDEE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marL="0" marR="0" lvl="0" indent="0" algn="ctr" defTabSz="118491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49" name="Shape 2860"/>
          <p:cNvSpPr/>
          <p:nvPr/>
        </p:nvSpPr>
        <p:spPr>
          <a:xfrm>
            <a:off x="6084983" y="5046787"/>
            <a:ext cx="273183" cy="24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2" extrusionOk="0">
                <a:moveTo>
                  <a:pt x="20520" y="10845"/>
                </a:moveTo>
                <a:lnTo>
                  <a:pt x="17280" y="10845"/>
                </a:lnTo>
                <a:lnTo>
                  <a:pt x="17280" y="7836"/>
                </a:lnTo>
                <a:cubicBezTo>
                  <a:pt x="17280" y="7802"/>
                  <a:pt x="17273" y="7771"/>
                  <a:pt x="17271" y="7739"/>
                </a:cubicBezTo>
                <a:lnTo>
                  <a:pt x="19664" y="5069"/>
                </a:lnTo>
                <a:cubicBezTo>
                  <a:pt x="20085" y="4599"/>
                  <a:pt x="20085" y="3836"/>
                  <a:pt x="19664" y="3365"/>
                </a:cubicBezTo>
                <a:cubicBezTo>
                  <a:pt x="19242" y="2895"/>
                  <a:pt x="18558" y="2895"/>
                  <a:pt x="18136" y="3365"/>
                </a:cubicBezTo>
                <a:lnTo>
                  <a:pt x="15744" y="6035"/>
                </a:lnTo>
                <a:cubicBezTo>
                  <a:pt x="15714" y="6033"/>
                  <a:pt x="15687" y="6025"/>
                  <a:pt x="15657" y="6025"/>
                </a:cubicBezTo>
                <a:lnTo>
                  <a:pt x="5943" y="6025"/>
                </a:lnTo>
                <a:cubicBezTo>
                  <a:pt x="5913" y="6025"/>
                  <a:pt x="5886" y="6033"/>
                  <a:pt x="5856" y="6035"/>
                </a:cubicBezTo>
                <a:lnTo>
                  <a:pt x="3463" y="3365"/>
                </a:lnTo>
                <a:cubicBezTo>
                  <a:pt x="3042" y="2895"/>
                  <a:pt x="2358" y="2895"/>
                  <a:pt x="1936" y="3365"/>
                </a:cubicBezTo>
                <a:cubicBezTo>
                  <a:pt x="1515" y="3836"/>
                  <a:pt x="1515" y="4599"/>
                  <a:pt x="1936" y="5069"/>
                </a:cubicBezTo>
                <a:lnTo>
                  <a:pt x="4329" y="7739"/>
                </a:lnTo>
                <a:cubicBezTo>
                  <a:pt x="4327" y="7771"/>
                  <a:pt x="4320" y="7802"/>
                  <a:pt x="4320" y="7836"/>
                </a:cubicBezTo>
                <a:lnTo>
                  <a:pt x="4320" y="10845"/>
                </a:lnTo>
                <a:lnTo>
                  <a:pt x="1080" y="10845"/>
                </a:lnTo>
                <a:cubicBezTo>
                  <a:pt x="484" y="10845"/>
                  <a:pt x="0" y="11384"/>
                  <a:pt x="0" y="12050"/>
                </a:cubicBezTo>
                <a:cubicBezTo>
                  <a:pt x="0" y="12715"/>
                  <a:pt x="484" y="13255"/>
                  <a:pt x="1080" y="13255"/>
                </a:cubicBezTo>
                <a:lnTo>
                  <a:pt x="4320" y="13255"/>
                </a:lnTo>
                <a:cubicBezTo>
                  <a:pt x="4320" y="14194"/>
                  <a:pt x="4489" y="15087"/>
                  <a:pt x="4781" y="15910"/>
                </a:cubicBezTo>
                <a:cubicBezTo>
                  <a:pt x="4734" y="15948"/>
                  <a:pt x="4679" y="15970"/>
                  <a:pt x="4636" y="16017"/>
                </a:cubicBezTo>
                <a:lnTo>
                  <a:pt x="1581" y="19425"/>
                </a:lnTo>
                <a:cubicBezTo>
                  <a:pt x="1160" y="19896"/>
                  <a:pt x="1160" y="20659"/>
                  <a:pt x="1581" y="21130"/>
                </a:cubicBezTo>
                <a:cubicBezTo>
                  <a:pt x="2003" y="21600"/>
                  <a:pt x="2688" y="21600"/>
                  <a:pt x="3109" y="21130"/>
                </a:cubicBezTo>
                <a:lnTo>
                  <a:pt x="5919" y="17995"/>
                </a:lnTo>
                <a:cubicBezTo>
                  <a:pt x="6882" y="19226"/>
                  <a:pt x="8211" y="20093"/>
                  <a:pt x="9720" y="20376"/>
                </a:cubicBezTo>
                <a:lnTo>
                  <a:pt x="9720" y="8435"/>
                </a:lnTo>
                <a:lnTo>
                  <a:pt x="11880" y="8435"/>
                </a:lnTo>
                <a:lnTo>
                  <a:pt x="11880" y="20376"/>
                </a:lnTo>
                <a:cubicBezTo>
                  <a:pt x="13389" y="20093"/>
                  <a:pt x="14717" y="19226"/>
                  <a:pt x="15681" y="17995"/>
                </a:cubicBezTo>
                <a:lnTo>
                  <a:pt x="18491" y="21130"/>
                </a:lnTo>
                <a:cubicBezTo>
                  <a:pt x="18913" y="21600"/>
                  <a:pt x="19596" y="21600"/>
                  <a:pt x="20019" y="21130"/>
                </a:cubicBezTo>
                <a:cubicBezTo>
                  <a:pt x="20440" y="20659"/>
                  <a:pt x="20440" y="19896"/>
                  <a:pt x="20019" y="19425"/>
                </a:cubicBezTo>
                <a:lnTo>
                  <a:pt x="16964" y="16017"/>
                </a:lnTo>
                <a:cubicBezTo>
                  <a:pt x="16921" y="15970"/>
                  <a:pt x="16866" y="15948"/>
                  <a:pt x="16819" y="15910"/>
                </a:cubicBezTo>
                <a:cubicBezTo>
                  <a:pt x="17111" y="15087"/>
                  <a:pt x="17280" y="14194"/>
                  <a:pt x="17280" y="13255"/>
                </a:cubicBezTo>
                <a:lnTo>
                  <a:pt x="20520" y="13255"/>
                </a:lnTo>
                <a:cubicBezTo>
                  <a:pt x="21116" y="13255"/>
                  <a:pt x="21600" y="12715"/>
                  <a:pt x="21600" y="12050"/>
                </a:cubicBezTo>
                <a:cubicBezTo>
                  <a:pt x="21600" y="11384"/>
                  <a:pt x="21116" y="10845"/>
                  <a:pt x="20520" y="10845"/>
                </a:cubicBezTo>
                <a:close/>
                <a:moveTo>
                  <a:pt x="10800" y="0"/>
                </a:moveTo>
                <a:cubicBezTo>
                  <a:pt x="8414" y="0"/>
                  <a:pt x="6480" y="2158"/>
                  <a:pt x="6480" y="4820"/>
                </a:cubicBezTo>
                <a:lnTo>
                  <a:pt x="15120" y="4820"/>
                </a:lnTo>
                <a:cubicBezTo>
                  <a:pt x="15120" y="2158"/>
                  <a:pt x="13186" y="0"/>
                  <a:pt x="10800" y="0"/>
                </a:cubicBezTo>
                <a:close/>
              </a:path>
            </a:pathLst>
          </a:custGeom>
          <a:solidFill>
            <a:srgbClr val="2D74B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50" name="Oval 43"/>
          <p:cNvSpPr>
            <a:spLocks noChangeAspect="1"/>
          </p:cNvSpPr>
          <p:nvPr/>
        </p:nvSpPr>
        <p:spPr>
          <a:xfrm>
            <a:off x="5928305" y="3746602"/>
            <a:ext cx="569794" cy="569942"/>
          </a:xfrm>
          <a:prstGeom prst="ellipse">
            <a:avLst/>
          </a:prstGeom>
          <a:solidFill>
            <a:srgbClr val="DCDEE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marL="0" marR="0" lvl="0" indent="0" algn="ctr" defTabSz="118491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51" name="Shape 2863"/>
          <p:cNvSpPr/>
          <p:nvPr/>
        </p:nvSpPr>
        <p:spPr>
          <a:xfrm>
            <a:off x="6109804" y="3901651"/>
            <a:ext cx="206797" cy="259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3" h="21073" extrusionOk="0">
                <a:moveTo>
                  <a:pt x="17465" y="6506"/>
                </a:moveTo>
                <a:cubicBezTo>
                  <a:pt x="16409" y="7764"/>
                  <a:pt x="15332" y="6878"/>
                  <a:pt x="13825" y="5995"/>
                </a:cubicBezTo>
                <a:cubicBezTo>
                  <a:pt x="12317" y="5116"/>
                  <a:pt x="10949" y="4574"/>
                  <a:pt x="12003" y="3316"/>
                </a:cubicBezTo>
                <a:cubicBezTo>
                  <a:pt x="13059" y="2059"/>
                  <a:pt x="15136" y="1752"/>
                  <a:pt x="16646" y="2634"/>
                </a:cubicBezTo>
                <a:cubicBezTo>
                  <a:pt x="18155" y="3514"/>
                  <a:pt x="18520" y="5248"/>
                  <a:pt x="17465" y="6506"/>
                </a:cubicBezTo>
                <a:close/>
                <a:moveTo>
                  <a:pt x="20866" y="4864"/>
                </a:moveTo>
                <a:cubicBezTo>
                  <a:pt x="20189" y="1664"/>
                  <a:pt x="16529" y="-475"/>
                  <a:pt x="12692" y="90"/>
                </a:cubicBezTo>
                <a:cubicBezTo>
                  <a:pt x="8853" y="655"/>
                  <a:pt x="5612" y="3118"/>
                  <a:pt x="6290" y="6320"/>
                </a:cubicBezTo>
                <a:cubicBezTo>
                  <a:pt x="6434" y="7009"/>
                  <a:pt x="6839" y="8087"/>
                  <a:pt x="7317" y="8862"/>
                </a:cubicBezTo>
                <a:lnTo>
                  <a:pt x="347" y="17165"/>
                </a:lnTo>
                <a:cubicBezTo>
                  <a:pt x="89" y="17471"/>
                  <a:pt x="-56" y="18024"/>
                  <a:pt x="21" y="18391"/>
                </a:cubicBezTo>
                <a:lnTo>
                  <a:pt x="469" y="20510"/>
                </a:lnTo>
                <a:cubicBezTo>
                  <a:pt x="547" y="20878"/>
                  <a:pt x="970" y="21125"/>
                  <a:pt x="1412" y="21063"/>
                </a:cubicBezTo>
                <a:lnTo>
                  <a:pt x="3454" y="20761"/>
                </a:lnTo>
                <a:cubicBezTo>
                  <a:pt x="3896" y="20697"/>
                  <a:pt x="4456" y="20386"/>
                  <a:pt x="4699" y="20074"/>
                </a:cubicBezTo>
                <a:lnTo>
                  <a:pt x="7456" y="16514"/>
                </a:lnTo>
                <a:lnTo>
                  <a:pt x="7480" y="16491"/>
                </a:lnTo>
                <a:lnTo>
                  <a:pt x="9347" y="16216"/>
                </a:lnTo>
                <a:lnTo>
                  <a:pt x="12566" y="12045"/>
                </a:lnTo>
                <a:cubicBezTo>
                  <a:pt x="13624" y="12195"/>
                  <a:pt x="15142" y="12144"/>
                  <a:pt x="16039" y="12012"/>
                </a:cubicBezTo>
                <a:cubicBezTo>
                  <a:pt x="19875" y="11447"/>
                  <a:pt x="21544" y="8067"/>
                  <a:pt x="20866" y="4864"/>
                </a:cubicBezTo>
                <a:close/>
              </a:path>
            </a:pathLst>
          </a:custGeom>
          <a:solidFill>
            <a:srgbClr val="2D74B6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52" name="Content Placeholder 1"/>
          <p:cNvSpPr txBox="1"/>
          <p:nvPr/>
        </p:nvSpPr>
        <p:spPr>
          <a:xfrm>
            <a:off x="1159381" y="2059417"/>
            <a:ext cx="1368616" cy="7755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S</a:t>
            </a:r>
            <a:endParaRPr kumimoji="0" lang="id-ID" sz="11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53" name="Content Placeholder 1"/>
          <p:cNvSpPr txBox="1"/>
          <p:nvPr/>
        </p:nvSpPr>
        <p:spPr>
          <a:xfrm>
            <a:off x="1165580" y="4059046"/>
            <a:ext cx="1368616" cy="7755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O</a:t>
            </a:r>
            <a:endParaRPr kumimoji="0" lang="id-ID" sz="11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54" name="Content Placeholder 1"/>
          <p:cNvSpPr txBox="1"/>
          <p:nvPr/>
        </p:nvSpPr>
        <p:spPr>
          <a:xfrm>
            <a:off x="3164276" y="2059417"/>
            <a:ext cx="1368616" cy="7755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W</a:t>
            </a:r>
            <a:endParaRPr kumimoji="0" lang="id-ID" sz="11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55" name="Content Placeholder 1"/>
          <p:cNvSpPr txBox="1"/>
          <p:nvPr/>
        </p:nvSpPr>
        <p:spPr>
          <a:xfrm>
            <a:off x="3164275" y="4059046"/>
            <a:ext cx="1368616" cy="7755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T</a:t>
            </a:r>
            <a:endParaRPr kumimoji="0" lang="id-ID" sz="11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 rot="5400000">
            <a:off x="2635947" y="-2698053"/>
            <a:ext cx="6905592" cy="122065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835648 h 6858000"/>
              <a:gd name="connsiteX5" fmla="*/ 5892800 w 12192000"/>
              <a:gd name="connsiteY5" fmla="*/ 34178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35648"/>
                </a:lnTo>
                <a:lnTo>
                  <a:pt x="5892800" y="3417824"/>
                </a:lnTo>
                <a:close/>
              </a:path>
            </a:pathLst>
          </a:custGeom>
          <a:solidFill>
            <a:srgbClr val="F6F6F6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68935" y="1897327"/>
            <a:ext cx="264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2F2D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en-US" sz="6600" dirty="0">
              <a:solidFill>
                <a:srgbClr val="2F2D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13086" y="3198616"/>
            <a:ext cx="2365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6DC6DB"/>
                </a:solidFill>
              </a:rPr>
              <a:t>FOUR</a:t>
            </a:r>
            <a:endParaRPr lang="zh-CN" altLang="en-US" sz="6600" dirty="0">
              <a:solidFill>
                <a:srgbClr val="6DC6DB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 rot="10800000">
            <a:off x="2723519" y="4583245"/>
            <a:ext cx="6744962" cy="2274755"/>
            <a:chOff x="3057348" y="3794284"/>
            <a:chExt cx="6744962" cy="2274755"/>
          </a:xfrm>
        </p:grpSpPr>
        <p:grpSp>
          <p:nvGrpSpPr>
            <p:cNvPr id="3" name="组合 2"/>
            <p:cNvGrpSpPr/>
            <p:nvPr/>
          </p:nvGrpSpPr>
          <p:grpSpPr>
            <a:xfrm rot="10800000">
              <a:off x="4369175" y="3794284"/>
              <a:ext cx="5433135" cy="2274755"/>
              <a:chOff x="7794300" y="4612273"/>
              <a:chExt cx="5433135" cy="227475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9463314" y="4612273"/>
                <a:ext cx="3764121" cy="2255705"/>
                <a:chOff x="7216641" y="4316983"/>
                <a:chExt cx="3764121" cy="2255705"/>
              </a:xfrm>
            </p:grpSpPr>
            <p:sp>
              <p:nvSpPr>
                <p:cNvPr id="13" name="等腰三角形 8"/>
                <p:cNvSpPr/>
                <p:nvPr/>
              </p:nvSpPr>
              <p:spPr>
                <a:xfrm>
                  <a:off x="7216641" y="4316983"/>
                  <a:ext cx="2686304" cy="2255219"/>
                </a:xfrm>
                <a:custGeom>
                  <a:avLst/>
                  <a:gdLst>
                    <a:gd name="connsiteX0" fmla="*/ 0 w 2599218"/>
                    <a:gd name="connsiteY0" fmla="*/ 2240705 h 2240705"/>
                    <a:gd name="connsiteX1" fmla="*/ 1299609 w 2599218"/>
                    <a:gd name="connsiteY1" fmla="*/ 0 h 2240705"/>
                    <a:gd name="connsiteX2" fmla="*/ 2599218 w 2599218"/>
                    <a:gd name="connsiteY2" fmla="*/ 2240705 h 2240705"/>
                    <a:gd name="connsiteX3" fmla="*/ 0 w 2599218"/>
                    <a:gd name="connsiteY3" fmla="*/ 2240705 h 2240705"/>
                    <a:gd name="connsiteX0-1" fmla="*/ 0 w 3165275"/>
                    <a:gd name="connsiteY0-2" fmla="*/ 2226190 h 2240705"/>
                    <a:gd name="connsiteX1-3" fmla="*/ 1865666 w 3165275"/>
                    <a:gd name="connsiteY1-4" fmla="*/ 0 h 2240705"/>
                    <a:gd name="connsiteX2-5" fmla="*/ 3165275 w 3165275"/>
                    <a:gd name="connsiteY2-6" fmla="*/ 2240705 h 2240705"/>
                    <a:gd name="connsiteX3-7" fmla="*/ 0 w 3165275"/>
                    <a:gd name="connsiteY3-8" fmla="*/ 2226190 h 2240705"/>
                    <a:gd name="connsiteX0-9" fmla="*/ 0 w 2062190"/>
                    <a:gd name="connsiteY0-10" fmla="*/ 2226190 h 2269734"/>
                    <a:gd name="connsiteX1-11" fmla="*/ 1865666 w 2062190"/>
                    <a:gd name="connsiteY1-12" fmla="*/ 0 h 2269734"/>
                    <a:gd name="connsiteX2-13" fmla="*/ 2062190 w 2062190"/>
                    <a:gd name="connsiteY2-14" fmla="*/ 2269734 h 2269734"/>
                    <a:gd name="connsiteX3-15" fmla="*/ 0 w 2062190"/>
                    <a:gd name="connsiteY3-16" fmla="*/ 2226190 h 2269734"/>
                    <a:gd name="connsiteX0-17" fmla="*/ 0 w 2686304"/>
                    <a:gd name="connsiteY0-18" fmla="*/ 2226190 h 2255219"/>
                    <a:gd name="connsiteX1-19" fmla="*/ 1865666 w 2686304"/>
                    <a:gd name="connsiteY1-20" fmla="*/ 0 h 2255219"/>
                    <a:gd name="connsiteX2-21" fmla="*/ 2686304 w 2686304"/>
                    <a:gd name="connsiteY2-22" fmla="*/ 2255219 h 2255219"/>
                    <a:gd name="connsiteX3-23" fmla="*/ 0 w 2686304"/>
                    <a:gd name="connsiteY3-24" fmla="*/ 2226190 h 225521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686304" h="2255219">
                      <a:moveTo>
                        <a:pt x="0" y="2226190"/>
                      </a:moveTo>
                      <a:lnTo>
                        <a:pt x="1865666" y="0"/>
                      </a:lnTo>
                      <a:lnTo>
                        <a:pt x="2686304" y="2255219"/>
                      </a:lnTo>
                      <a:lnTo>
                        <a:pt x="0" y="2226190"/>
                      </a:lnTo>
                      <a:close/>
                    </a:path>
                  </a:pathLst>
                </a:custGeom>
                <a:solidFill>
                  <a:srgbClr val="2D74B6"/>
                </a:solidFill>
                <a:ln>
                  <a:solidFill>
                    <a:srgbClr val="99C0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等腰三角形 8"/>
                <p:cNvSpPr/>
                <p:nvPr/>
              </p:nvSpPr>
              <p:spPr>
                <a:xfrm>
                  <a:off x="9062869" y="4317469"/>
                  <a:ext cx="1917893" cy="2255219"/>
                </a:xfrm>
                <a:custGeom>
                  <a:avLst/>
                  <a:gdLst>
                    <a:gd name="connsiteX0" fmla="*/ 0 w 2599218"/>
                    <a:gd name="connsiteY0" fmla="*/ 2240705 h 2240705"/>
                    <a:gd name="connsiteX1" fmla="*/ 1299609 w 2599218"/>
                    <a:gd name="connsiteY1" fmla="*/ 0 h 2240705"/>
                    <a:gd name="connsiteX2" fmla="*/ 2599218 w 2599218"/>
                    <a:gd name="connsiteY2" fmla="*/ 2240705 h 2240705"/>
                    <a:gd name="connsiteX3" fmla="*/ 0 w 2599218"/>
                    <a:gd name="connsiteY3" fmla="*/ 2240705 h 2240705"/>
                    <a:gd name="connsiteX0-1" fmla="*/ 0 w 3165275"/>
                    <a:gd name="connsiteY0-2" fmla="*/ 2226190 h 2240705"/>
                    <a:gd name="connsiteX1-3" fmla="*/ 1865666 w 3165275"/>
                    <a:gd name="connsiteY1-4" fmla="*/ 0 h 2240705"/>
                    <a:gd name="connsiteX2-5" fmla="*/ 3165275 w 3165275"/>
                    <a:gd name="connsiteY2-6" fmla="*/ 2240705 h 2240705"/>
                    <a:gd name="connsiteX3-7" fmla="*/ 0 w 3165275"/>
                    <a:gd name="connsiteY3-8" fmla="*/ 2226190 h 2240705"/>
                    <a:gd name="connsiteX0-9" fmla="*/ 0 w 2062190"/>
                    <a:gd name="connsiteY0-10" fmla="*/ 2226190 h 2269734"/>
                    <a:gd name="connsiteX1-11" fmla="*/ 1865666 w 2062190"/>
                    <a:gd name="connsiteY1-12" fmla="*/ 0 h 2269734"/>
                    <a:gd name="connsiteX2-13" fmla="*/ 2062190 w 2062190"/>
                    <a:gd name="connsiteY2-14" fmla="*/ 2269734 h 2269734"/>
                    <a:gd name="connsiteX3-15" fmla="*/ 0 w 2062190"/>
                    <a:gd name="connsiteY3-16" fmla="*/ 2226190 h 2269734"/>
                    <a:gd name="connsiteX0-17" fmla="*/ 0 w 2686304"/>
                    <a:gd name="connsiteY0-18" fmla="*/ 2226190 h 2255219"/>
                    <a:gd name="connsiteX1-19" fmla="*/ 1865666 w 2686304"/>
                    <a:gd name="connsiteY1-20" fmla="*/ 0 h 2255219"/>
                    <a:gd name="connsiteX2-21" fmla="*/ 2686304 w 2686304"/>
                    <a:gd name="connsiteY2-22" fmla="*/ 2255219 h 2255219"/>
                    <a:gd name="connsiteX3-23" fmla="*/ 0 w 2686304"/>
                    <a:gd name="connsiteY3-24" fmla="*/ 2226190 h 2255219"/>
                    <a:gd name="connsiteX0-25" fmla="*/ 0 w 3803904"/>
                    <a:gd name="connsiteY0-26" fmla="*/ 2226190 h 2255219"/>
                    <a:gd name="connsiteX1-27" fmla="*/ 1865666 w 3803904"/>
                    <a:gd name="connsiteY1-28" fmla="*/ 0 h 2255219"/>
                    <a:gd name="connsiteX2-29" fmla="*/ 3803904 w 3803904"/>
                    <a:gd name="connsiteY2-30" fmla="*/ 2255219 h 2255219"/>
                    <a:gd name="connsiteX3-31" fmla="*/ 0 w 3803904"/>
                    <a:gd name="connsiteY3-32" fmla="*/ 2226190 h 2255219"/>
                    <a:gd name="connsiteX0-33" fmla="*/ 0 w 3803904"/>
                    <a:gd name="connsiteY0-34" fmla="*/ 2313276 h 2342305"/>
                    <a:gd name="connsiteX1-35" fmla="*/ 1865666 w 3803904"/>
                    <a:gd name="connsiteY1-36" fmla="*/ 0 h 2342305"/>
                    <a:gd name="connsiteX2-37" fmla="*/ 3803904 w 3803904"/>
                    <a:gd name="connsiteY2-38" fmla="*/ 2342305 h 2342305"/>
                    <a:gd name="connsiteX3-39" fmla="*/ 0 w 3803904"/>
                    <a:gd name="connsiteY3-40" fmla="*/ 2313276 h 2342305"/>
                    <a:gd name="connsiteX0-41" fmla="*/ 819477 w 1938238"/>
                    <a:gd name="connsiteY0-42" fmla="*/ 2487448 h 2487448"/>
                    <a:gd name="connsiteX1-43" fmla="*/ 0 w 1938238"/>
                    <a:gd name="connsiteY1-44" fmla="*/ 0 h 2487448"/>
                    <a:gd name="connsiteX2-45" fmla="*/ 1938238 w 1938238"/>
                    <a:gd name="connsiteY2-46" fmla="*/ 2342305 h 2487448"/>
                    <a:gd name="connsiteX3-47" fmla="*/ 819477 w 1938238"/>
                    <a:gd name="connsiteY3-48" fmla="*/ 2487448 h 2487448"/>
                    <a:gd name="connsiteX0-49" fmla="*/ 819477 w 1938238"/>
                    <a:gd name="connsiteY0-50" fmla="*/ 2139105 h 2342305"/>
                    <a:gd name="connsiteX1-51" fmla="*/ 0 w 1938238"/>
                    <a:gd name="connsiteY1-52" fmla="*/ 0 h 2342305"/>
                    <a:gd name="connsiteX2-53" fmla="*/ 1938238 w 1938238"/>
                    <a:gd name="connsiteY2-54" fmla="*/ 2342305 h 2342305"/>
                    <a:gd name="connsiteX3-55" fmla="*/ 819477 w 1938238"/>
                    <a:gd name="connsiteY3-56" fmla="*/ 2139105 h 2342305"/>
                    <a:gd name="connsiteX0-57" fmla="*/ 863020 w 1938238"/>
                    <a:gd name="connsiteY0-58" fmla="*/ 2284248 h 2342305"/>
                    <a:gd name="connsiteX1-59" fmla="*/ 0 w 1938238"/>
                    <a:gd name="connsiteY1-60" fmla="*/ 0 h 2342305"/>
                    <a:gd name="connsiteX2-61" fmla="*/ 1938238 w 1938238"/>
                    <a:gd name="connsiteY2-62" fmla="*/ 2342305 h 2342305"/>
                    <a:gd name="connsiteX3-63" fmla="*/ 863020 w 1938238"/>
                    <a:gd name="connsiteY3-64" fmla="*/ 2284248 h 2342305"/>
                    <a:gd name="connsiteX0-65" fmla="*/ 863020 w 1938238"/>
                    <a:gd name="connsiteY0-66" fmla="*/ 2313277 h 2342305"/>
                    <a:gd name="connsiteX1-67" fmla="*/ 0 w 1938238"/>
                    <a:gd name="connsiteY1-68" fmla="*/ 0 h 2342305"/>
                    <a:gd name="connsiteX2-69" fmla="*/ 1938238 w 1938238"/>
                    <a:gd name="connsiteY2-70" fmla="*/ 2342305 h 2342305"/>
                    <a:gd name="connsiteX3-71" fmla="*/ 863020 w 1938238"/>
                    <a:gd name="connsiteY3-72" fmla="*/ 2313277 h 2342305"/>
                    <a:gd name="connsiteX0-73" fmla="*/ 863020 w 1923724"/>
                    <a:gd name="connsiteY0-74" fmla="*/ 2313277 h 2313277"/>
                    <a:gd name="connsiteX1-75" fmla="*/ 0 w 1923724"/>
                    <a:gd name="connsiteY1-76" fmla="*/ 0 h 2313277"/>
                    <a:gd name="connsiteX2-77" fmla="*/ 1923724 w 1923724"/>
                    <a:gd name="connsiteY2-78" fmla="*/ 2298762 h 2313277"/>
                    <a:gd name="connsiteX3-79" fmla="*/ 863020 w 1923724"/>
                    <a:gd name="connsiteY3-80" fmla="*/ 2313277 h 2313277"/>
                    <a:gd name="connsiteX0-81" fmla="*/ 863020 w 1967267"/>
                    <a:gd name="connsiteY0-82" fmla="*/ 2313277 h 2313277"/>
                    <a:gd name="connsiteX1-83" fmla="*/ 0 w 1967267"/>
                    <a:gd name="connsiteY1-84" fmla="*/ 0 h 2313277"/>
                    <a:gd name="connsiteX2-85" fmla="*/ 1967267 w 1967267"/>
                    <a:gd name="connsiteY2-86" fmla="*/ 2298762 h 2313277"/>
                    <a:gd name="connsiteX3-87" fmla="*/ 863020 w 1967267"/>
                    <a:gd name="connsiteY3-88" fmla="*/ 2313277 h 231327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967267" h="2313277">
                      <a:moveTo>
                        <a:pt x="863020" y="2313277"/>
                      </a:moveTo>
                      <a:lnTo>
                        <a:pt x="0" y="0"/>
                      </a:lnTo>
                      <a:lnTo>
                        <a:pt x="1967267" y="2298762"/>
                      </a:lnTo>
                      <a:lnTo>
                        <a:pt x="863020" y="2313277"/>
                      </a:lnTo>
                      <a:close/>
                    </a:path>
                  </a:pathLst>
                </a:custGeom>
                <a:solidFill>
                  <a:srgbClr val="83A7C8"/>
                </a:solidFill>
                <a:ln>
                  <a:solidFill>
                    <a:srgbClr val="83A6C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7794300" y="4631323"/>
                <a:ext cx="3764121" cy="2255705"/>
                <a:chOff x="5839667" y="4602781"/>
                <a:chExt cx="3764121" cy="2255705"/>
              </a:xfrm>
            </p:grpSpPr>
            <p:sp>
              <p:nvSpPr>
                <p:cNvPr id="9" name="等腰三角形 8"/>
                <p:cNvSpPr/>
                <p:nvPr/>
              </p:nvSpPr>
              <p:spPr>
                <a:xfrm>
                  <a:off x="5839667" y="4602781"/>
                  <a:ext cx="2686304" cy="2255219"/>
                </a:xfrm>
                <a:custGeom>
                  <a:avLst/>
                  <a:gdLst>
                    <a:gd name="connsiteX0" fmla="*/ 0 w 2599218"/>
                    <a:gd name="connsiteY0" fmla="*/ 2240705 h 2240705"/>
                    <a:gd name="connsiteX1" fmla="*/ 1299609 w 2599218"/>
                    <a:gd name="connsiteY1" fmla="*/ 0 h 2240705"/>
                    <a:gd name="connsiteX2" fmla="*/ 2599218 w 2599218"/>
                    <a:gd name="connsiteY2" fmla="*/ 2240705 h 2240705"/>
                    <a:gd name="connsiteX3" fmla="*/ 0 w 2599218"/>
                    <a:gd name="connsiteY3" fmla="*/ 2240705 h 2240705"/>
                    <a:gd name="connsiteX0-1" fmla="*/ 0 w 3165275"/>
                    <a:gd name="connsiteY0-2" fmla="*/ 2226190 h 2240705"/>
                    <a:gd name="connsiteX1-3" fmla="*/ 1865666 w 3165275"/>
                    <a:gd name="connsiteY1-4" fmla="*/ 0 h 2240705"/>
                    <a:gd name="connsiteX2-5" fmla="*/ 3165275 w 3165275"/>
                    <a:gd name="connsiteY2-6" fmla="*/ 2240705 h 2240705"/>
                    <a:gd name="connsiteX3-7" fmla="*/ 0 w 3165275"/>
                    <a:gd name="connsiteY3-8" fmla="*/ 2226190 h 2240705"/>
                    <a:gd name="connsiteX0-9" fmla="*/ 0 w 2062190"/>
                    <a:gd name="connsiteY0-10" fmla="*/ 2226190 h 2269734"/>
                    <a:gd name="connsiteX1-11" fmla="*/ 1865666 w 2062190"/>
                    <a:gd name="connsiteY1-12" fmla="*/ 0 h 2269734"/>
                    <a:gd name="connsiteX2-13" fmla="*/ 2062190 w 2062190"/>
                    <a:gd name="connsiteY2-14" fmla="*/ 2269734 h 2269734"/>
                    <a:gd name="connsiteX3-15" fmla="*/ 0 w 2062190"/>
                    <a:gd name="connsiteY3-16" fmla="*/ 2226190 h 2269734"/>
                    <a:gd name="connsiteX0-17" fmla="*/ 0 w 2686304"/>
                    <a:gd name="connsiteY0-18" fmla="*/ 2226190 h 2255219"/>
                    <a:gd name="connsiteX1-19" fmla="*/ 1865666 w 2686304"/>
                    <a:gd name="connsiteY1-20" fmla="*/ 0 h 2255219"/>
                    <a:gd name="connsiteX2-21" fmla="*/ 2686304 w 2686304"/>
                    <a:gd name="connsiteY2-22" fmla="*/ 2255219 h 2255219"/>
                    <a:gd name="connsiteX3-23" fmla="*/ 0 w 2686304"/>
                    <a:gd name="connsiteY3-24" fmla="*/ 2226190 h 225521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686304" h="2255219">
                      <a:moveTo>
                        <a:pt x="0" y="2226190"/>
                      </a:moveTo>
                      <a:lnTo>
                        <a:pt x="1865666" y="0"/>
                      </a:lnTo>
                      <a:lnTo>
                        <a:pt x="2686304" y="2255219"/>
                      </a:lnTo>
                      <a:lnTo>
                        <a:pt x="0" y="2226190"/>
                      </a:lnTo>
                      <a:close/>
                    </a:path>
                  </a:pathLst>
                </a:custGeom>
                <a:solidFill>
                  <a:srgbClr val="9DC3E6"/>
                </a:solidFill>
                <a:ln>
                  <a:solidFill>
                    <a:srgbClr val="99C0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等腰三角形 8"/>
                <p:cNvSpPr/>
                <p:nvPr/>
              </p:nvSpPr>
              <p:spPr>
                <a:xfrm>
                  <a:off x="7685895" y="4603267"/>
                  <a:ext cx="1917893" cy="2255219"/>
                </a:xfrm>
                <a:custGeom>
                  <a:avLst/>
                  <a:gdLst>
                    <a:gd name="connsiteX0" fmla="*/ 0 w 2599218"/>
                    <a:gd name="connsiteY0" fmla="*/ 2240705 h 2240705"/>
                    <a:gd name="connsiteX1" fmla="*/ 1299609 w 2599218"/>
                    <a:gd name="connsiteY1" fmla="*/ 0 h 2240705"/>
                    <a:gd name="connsiteX2" fmla="*/ 2599218 w 2599218"/>
                    <a:gd name="connsiteY2" fmla="*/ 2240705 h 2240705"/>
                    <a:gd name="connsiteX3" fmla="*/ 0 w 2599218"/>
                    <a:gd name="connsiteY3" fmla="*/ 2240705 h 2240705"/>
                    <a:gd name="connsiteX0-1" fmla="*/ 0 w 3165275"/>
                    <a:gd name="connsiteY0-2" fmla="*/ 2226190 h 2240705"/>
                    <a:gd name="connsiteX1-3" fmla="*/ 1865666 w 3165275"/>
                    <a:gd name="connsiteY1-4" fmla="*/ 0 h 2240705"/>
                    <a:gd name="connsiteX2-5" fmla="*/ 3165275 w 3165275"/>
                    <a:gd name="connsiteY2-6" fmla="*/ 2240705 h 2240705"/>
                    <a:gd name="connsiteX3-7" fmla="*/ 0 w 3165275"/>
                    <a:gd name="connsiteY3-8" fmla="*/ 2226190 h 2240705"/>
                    <a:gd name="connsiteX0-9" fmla="*/ 0 w 2062190"/>
                    <a:gd name="connsiteY0-10" fmla="*/ 2226190 h 2269734"/>
                    <a:gd name="connsiteX1-11" fmla="*/ 1865666 w 2062190"/>
                    <a:gd name="connsiteY1-12" fmla="*/ 0 h 2269734"/>
                    <a:gd name="connsiteX2-13" fmla="*/ 2062190 w 2062190"/>
                    <a:gd name="connsiteY2-14" fmla="*/ 2269734 h 2269734"/>
                    <a:gd name="connsiteX3-15" fmla="*/ 0 w 2062190"/>
                    <a:gd name="connsiteY3-16" fmla="*/ 2226190 h 2269734"/>
                    <a:gd name="connsiteX0-17" fmla="*/ 0 w 2686304"/>
                    <a:gd name="connsiteY0-18" fmla="*/ 2226190 h 2255219"/>
                    <a:gd name="connsiteX1-19" fmla="*/ 1865666 w 2686304"/>
                    <a:gd name="connsiteY1-20" fmla="*/ 0 h 2255219"/>
                    <a:gd name="connsiteX2-21" fmla="*/ 2686304 w 2686304"/>
                    <a:gd name="connsiteY2-22" fmla="*/ 2255219 h 2255219"/>
                    <a:gd name="connsiteX3-23" fmla="*/ 0 w 2686304"/>
                    <a:gd name="connsiteY3-24" fmla="*/ 2226190 h 2255219"/>
                    <a:gd name="connsiteX0-25" fmla="*/ 0 w 3803904"/>
                    <a:gd name="connsiteY0-26" fmla="*/ 2226190 h 2255219"/>
                    <a:gd name="connsiteX1-27" fmla="*/ 1865666 w 3803904"/>
                    <a:gd name="connsiteY1-28" fmla="*/ 0 h 2255219"/>
                    <a:gd name="connsiteX2-29" fmla="*/ 3803904 w 3803904"/>
                    <a:gd name="connsiteY2-30" fmla="*/ 2255219 h 2255219"/>
                    <a:gd name="connsiteX3-31" fmla="*/ 0 w 3803904"/>
                    <a:gd name="connsiteY3-32" fmla="*/ 2226190 h 2255219"/>
                    <a:gd name="connsiteX0-33" fmla="*/ 0 w 3803904"/>
                    <a:gd name="connsiteY0-34" fmla="*/ 2313276 h 2342305"/>
                    <a:gd name="connsiteX1-35" fmla="*/ 1865666 w 3803904"/>
                    <a:gd name="connsiteY1-36" fmla="*/ 0 h 2342305"/>
                    <a:gd name="connsiteX2-37" fmla="*/ 3803904 w 3803904"/>
                    <a:gd name="connsiteY2-38" fmla="*/ 2342305 h 2342305"/>
                    <a:gd name="connsiteX3-39" fmla="*/ 0 w 3803904"/>
                    <a:gd name="connsiteY3-40" fmla="*/ 2313276 h 2342305"/>
                    <a:gd name="connsiteX0-41" fmla="*/ 819477 w 1938238"/>
                    <a:gd name="connsiteY0-42" fmla="*/ 2487448 h 2487448"/>
                    <a:gd name="connsiteX1-43" fmla="*/ 0 w 1938238"/>
                    <a:gd name="connsiteY1-44" fmla="*/ 0 h 2487448"/>
                    <a:gd name="connsiteX2-45" fmla="*/ 1938238 w 1938238"/>
                    <a:gd name="connsiteY2-46" fmla="*/ 2342305 h 2487448"/>
                    <a:gd name="connsiteX3-47" fmla="*/ 819477 w 1938238"/>
                    <a:gd name="connsiteY3-48" fmla="*/ 2487448 h 2487448"/>
                    <a:gd name="connsiteX0-49" fmla="*/ 819477 w 1938238"/>
                    <a:gd name="connsiteY0-50" fmla="*/ 2139105 h 2342305"/>
                    <a:gd name="connsiteX1-51" fmla="*/ 0 w 1938238"/>
                    <a:gd name="connsiteY1-52" fmla="*/ 0 h 2342305"/>
                    <a:gd name="connsiteX2-53" fmla="*/ 1938238 w 1938238"/>
                    <a:gd name="connsiteY2-54" fmla="*/ 2342305 h 2342305"/>
                    <a:gd name="connsiteX3-55" fmla="*/ 819477 w 1938238"/>
                    <a:gd name="connsiteY3-56" fmla="*/ 2139105 h 2342305"/>
                    <a:gd name="connsiteX0-57" fmla="*/ 863020 w 1938238"/>
                    <a:gd name="connsiteY0-58" fmla="*/ 2284248 h 2342305"/>
                    <a:gd name="connsiteX1-59" fmla="*/ 0 w 1938238"/>
                    <a:gd name="connsiteY1-60" fmla="*/ 0 h 2342305"/>
                    <a:gd name="connsiteX2-61" fmla="*/ 1938238 w 1938238"/>
                    <a:gd name="connsiteY2-62" fmla="*/ 2342305 h 2342305"/>
                    <a:gd name="connsiteX3-63" fmla="*/ 863020 w 1938238"/>
                    <a:gd name="connsiteY3-64" fmla="*/ 2284248 h 2342305"/>
                    <a:gd name="connsiteX0-65" fmla="*/ 863020 w 1938238"/>
                    <a:gd name="connsiteY0-66" fmla="*/ 2313277 h 2342305"/>
                    <a:gd name="connsiteX1-67" fmla="*/ 0 w 1938238"/>
                    <a:gd name="connsiteY1-68" fmla="*/ 0 h 2342305"/>
                    <a:gd name="connsiteX2-69" fmla="*/ 1938238 w 1938238"/>
                    <a:gd name="connsiteY2-70" fmla="*/ 2342305 h 2342305"/>
                    <a:gd name="connsiteX3-71" fmla="*/ 863020 w 1938238"/>
                    <a:gd name="connsiteY3-72" fmla="*/ 2313277 h 2342305"/>
                    <a:gd name="connsiteX0-73" fmla="*/ 863020 w 1923724"/>
                    <a:gd name="connsiteY0-74" fmla="*/ 2313277 h 2313277"/>
                    <a:gd name="connsiteX1-75" fmla="*/ 0 w 1923724"/>
                    <a:gd name="connsiteY1-76" fmla="*/ 0 h 2313277"/>
                    <a:gd name="connsiteX2-77" fmla="*/ 1923724 w 1923724"/>
                    <a:gd name="connsiteY2-78" fmla="*/ 2298762 h 2313277"/>
                    <a:gd name="connsiteX3-79" fmla="*/ 863020 w 1923724"/>
                    <a:gd name="connsiteY3-80" fmla="*/ 2313277 h 2313277"/>
                    <a:gd name="connsiteX0-81" fmla="*/ 863020 w 1967267"/>
                    <a:gd name="connsiteY0-82" fmla="*/ 2313277 h 2313277"/>
                    <a:gd name="connsiteX1-83" fmla="*/ 0 w 1967267"/>
                    <a:gd name="connsiteY1-84" fmla="*/ 0 h 2313277"/>
                    <a:gd name="connsiteX2-85" fmla="*/ 1967267 w 1967267"/>
                    <a:gd name="connsiteY2-86" fmla="*/ 2298762 h 2313277"/>
                    <a:gd name="connsiteX3-87" fmla="*/ 863020 w 1967267"/>
                    <a:gd name="connsiteY3-88" fmla="*/ 2313277 h 231327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967267" h="2313277">
                      <a:moveTo>
                        <a:pt x="863020" y="2313277"/>
                      </a:moveTo>
                      <a:lnTo>
                        <a:pt x="0" y="0"/>
                      </a:lnTo>
                      <a:lnTo>
                        <a:pt x="1967267" y="2298762"/>
                      </a:lnTo>
                      <a:lnTo>
                        <a:pt x="863020" y="2313277"/>
                      </a:lnTo>
                      <a:close/>
                    </a:path>
                  </a:pathLst>
                </a:custGeom>
                <a:solidFill>
                  <a:srgbClr val="BACDDE"/>
                </a:solidFill>
                <a:ln>
                  <a:solidFill>
                    <a:srgbClr val="BBCED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" name="等腰三角形 3"/>
            <p:cNvSpPr/>
            <p:nvPr/>
          </p:nvSpPr>
          <p:spPr>
            <a:xfrm rot="10800000">
              <a:off x="3057348" y="3834726"/>
              <a:ext cx="2246666" cy="1936781"/>
            </a:xfrm>
            <a:prstGeom prst="triangle">
              <a:avLst/>
            </a:prstGeom>
            <a:solidFill>
              <a:srgbClr val="2D74B6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2072" y="902154"/>
            <a:ext cx="1404662" cy="14071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877" y="3871259"/>
            <a:ext cx="1461411" cy="14589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257" y="3871259"/>
            <a:ext cx="1459643" cy="14596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100" y="3882450"/>
            <a:ext cx="1461412" cy="14471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712" y="3882450"/>
            <a:ext cx="1461411" cy="14726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70149" y="2421179"/>
            <a:ext cx="1828509" cy="41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Straight Connector 41"/>
          <p:cNvCxnSpPr/>
          <p:nvPr/>
        </p:nvCxnSpPr>
        <p:spPr>
          <a:xfrm flipH="1">
            <a:off x="6088621" y="2887150"/>
            <a:ext cx="1" cy="472286"/>
          </a:xfrm>
          <a:prstGeom prst="line">
            <a:avLst/>
          </a:prstGeom>
          <a:ln>
            <a:solidFill>
              <a:srgbClr val="2D7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3"/>
          <p:cNvCxnSpPr/>
          <p:nvPr/>
        </p:nvCxnSpPr>
        <p:spPr>
          <a:xfrm>
            <a:off x="3402500" y="3359435"/>
            <a:ext cx="5363809" cy="0"/>
          </a:xfrm>
          <a:prstGeom prst="line">
            <a:avLst/>
          </a:prstGeom>
          <a:ln>
            <a:solidFill>
              <a:srgbClr val="2D7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4"/>
          <p:cNvCxnSpPr/>
          <p:nvPr/>
        </p:nvCxnSpPr>
        <p:spPr>
          <a:xfrm>
            <a:off x="5188328" y="3359435"/>
            <a:ext cx="0" cy="491447"/>
          </a:xfrm>
          <a:prstGeom prst="line">
            <a:avLst/>
          </a:prstGeom>
          <a:ln>
            <a:solidFill>
              <a:srgbClr val="2D7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5"/>
          <p:cNvCxnSpPr/>
          <p:nvPr/>
        </p:nvCxnSpPr>
        <p:spPr>
          <a:xfrm>
            <a:off x="6959397" y="3359435"/>
            <a:ext cx="0" cy="491447"/>
          </a:xfrm>
          <a:prstGeom prst="line">
            <a:avLst/>
          </a:prstGeom>
          <a:ln>
            <a:solidFill>
              <a:srgbClr val="2D7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6"/>
          <p:cNvCxnSpPr/>
          <p:nvPr/>
        </p:nvCxnSpPr>
        <p:spPr>
          <a:xfrm>
            <a:off x="8766309" y="3359435"/>
            <a:ext cx="0" cy="491447"/>
          </a:xfrm>
          <a:prstGeom prst="line">
            <a:avLst/>
          </a:prstGeom>
          <a:ln>
            <a:solidFill>
              <a:srgbClr val="2D7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7"/>
          <p:cNvCxnSpPr/>
          <p:nvPr/>
        </p:nvCxnSpPr>
        <p:spPr>
          <a:xfrm>
            <a:off x="3391957" y="3359435"/>
            <a:ext cx="0" cy="491447"/>
          </a:xfrm>
          <a:prstGeom prst="line">
            <a:avLst/>
          </a:prstGeom>
          <a:ln>
            <a:solidFill>
              <a:srgbClr val="2D7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3"/>
          <p:cNvSpPr txBox="1"/>
          <p:nvPr/>
        </p:nvSpPr>
        <p:spPr>
          <a:xfrm>
            <a:off x="6256101" y="5392033"/>
            <a:ext cx="1461411" cy="34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36"/>
          <p:cNvSpPr/>
          <p:nvPr/>
        </p:nvSpPr>
        <p:spPr>
          <a:xfrm>
            <a:off x="6256101" y="5693944"/>
            <a:ext cx="1461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TextBox 33"/>
          <p:cNvSpPr txBox="1"/>
          <p:nvPr/>
        </p:nvSpPr>
        <p:spPr>
          <a:xfrm>
            <a:off x="4474489" y="5392033"/>
            <a:ext cx="1461411" cy="34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36"/>
          <p:cNvSpPr/>
          <p:nvPr/>
        </p:nvSpPr>
        <p:spPr>
          <a:xfrm>
            <a:off x="4474489" y="5693944"/>
            <a:ext cx="1461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Rectangle 36"/>
          <p:cNvSpPr/>
          <p:nvPr/>
        </p:nvSpPr>
        <p:spPr>
          <a:xfrm>
            <a:off x="2692877" y="5693944"/>
            <a:ext cx="1461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</a:t>
            </a:r>
            <a:endParaRPr lang="en-US" altLang="zh-CN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TextBox 37"/>
          <p:cNvSpPr txBox="1"/>
          <p:nvPr/>
        </p:nvSpPr>
        <p:spPr>
          <a:xfrm>
            <a:off x="2692877" y="5392035"/>
            <a:ext cx="1461411" cy="34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3"/>
          <p:cNvSpPr txBox="1"/>
          <p:nvPr/>
        </p:nvSpPr>
        <p:spPr>
          <a:xfrm>
            <a:off x="8037712" y="5431578"/>
            <a:ext cx="1461411" cy="34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37712" y="5693944"/>
            <a:ext cx="1461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lowchart: Connector 33"/>
          <p:cNvSpPr/>
          <p:nvPr/>
        </p:nvSpPr>
        <p:spPr>
          <a:xfrm>
            <a:off x="7928373" y="4778268"/>
            <a:ext cx="790779" cy="790779"/>
          </a:xfrm>
          <a:prstGeom prst="flowChartConnector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Connector 32"/>
          <p:cNvSpPr/>
          <p:nvPr/>
        </p:nvSpPr>
        <p:spPr>
          <a:xfrm>
            <a:off x="3494597" y="4778268"/>
            <a:ext cx="790779" cy="790779"/>
          </a:xfrm>
          <a:prstGeom prst="flowChartConnector">
            <a:avLst/>
          </a:prstGeom>
          <a:solidFill>
            <a:srgbClr val="9DC3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Connector 31"/>
          <p:cNvSpPr/>
          <p:nvPr/>
        </p:nvSpPr>
        <p:spPr>
          <a:xfrm>
            <a:off x="7928373" y="2178287"/>
            <a:ext cx="790779" cy="790779"/>
          </a:xfrm>
          <a:prstGeom prst="flowChartConnector">
            <a:avLst/>
          </a:prstGeom>
          <a:solidFill>
            <a:srgbClr val="9DC3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Connector 3"/>
          <p:cNvSpPr/>
          <p:nvPr/>
        </p:nvSpPr>
        <p:spPr>
          <a:xfrm>
            <a:off x="3494597" y="2178287"/>
            <a:ext cx="790779" cy="790779"/>
          </a:xfrm>
          <a:prstGeom prst="flowChartConnector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727023" y="2422655"/>
            <a:ext cx="2640248" cy="7973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22" name="AutoShape 22"/>
          <p:cNvSpPr/>
          <p:nvPr/>
        </p:nvSpPr>
        <p:spPr bwMode="auto">
          <a:xfrm>
            <a:off x="5481194" y="3193482"/>
            <a:ext cx="1370388" cy="136993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AutoShape 23"/>
          <p:cNvSpPr/>
          <p:nvPr/>
        </p:nvSpPr>
        <p:spPr bwMode="auto">
          <a:xfrm>
            <a:off x="5601455" y="3336512"/>
            <a:ext cx="1251542" cy="1182318"/>
          </a:xfrm>
          <a:custGeom>
            <a:avLst/>
            <a:gdLst>
              <a:gd name="T0" fmla="*/ 10753 w 21506"/>
              <a:gd name="T1" fmla="*/ 10800 h 21600"/>
              <a:gd name="T2" fmla="*/ 10753 w 21506"/>
              <a:gd name="T3" fmla="*/ 10800 h 21600"/>
              <a:gd name="T4" fmla="*/ 10753 w 21506"/>
              <a:gd name="T5" fmla="*/ 10800 h 21600"/>
              <a:gd name="T6" fmla="*/ 10753 w 2150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6" h="21600">
                <a:moveTo>
                  <a:pt x="15358" y="0"/>
                </a:moveTo>
                <a:lnTo>
                  <a:pt x="15183" y="107"/>
                </a:lnTo>
                <a:lnTo>
                  <a:pt x="14457" y="1"/>
                </a:lnTo>
                <a:lnTo>
                  <a:pt x="13420" y="32"/>
                </a:lnTo>
                <a:lnTo>
                  <a:pt x="13421" y="345"/>
                </a:lnTo>
                <a:lnTo>
                  <a:pt x="12914" y="387"/>
                </a:lnTo>
                <a:lnTo>
                  <a:pt x="12059" y="302"/>
                </a:lnTo>
                <a:lnTo>
                  <a:pt x="11793" y="519"/>
                </a:lnTo>
                <a:cubicBezTo>
                  <a:pt x="11707" y="564"/>
                  <a:pt x="11616" y="598"/>
                  <a:pt x="11522" y="621"/>
                </a:cubicBezTo>
                <a:cubicBezTo>
                  <a:pt x="11378" y="657"/>
                  <a:pt x="11230" y="667"/>
                  <a:pt x="11083" y="650"/>
                </a:cubicBezTo>
                <a:lnTo>
                  <a:pt x="10773" y="700"/>
                </a:lnTo>
                <a:cubicBezTo>
                  <a:pt x="10738" y="761"/>
                  <a:pt x="10737" y="838"/>
                  <a:pt x="10772" y="900"/>
                </a:cubicBezTo>
                <a:cubicBezTo>
                  <a:pt x="10799" y="948"/>
                  <a:pt x="10843" y="980"/>
                  <a:pt x="10894" y="990"/>
                </a:cubicBezTo>
                <a:lnTo>
                  <a:pt x="11151" y="905"/>
                </a:lnTo>
                <a:lnTo>
                  <a:pt x="11678" y="944"/>
                </a:lnTo>
                <a:lnTo>
                  <a:pt x="11968" y="1062"/>
                </a:lnTo>
                <a:lnTo>
                  <a:pt x="11809" y="1450"/>
                </a:lnTo>
                <a:lnTo>
                  <a:pt x="11642" y="1571"/>
                </a:lnTo>
                <a:lnTo>
                  <a:pt x="12127" y="1645"/>
                </a:lnTo>
                <a:lnTo>
                  <a:pt x="11988" y="2022"/>
                </a:lnTo>
                <a:lnTo>
                  <a:pt x="11506" y="2182"/>
                </a:lnTo>
                <a:lnTo>
                  <a:pt x="11695" y="3059"/>
                </a:lnTo>
                <a:lnTo>
                  <a:pt x="12105" y="3098"/>
                </a:lnTo>
                <a:cubicBezTo>
                  <a:pt x="12162" y="2946"/>
                  <a:pt x="12246" y="2807"/>
                  <a:pt x="12352" y="2689"/>
                </a:cubicBezTo>
                <a:cubicBezTo>
                  <a:pt x="12475" y="2554"/>
                  <a:pt x="12623" y="2449"/>
                  <a:pt x="12788" y="2383"/>
                </a:cubicBezTo>
                <a:lnTo>
                  <a:pt x="12978" y="2047"/>
                </a:lnTo>
                <a:lnTo>
                  <a:pt x="13185" y="2047"/>
                </a:lnTo>
                <a:lnTo>
                  <a:pt x="13372" y="2110"/>
                </a:lnTo>
                <a:lnTo>
                  <a:pt x="13510" y="1785"/>
                </a:lnTo>
                <a:cubicBezTo>
                  <a:pt x="13629" y="1811"/>
                  <a:pt x="13748" y="1830"/>
                  <a:pt x="13869" y="1840"/>
                </a:cubicBezTo>
                <a:cubicBezTo>
                  <a:pt x="14010" y="1853"/>
                  <a:pt x="14152" y="1854"/>
                  <a:pt x="14293" y="1844"/>
                </a:cubicBezTo>
                <a:lnTo>
                  <a:pt x="14439" y="1530"/>
                </a:lnTo>
                <a:lnTo>
                  <a:pt x="14688" y="1459"/>
                </a:lnTo>
                <a:cubicBezTo>
                  <a:pt x="14751" y="1390"/>
                  <a:pt x="14817" y="1323"/>
                  <a:pt x="14885" y="1260"/>
                </a:cubicBezTo>
                <a:cubicBezTo>
                  <a:pt x="14959" y="1191"/>
                  <a:pt x="15037" y="1127"/>
                  <a:pt x="15117" y="1066"/>
                </a:cubicBezTo>
                <a:lnTo>
                  <a:pt x="15126" y="690"/>
                </a:lnTo>
                <a:lnTo>
                  <a:pt x="15329" y="346"/>
                </a:lnTo>
                <a:lnTo>
                  <a:pt x="15575" y="336"/>
                </a:lnTo>
                <a:lnTo>
                  <a:pt x="15625" y="156"/>
                </a:lnTo>
                <a:lnTo>
                  <a:pt x="15358" y="0"/>
                </a:lnTo>
                <a:close/>
                <a:moveTo>
                  <a:pt x="11114" y="73"/>
                </a:moveTo>
                <a:lnTo>
                  <a:pt x="10739" y="206"/>
                </a:lnTo>
                <a:lnTo>
                  <a:pt x="10084" y="302"/>
                </a:lnTo>
                <a:lnTo>
                  <a:pt x="9835" y="143"/>
                </a:lnTo>
                <a:lnTo>
                  <a:pt x="9241" y="102"/>
                </a:lnTo>
                <a:lnTo>
                  <a:pt x="9093" y="316"/>
                </a:lnTo>
                <a:lnTo>
                  <a:pt x="8825" y="329"/>
                </a:lnTo>
                <a:lnTo>
                  <a:pt x="8795" y="634"/>
                </a:lnTo>
                <a:lnTo>
                  <a:pt x="9296" y="673"/>
                </a:lnTo>
                <a:lnTo>
                  <a:pt x="9520" y="600"/>
                </a:lnTo>
                <a:lnTo>
                  <a:pt x="9550" y="914"/>
                </a:lnTo>
                <a:lnTo>
                  <a:pt x="9839" y="1006"/>
                </a:lnTo>
                <a:lnTo>
                  <a:pt x="9989" y="671"/>
                </a:lnTo>
                <a:lnTo>
                  <a:pt x="10409" y="428"/>
                </a:lnTo>
                <a:lnTo>
                  <a:pt x="10749" y="408"/>
                </a:lnTo>
                <a:lnTo>
                  <a:pt x="11236" y="338"/>
                </a:lnTo>
                <a:lnTo>
                  <a:pt x="11598" y="230"/>
                </a:lnTo>
                <a:lnTo>
                  <a:pt x="11114" y="73"/>
                </a:lnTo>
                <a:close/>
                <a:moveTo>
                  <a:pt x="8399" y="529"/>
                </a:moveTo>
                <a:lnTo>
                  <a:pt x="8051" y="558"/>
                </a:lnTo>
                <a:lnTo>
                  <a:pt x="7628" y="557"/>
                </a:lnTo>
                <a:lnTo>
                  <a:pt x="7493" y="821"/>
                </a:lnTo>
                <a:lnTo>
                  <a:pt x="7714" y="913"/>
                </a:lnTo>
                <a:lnTo>
                  <a:pt x="8098" y="707"/>
                </a:lnTo>
                <a:lnTo>
                  <a:pt x="8504" y="634"/>
                </a:lnTo>
                <a:lnTo>
                  <a:pt x="8399" y="529"/>
                </a:lnTo>
                <a:close/>
                <a:moveTo>
                  <a:pt x="8332" y="917"/>
                </a:moveTo>
                <a:lnTo>
                  <a:pt x="7952" y="958"/>
                </a:lnTo>
                <a:lnTo>
                  <a:pt x="8112" y="1199"/>
                </a:lnTo>
                <a:lnTo>
                  <a:pt x="8272" y="1179"/>
                </a:lnTo>
                <a:lnTo>
                  <a:pt x="8332" y="917"/>
                </a:lnTo>
                <a:close/>
                <a:moveTo>
                  <a:pt x="7232" y="1018"/>
                </a:moveTo>
                <a:lnTo>
                  <a:pt x="7005" y="1199"/>
                </a:lnTo>
                <a:lnTo>
                  <a:pt x="6350" y="1360"/>
                </a:lnTo>
                <a:lnTo>
                  <a:pt x="5911" y="1062"/>
                </a:lnTo>
                <a:lnTo>
                  <a:pt x="5433" y="1120"/>
                </a:lnTo>
                <a:lnTo>
                  <a:pt x="5006" y="1325"/>
                </a:lnTo>
                <a:lnTo>
                  <a:pt x="5337" y="1488"/>
                </a:lnTo>
                <a:lnTo>
                  <a:pt x="5768" y="1425"/>
                </a:lnTo>
                <a:lnTo>
                  <a:pt x="5846" y="1778"/>
                </a:lnTo>
                <a:cubicBezTo>
                  <a:pt x="5889" y="1839"/>
                  <a:pt x="5955" y="1876"/>
                  <a:pt x="6026" y="1879"/>
                </a:cubicBezTo>
                <a:cubicBezTo>
                  <a:pt x="6195" y="1888"/>
                  <a:pt x="6328" y="1727"/>
                  <a:pt x="6298" y="1550"/>
                </a:cubicBezTo>
                <a:lnTo>
                  <a:pt x="6573" y="1540"/>
                </a:lnTo>
                <a:lnTo>
                  <a:pt x="6802" y="1725"/>
                </a:lnTo>
                <a:lnTo>
                  <a:pt x="7121" y="1521"/>
                </a:lnTo>
                <a:lnTo>
                  <a:pt x="7232" y="1018"/>
                </a:lnTo>
                <a:close/>
                <a:moveTo>
                  <a:pt x="9455" y="1106"/>
                </a:moveTo>
                <a:lnTo>
                  <a:pt x="9235" y="1380"/>
                </a:lnTo>
                <a:lnTo>
                  <a:pt x="9068" y="1460"/>
                </a:lnTo>
                <a:lnTo>
                  <a:pt x="8705" y="1190"/>
                </a:lnTo>
                <a:lnTo>
                  <a:pt x="8414" y="1291"/>
                </a:lnTo>
                <a:lnTo>
                  <a:pt x="8426" y="1739"/>
                </a:lnTo>
                <a:lnTo>
                  <a:pt x="8605" y="1860"/>
                </a:lnTo>
                <a:lnTo>
                  <a:pt x="8447" y="2175"/>
                </a:lnTo>
                <a:lnTo>
                  <a:pt x="8813" y="2299"/>
                </a:lnTo>
                <a:lnTo>
                  <a:pt x="8814" y="1698"/>
                </a:lnTo>
                <a:lnTo>
                  <a:pt x="9150" y="1603"/>
                </a:lnTo>
                <a:lnTo>
                  <a:pt x="9416" y="1854"/>
                </a:lnTo>
                <a:lnTo>
                  <a:pt x="9708" y="2306"/>
                </a:lnTo>
                <a:lnTo>
                  <a:pt x="10285" y="2225"/>
                </a:lnTo>
                <a:lnTo>
                  <a:pt x="10492" y="2288"/>
                </a:lnTo>
                <a:lnTo>
                  <a:pt x="10334" y="1805"/>
                </a:lnTo>
                <a:lnTo>
                  <a:pt x="9861" y="1664"/>
                </a:lnTo>
                <a:lnTo>
                  <a:pt x="9732" y="1190"/>
                </a:lnTo>
                <a:lnTo>
                  <a:pt x="9455" y="1106"/>
                </a:lnTo>
                <a:close/>
                <a:moveTo>
                  <a:pt x="7756" y="1294"/>
                </a:moveTo>
                <a:lnTo>
                  <a:pt x="7657" y="1867"/>
                </a:lnTo>
                <a:lnTo>
                  <a:pt x="7333" y="2120"/>
                </a:lnTo>
                <a:lnTo>
                  <a:pt x="6862" y="2313"/>
                </a:lnTo>
                <a:lnTo>
                  <a:pt x="6397" y="2166"/>
                </a:lnTo>
                <a:lnTo>
                  <a:pt x="6160" y="1966"/>
                </a:lnTo>
                <a:lnTo>
                  <a:pt x="5992" y="2553"/>
                </a:lnTo>
                <a:lnTo>
                  <a:pt x="5686" y="2311"/>
                </a:lnTo>
                <a:lnTo>
                  <a:pt x="5636" y="1965"/>
                </a:lnTo>
                <a:lnTo>
                  <a:pt x="5312" y="2033"/>
                </a:lnTo>
                <a:lnTo>
                  <a:pt x="4729" y="1844"/>
                </a:lnTo>
                <a:lnTo>
                  <a:pt x="4226" y="1706"/>
                </a:lnTo>
                <a:lnTo>
                  <a:pt x="3987" y="1931"/>
                </a:lnTo>
                <a:lnTo>
                  <a:pt x="3650" y="2099"/>
                </a:lnTo>
                <a:lnTo>
                  <a:pt x="3054" y="1881"/>
                </a:lnTo>
                <a:lnTo>
                  <a:pt x="2117" y="1719"/>
                </a:lnTo>
                <a:lnTo>
                  <a:pt x="1181" y="1758"/>
                </a:lnTo>
                <a:lnTo>
                  <a:pt x="832" y="1973"/>
                </a:lnTo>
                <a:cubicBezTo>
                  <a:pt x="682" y="2152"/>
                  <a:pt x="537" y="2335"/>
                  <a:pt x="399" y="2522"/>
                </a:cubicBezTo>
                <a:cubicBezTo>
                  <a:pt x="260" y="2708"/>
                  <a:pt x="127" y="2898"/>
                  <a:pt x="0" y="3090"/>
                </a:cubicBezTo>
                <a:lnTo>
                  <a:pt x="110" y="3089"/>
                </a:lnTo>
                <a:lnTo>
                  <a:pt x="726" y="3365"/>
                </a:lnTo>
                <a:lnTo>
                  <a:pt x="1624" y="3256"/>
                </a:lnTo>
                <a:lnTo>
                  <a:pt x="2276" y="3097"/>
                </a:lnTo>
                <a:lnTo>
                  <a:pt x="2233" y="4100"/>
                </a:lnTo>
                <a:lnTo>
                  <a:pt x="2163" y="5066"/>
                </a:lnTo>
                <a:lnTo>
                  <a:pt x="1591" y="5667"/>
                </a:lnTo>
                <a:lnTo>
                  <a:pt x="1291" y="6154"/>
                </a:lnTo>
                <a:lnTo>
                  <a:pt x="1299" y="6807"/>
                </a:lnTo>
                <a:lnTo>
                  <a:pt x="1408" y="7158"/>
                </a:lnTo>
                <a:lnTo>
                  <a:pt x="1417" y="7787"/>
                </a:lnTo>
                <a:lnTo>
                  <a:pt x="1688" y="8623"/>
                </a:lnTo>
                <a:lnTo>
                  <a:pt x="1937" y="8746"/>
                </a:lnTo>
                <a:lnTo>
                  <a:pt x="1909" y="8466"/>
                </a:lnTo>
                <a:lnTo>
                  <a:pt x="1658" y="7886"/>
                </a:lnTo>
                <a:lnTo>
                  <a:pt x="1755" y="7618"/>
                </a:lnTo>
                <a:lnTo>
                  <a:pt x="2010" y="7912"/>
                </a:lnTo>
                <a:lnTo>
                  <a:pt x="2291" y="8570"/>
                </a:lnTo>
                <a:lnTo>
                  <a:pt x="2624" y="8986"/>
                </a:lnTo>
                <a:lnTo>
                  <a:pt x="2604" y="9523"/>
                </a:lnTo>
                <a:lnTo>
                  <a:pt x="2949" y="9942"/>
                </a:lnTo>
                <a:lnTo>
                  <a:pt x="3298" y="10092"/>
                </a:lnTo>
                <a:lnTo>
                  <a:pt x="3472" y="10266"/>
                </a:lnTo>
                <a:lnTo>
                  <a:pt x="4045" y="10245"/>
                </a:lnTo>
                <a:lnTo>
                  <a:pt x="4163" y="10433"/>
                </a:lnTo>
                <a:lnTo>
                  <a:pt x="4323" y="10555"/>
                </a:lnTo>
                <a:lnTo>
                  <a:pt x="4697" y="10545"/>
                </a:lnTo>
                <a:lnTo>
                  <a:pt x="4861" y="10684"/>
                </a:lnTo>
                <a:lnTo>
                  <a:pt x="4950" y="10926"/>
                </a:lnTo>
                <a:lnTo>
                  <a:pt x="5077" y="11170"/>
                </a:lnTo>
                <a:lnTo>
                  <a:pt x="5191" y="11440"/>
                </a:lnTo>
                <a:lnTo>
                  <a:pt x="5465" y="11573"/>
                </a:lnTo>
                <a:lnTo>
                  <a:pt x="5666" y="11433"/>
                </a:lnTo>
                <a:lnTo>
                  <a:pt x="5886" y="11402"/>
                </a:lnTo>
                <a:lnTo>
                  <a:pt x="6041" y="11703"/>
                </a:lnTo>
                <a:lnTo>
                  <a:pt x="6199" y="12089"/>
                </a:lnTo>
                <a:lnTo>
                  <a:pt x="6071" y="12511"/>
                </a:lnTo>
                <a:lnTo>
                  <a:pt x="5810" y="12763"/>
                </a:lnTo>
                <a:lnTo>
                  <a:pt x="5709" y="13050"/>
                </a:lnTo>
                <a:lnTo>
                  <a:pt x="5709" y="13383"/>
                </a:lnTo>
                <a:lnTo>
                  <a:pt x="5643" y="13672"/>
                </a:lnTo>
                <a:cubicBezTo>
                  <a:pt x="5657" y="13765"/>
                  <a:pt x="5686" y="13856"/>
                  <a:pt x="5730" y="13938"/>
                </a:cubicBezTo>
                <a:cubicBezTo>
                  <a:pt x="5793" y="14054"/>
                  <a:pt x="5884" y="14152"/>
                  <a:pt x="5994" y="14219"/>
                </a:cubicBezTo>
                <a:lnTo>
                  <a:pt x="5978" y="14557"/>
                </a:lnTo>
                <a:lnTo>
                  <a:pt x="6103" y="14855"/>
                </a:lnTo>
                <a:cubicBezTo>
                  <a:pt x="6223" y="14861"/>
                  <a:pt x="6328" y="14946"/>
                  <a:pt x="6365" y="15067"/>
                </a:cubicBezTo>
                <a:cubicBezTo>
                  <a:pt x="6408" y="15204"/>
                  <a:pt x="6354" y="15366"/>
                  <a:pt x="6435" y="15486"/>
                </a:cubicBezTo>
                <a:cubicBezTo>
                  <a:pt x="6530" y="15624"/>
                  <a:pt x="6727" y="15618"/>
                  <a:pt x="6813" y="15473"/>
                </a:cubicBezTo>
                <a:lnTo>
                  <a:pt x="7140" y="15643"/>
                </a:lnTo>
                <a:lnTo>
                  <a:pt x="7353" y="15953"/>
                </a:lnTo>
                <a:lnTo>
                  <a:pt x="7286" y="16240"/>
                </a:lnTo>
                <a:lnTo>
                  <a:pt x="7325" y="17102"/>
                </a:lnTo>
                <a:lnTo>
                  <a:pt x="7572" y="17364"/>
                </a:lnTo>
                <a:lnTo>
                  <a:pt x="7331" y="17778"/>
                </a:lnTo>
                <a:lnTo>
                  <a:pt x="7474" y="18168"/>
                </a:lnTo>
                <a:lnTo>
                  <a:pt x="7356" y="18525"/>
                </a:lnTo>
                <a:lnTo>
                  <a:pt x="7572" y="18819"/>
                </a:lnTo>
                <a:lnTo>
                  <a:pt x="7533" y="19178"/>
                </a:lnTo>
                <a:lnTo>
                  <a:pt x="7682" y="19389"/>
                </a:lnTo>
                <a:lnTo>
                  <a:pt x="7763" y="19855"/>
                </a:lnTo>
                <a:lnTo>
                  <a:pt x="7803" y="20281"/>
                </a:lnTo>
                <a:lnTo>
                  <a:pt x="7911" y="20480"/>
                </a:lnTo>
                <a:lnTo>
                  <a:pt x="7784" y="20965"/>
                </a:lnTo>
                <a:lnTo>
                  <a:pt x="8040" y="21007"/>
                </a:lnTo>
                <a:lnTo>
                  <a:pt x="8137" y="21405"/>
                </a:lnTo>
                <a:lnTo>
                  <a:pt x="8393" y="21598"/>
                </a:lnTo>
                <a:lnTo>
                  <a:pt x="8667" y="21600"/>
                </a:lnTo>
                <a:lnTo>
                  <a:pt x="8765" y="21253"/>
                </a:lnTo>
                <a:lnTo>
                  <a:pt x="8848" y="20896"/>
                </a:lnTo>
                <a:lnTo>
                  <a:pt x="8969" y="20628"/>
                </a:lnTo>
                <a:lnTo>
                  <a:pt x="8624" y="20449"/>
                </a:lnTo>
                <a:lnTo>
                  <a:pt x="8614" y="20050"/>
                </a:lnTo>
                <a:lnTo>
                  <a:pt x="8752" y="19915"/>
                </a:lnTo>
                <a:lnTo>
                  <a:pt x="8630" y="19795"/>
                </a:lnTo>
                <a:lnTo>
                  <a:pt x="8620" y="19596"/>
                </a:lnTo>
                <a:lnTo>
                  <a:pt x="8830" y="19536"/>
                </a:lnTo>
                <a:lnTo>
                  <a:pt x="8849" y="19115"/>
                </a:lnTo>
                <a:lnTo>
                  <a:pt x="9166" y="19137"/>
                </a:lnTo>
                <a:lnTo>
                  <a:pt x="9413" y="18989"/>
                </a:lnTo>
                <a:lnTo>
                  <a:pt x="9365" y="18733"/>
                </a:lnTo>
                <a:lnTo>
                  <a:pt x="9187" y="18512"/>
                </a:lnTo>
                <a:lnTo>
                  <a:pt x="9286" y="18345"/>
                </a:lnTo>
                <a:lnTo>
                  <a:pt x="9543" y="18461"/>
                </a:lnTo>
                <a:lnTo>
                  <a:pt x="9934" y="18236"/>
                </a:lnTo>
                <a:lnTo>
                  <a:pt x="9858" y="17793"/>
                </a:lnTo>
                <a:lnTo>
                  <a:pt x="9947" y="17595"/>
                </a:lnTo>
                <a:lnTo>
                  <a:pt x="10270" y="17506"/>
                </a:lnTo>
                <a:lnTo>
                  <a:pt x="10109" y="16892"/>
                </a:lnTo>
                <a:lnTo>
                  <a:pt x="10353" y="16634"/>
                </a:lnTo>
                <a:lnTo>
                  <a:pt x="10767" y="16508"/>
                </a:lnTo>
                <a:lnTo>
                  <a:pt x="11052" y="16529"/>
                </a:lnTo>
                <a:lnTo>
                  <a:pt x="11185" y="16164"/>
                </a:lnTo>
                <a:lnTo>
                  <a:pt x="11313" y="15654"/>
                </a:lnTo>
                <a:lnTo>
                  <a:pt x="11215" y="15120"/>
                </a:lnTo>
                <a:lnTo>
                  <a:pt x="11356" y="14743"/>
                </a:lnTo>
                <a:lnTo>
                  <a:pt x="11619" y="14487"/>
                </a:lnTo>
                <a:lnTo>
                  <a:pt x="11856" y="14172"/>
                </a:lnTo>
                <a:lnTo>
                  <a:pt x="11780" y="13871"/>
                </a:lnTo>
                <a:lnTo>
                  <a:pt x="11412" y="13626"/>
                </a:lnTo>
                <a:lnTo>
                  <a:pt x="11185" y="13262"/>
                </a:lnTo>
                <a:lnTo>
                  <a:pt x="10603" y="13262"/>
                </a:lnTo>
                <a:lnTo>
                  <a:pt x="10331" y="13018"/>
                </a:lnTo>
                <a:lnTo>
                  <a:pt x="10016" y="12850"/>
                </a:lnTo>
                <a:lnTo>
                  <a:pt x="9660" y="12965"/>
                </a:lnTo>
                <a:lnTo>
                  <a:pt x="9645" y="12508"/>
                </a:lnTo>
                <a:lnTo>
                  <a:pt x="9507" y="12059"/>
                </a:lnTo>
                <a:lnTo>
                  <a:pt x="9235" y="11866"/>
                </a:lnTo>
                <a:lnTo>
                  <a:pt x="8724" y="11856"/>
                </a:lnTo>
                <a:lnTo>
                  <a:pt x="8614" y="11553"/>
                </a:lnTo>
                <a:lnTo>
                  <a:pt x="8293" y="11396"/>
                </a:lnTo>
                <a:lnTo>
                  <a:pt x="8114" y="11112"/>
                </a:lnTo>
                <a:lnTo>
                  <a:pt x="7445" y="11133"/>
                </a:lnTo>
                <a:lnTo>
                  <a:pt x="7276" y="10955"/>
                </a:lnTo>
                <a:lnTo>
                  <a:pt x="6932" y="10924"/>
                </a:lnTo>
                <a:lnTo>
                  <a:pt x="6719" y="10965"/>
                </a:lnTo>
                <a:lnTo>
                  <a:pt x="6408" y="11344"/>
                </a:lnTo>
                <a:lnTo>
                  <a:pt x="6248" y="11579"/>
                </a:lnTo>
                <a:lnTo>
                  <a:pt x="6019" y="11204"/>
                </a:lnTo>
                <a:lnTo>
                  <a:pt x="5675" y="11225"/>
                </a:lnTo>
                <a:lnTo>
                  <a:pt x="5497" y="11340"/>
                </a:lnTo>
                <a:lnTo>
                  <a:pt x="5370" y="11205"/>
                </a:lnTo>
                <a:lnTo>
                  <a:pt x="5273" y="10861"/>
                </a:lnTo>
                <a:lnTo>
                  <a:pt x="5279" y="10555"/>
                </a:lnTo>
                <a:lnTo>
                  <a:pt x="5376" y="10399"/>
                </a:lnTo>
                <a:lnTo>
                  <a:pt x="5259" y="10192"/>
                </a:lnTo>
                <a:lnTo>
                  <a:pt x="5047" y="10284"/>
                </a:lnTo>
                <a:lnTo>
                  <a:pt x="4749" y="10316"/>
                </a:lnTo>
                <a:lnTo>
                  <a:pt x="4613" y="10163"/>
                </a:lnTo>
                <a:lnTo>
                  <a:pt x="4674" y="9879"/>
                </a:lnTo>
                <a:lnTo>
                  <a:pt x="4714" y="9786"/>
                </a:lnTo>
                <a:lnTo>
                  <a:pt x="4896" y="9694"/>
                </a:lnTo>
                <a:lnTo>
                  <a:pt x="4869" y="9517"/>
                </a:lnTo>
                <a:lnTo>
                  <a:pt x="5003" y="9395"/>
                </a:lnTo>
                <a:lnTo>
                  <a:pt x="4844" y="9205"/>
                </a:lnTo>
                <a:lnTo>
                  <a:pt x="4538" y="9269"/>
                </a:lnTo>
                <a:lnTo>
                  <a:pt x="4432" y="9555"/>
                </a:lnTo>
                <a:lnTo>
                  <a:pt x="4347" y="9830"/>
                </a:lnTo>
                <a:lnTo>
                  <a:pt x="3999" y="9861"/>
                </a:lnTo>
                <a:lnTo>
                  <a:pt x="3834" y="9595"/>
                </a:lnTo>
                <a:lnTo>
                  <a:pt x="3616" y="9480"/>
                </a:lnTo>
                <a:lnTo>
                  <a:pt x="3534" y="9065"/>
                </a:lnTo>
                <a:lnTo>
                  <a:pt x="3629" y="8464"/>
                </a:lnTo>
                <a:lnTo>
                  <a:pt x="3784" y="8081"/>
                </a:lnTo>
                <a:lnTo>
                  <a:pt x="4175" y="7858"/>
                </a:lnTo>
                <a:lnTo>
                  <a:pt x="4480" y="7742"/>
                </a:lnTo>
                <a:lnTo>
                  <a:pt x="4588" y="7973"/>
                </a:lnTo>
                <a:lnTo>
                  <a:pt x="4824" y="7920"/>
                </a:lnTo>
                <a:lnTo>
                  <a:pt x="4902" y="7743"/>
                </a:lnTo>
                <a:lnTo>
                  <a:pt x="5259" y="7743"/>
                </a:lnTo>
                <a:lnTo>
                  <a:pt x="5586" y="7743"/>
                </a:lnTo>
                <a:lnTo>
                  <a:pt x="5734" y="7984"/>
                </a:lnTo>
                <a:lnTo>
                  <a:pt x="5808" y="8460"/>
                </a:lnTo>
                <a:lnTo>
                  <a:pt x="5963" y="8658"/>
                </a:lnTo>
                <a:lnTo>
                  <a:pt x="6115" y="8495"/>
                </a:lnTo>
                <a:lnTo>
                  <a:pt x="6064" y="8016"/>
                </a:lnTo>
                <a:lnTo>
                  <a:pt x="5997" y="7520"/>
                </a:lnTo>
                <a:cubicBezTo>
                  <a:pt x="6081" y="7446"/>
                  <a:pt x="6172" y="7381"/>
                  <a:pt x="6267" y="7324"/>
                </a:cubicBezTo>
                <a:cubicBezTo>
                  <a:pt x="6425" y="7231"/>
                  <a:pt x="6597" y="7165"/>
                  <a:pt x="6775" y="7128"/>
                </a:cubicBezTo>
                <a:lnTo>
                  <a:pt x="6933" y="6868"/>
                </a:lnTo>
                <a:lnTo>
                  <a:pt x="6913" y="6374"/>
                </a:lnTo>
                <a:lnTo>
                  <a:pt x="7205" y="6301"/>
                </a:lnTo>
                <a:lnTo>
                  <a:pt x="7401" y="6026"/>
                </a:lnTo>
                <a:lnTo>
                  <a:pt x="7707" y="5995"/>
                </a:lnTo>
                <a:lnTo>
                  <a:pt x="8100" y="5596"/>
                </a:lnTo>
                <a:lnTo>
                  <a:pt x="8473" y="5301"/>
                </a:lnTo>
                <a:cubicBezTo>
                  <a:pt x="8587" y="5251"/>
                  <a:pt x="8719" y="5289"/>
                  <a:pt x="8794" y="5393"/>
                </a:cubicBezTo>
                <a:cubicBezTo>
                  <a:pt x="8854" y="5477"/>
                  <a:pt x="8864" y="5594"/>
                  <a:pt x="8936" y="5668"/>
                </a:cubicBezTo>
                <a:cubicBezTo>
                  <a:pt x="9045" y="5780"/>
                  <a:pt x="9224" y="5755"/>
                  <a:pt x="9301" y="5616"/>
                </a:cubicBezTo>
                <a:lnTo>
                  <a:pt x="9351" y="5376"/>
                </a:lnTo>
                <a:lnTo>
                  <a:pt x="9143" y="5250"/>
                </a:lnTo>
                <a:lnTo>
                  <a:pt x="8891" y="5114"/>
                </a:lnTo>
                <a:lnTo>
                  <a:pt x="8720" y="4567"/>
                </a:lnTo>
                <a:lnTo>
                  <a:pt x="8998" y="4409"/>
                </a:lnTo>
                <a:lnTo>
                  <a:pt x="9481" y="4472"/>
                </a:lnTo>
                <a:lnTo>
                  <a:pt x="9541" y="4723"/>
                </a:lnTo>
                <a:lnTo>
                  <a:pt x="9975" y="4450"/>
                </a:lnTo>
                <a:lnTo>
                  <a:pt x="9926" y="4230"/>
                </a:lnTo>
                <a:lnTo>
                  <a:pt x="10103" y="4146"/>
                </a:lnTo>
                <a:lnTo>
                  <a:pt x="10222" y="3958"/>
                </a:lnTo>
                <a:lnTo>
                  <a:pt x="10005" y="3854"/>
                </a:lnTo>
                <a:lnTo>
                  <a:pt x="9868" y="3560"/>
                </a:lnTo>
                <a:lnTo>
                  <a:pt x="9888" y="3152"/>
                </a:lnTo>
                <a:lnTo>
                  <a:pt x="9745" y="3108"/>
                </a:lnTo>
                <a:lnTo>
                  <a:pt x="9579" y="3381"/>
                </a:lnTo>
                <a:lnTo>
                  <a:pt x="9222" y="3535"/>
                </a:lnTo>
                <a:lnTo>
                  <a:pt x="9144" y="3305"/>
                </a:lnTo>
                <a:lnTo>
                  <a:pt x="9194" y="3075"/>
                </a:lnTo>
                <a:lnTo>
                  <a:pt x="8986" y="2949"/>
                </a:lnTo>
                <a:lnTo>
                  <a:pt x="8750" y="2771"/>
                </a:lnTo>
                <a:lnTo>
                  <a:pt x="8537" y="3003"/>
                </a:lnTo>
                <a:lnTo>
                  <a:pt x="8073" y="3244"/>
                </a:lnTo>
                <a:lnTo>
                  <a:pt x="8390" y="3570"/>
                </a:lnTo>
                <a:lnTo>
                  <a:pt x="8390" y="3884"/>
                </a:lnTo>
                <a:lnTo>
                  <a:pt x="8024" y="3894"/>
                </a:lnTo>
                <a:lnTo>
                  <a:pt x="7807" y="3811"/>
                </a:lnTo>
                <a:lnTo>
                  <a:pt x="7765" y="4223"/>
                </a:lnTo>
                <a:lnTo>
                  <a:pt x="7695" y="4453"/>
                </a:lnTo>
                <a:lnTo>
                  <a:pt x="7489" y="4538"/>
                </a:lnTo>
                <a:lnTo>
                  <a:pt x="7252" y="4538"/>
                </a:lnTo>
                <a:lnTo>
                  <a:pt x="7124" y="4275"/>
                </a:lnTo>
                <a:lnTo>
                  <a:pt x="7390" y="4000"/>
                </a:lnTo>
                <a:lnTo>
                  <a:pt x="7134" y="3928"/>
                </a:lnTo>
                <a:lnTo>
                  <a:pt x="7037" y="3658"/>
                </a:lnTo>
                <a:lnTo>
                  <a:pt x="6741" y="3741"/>
                </a:lnTo>
                <a:lnTo>
                  <a:pt x="6505" y="3648"/>
                </a:lnTo>
                <a:lnTo>
                  <a:pt x="6450" y="3257"/>
                </a:lnTo>
                <a:lnTo>
                  <a:pt x="6450" y="3099"/>
                </a:lnTo>
                <a:lnTo>
                  <a:pt x="7028" y="2730"/>
                </a:lnTo>
                <a:lnTo>
                  <a:pt x="7710" y="2530"/>
                </a:lnTo>
                <a:lnTo>
                  <a:pt x="7759" y="2331"/>
                </a:lnTo>
                <a:lnTo>
                  <a:pt x="7992" y="2239"/>
                </a:lnTo>
                <a:lnTo>
                  <a:pt x="8091" y="2060"/>
                </a:lnTo>
                <a:lnTo>
                  <a:pt x="7962" y="1883"/>
                </a:lnTo>
                <a:lnTo>
                  <a:pt x="7756" y="1294"/>
                </a:lnTo>
                <a:close/>
                <a:moveTo>
                  <a:pt x="18465" y="1899"/>
                </a:moveTo>
                <a:lnTo>
                  <a:pt x="18204" y="2274"/>
                </a:lnTo>
                <a:lnTo>
                  <a:pt x="17927" y="2495"/>
                </a:lnTo>
                <a:lnTo>
                  <a:pt x="17689" y="2786"/>
                </a:lnTo>
                <a:lnTo>
                  <a:pt x="17319" y="2755"/>
                </a:lnTo>
                <a:cubicBezTo>
                  <a:pt x="17230" y="2896"/>
                  <a:pt x="17229" y="3079"/>
                  <a:pt x="17318" y="3220"/>
                </a:cubicBezTo>
                <a:cubicBezTo>
                  <a:pt x="17375" y="3310"/>
                  <a:pt x="17463" y="3373"/>
                  <a:pt x="17563" y="3393"/>
                </a:cubicBezTo>
                <a:lnTo>
                  <a:pt x="18009" y="3130"/>
                </a:lnTo>
                <a:cubicBezTo>
                  <a:pt x="18083" y="3141"/>
                  <a:pt x="18149" y="3187"/>
                  <a:pt x="18187" y="3256"/>
                </a:cubicBezTo>
                <a:cubicBezTo>
                  <a:pt x="18252" y="3372"/>
                  <a:pt x="18228" y="3521"/>
                  <a:pt x="18130" y="3608"/>
                </a:cubicBezTo>
                <a:lnTo>
                  <a:pt x="17607" y="3628"/>
                </a:lnTo>
                <a:cubicBezTo>
                  <a:pt x="17568" y="3678"/>
                  <a:pt x="17549" y="3743"/>
                  <a:pt x="17557" y="3807"/>
                </a:cubicBezTo>
                <a:cubicBezTo>
                  <a:pt x="17570" y="3918"/>
                  <a:pt x="17654" y="4006"/>
                  <a:pt x="17759" y="4019"/>
                </a:cubicBezTo>
                <a:cubicBezTo>
                  <a:pt x="17857" y="3975"/>
                  <a:pt x="17957" y="3931"/>
                  <a:pt x="18056" y="3888"/>
                </a:cubicBezTo>
                <a:cubicBezTo>
                  <a:pt x="18191" y="3829"/>
                  <a:pt x="18326" y="3770"/>
                  <a:pt x="18462" y="3712"/>
                </a:cubicBezTo>
                <a:lnTo>
                  <a:pt x="18528" y="3405"/>
                </a:lnTo>
                <a:lnTo>
                  <a:pt x="18727" y="2933"/>
                </a:lnTo>
                <a:lnTo>
                  <a:pt x="18895" y="2755"/>
                </a:lnTo>
                <a:lnTo>
                  <a:pt x="19038" y="2631"/>
                </a:lnTo>
                <a:cubicBezTo>
                  <a:pt x="19021" y="2609"/>
                  <a:pt x="19005" y="2586"/>
                  <a:pt x="18989" y="2564"/>
                </a:cubicBezTo>
                <a:cubicBezTo>
                  <a:pt x="18972" y="2542"/>
                  <a:pt x="18956" y="2520"/>
                  <a:pt x="18939" y="2497"/>
                </a:cubicBezTo>
                <a:lnTo>
                  <a:pt x="18630" y="2173"/>
                </a:lnTo>
                <a:lnTo>
                  <a:pt x="18540" y="1993"/>
                </a:lnTo>
                <a:cubicBezTo>
                  <a:pt x="18527" y="1978"/>
                  <a:pt x="18515" y="1962"/>
                  <a:pt x="18503" y="1946"/>
                </a:cubicBezTo>
                <a:cubicBezTo>
                  <a:pt x="18491" y="1930"/>
                  <a:pt x="18478" y="1915"/>
                  <a:pt x="18465" y="1899"/>
                </a:cubicBezTo>
                <a:close/>
                <a:moveTo>
                  <a:pt x="14708" y="2137"/>
                </a:moveTo>
                <a:lnTo>
                  <a:pt x="14407" y="2191"/>
                </a:lnTo>
                <a:lnTo>
                  <a:pt x="14334" y="2438"/>
                </a:lnTo>
                <a:lnTo>
                  <a:pt x="14866" y="2756"/>
                </a:lnTo>
                <a:lnTo>
                  <a:pt x="15344" y="2878"/>
                </a:lnTo>
                <a:lnTo>
                  <a:pt x="15536" y="2544"/>
                </a:lnTo>
                <a:lnTo>
                  <a:pt x="15474" y="2138"/>
                </a:lnTo>
                <a:lnTo>
                  <a:pt x="15044" y="2186"/>
                </a:lnTo>
                <a:lnTo>
                  <a:pt x="14904" y="2299"/>
                </a:lnTo>
                <a:lnTo>
                  <a:pt x="14708" y="2137"/>
                </a:lnTo>
                <a:close/>
                <a:moveTo>
                  <a:pt x="19460" y="3248"/>
                </a:moveTo>
                <a:lnTo>
                  <a:pt x="19288" y="3441"/>
                </a:lnTo>
                <a:lnTo>
                  <a:pt x="19087" y="3942"/>
                </a:lnTo>
                <a:lnTo>
                  <a:pt x="18592" y="4100"/>
                </a:lnTo>
                <a:lnTo>
                  <a:pt x="18103" y="4382"/>
                </a:lnTo>
                <a:lnTo>
                  <a:pt x="17557" y="4300"/>
                </a:lnTo>
                <a:lnTo>
                  <a:pt x="17279" y="4419"/>
                </a:lnTo>
                <a:lnTo>
                  <a:pt x="16810" y="4724"/>
                </a:lnTo>
                <a:lnTo>
                  <a:pt x="16334" y="4886"/>
                </a:lnTo>
                <a:lnTo>
                  <a:pt x="16478" y="5148"/>
                </a:lnTo>
                <a:cubicBezTo>
                  <a:pt x="16609" y="5194"/>
                  <a:pt x="16696" y="5328"/>
                  <a:pt x="16689" y="5475"/>
                </a:cubicBezTo>
                <a:cubicBezTo>
                  <a:pt x="16682" y="5626"/>
                  <a:pt x="16578" y="5753"/>
                  <a:pt x="16438" y="5781"/>
                </a:cubicBezTo>
                <a:lnTo>
                  <a:pt x="15854" y="5654"/>
                </a:lnTo>
                <a:lnTo>
                  <a:pt x="15452" y="5628"/>
                </a:lnTo>
                <a:lnTo>
                  <a:pt x="15406" y="6014"/>
                </a:lnTo>
                <a:lnTo>
                  <a:pt x="15782" y="6681"/>
                </a:lnTo>
                <a:lnTo>
                  <a:pt x="15754" y="6807"/>
                </a:lnTo>
                <a:lnTo>
                  <a:pt x="16279" y="6649"/>
                </a:lnTo>
                <a:lnTo>
                  <a:pt x="16664" y="6576"/>
                </a:lnTo>
                <a:lnTo>
                  <a:pt x="16703" y="6115"/>
                </a:lnTo>
                <a:lnTo>
                  <a:pt x="16969" y="6000"/>
                </a:lnTo>
                <a:lnTo>
                  <a:pt x="17049" y="5578"/>
                </a:lnTo>
                <a:lnTo>
                  <a:pt x="17374" y="5537"/>
                </a:lnTo>
                <a:lnTo>
                  <a:pt x="17670" y="5537"/>
                </a:lnTo>
                <a:lnTo>
                  <a:pt x="17847" y="5819"/>
                </a:lnTo>
                <a:lnTo>
                  <a:pt x="18181" y="5819"/>
                </a:lnTo>
                <a:lnTo>
                  <a:pt x="18267" y="6103"/>
                </a:lnTo>
                <a:lnTo>
                  <a:pt x="18569" y="6144"/>
                </a:lnTo>
                <a:lnTo>
                  <a:pt x="18658" y="6531"/>
                </a:lnTo>
                <a:lnTo>
                  <a:pt x="18386" y="6715"/>
                </a:lnTo>
                <a:lnTo>
                  <a:pt x="18814" y="6755"/>
                </a:lnTo>
                <a:lnTo>
                  <a:pt x="18920" y="6417"/>
                </a:lnTo>
                <a:lnTo>
                  <a:pt x="18919" y="6123"/>
                </a:lnTo>
                <a:lnTo>
                  <a:pt x="18608" y="5974"/>
                </a:lnTo>
                <a:lnTo>
                  <a:pt x="18529" y="5744"/>
                </a:lnTo>
                <a:lnTo>
                  <a:pt x="18735" y="5754"/>
                </a:lnTo>
                <a:lnTo>
                  <a:pt x="18962" y="5869"/>
                </a:lnTo>
                <a:lnTo>
                  <a:pt x="19155" y="6347"/>
                </a:lnTo>
                <a:lnTo>
                  <a:pt x="19300" y="6718"/>
                </a:lnTo>
                <a:lnTo>
                  <a:pt x="19497" y="6745"/>
                </a:lnTo>
                <a:lnTo>
                  <a:pt x="19576" y="6276"/>
                </a:lnTo>
                <a:lnTo>
                  <a:pt x="19844" y="6210"/>
                </a:lnTo>
                <a:lnTo>
                  <a:pt x="19952" y="6484"/>
                </a:lnTo>
                <a:lnTo>
                  <a:pt x="20049" y="6629"/>
                </a:lnTo>
                <a:lnTo>
                  <a:pt x="20318" y="6773"/>
                </a:lnTo>
                <a:lnTo>
                  <a:pt x="20605" y="6752"/>
                </a:lnTo>
                <a:lnTo>
                  <a:pt x="20891" y="6742"/>
                </a:lnTo>
                <a:lnTo>
                  <a:pt x="21046" y="6830"/>
                </a:lnTo>
                <a:cubicBezTo>
                  <a:pt x="20876" y="6202"/>
                  <a:pt x="20658" y="5585"/>
                  <a:pt x="20394" y="4986"/>
                </a:cubicBezTo>
                <a:cubicBezTo>
                  <a:pt x="20129" y="4387"/>
                  <a:pt x="19818" y="3806"/>
                  <a:pt x="19460" y="3248"/>
                </a:cubicBezTo>
                <a:close/>
                <a:moveTo>
                  <a:pt x="16371" y="3400"/>
                </a:moveTo>
                <a:lnTo>
                  <a:pt x="16187" y="3408"/>
                </a:lnTo>
                <a:lnTo>
                  <a:pt x="16204" y="3599"/>
                </a:lnTo>
                <a:lnTo>
                  <a:pt x="16371" y="3791"/>
                </a:lnTo>
                <a:lnTo>
                  <a:pt x="16447" y="4096"/>
                </a:lnTo>
                <a:lnTo>
                  <a:pt x="16225" y="4321"/>
                </a:lnTo>
                <a:lnTo>
                  <a:pt x="16196" y="4575"/>
                </a:lnTo>
                <a:lnTo>
                  <a:pt x="16562" y="4535"/>
                </a:lnTo>
                <a:lnTo>
                  <a:pt x="16871" y="4246"/>
                </a:lnTo>
                <a:lnTo>
                  <a:pt x="16825" y="3981"/>
                </a:lnTo>
                <a:lnTo>
                  <a:pt x="16624" y="3768"/>
                </a:lnTo>
                <a:lnTo>
                  <a:pt x="16525" y="3575"/>
                </a:lnTo>
                <a:lnTo>
                  <a:pt x="16371" y="3400"/>
                </a:lnTo>
                <a:close/>
                <a:moveTo>
                  <a:pt x="16005" y="3821"/>
                </a:moveTo>
                <a:lnTo>
                  <a:pt x="15507" y="3965"/>
                </a:lnTo>
                <a:lnTo>
                  <a:pt x="15422" y="4269"/>
                </a:lnTo>
                <a:lnTo>
                  <a:pt x="15605" y="4447"/>
                </a:lnTo>
                <a:lnTo>
                  <a:pt x="15865" y="4300"/>
                </a:lnTo>
                <a:lnTo>
                  <a:pt x="15995" y="4016"/>
                </a:lnTo>
                <a:lnTo>
                  <a:pt x="16005" y="3821"/>
                </a:lnTo>
                <a:close/>
                <a:moveTo>
                  <a:pt x="17601" y="6690"/>
                </a:moveTo>
                <a:lnTo>
                  <a:pt x="17018" y="6830"/>
                </a:lnTo>
                <a:lnTo>
                  <a:pt x="16472" y="7251"/>
                </a:lnTo>
                <a:lnTo>
                  <a:pt x="15883" y="7177"/>
                </a:lnTo>
                <a:lnTo>
                  <a:pt x="15371" y="7386"/>
                </a:lnTo>
                <a:lnTo>
                  <a:pt x="15351" y="7723"/>
                </a:lnTo>
                <a:lnTo>
                  <a:pt x="15344" y="8176"/>
                </a:lnTo>
                <a:lnTo>
                  <a:pt x="14791" y="8427"/>
                </a:lnTo>
                <a:lnTo>
                  <a:pt x="14470" y="8966"/>
                </a:lnTo>
                <a:lnTo>
                  <a:pt x="14427" y="9238"/>
                </a:lnTo>
                <a:lnTo>
                  <a:pt x="14485" y="9506"/>
                </a:lnTo>
                <a:lnTo>
                  <a:pt x="14559" y="10077"/>
                </a:lnTo>
                <a:lnTo>
                  <a:pt x="14291" y="10340"/>
                </a:lnTo>
                <a:lnTo>
                  <a:pt x="14489" y="10907"/>
                </a:lnTo>
                <a:lnTo>
                  <a:pt x="14705" y="11107"/>
                </a:lnTo>
                <a:lnTo>
                  <a:pt x="14863" y="11452"/>
                </a:lnTo>
                <a:lnTo>
                  <a:pt x="15224" y="11657"/>
                </a:lnTo>
                <a:lnTo>
                  <a:pt x="15440" y="12110"/>
                </a:lnTo>
                <a:lnTo>
                  <a:pt x="15915" y="12121"/>
                </a:lnTo>
                <a:lnTo>
                  <a:pt x="16507" y="12021"/>
                </a:lnTo>
                <a:lnTo>
                  <a:pt x="16615" y="11666"/>
                </a:lnTo>
                <a:lnTo>
                  <a:pt x="17043" y="11634"/>
                </a:lnTo>
                <a:lnTo>
                  <a:pt x="17329" y="11727"/>
                </a:lnTo>
                <a:lnTo>
                  <a:pt x="17368" y="12053"/>
                </a:lnTo>
                <a:lnTo>
                  <a:pt x="17970" y="11885"/>
                </a:lnTo>
                <a:lnTo>
                  <a:pt x="18070" y="12216"/>
                </a:lnTo>
                <a:lnTo>
                  <a:pt x="17958" y="12878"/>
                </a:lnTo>
                <a:lnTo>
                  <a:pt x="18010" y="13214"/>
                </a:lnTo>
                <a:lnTo>
                  <a:pt x="18223" y="13273"/>
                </a:lnTo>
                <a:lnTo>
                  <a:pt x="18469" y="13089"/>
                </a:lnTo>
                <a:lnTo>
                  <a:pt x="18775" y="13162"/>
                </a:lnTo>
                <a:lnTo>
                  <a:pt x="18804" y="13438"/>
                </a:lnTo>
                <a:lnTo>
                  <a:pt x="18775" y="13578"/>
                </a:lnTo>
                <a:lnTo>
                  <a:pt x="18481" y="13526"/>
                </a:lnTo>
                <a:lnTo>
                  <a:pt x="18342" y="13818"/>
                </a:lnTo>
                <a:lnTo>
                  <a:pt x="18401" y="14088"/>
                </a:lnTo>
                <a:lnTo>
                  <a:pt x="18437" y="14999"/>
                </a:lnTo>
                <a:lnTo>
                  <a:pt x="18180" y="15238"/>
                </a:lnTo>
                <a:lnTo>
                  <a:pt x="18111" y="15537"/>
                </a:lnTo>
                <a:lnTo>
                  <a:pt x="18151" y="15966"/>
                </a:lnTo>
                <a:lnTo>
                  <a:pt x="18521" y="16113"/>
                </a:lnTo>
                <a:lnTo>
                  <a:pt x="18628" y="16506"/>
                </a:lnTo>
                <a:lnTo>
                  <a:pt x="18521" y="17195"/>
                </a:lnTo>
                <a:lnTo>
                  <a:pt x="18964" y="17391"/>
                </a:lnTo>
                <a:lnTo>
                  <a:pt x="19026" y="18018"/>
                </a:lnTo>
                <a:cubicBezTo>
                  <a:pt x="20122" y="16520"/>
                  <a:pt x="20854" y="14820"/>
                  <a:pt x="21224" y="13051"/>
                </a:cubicBezTo>
                <a:cubicBezTo>
                  <a:pt x="21593" y="11282"/>
                  <a:pt x="21599" y="9445"/>
                  <a:pt x="21243" y="7674"/>
                </a:cubicBezTo>
                <a:lnTo>
                  <a:pt x="20932" y="7722"/>
                </a:lnTo>
                <a:lnTo>
                  <a:pt x="20649" y="7533"/>
                </a:lnTo>
                <a:lnTo>
                  <a:pt x="20471" y="7795"/>
                </a:lnTo>
                <a:lnTo>
                  <a:pt x="20145" y="7878"/>
                </a:lnTo>
                <a:lnTo>
                  <a:pt x="19996" y="7617"/>
                </a:lnTo>
                <a:lnTo>
                  <a:pt x="19679" y="7685"/>
                </a:lnTo>
                <a:lnTo>
                  <a:pt x="19314" y="7377"/>
                </a:lnTo>
                <a:lnTo>
                  <a:pt x="19275" y="7900"/>
                </a:lnTo>
                <a:cubicBezTo>
                  <a:pt x="19190" y="7958"/>
                  <a:pt x="19090" y="7989"/>
                  <a:pt x="18989" y="7988"/>
                </a:cubicBezTo>
                <a:cubicBezTo>
                  <a:pt x="18859" y="7987"/>
                  <a:pt x="18735" y="7936"/>
                  <a:pt x="18639" y="7843"/>
                </a:cubicBezTo>
                <a:lnTo>
                  <a:pt x="18584" y="7632"/>
                </a:lnTo>
                <a:lnTo>
                  <a:pt x="18170" y="7718"/>
                </a:lnTo>
                <a:lnTo>
                  <a:pt x="17933" y="7603"/>
                </a:lnTo>
                <a:lnTo>
                  <a:pt x="18021" y="6795"/>
                </a:lnTo>
                <a:lnTo>
                  <a:pt x="17601" y="6690"/>
                </a:lnTo>
                <a:close/>
              </a:path>
            </a:pathLst>
          </a:custGeom>
          <a:solidFill>
            <a:srgbClr val="2D74B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5" name="AutoShape 5"/>
          <p:cNvSpPr/>
          <p:nvPr/>
        </p:nvSpPr>
        <p:spPr bwMode="auto">
          <a:xfrm>
            <a:off x="6174739" y="2239500"/>
            <a:ext cx="1874076" cy="19133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899"/>
                </a:cubicBezTo>
                <a:cubicBezTo>
                  <a:pt x="21600" y="18899"/>
                  <a:pt x="21600" y="18899"/>
                  <a:pt x="21600" y="18899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899"/>
                  <a:pt x="11144" y="18899"/>
                  <a:pt x="11144" y="18899"/>
                </a:cubicBezTo>
                <a:cubicBezTo>
                  <a:pt x="13327" y="18899"/>
                  <a:pt x="13327" y="18899"/>
                  <a:pt x="13327" y="18899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22856" tIns="22856" rIns="22856" bIns="22856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AutoShape 6"/>
          <p:cNvSpPr/>
          <p:nvPr/>
        </p:nvSpPr>
        <p:spPr bwMode="auto">
          <a:xfrm>
            <a:off x="4478496" y="2010905"/>
            <a:ext cx="1917735" cy="188426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599"/>
                </a:cubicBezTo>
                <a:cubicBezTo>
                  <a:pt x="5890" y="21599"/>
                  <a:pt x="5890" y="21599"/>
                  <a:pt x="5890" y="21599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txBody>
          <a:bodyPr lIns="22856" tIns="22856" rIns="22856" bIns="22856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AutoShape 7"/>
          <p:cNvSpPr/>
          <p:nvPr/>
        </p:nvSpPr>
        <p:spPr bwMode="auto">
          <a:xfrm>
            <a:off x="4285375" y="3647758"/>
            <a:ext cx="1877310" cy="1910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599" y="21599"/>
                </a:cubicBezTo>
                <a:cubicBezTo>
                  <a:pt x="21599" y="15509"/>
                  <a:pt x="21599" y="15509"/>
                  <a:pt x="21599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rgbClr val="2D74B6"/>
          </a:solidFill>
          <a:ln>
            <a:noFill/>
          </a:ln>
          <a:effectLst/>
        </p:spPr>
        <p:txBody>
          <a:bodyPr lIns="22856" tIns="22856" rIns="22856" bIns="22856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8" name="AutoShape 8"/>
          <p:cNvSpPr/>
          <p:nvPr/>
        </p:nvSpPr>
        <p:spPr bwMode="auto">
          <a:xfrm>
            <a:off x="5924149" y="3980606"/>
            <a:ext cx="1913692" cy="17653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00" y="19403"/>
                </a:moveTo>
                <a:cubicBezTo>
                  <a:pt x="12768" y="19403"/>
                  <a:pt x="21037" y="10861"/>
                  <a:pt x="21599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4" y="7200"/>
                  <a:pt x="9562" y="12813"/>
                  <a:pt x="2812" y="12813"/>
                </a:cubicBezTo>
                <a:cubicBezTo>
                  <a:pt x="2756" y="12813"/>
                  <a:pt x="2756" y="12813"/>
                  <a:pt x="2700" y="12813"/>
                </a:cubicBezTo>
                <a:cubicBezTo>
                  <a:pt x="2700" y="10494"/>
                  <a:pt x="2700" y="10494"/>
                  <a:pt x="2700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700" y="21600"/>
                  <a:pt x="2700" y="21600"/>
                  <a:pt x="2700" y="21600"/>
                </a:cubicBezTo>
                <a:lnTo>
                  <a:pt x="2700" y="19403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ffectLst/>
        </p:spPr>
        <p:txBody>
          <a:bodyPr lIns="22856" tIns="22856" rIns="22856" bIns="22856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727023" y="5014590"/>
            <a:ext cx="2640248" cy="813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8939029" y="2366888"/>
            <a:ext cx="2640248" cy="8326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8939029" y="4976491"/>
            <a:ext cx="2640248" cy="813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32" name="Shape 4396"/>
          <p:cNvSpPr/>
          <p:nvPr/>
        </p:nvSpPr>
        <p:spPr>
          <a:xfrm>
            <a:off x="8133614" y="2383469"/>
            <a:ext cx="380294" cy="380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33" name="Shape 4385"/>
          <p:cNvSpPr/>
          <p:nvPr/>
        </p:nvSpPr>
        <p:spPr>
          <a:xfrm>
            <a:off x="3705485" y="2411277"/>
            <a:ext cx="369003" cy="324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34" name="Shape 4438"/>
          <p:cNvSpPr/>
          <p:nvPr/>
        </p:nvSpPr>
        <p:spPr>
          <a:xfrm>
            <a:off x="3757036" y="5055235"/>
            <a:ext cx="265904" cy="236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0"/>
                </a:moveTo>
                <a:lnTo>
                  <a:pt x="18120" y="0"/>
                </a:lnTo>
                <a:lnTo>
                  <a:pt x="18120" y="2700"/>
                </a:lnTo>
                <a:lnTo>
                  <a:pt x="14280" y="2700"/>
                </a:lnTo>
                <a:lnTo>
                  <a:pt x="14280" y="0"/>
                </a:lnTo>
                <a:lnTo>
                  <a:pt x="7320" y="0"/>
                </a:lnTo>
                <a:lnTo>
                  <a:pt x="7320" y="2700"/>
                </a:lnTo>
                <a:lnTo>
                  <a:pt x="3480" y="2700"/>
                </a:lnTo>
                <a:lnTo>
                  <a:pt x="3480" y="0"/>
                </a:lnTo>
                <a:lnTo>
                  <a:pt x="2400" y="0"/>
                </a:lnTo>
                <a:cubicBezTo>
                  <a:pt x="1079" y="0"/>
                  <a:pt x="0" y="1214"/>
                  <a:pt x="0" y="2700"/>
                </a:cubicBezTo>
                <a:lnTo>
                  <a:pt x="0" y="18900"/>
                </a:lnTo>
                <a:cubicBezTo>
                  <a:pt x="0" y="20386"/>
                  <a:pt x="1079" y="21600"/>
                  <a:pt x="2400" y="21600"/>
                </a:cubicBezTo>
                <a:lnTo>
                  <a:pt x="19200" y="21600"/>
                </a:lnTo>
                <a:cubicBezTo>
                  <a:pt x="20521" y="21600"/>
                  <a:pt x="21600" y="20386"/>
                  <a:pt x="21600" y="18900"/>
                </a:cubicBezTo>
                <a:lnTo>
                  <a:pt x="21600" y="2700"/>
                </a:lnTo>
                <a:cubicBezTo>
                  <a:pt x="21600" y="1214"/>
                  <a:pt x="20521" y="0"/>
                  <a:pt x="19200" y="0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35" name="Shape 4375"/>
          <p:cNvSpPr/>
          <p:nvPr/>
        </p:nvSpPr>
        <p:spPr>
          <a:xfrm>
            <a:off x="8154188" y="5064367"/>
            <a:ext cx="339138" cy="218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9" h="21600" extrusionOk="0">
                <a:moveTo>
                  <a:pt x="20331" y="5746"/>
                </a:moveTo>
                <a:cubicBezTo>
                  <a:pt x="19692" y="6285"/>
                  <a:pt x="11827" y="12917"/>
                  <a:pt x="11435" y="13248"/>
                </a:cubicBezTo>
                <a:cubicBezTo>
                  <a:pt x="11043" y="13577"/>
                  <a:pt x="10769" y="13620"/>
                  <a:pt x="10390" y="13620"/>
                </a:cubicBezTo>
                <a:cubicBezTo>
                  <a:pt x="10011" y="13620"/>
                  <a:pt x="9735" y="13577"/>
                  <a:pt x="9343" y="13248"/>
                </a:cubicBezTo>
                <a:cubicBezTo>
                  <a:pt x="8951" y="12917"/>
                  <a:pt x="1088" y="6285"/>
                  <a:pt x="448" y="5746"/>
                </a:cubicBezTo>
                <a:cubicBezTo>
                  <a:pt x="-3" y="5367"/>
                  <a:pt x="0" y="5811"/>
                  <a:pt x="0" y="6155"/>
                </a:cubicBezTo>
                <a:cubicBezTo>
                  <a:pt x="0" y="6498"/>
                  <a:pt x="0" y="19814"/>
                  <a:pt x="0" y="19814"/>
                </a:cubicBezTo>
                <a:cubicBezTo>
                  <a:pt x="0" y="20594"/>
                  <a:pt x="645" y="21600"/>
                  <a:pt x="1145" y="21600"/>
                </a:cubicBezTo>
                <a:lnTo>
                  <a:pt x="19633" y="21600"/>
                </a:lnTo>
                <a:cubicBezTo>
                  <a:pt x="20134" y="21600"/>
                  <a:pt x="20779" y="20594"/>
                  <a:pt x="20779" y="19814"/>
                </a:cubicBezTo>
                <a:cubicBezTo>
                  <a:pt x="20779" y="19814"/>
                  <a:pt x="20779" y="6498"/>
                  <a:pt x="20779" y="6155"/>
                </a:cubicBezTo>
                <a:cubicBezTo>
                  <a:pt x="20779" y="5811"/>
                  <a:pt x="20783" y="5367"/>
                  <a:pt x="20331" y="5746"/>
                </a:cubicBezTo>
                <a:close/>
                <a:moveTo>
                  <a:pt x="687" y="2021"/>
                </a:moveTo>
                <a:cubicBezTo>
                  <a:pt x="1250" y="2510"/>
                  <a:pt x="9053" y="9271"/>
                  <a:pt x="9343" y="9524"/>
                </a:cubicBezTo>
                <a:cubicBezTo>
                  <a:pt x="9634" y="9775"/>
                  <a:pt x="10011" y="9897"/>
                  <a:pt x="10390" y="9897"/>
                </a:cubicBezTo>
                <a:cubicBezTo>
                  <a:pt x="10769" y="9897"/>
                  <a:pt x="11145" y="9775"/>
                  <a:pt x="11435" y="9524"/>
                </a:cubicBezTo>
                <a:cubicBezTo>
                  <a:pt x="11726" y="9271"/>
                  <a:pt x="19529" y="2510"/>
                  <a:pt x="20093" y="2021"/>
                </a:cubicBezTo>
                <a:cubicBezTo>
                  <a:pt x="20656" y="1534"/>
                  <a:pt x="21190" y="0"/>
                  <a:pt x="20154" y="0"/>
                </a:cubicBezTo>
                <a:lnTo>
                  <a:pt x="624" y="0"/>
                </a:lnTo>
                <a:cubicBezTo>
                  <a:pt x="-410" y="0"/>
                  <a:pt x="122" y="1534"/>
                  <a:pt x="687" y="2021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9831327" y="1797804"/>
            <a:ext cx="1049226" cy="1049226"/>
          </a:xfrm>
          <a:prstGeom prst="ellipse">
            <a:avLst/>
          </a:prstGeom>
          <a:solidFill>
            <a:srgbClr val="9DC3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22"/>
          <p:cNvSpPr/>
          <p:nvPr/>
        </p:nvSpPr>
        <p:spPr>
          <a:xfrm>
            <a:off x="4137852" y="1797804"/>
            <a:ext cx="1049226" cy="1049226"/>
          </a:xfrm>
          <a:prstGeom prst="ellipse">
            <a:avLst/>
          </a:prstGeom>
          <a:solidFill>
            <a:srgbClr val="9DC3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23"/>
          <p:cNvSpPr/>
          <p:nvPr/>
        </p:nvSpPr>
        <p:spPr>
          <a:xfrm>
            <a:off x="6984589" y="1797804"/>
            <a:ext cx="1049226" cy="1049226"/>
          </a:xfrm>
          <a:prstGeom prst="ellipse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2"/>
          <p:cNvSpPr/>
          <p:nvPr/>
        </p:nvSpPr>
        <p:spPr>
          <a:xfrm>
            <a:off x="1311448" y="1797804"/>
            <a:ext cx="1049226" cy="1049226"/>
          </a:xfrm>
          <a:prstGeom prst="ellipse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400"/>
          <p:cNvSpPr/>
          <p:nvPr/>
        </p:nvSpPr>
        <p:spPr>
          <a:xfrm>
            <a:off x="378715" y="3050367"/>
            <a:ext cx="2914693" cy="1406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0"/>
                </a:moveTo>
                <a:lnTo>
                  <a:pt x="16200" y="14988"/>
                </a:lnTo>
                <a:lnTo>
                  <a:pt x="21600" y="14988"/>
                </a:lnTo>
                <a:lnTo>
                  <a:pt x="10800" y="21600"/>
                </a:lnTo>
                <a:lnTo>
                  <a:pt x="0" y="14988"/>
                </a:lnTo>
                <a:lnTo>
                  <a:pt x="5400" y="14988"/>
                </a:lnTo>
                <a:lnTo>
                  <a:pt x="5400" y="0"/>
                </a:lnTo>
              </a:path>
            </a:pathLst>
          </a:custGeom>
          <a:solidFill>
            <a:srgbClr val="2D74B6"/>
          </a:solidFill>
          <a:ln w="50800">
            <a:noFill/>
          </a:ln>
        </p:spPr>
        <p:txBody>
          <a:bodyPr lIns="45711" tIns="45710" rIns="45711" bIns="4571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" name="Content Placeholder 4"/>
          <p:cNvSpPr txBox="1"/>
          <p:nvPr/>
        </p:nvSpPr>
        <p:spPr>
          <a:xfrm>
            <a:off x="878033" y="3509388"/>
            <a:ext cx="1916057" cy="4361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411"/>
          <p:cNvSpPr/>
          <p:nvPr/>
        </p:nvSpPr>
        <p:spPr>
          <a:xfrm>
            <a:off x="1883686" y="4742172"/>
            <a:ext cx="8472254" cy="1154934"/>
          </a:xfrm>
          <a:prstGeom prst="rect">
            <a:avLst/>
          </a:prstGeom>
          <a:solidFill>
            <a:srgbClr val="2D74B6"/>
          </a:solidFill>
          <a:ln w="50800" cap="flat">
            <a:noFill/>
            <a:prstDash val="solid"/>
            <a:bevel/>
          </a:ln>
          <a:effectLst/>
        </p:spPr>
        <p:txBody>
          <a:bodyPr wrap="square" lIns="91439" tIns="91439" rIns="91439" bIns="91439" numCol="1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Shape 404"/>
          <p:cNvSpPr/>
          <p:nvPr/>
        </p:nvSpPr>
        <p:spPr>
          <a:xfrm>
            <a:off x="3205118" y="3050369"/>
            <a:ext cx="2914693" cy="1406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0"/>
                </a:moveTo>
                <a:lnTo>
                  <a:pt x="16200" y="14988"/>
                </a:lnTo>
                <a:lnTo>
                  <a:pt x="21600" y="14988"/>
                </a:lnTo>
                <a:lnTo>
                  <a:pt x="10800" y="21600"/>
                </a:lnTo>
                <a:lnTo>
                  <a:pt x="0" y="14988"/>
                </a:lnTo>
                <a:lnTo>
                  <a:pt x="5400" y="14988"/>
                </a:lnTo>
                <a:lnTo>
                  <a:pt x="5400" y="0"/>
                </a:lnTo>
              </a:path>
            </a:pathLst>
          </a:custGeom>
          <a:solidFill>
            <a:srgbClr val="9DC3E6"/>
          </a:solidFill>
          <a:ln w="50800">
            <a:noFill/>
          </a:ln>
        </p:spPr>
        <p:txBody>
          <a:bodyPr lIns="45711" tIns="45710" rIns="45711" bIns="4571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" name="Shape 408"/>
          <p:cNvSpPr/>
          <p:nvPr/>
        </p:nvSpPr>
        <p:spPr>
          <a:xfrm>
            <a:off x="6051856" y="3050369"/>
            <a:ext cx="2914693" cy="1406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0"/>
                </a:moveTo>
                <a:lnTo>
                  <a:pt x="16200" y="14988"/>
                </a:lnTo>
                <a:lnTo>
                  <a:pt x="21600" y="14988"/>
                </a:lnTo>
                <a:lnTo>
                  <a:pt x="10800" y="21600"/>
                </a:lnTo>
                <a:lnTo>
                  <a:pt x="0" y="14988"/>
                </a:lnTo>
                <a:lnTo>
                  <a:pt x="5400" y="14988"/>
                </a:lnTo>
                <a:lnTo>
                  <a:pt x="5400" y="0"/>
                </a:lnTo>
              </a:path>
            </a:pathLst>
          </a:custGeom>
          <a:solidFill>
            <a:srgbClr val="2D74B6"/>
          </a:solidFill>
          <a:ln w="50800">
            <a:noFill/>
          </a:ln>
        </p:spPr>
        <p:txBody>
          <a:bodyPr lIns="45711" tIns="45710" rIns="45711" bIns="4571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" name="Shape 415"/>
          <p:cNvSpPr/>
          <p:nvPr/>
        </p:nvSpPr>
        <p:spPr>
          <a:xfrm>
            <a:off x="8898593" y="3050369"/>
            <a:ext cx="2914693" cy="1406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0"/>
                </a:moveTo>
                <a:lnTo>
                  <a:pt x="16200" y="14988"/>
                </a:lnTo>
                <a:lnTo>
                  <a:pt x="21600" y="14988"/>
                </a:lnTo>
                <a:lnTo>
                  <a:pt x="10800" y="21600"/>
                </a:lnTo>
                <a:lnTo>
                  <a:pt x="0" y="14988"/>
                </a:lnTo>
                <a:lnTo>
                  <a:pt x="5400" y="14988"/>
                </a:lnTo>
                <a:lnTo>
                  <a:pt x="5400" y="0"/>
                </a:lnTo>
              </a:path>
            </a:pathLst>
          </a:custGeom>
          <a:solidFill>
            <a:srgbClr val="9DC3E6"/>
          </a:solidFill>
          <a:ln w="50800">
            <a:noFill/>
          </a:ln>
        </p:spPr>
        <p:txBody>
          <a:bodyPr lIns="45711" tIns="45710" rIns="45711" bIns="4571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" name="Content Placeholder 4"/>
          <p:cNvSpPr txBox="1"/>
          <p:nvPr/>
        </p:nvSpPr>
        <p:spPr>
          <a:xfrm>
            <a:off x="3704437" y="3509388"/>
            <a:ext cx="1916057" cy="4361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Content Placeholder 4"/>
          <p:cNvSpPr txBox="1"/>
          <p:nvPr/>
        </p:nvSpPr>
        <p:spPr>
          <a:xfrm>
            <a:off x="6551174" y="3509388"/>
            <a:ext cx="1916057" cy="4361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Content Placeholder 4"/>
          <p:cNvSpPr txBox="1"/>
          <p:nvPr/>
        </p:nvSpPr>
        <p:spPr>
          <a:xfrm>
            <a:off x="9397912" y="3509388"/>
            <a:ext cx="1916057" cy="4361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Content Placeholder 4"/>
          <p:cNvSpPr txBox="1"/>
          <p:nvPr/>
        </p:nvSpPr>
        <p:spPr>
          <a:xfrm>
            <a:off x="1428880" y="1991992"/>
            <a:ext cx="814362" cy="6608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1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32" name="Content Placeholder 4"/>
          <p:cNvSpPr txBox="1"/>
          <p:nvPr/>
        </p:nvSpPr>
        <p:spPr>
          <a:xfrm>
            <a:off x="4255284" y="1991992"/>
            <a:ext cx="814362" cy="6608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33" name="Content Placeholder 4"/>
          <p:cNvSpPr txBox="1"/>
          <p:nvPr/>
        </p:nvSpPr>
        <p:spPr>
          <a:xfrm>
            <a:off x="7102021" y="1991992"/>
            <a:ext cx="814362" cy="6608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3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34" name="Content Placeholder 4"/>
          <p:cNvSpPr txBox="1"/>
          <p:nvPr/>
        </p:nvSpPr>
        <p:spPr>
          <a:xfrm>
            <a:off x="9948758" y="1991992"/>
            <a:ext cx="814362" cy="6608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4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35" name="Content Placeholder 4"/>
          <p:cNvSpPr txBox="1"/>
          <p:nvPr/>
        </p:nvSpPr>
        <p:spPr>
          <a:xfrm>
            <a:off x="5161783" y="5101541"/>
            <a:ext cx="1916057" cy="4361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19"/>
          <p:cNvSpPr/>
          <p:nvPr/>
        </p:nvSpPr>
        <p:spPr>
          <a:xfrm>
            <a:off x="1370012" y="2394870"/>
            <a:ext cx="717868" cy="717868"/>
          </a:xfrm>
          <a:prstGeom prst="ellipse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367"/>
          <p:cNvSpPr/>
          <p:nvPr/>
        </p:nvSpPr>
        <p:spPr>
          <a:xfrm>
            <a:off x="6244476" y="1687004"/>
            <a:ext cx="3932668" cy="150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425" y="6483"/>
                </a:moveTo>
                <a:cubicBezTo>
                  <a:pt x="1079" y="2883"/>
                  <a:pt x="2094" y="0"/>
                  <a:pt x="4153" y="0"/>
                </a:cubicBezTo>
                <a:lnTo>
                  <a:pt x="17643" y="0"/>
                </a:lnTo>
                <a:cubicBezTo>
                  <a:pt x="19702" y="0"/>
                  <a:pt x="21371" y="2902"/>
                  <a:pt x="21371" y="6483"/>
                </a:cubicBezTo>
                <a:cubicBezTo>
                  <a:pt x="21371" y="10063"/>
                  <a:pt x="19702" y="12966"/>
                  <a:pt x="17643" y="12966"/>
                </a:cubicBezTo>
                <a:lnTo>
                  <a:pt x="4153" y="12966"/>
                </a:lnTo>
                <a:cubicBezTo>
                  <a:pt x="1478" y="12729"/>
                  <a:pt x="195" y="21398"/>
                  <a:pt x="230" y="21600"/>
                </a:cubicBezTo>
                <a:cubicBezTo>
                  <a:pt x="12" y="20403"/>
                  <a:pt x="-229" y="10083"/>
                  <a:pt x="425" y="6483"/>
                </a:cubicBezTo>
                <a:close/>
              </a:path>
            </a:pathLst>
          </a:custGeom>
          <a:solidFill>
            <a:srgbClr val="9DC3E6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" name="Shape 372"/>
          <p:cNvSpPr/>
          <p:nvPr/>
        </p:nvSpPr>
        <p:spPr>
          <a:xfrm flipH="1">
            <a:off x="2208212" y="2249948"/>
            <a:ext cx="3931920" cy="1499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4" h="21600" extrusionOk="0">
                <a:moveTo>
                  <a:pt x="322" y="6812"/>
                </a:moveTo>
                <a:cubicBezTo>
                  <a:pt x="941" y="3212"/>
                  <a:pt x="1994" y="0"/>
                  <a:pt x="4056" y="0"/>
                </a:cubicBezTo>
                <a:lnTo>
                  <a:pt x="17570" y="0"/>
                </a:lnTo>
                <a:cubicBezTo>
                  <a:pt x="19632" y="0"/>
                  <a:pt x="21304" y="3050"/>
                  <a:pt x="21304" y="6812"/>
                </a:cubicBezTo>
                <a:cubicBezTo>
                  <a:pt x="21304" y="10575"/>
                  <a:pt x="19632" y="13625"/>
                  <a:pt x="17570" y="13625"/>
                </a:cubicBezTo>
                <a:lnTo>
                  <a:pt x="4056" y="13625"/>
                </a:lnTo>
                <a:cubicBezTo>
                  <a:pt x="1377" y="13376"/>
                  <a:pt x="311" y="21387"/>
                  <a:pt x="346" y="21600"/>
                </a:cubicBezTo>
                <a:cubicBezTo>
                  <a:pt x="128" y="20342"/>
                  <a:pt x="-296" y="10412"/>
                  <a:pt x="322" y="6812"/>
                </a:cubicBezTo>
                <a:close/>
              </a:path>
            </a:pathLst>
          </a:custGeom>
          <a:solidFill>
            <a:srgbClr val="2D74B6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" name="Shape 356"/>
          <p:cNvSpPr/>
          <p:nvPr/>
        </p:nvSpPr>
        <p:spPr>
          <a:xfrm>
            <a:off x="6244476" y="3896804"/>
            <a:ext cx="3271776" cy="150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1" h="21600" extrusionOk="0">
                <a:moveTo>
                  <a:pt x="290" y="7223"/>
                </a:moveTo>
                <a:cubicBezTo>
                  <a:pt x="416" y="3623"/>
                  <a:pt x="1964" y="0"/>
                  <a:pt x="4028" y="0"/>
                </a:cubicBezTo>
                <a:lnTo>
                  <a:pt x="17554" y="0"/>
                </a:lnTo>
                <a:cubicBezTo>
                  <a:pt x="19618" y="0"/>
                  <a:pt x="21291" y="3234"/>
                  <a:pt x="21291" y="7223"/>
                </a:cubicBezTo>
                <a:cubicBezTo>
                  <a:pt x="21291" y="11212"/>
                  <a:pt x="19618" y="14446"/>
                  <a:pt x="17554" y="14446"/>
                </a:cubicBezTo>
                <a:lnTo>
                  <a:pt x="4028" y="14446"/>
                </a:lnTo>
                <a:cubicBezTo>
                  <a:pt x="1346" y="14182"/>
                  <a:pt x="279" y="21374"/>
                  <a:pt x="314" y="21600"/>
                </a:cubicBezTo>
                <a:cubicBezTo>
                  <a:pt x="-309" y="20396"/>
                  <a:pt x="164" y="10823"/>
                  <a:pt x="290" y="7223"/>
                </a:cubicBezTo>
                <a:close/>
              </a:path>
            </a:pathLst>
          </a:custGeom>
          <a:solidFill>
            <a:srgbClr val="9DC3E6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" name="Content Placeholder 4"/>
          <p:cNvSpPr txBox="1"/>
          <p:nvPr/>
        </p:nvSpPr>
        <p:spPr>
          <a:xfrm>
            <a:off x="1424146" y="2613849"/>
            <a:ext cx="609600" cy="2799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02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22" name="Shape 347"/>
          <p:cNvSpPr/>
          <p:nvPr/>
        </p:nvSpPr>
        <p:spPr>
          <a:xfrm flipH="1">
            <a:off x="2866580" y="4518596"/>
            <a:ext cx="3273552" cy="150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4" h="21600" extrusionOk="0">
                <a:moveTo>
                  <a:pt x="322" y="6812"/>
                </a:moveTo>
                <a:cubicBezTo>
                  <a:pt x="941" y="3212"/>
                  <a:pt x="1994" y="0"/>
                  <a:pt x="4056" y="0"/>
                </a:cubicBezTo>
                <a:lnTo>
                  <a:pt x="17570" y="0"/>
                </a:lnTo>
                <a:cubicBezTo>
                  <a:pt x="19632" y="0"/>
                  <a:pt x="21304" y="3050"/>
                  <a:pt x="21304" y="6812"/>
                </a:cubicBezTo>
                <a:cubicBezTo>
                  <a:pt x="21304" y="10575"/>
                  <a:pt x="19632" y="13625"/>
                  <a:pt x="17570" y="13625"/>
                </a:cubicBezTo>
                <a:lnTo>
                  <a:pt x="4056" y="13625"/>
                </a:lnTo>
                <a:cubicBezTo>
                  <a:pt x="1377" y="13376"/>
                  <a:pt x="311" y="21387"/>
                  <a:pt x="346" y="21600"/>
                </a:cubicBezTo>
                <a:cubicBezTo>
                  <a:pt x="128" y="20342"/>
                  <a:pt x="-296" y="10412"/>
                  <a:pt x="322" y="6812"/>
                </a:cubicBezTo>
                <a:close/>
              </a:path>
            </a:pathLst>
          </a:custGeom>
          <a:solidFill>
            <a:srgbClr val="2D74B6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Shape 362"/>
          <p:cNvSpPr/>
          <p:nvPr/>
        </p:nvSpPr>
        <p:spPr>
          <a:xfrm>
            <a:off x="6244476" y="2753804"/>
            <a:ext cx="3544580" cy="150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4" h="21600" extrusionOk="0">
                <a:moveTo>
                  <a:pt x="322" y="6812"/>
                </a:moveTo>
                <a:cubicBezTo>
                  <a:pt x="941" y="3212"/>
                  <a:pt x="1994" y="0"/>
                  <a:pt x="4056" y="0"/>
                </a:cubicBezTo>
                <a:lnTo>
                  <a:pt x="17570" y="0"/>
                </a:lnTo>
                <a:cubicBezTo>
                  <a:pt x="19632" y="0"/>
                  <a:pt x="21304" y="3050"/>
                  <a:pt x="21304" y="6812"/>
                </a:cubicBezTo>
                <a:cubicBezTo>
                  <a:pt x="21304" y="10575"/>
                  <a:pt x="19632" y="13625"/>
                  <a:pt x="17570" y="13625"/>
                </a:cubicBezTo>
                <a:lnTo>
                  <a:pt x="4056" y="13625"/>
                </a:lnTo>
                <a:cubicBezTo>
                  <a:pt x="1377" y="13376"/>
                  <a:pt x="311" y="21387"/>
                  <a:pt x="346" y="21600"/>
                </a:cubicBezTo>
                <a:cubicBezTo>
                  <a:pt x="128" y="20342"/>
                  <a:pt x="-296" y="10412"/>
                  <a:pt x="322" y="6812"/>
                </a:cubicBezTo>
                <a:close/>
              </a:path>
            </a:pathLst>
          </a:custGeom>
          <a:solidFill>
            <a:srgbClr val="2D74B6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2447480" y="2372804"/>
            <a:ext cx="2590800" cy="679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7344552" y="1763204"/>
            <a:ext cx="2590800" cy="679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6925452" y="2906204"/>
            <a:ext cx="2590800" cy="679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8" name="Shape 352"/>
          <p:cNvSpPr/>
          <p:nvPr/>
        </p:nvSpPr>
        <p:spPr>
          <a:xfrm flipH="1">
            <a:off x="2592260" y="3375596"/>
            <a:ext cx="3547872" cy="150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5" h="21600" extrusionOk="0">
                <a:moveTo>
                  <a:pt x="402" y="6881"/>
                </a:moveTo>
                <a:cubicBezTo>
                  <a:pt x="1049" y="3281"/>
                  <a:pt x="2071" y="0"/>
                  <a:pt x="4131" y="0"/>
                </a:cubicBezTo>
                <a:lnTo>
                  <a:pt x="17626" y="0"/>
                </a:lnTo>
                <a:cubicBezTo>
                  <a:pt x="19685" y="0"/>
                  <a:pt x="21355" y="3081"/>
                  <a:pt x="21355" y="6881"/>
                </a:cubicBezTo>
                <a:cubicBezTo>
                  <a:pt x="21355" y="10681"/>
                  <a:pt x="19685" y="13761"/>
                  <a:pt x="17626" y="13761"/>
                </a:cubicBezTo>
                <a:lnTo>
                  <a:pt x="4131" y="13761"/>
                </a:lnTo>
                <a:cubicBezTo>
                  <a:pt x="1455" y="13510"/>
                  <a:pt x="215" y="21385"/>
                  <a:pt x="249" y="21600"/>
                </a:cubicBezTo>
                <a:cubicBezTo>
                  <a:pt x="31" y="20329"/>
                  <a:pt x="-245" y="10481"/>
                  <a:pt x="402" y="6881"/>
                </a:cubicBezTo>
                <a:close/>
              </a:path>
            </a:pathLst>
          </a:custGeom>
          <a:solidFill>
            <a:srgbClr val="9DC3E6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Oval 20"/>
          <p:cNvSpPr/>
          <p:nvPr/>
        </p:nvSpPr>
        <p:spPr>
          <a:xfrm>
            <a:off x="1757838" y="3552992"/>
            <a:ext cx="717868" cy="717868"/>
          </a:xfrm>
          <a:prstGeom prst="ellipse">
            <a:avLst/>
          </a:prstGeom>
          <a:solidFill>
            <a:srgbClr val="9DC3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1"/>
          <p:cNvSpPr/>
          <p:nvPr/>
        </p:nvSpPr>
        <p:spPr>
          <a:xfrm>
            <a:off x="2031396" y="4680140"/>
            <a:ext cx="717868" cy="717868"/>
          </a:xfrm>
          <a:prstGeom prst="ellipse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22"/>
          <p:cNvSpPr/>
          <p:nvPr/>
        </p:nvSpPr>
        <p:spPr>
          <a:xfrm>
            <a:off x="10329544" y="1824180"/>
            <a:ext cx="717868" cy="717868"/>
          </a:xfrm>
          <a:prstGeom prst="ellipse">
            <a:avLst/>
          </a:prstGeom>
          <a:solidFill>
            <a:srgbClr val="9DC3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23"/>
          <p:cNvSpPr/>
          <p:nvPr/>
        </p:nvSpPr>
        <p:spPr>
          <a:xfrm>
            <a:off x="9953172" y="2906204"/>
            <a:ext cx="717868" cy="717868"/>
          </a:xfrm>
          <a:prstGeom prst="ellipse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24"/>
          <p:cNvSpPr/>
          <p:nvPr/>
        </p:nvSpPr>
        <p:spPr>
          <a:xfrm>
            <a:off x="9668652" y="4094130"/>
            <a:ext cx="717868" cy="717868"/>
          </a:xfrm>
          <a:prstGeom prst="ellipse">
            <a:avLst/>
          </a:prstGeom>
          <a:solidFill>
            <a:srgbClr val="9DC3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2817812" y="3515804"/>
            <a:ext cx="2590800" cy="679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3070796" y="4658804"/>
            <a:ext cx="2590800" cy="679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6721366" y="4094130"/>
            <a:ext cx="2590800" cy="679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37" name="Content Placeholder 4"/>
          <p:cNvSpPr txBox="1"/>
          <p:nvPr/>
        </p:nvSpPr>
        <p:spPr>
          <a:xfrm>
            <a:off x="1811972" y="3771971"/>
            <a:ext cx="609600" cy="2799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04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38" name="Content Placeholder 4"/>
          <p:cNvSpPr txBox="1"/>
          <p:nvPr/>
        </p:nvSpPr>
        <p:spPr>
          <a:xfrm>
            <a:off x="2085530" y="4899119"/>
            <a:ext cx="609600" cy="2799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06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39" name="Content Placeholder 4"/>
          <p:cNvSpPr txBox="1"/>
          <p:nvPr/>
        </p:nvSpPr>
        <p:spPr>
          <a:xfrm>
            <a:off x="10383678" y="2043159"/>
            <a:ext cx="609600" cy="2799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01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40" name="Content Placeholder 4"/>
          <p:cNvSpPr txBox="1"/>
          <p:nvPr/>
        </p:nvSpPr>
        <p:spPr>
          <a:xfrm>
            <a:off x="10007306" y="3125183"/>
            <a:ext cx="609600" cy="2799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03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41" name="Content Placeholder 4"/>
          <p:cNvSpPr txBox="1"/>
          <p:nvPr/>
        </p:nvSpPr>
        <p:spPr>
          <a:xfrm>
            <a:off x="9722786" y="4313109"/>
            <a:ext cx="609600" cy="2799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05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build="p"/>
      <p:bldP spid="22" grpId="0" animBg="1"/>
      <p:bldP spid="23" grpId="0" animBg="1"/>
      <p:bldP spid="25" grpId="0" build="p"/>
      <p:bldP spid="26" grpId="0" build="p"/>
      <p:bldP spid="27" grpId="0" build="p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build="p"/>
      <p:bldP spid="35" grpId="0" build="p"/>
      <p:bldP spid="36" grpId="0" build="p"/>
      <p:bldP spid="37" grpId="0" build="p"/>
      <p:bldP spid="38" grpId="0" build="p"/>
      <p:bldP spid="39" grpId="0" build="p"/>
      <p:bldP spid="40" grpId="0" build="p"/>
      <p:bldP spid="4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876715" y="1877920"/>
            <a:ext cx="2977560" cy="2952019"/>
          </a:xfrm>
          <a:custGeom>
            <a:avLst/>
            <a:gdLst>
              <a:gd name="T0" fmla="*/ 190 w 197"/>
              <a:gd name="T1" fmla="*/ 97 h 195"/>
              <a:gd name="T2" fmla="*/ 197 w 197"/>
              <a:gd name="T3" fmla="*/ 86 h 195"/>
              <a:gd name="T4" fmla="*/ 193 w 197"/>
              <a:gd name="T5" fmla="*/ 76 h 195"/>
              <a:gd name="T6" fmla="*/ 188 w 197"/>
              <a:gd name="T7" fmla="*/ 59 h 195"/>
              <a:gd name="T8" fmla="*/ 183 w 197"/>
              <a:gd name="T9" fmla="*/ 48 h 195"/>
              <a:gd name="T10" fmla="*/ 167 w 197"/>
              <a:gd name="T11" fmla="*/ 38 h 195"/>
              <a:gd name="T12" fmla="*/ 166 w 197"/>
              <a:gd name="T13" fmla="*/ 25 h 195"/>
              <a:gd name="T14" fmla="*/ 158 w 197"/>
              <a:gd name="T15" fmla="*/ 29 h 195"/>
              <a:gd name="T16" fmla="*/ 147 w 197"/>
              <a:gd name="T17" fmla="*/ 12 h 195"/>
              <a:gd name="T18" fmla="*/ 137 w 197"/>
              <a:gd name="T19" fmla="*/ 9 h 195"/>
              <a:gd name="T20" fmla="*/ 120 w 197"/>
              <a:gd name="T21" fmla="*/ 3 h 195"/>
              <a:gd name="T22" fmla="*/ 110 w 197"/>
              <a:gd name="T23" fmla="*/ 0 h 195"/>
              <a:gd name="T24" fmla="*/ 99 w 197"/>
              <a:gd name="T25" fmla="*/ 7 h 195"/>
              <a:gd name="T26" fmla="*/ 88 w 197"/>
              <a:gd name="T27" fmla="*/ 0 h 195"/>
              <a:gd name="T28" fmla="*/ 77 w 197"/>
              <a:gd name="T29" fmla="*/ 3 h 195"/>
              <a:gd name="T30" fmla="*/ 61 w 197"/>
              <a:gd name="T31" fmla="*/ 9 h 195"/>
              <a:gd name="T32" fmla="*/ 50 w 197"/>
              <a:gd name="T33" fmla="*/ 12 h 195"/>
              <a:gd name="T34" fmla="*/ 40 w 197"/>
              <a:gd name="T35" fmla="*/ 29 h 195"/>
              <a:gd name="T36" fmla="*/ 32 w 197"/>
              <a:gd name="T37" fmla="*/ 25 h 195"/>
              <a:gd name="T38" fmla="*/ 30 w 197"/>
              <a:gd name="T39" fmla="*/ 38 h 195"/>
              <a:gd name="T40" fmla="*/ 15 w 197"/>
              <a:gd name="T41" fmla="*/ 48 h 195"/>
              <a:gd name="T42" fmla="*/ 10 w 197"/>
              <a:gd name="T43" fmla="*/ 59 h 195"/>
              <a:gd name="T44" fmla="*/ 4 w 197"/>
              <a:gd name="T45" fmla="*/ 76 h 195"/>
              <a:gd name="T46" fmla="*/ 0 w 197"/>
              <a:gd name="T47" fmla="*/ 86 h 195"/>
              <a:gd name="T48" fmla="*/ 8 w 197"/>
              <a:gd name="T49" fmla="*/ 97 h 195"/>
              <a:gd name="T50" fmla="*/ 0 w 197"/>
              <a:gd name="T51" fmla="*/ 109 h 195"/>
              <a:gd name="T52" fmla="*/ 4 w 197"/>
              <a:gd name="T53" fmla="*/ 119 h 195"/>
              <a:gd name="T54" fmla="*/ 10 w 197"/>
              <a:gd name="T55" fmla="*/ 136 h 195"/>
              <a:gd name="T56" fmla="*/ 15 w 197"/>
              <a:gd name="T57" fmla="*/ 147 h 195"/>
              <a:gd name="T58" fmla="*/ 30 w 197"/>
              <a:gd name="T59" fmla="*/ 157 h 195"/>
              <a:gd name="T60" fmla="*/ 32 w 197"/>
              <a:gd name="T61" fmla="*/ 170 h 195"/>
              <a:gd name="T62" fmla="*/ 40 w 197"/>
              <a:gd name="T63" fmla="*/ 166 h 195"/>
              <a:gd name="T64" fmla="*/ 50 w 197"/>
              <a:gd name="T65" fmla="*/ 183 h 195"/>
              <a:gd name="T66" fmla="*/ 61 w 197"/>
              <a:gd name="T67" fmla="*/ 186 h 195"/>
              <a:gd name="T68" fmla="*/ 77 w 197"/>
              <a:gd name="T69" fmla="*/ 191 h 195"/>
              <a:gd name="T70" fmla="*/ 88 w 197"/>
              <a:gd name="T71" fmla="*/ 195 h 195"/>
              <a:gd name="T72" fmla="*/ 99 w 197"/>
              <a:gd name="T73" fmla="*/ 188 h 195"/>
              <a:gd name="T74" fmla="*/ 110 w 197"/>
              <a:gd name="T75" fmla="*/ 195 h 195"/>
              <a:gd name="T76" fmla="*/ 120 w 197"/>
              <a:gd name="T77" fmla="*/ 191 h 195"/>
              <a:gd name="T78" fmla="*/ 137 w 197"/>
              <a:gd name="T79" fmla="*/ 186 h 195"/>
              <a:gd name="T80" fmla="*/ 147 w 197"/>
              <a:gd name="T81" fmla="*/ 183 h 195"/>
              <a:gd name="T82" fmla="*/ 158 w 197"/>
              <a:gd name="T83" fmla="*/ 166 h 195"/>
              <a:gd name="T84" fmla="*/ 166 w 197"/>
              <a:gd name="T85" fmla="*/ 170 h 195"/>
              <a:gd name="T86" fmla="*/ 167 w 197"/>
              <a:gd name="T87" fmla="*/ 157 h 195"/>
              <a:gd name="T88" fmla="*/ 183 w 197"/>
              <a:gd name="T89" fmla="*/ 147 h 195"/>
              <a:gd name="T90" fmla="*/ 188 w 197"/>
              <a:gd name="T91" fmla="*/ 136 h 195"/>
              <a:gd name="T92" fmla="*/ 193 w 197"/>
              <a:gd name="T93" fmla="*/ 119 h 195"/>
              <a:gd name="T94" fmla="*/ 197 w 197"/>
              <a:gd name="T95" fmla="*/ 10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rgbClr val="2D74B6"/>
          </a:solidFill>
          <a:ln w="19050" cap="rnd">
            <a:solidFill>
              <a:srgbClr val="2D74B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828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Lato Light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4929234" y="2585469"/>
            <a:ext cx="2977560" cy="2966915"/>
          </a:xfrm>
          <a:custGeom>
            <a:avLst/>
            <a:gdLst>
              <a:gd name="T0" fmla="*/ 189 w 197"/>
              <a:gd name="T1" fmla="*/ 92 h 196"/>
              <a:gd name="T2" fmla="*/ 196 w 197"/>
              <a:gd name="T3" fmla="*/ 80 h 196"/>
              <a:gd name="T4" fmla="*/ 187 w 197"/>
              <a:gd name="T5" fmla="*/ 79 h 196"/>
              <a:gd name="T6" fmla="*/ 189 w 197"/>
              <a:gd name="T7" fmla="*/ 58 h 196"/>
              <a:gd name="T8" fmla="*/ 183 w 197"/>
              <a:gd name="T9" fmla="*/ 50 h 196"/>
              <a:gd name="T10" fmla="*/ 172 w 197"/>
              <a:gd name="T11" fmla="*/ 35 h 196"/>
              <a:gd name="T12" fmla="*/ 165 w 197"/>
              <a:gd name="T13" fmla="*/ 26 h 196"/>
              <a:gd name="T14" fmla="*/ 147 w 197"/>
              <a:gd name="T15" fmla="*/ 21 h 196"/>
              <a:gd name="T16" fmla="*/ 141 w 197"/>
              <a:gd name="T17" fmla="*/ 9 h 196"/>
              <a:gd name="T18" fmla="*/ 135 w 197"/>
              <a:gd name="T19" fmla="*/ 15 h 196"/>
              <a:gd name="T20" fmla="*/ 122 w 197"/>
              <a:gd name="T21" fmla="*/ 4 h 196"/>
              <a:gd name="T22" fmla="*/ 111 w 197"/>
              <a:gd name="T23" fmla="*/ 0 h 196"/>
              <a:gd name="T24" fmla="*/ 98 w 197"/>
              <a:gd name="T25" fmla="*/ 8 h 196"/>
              <a:gd name="T26" fmla="*/ 98 w 197"/>
              <a:gd name="T27" fmla="*/ 8 h 196"/>
              <a:gd name="T28" fmla="*/ 92 w 197"/>
              <a:gd name="T29" fmla="*/ 2 h 196"/>
              <a:gd name="T30" fmla="*/ 81 w 197"/>
              <a:gd name="T31" fmla="*/ 1 h 196"/>
              <a:gd name="T32" fmla="*/ 65 w 197"/>
              <a:gd name="T33" fmla="*/ 14 h 196"/>
              <a:gd name="T34" fmla="*/ 59 w 197"/>
              <a:gd name="T35" fmla="*/ 7 h 196"/>
              <a:gd name="T36" fmla="*/ 53 w 197"/>
              <a:gd name="T37" fmla="*/ 20 h 196"/>
              <a:gd name="T38" fmla="*/ 35 w 197"/>
              <a:gd name="T39" fmla="*/ 23 h 196"/>
              <a:gd name="T40" fmla="*/ 27 w 197"/>
              <a:gd name="T41" fmla="*/ 33 h 196"/>
              <a:gd name="T42" fmla="*/ 16 w 197"/>
              <a:gd name="T43" fmla="*/ 47 h 196"/>
              <a:gd name="T44" fmla="*/ 9 w 197"/>
              <a:gd name="T45" fmla="*/ 55 h 196"/>
              <a:gd name="T46" fmla="*/ 13 w 197"/>
              <a:gd name="T47" fmla="*/ 69 h 196"/>
              <a:gd name="T48" fmla="*/ 4 w 197"/>
              <a:gd name="T49" fmla="*/ 75 h 196"/>
              <a:gd name="T50" fmla="*/ 2 w 197"/>
              <a:gd name="T51" fmla="*/ 88 h 196"/>
              <a:gd name="T52" fmla="*/ 2 w 197"/>
              <a:gd name="T53" fmla="*/ 105 h 196"/>
              <a:gd name="T54" fmla="*/ 4 w 197"/>
              <a:gd name="T55" fmla="*/ 118 h 196"/>
              <a:gd name="T56" fmla="*/ 15 w 197"/>
              <a:gd name="T57" fmla="*/ 132 h 196"/>
              <a:gd name="T58" fmla="*/ 12 w 197"/>
              <a:gd name="T59" fmla="*/ 145 h 196"/>
              <a:gd name="T60" fmla="*/ 21 w 197"/>
              <a:gd name="T61" fmla="*/ 144 h 196"/>
              <a:gd name="T62" fmla="*/ 25 w 197"/>
              <a:gd name="T63" fmla="*/ 163 h 196"/>
              <a:gd name="T64" fmla="*/ 34 w 197"/>
              <a:gd name="T65" fmla="*/ 170 h 196"/>
              <a:gd name="T66" fmla="*/ 48 w 197"/>
              <a:gd name="T67" fmla="*/ 180 h 196"/>
              <a:gd name="T68" fmla="*/ 58 w 197"/>
              <a:gd name="T69" fmla="*/ 187 h 196"/>
              <a:gd name="T70" fmla="*/ 70 w 197"/>
              <a:gd name="T71" fmla="*/ 183 h 196"/>
              <a:gd name="T72" fmla="*/ 78 w 197"/>
              <a:gd name="T73" fmla="*/ 194 h 196"/>
              <a:gd name="T74" fmla="*/ 89 w 197"/>
              <a:gd name="T75" fmla="*/ 194 h 196"/>
              <a:gd name="T76" fmla="*/ 105 w 197"/>
              <a:gd name="T77" fmla="*/ 188 h 196"/>
              <a:gd name="T78" fmla="*/ 108 w 197"/>
              <a:gd name="T79" fmla="*/ 196 h 196"/>
              <a:gd name="T80" fmla="*/ 118 w 197"/>
              <a:gd name="T81" fmla="*/ 186 h 196"/>
              <a:gd name="T82" fmla="*/ 137 w 197"/>
              <a:gd name="T83" fmla="*/ 189 h 196"/>
              <a:gd name="T84" fmla="*/ 147 w 197"/>
              <a:gd name="T85" fmla="*/ 182 h 196"/>
              <a:gd name="T86" fmla="*/ 161 w 197"/>
              <a:gd name="T87" fmla="*/ 172 h 196"/>
              <a:gd name="T88" fmla="*/ 171 w 197"/>
              <a:gd name="T89" fmla="*/ 166 h 196"/>
              <a:gd name="T90" fmla="*/ 176 w 197"/>
              <a:gd name="T91" fmla="*/ 146 h 196"/>
              <a:gd name="T92" fmla="*/ 184 w 197"/>
              <a:gd name="T93" fmla="*/ 148 h 196"/>
              <a:gd name="T94" fmla="*/ 182 w 197"/>
              <a:gd name="T95" fmla="*/ 134 h 196"/>
              <a:gd name="T96" fmla="*/ 193 w 197"/>
              <a:gd name="T97" fmla="*/ 121 h 196"/>
              <a:gd name="T98" fmla="*/ 197 w 197"/>
              <a:gd name="T99" fmla="*/ 11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7" h="196">
                <a:moveTo>
                  <a:pt x="195" y="108"/>
                </a:moveTo>
                <a:cubicBezTo>
                  <a:pt x="189" y="107"/>
                  <a:pt x="189" y="107"/>
                  <a:pt x="189" y="107"/>
                </a:cubicBezTo>
                <a:cubicBezTo>
                  <a:pt x="190" y="102"/>
                  <a:pt x="190" y="97"/>
                  <a:pt x="189" y="92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7" y="90"/>
                  <a:pt x="197" y="89"/>
                  <a:pt x="197" y="88"/>
                </a:cubicBezTo>
                <a:cubicBezTo>
                  <a:pt x="197" y="85"/>
                  <a:pt x="197" y="83"/>
                  <a:pt x="196" y="80"/>
                </a:cubicBezTo>
                <a:cubicBezTo>
                  <a:pt x="196" y="79"/>
                  <a:pt x="195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86" y="74"/>
                  <a:pt x="185" y="69"/>
                  <a:pt x="183" y="64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1"/>
                  <a:pt x="190" y="59"/>
                  <a:pt x="189" y="58"/>
                </a:cubicBezTo>
                <a:cubicBezTo>
                  <a:pt x="188" y="56"/>
                  <a:pt x="187" y="53"/>
                  <a:pt x="186" y="51"/>
                </a:cubicBezTo>
                <a:cubicBezTo>
                  <a:pt x="185" y="50"/>
                  <a:pt x="184" y="49"/>
                  <a:pt x="184" y="49"/>
                </a:cubicBezTo>
                <a:cubicBezTo>
                  <a:pt x="183" y="49"/>
                  <a:pt x="183" y="50"/>
                  <a:pt x="183" y="50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4" y="48"/>
                  <a:pt x="171" y="44"/>
                  <a:pt x="168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5"/>
                  <a:pt x="173" y="33"/>
                  <a:pt x="173" y="32"/>
                </a:cubicBezTo>
                <a:cubicBezTo>
                  <a:pt x="171" y="30"/>
                  <a:pt x="169" y="28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4" y="26"/>
                  <a:pt x="164" y="26"/>
                  <a:pt x="163" y="26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5" y="27"/>
                  <a:pt x="151" y="24"/>
                  <a:pt x="147" y="21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5"/>
                  <a:pt x="150" y="13"/>
                  <a:pt x="149" y="13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1" y="9"/>
                  <a:pt x="140" y="9"/>
                  <a:pt x="140" y="9"/>
                </a:cubicBezTo>
                <a:cubicBezTo>
                  <a:pt x="139" y="9"/>
                  <a:pt x="139" y="9"/>
                  <a:pt x="138" y="10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4"/>
                  <a:pt x="130" y="13"/>
                  <a:pt x="128" y="13"/>
                </a:cubicBezTo>
                <a:cubicBezTo>
                  <a:pt x="126" y="12"/>
                  <a:pt x="123" y="11"/>
                  <a:pt x="121" y="10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1" y="2"/>
                  <a:pt x="120" y="2"/>
                </a:cubicBezTo>
                <a:cubicBezTo>
                  <a:pt x="117" y="1"/>
                  <a:pt x="114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09" y="1"/>
                  <a:pt x="109" y="2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8"/>
                  <a:pt x="102" y="8"/>
                  <a:pt x="98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0"/>
                  <a:pt x="81" y="1"/>
                </a:cubicBezTo>
                <a:cubicBezTo>
                  <a:pt x="79" y="1"/>
                  <a:pt x="79" y="2"/>
                  <a:pt x="79" y="3"/>
                </a:cubicBezTo>
                <a:cubicBezTo>
                  <a:pt x="80" y="10"/>
                  <a:pt x="80" y="10"/>
                  <a:pt x="80" y="10"/>
                </a:cubicBezTo>
                <a:cubicBezTo>
                  <a:pt x="75" y="11"/>
                  <a:pt x="70" y="12"/>
                  <a:pt x="65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1" y="7"/>
                  <a:pt x="60" y="7"/>
                </a:cubicBezTo>
                <a:cubicBezTo>
                  <a:pt x="60" y="7"/>
                  <a:pt x="59" y="7"/>
                  <a:pt x="59" y="7"/>
                </a:cubicBezTo>
                <a:cubicBezTo>
                  <a:pt x="57" y="8"/>
                  <a:pt x="54" y="10"/>
                  <a:pt x="52" y="11"/>
                </a:cubicBezTo>
                <a:cubicBezTo>
                  <a:pt x="50" y="12"/>
                  <a:pt x="50" y="13"/>
                  <a:pt x="51" y="14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2"/>
                  <a:pt x="45" y="25"/>
                  <a:pt x="41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3"/>
                </a:cubicBezTo>
                <a:cubicBezTo>
                  <a:pt x="34" y="23"/>
                  <a:pt x="33" y="24"/>
                  <a:pt x="33" y="24"/>
                </a:cubicBezTo>
                <a:cubicBezTo>
                  <a:pt x="31" y="26"/>
                  <a:pt x="29" y="28"/>
                  <a:pt x="27" y="30"/>
                </a:cubicBezTo>
                <a:cubicBezTo>
                  <a:pt x="26" y="31"/>
                  <a:pt x="26" y="32"/>
                  <a:pt x="27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28" y="41"/>
                  <a:pt x="25" y="45"/>
                  <a:pt x="22" y="50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5" y="47"/>
                </a:cubicBezTo>
                <a:cubicBezTo>
                  <a:pt x="14" y="47"/>
                  <a:pt x="14" y="47"/>
                  <a:pt x="13" y="48"/>
                </a:cubicBezTo>
                <a:cubicBezTo>
                  <a:pt x="12" y="50"/>
                  <a:pt x="11" y="53"/>
                  <a:pt x="9" y="55"/>
                </a:cubicBezTo>
                <a:cubicBezTo>
                  <a:pt x="9" y="56"/>
                  <a:pt x="9" y="58"/>
                  <a:pt x="10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4"/>
                  <a:pt x="14" y="66"/>
                  <a:pt x="13" y="69"/>
                </a:cubicBezTo>
                <a:cubicBezTo>
                  <a:pt x="12" y="71"/>
                  <a:pt x="11" y="73"/>
                  <a:pt x="11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5"/>
                  <a:pt x="2" y="76"/>
                  <a:pt x="2" y="77"/>
                </a:cubicBezTo>
                <a:cubicBezTo>
                  <a:pt x="1" y="80"/>
                  <a:pt x="1" y="82"/>
                  <a:pt x="0" y="85"/>
                </a:cubicBezTo>
                <a:cubicBezTo>
                  <a:pt x="0" y="86"/>
                  <a:pt x="1" y="87"/>
                  <a:pt x="2" y="88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94"/>
                  <a:pt x="8" y="99"/>
                  <a:pt x="8" y="104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1" y="110"/>
                  <a:pt x="1" y="113"/>
                  <a:pt x="1" y="116"/>
                </a:cubicBezTo>
                <a:cubicBezTo>
                  <a:pt x="2" y="117"/>
                  <a:pt x="3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22"/>
                  <a:pt x="13" y="127"/>
                  <a:pt x="15" y="132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8" y="136"/>
                  <a:pt x="8" y="138"/>
                </a:cubicBezTo>
                <a:cubicBezTo>
                  <a:pt x="9" y="140"/>
                  <a:pt x="11" y="143"/>
                  <a:pt x="12" y="145"/>
                </a:cubicBezTo>
                <a:cubicBezTo>
                  <a:pt x="12" y="146"/>
                  <a:pt x="13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3" y="148"/>
                  <a:pt x="26" y="152"/>
                  <a:pt x="29" y="15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61"/>
                  <a:pt x="24" y="163"/>
                  <a:pt x="25" y="163"/>
                </a:cubicBezTo>
                <a:cubicBezTo>
                  <a:pt x="27" y="166"/>
                  <a:pt x="29" y="168"/>
                  <a:pt x="31" y="170"/>
                </a:cubicBezTo>
                <a:cubicBezTo>
                  <a:pt x="31" y="170"/>
                  <a:pt x="32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42" y="169"/>
                  <a:pt x="47" y="172"/>
                  <a:pt x="51" y="174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81"/>
                  <a:pt x="48" y="182"/>
                  <a:pt x="49" y="183"/>
                </a:cubicBezTo>
                <a:cubicBezTo>
                  <a:pt x="51" y="184"/>
                  <a:pt x="54" y="186"/>
                  <a:pt x="57" y="187"/>
                </a:cubicBezTo>
                <a:cubicBezTo>
                  <a:pt x="57" y="187"/>
                  <a:pt x="57" y="187"/>
                  <a:pt x="58" y="187"/>
                </a:cubicBezTo>
                <a:cubicBezTo>
                  <a:pt x="58" y="187"/>
                  <a:pt x="59" y="187"/>
                  <a:pt x="59" y="186"/>
                </a:cubicBezTo>
                <a:cubicBezTo>
                  <a:pt x="63" y="181"/>
                  <a:pt x="63" y="181"/>
                  <a:pt x="63" y="181"/>
                </a:cubicBezTo>
                <a:cubicBezTo>
                  <a:pt x="65" y="182"/>
                  <a:pt x="67" y="182"/>
                  <a:pt x="70" y="183"/>
                </a:cubicBezTo>
                <a:cubicBezTo>
                  <a:pt x="72" y="184"/>
                  <a:pt x="74" y="185"/>
                  <a:pt x="77" y="185"/>
                </a:cubicBezTo>
                <a:cubicBezTo>
                  <a:pt x="76" y="192"/>
                  <a:pt x="76" y="192"/>
                  <a:pt x="76" y="192"/>
                </a:cubicBezTo>
                <a:cubicBezTo>
                  <a:pt x="76" y="193"/>
                  <a:pt x="76" y="194"/>
                  <a:pt x="78" y="194"/>
                </a:cubicBezTo>
                <a:cubicBezTo>
                  <a:pt x="81" y="195"/>
                  <a:pt x="83" y="195"/>
                  <a:pt x="86" y="196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7" y="196"/>
                  <a:pt x="88" y="195"/>
                  <a:pt x="89" y="194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93" y="188"/>
                  <a:pt x="96" y="188"/>
                  <a:pt x="99" y="188"/>
                </a:cubicBezTo>
                <a:cubicBezTo>
                  <a:pt x="101" y="188"/>
                  <a:pt x="103" y="188"/>
                  <a:pt x="105" y="188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106" y="195"/>
                  <a:pt x="107" y="196"/>
                  <a:pt x="108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11" y="196"/>
                  <a:pt x="114" y="195"/>
                  <a:pt x="117" y="195"/>
                </a:cubicBezTo>
                <a:cubicBezTo>
                  <a:pt x="118" y="195"/>
                  <a:pt x="119" y="194"/>
                  <a:pt x="119" y="192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23" y="185"/>
                  <a:pt x="128" y="184"/>
                  <a:pt x="133" y="182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6" y="188"/>
                  <a:pt x="137" y="189"/>
                  <a:pt x="137" y="189"/>
                </a:cubicBezTo>
                <a:cubicBezTo>
                  <a:pt x="138" y="189"/>
                  <a:pt x="138" y="189"/>
                  <a:pt x="138" y="188"/>
                </a:cubicBezTo>
                <a:cubicBezTo>
                  <a:pt x="141" y="187"/>
                  <a:pt x="143" y="186"/>
                  <a:pt x="146" y="185"/>
                </a:cubicBezTo>
                <a:cubicBezTo>
                  <a:pt x="147" y="184"/>
                  <a:pt x="148" y="183"/>
                  <a:pt x="147" y="182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9" y="174"/>
                  <a:pt x="153" y="171"/>
                  <a:pt x="157" y="167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2" y="172"/>
                  <a:pt x="162" y="172"/>
                  <a:pt x="163" y="172"/>
                </a:cubicBezTo>
                <a:cubicBezTo>
                  <a:pt x="164" y="172"/>
                  <a:pt x="164" y="172"/>
                  <a:pt x="165" y="172"/>
                </a:cubicBezTo>
                <a:cubicBezTo>
                  <a:pt x="167" y="170"/>
                  <a:pt x="169" y="168"/>
                  <a:pt x="171" y="166"/>
                </a:cubicBezTo>
                <a:cubicBezTo>
                  <a:pt x="172" y="165"/>
                  <a:pt x="172" y="164"/>
                  <a:pt x="171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70" y="155"/>
                  <a:pt x="173" y="150"/>
                  <a:pt x="176" y="146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3" y="149"/>
                  <a:pt x="184" y="149"/>
                  <a:pt x="184" y="148"/>
                </a:cubicBezTo>
                <a:cubicBezTo>
                  <a:pt x="186" y="146"/>
                  <a:pt x="187" y="143"/>
                  <a:pt x="188" y="140"/>
                </a:cubicBezTo>
                <a:cubicBezTo>
                  <a:pt x="189" y="139"/>
                  <a:pt x="188" y="138"/>
                  <a:pt x="187" y="138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3" y="132"/>
                  <a:pt x="184" y="130"/>
                  <a:pt x="185" y="127"/>
                </a:cubicBezTo>
                <a:cubicBezTo>
                  <a:pt x="186" y="125"/>
                  <a:pt x="186" y="122"/>
                  <a:pt x="187" y="120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4" y="121"/>
                  <a:pt x="195" y="120"/>
                  <a:pt x="196" y="119"/>
                </a:cubicBezTo>
                <a:cubicBezTo>
                  <a:pt x="196" y="116"/>
                  <a:pt x="197" y="113"/>
                  <a:pt x="197" y="111"/>
                </a:cubicBezTo>
                <a:cubicBezTo>
                  <a:pt x="197" y="110"/>
                  <a:pt x="196" y="108"/>
                  <a:pt x="195" y="108"/>
                </a:cubicBezTo>
                <a:close/>
              </a:path>
            </a:pathLst>
          </a:custGeom>
          <a:solidFill>
            <a:srgbClr val="2D74B6"/>
          </a:solidFill>
          <a:ln w="19050" cap="rnd">
            <a:solidFill>
              <a:srgbClr val="2D74B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828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3050519" y="4041848"/>
            <a:ext cx="2192202" cy="2179429"/>
          </a:xfrm>
          <a:custGeom>
            <a:avLst/>
            <a:gdLst>
              <a:gd name="T0" fmla="*/ 135 w 145"/>
              <a:gd name="T1" fmla="*/ 77 h 144"/>
              <a:gd name="T2" fmla="*/ 143 w 145"/>
              <a:gd name="T3" fmla="*/ 65 h 144"/>
              <a:gd name="T4" fmla="*/ 143 w 145"/>
              <a:gd name="T5" fmla="*/ 53 h 144"/>
              <a:gd name="T6" fmla="*/ 141 w 145"/>
              <a:gd name="T7" fmla="*/ 51 h 144"/>
              <a:gd name="T8" fmla="*/ 129 w 145"/>
              <a:gd name="T9" fmla="*/ 45 h 144"/>
              <a:gd name="T10" fmla="*/ 135 w 145"/>
              <a:gd name="T11" fmla="*/ 39 h 144"/>
              <a:gd name="T12" fmla="*/ 130 w 145"/>
              <a:gd name="T13" fmla="*/ 28 h 144"/>
              <a:gd name="T14" fmla="*/ 127 w 145"/>
              <a:gd name="T15" fmla="*/ 27 h 144"/>
              <a:gd name="T16" fmla="*/ 113 w 145"/>
              <a:gd name="T17" fmla="*/ 25 h 144"/>
              <a:gd name="T18" fmla="*/ 117 w 145"/>
              <a:gd name="T19" fmla="*/ 15 h 144"/>
              <a:gd name="T20" fmla="*/ 108 w 145"/>
              <a:gd name="T21" fmla="*/ 9 h 144"/>
              <a:gd name="T22" fmla="*/ 101 w 145"/>
              <a:gd name="T23" fmla="*/ 17 h 144"/>
              <a:gd name="T24" fmla="*/ 92 w 145"/>
              <a:gd name="T25" fmla="*/ 13 h 144"/>
              <a:gd name="T26" fmla="*/ 92 w 145"/>
              <a:gd name="T27" fmla="*/ 2 h 144"/>
              <a:gd name="T28" fmla="*/ 82 w 145"/>
              <a:gd name="T29" fmla="*/ 0 h 144"/>
              <a:gd name="T30" fmla="*/ 78 w 145"/>
              <a:gd name="T31" fmla="*/ 10 h 144"/>
              <a:gd name="T32" fmla="*/ 72 w 145"/>
              <a:gd name="T33" fmla="*/ 10 h 144"/>
              <a:gd name="T34" fmla="*/ 66 w 145"/>
              <a:gd name="T35" fmla="*/ 2 h 144"/>
              <a:gd name="T36" fmla="*/ 63 w 145"/>
              <a:gd name="T37" fmla="*/ 0 h 144"/>
              <a:gd name="T38" fmla="*/ 52 w 145"/>
              <a:gd name="T39" fmla="*/ 4 h 144"/>
              <a:gd name="T40" fmla="*/ 45 w 145"/>
              <a:gd name="T41" fmla="*/ 17 h 144"/>
              <a:gd name="T42" fmla="*/ 38 w 145"/>
              <a:gd name="T43" fmla="*/ 9 h 144"/>
              <a:gd name="T44" fmla="*/ 28 w 145"/>
              <a:gd name="T45" fmla="*/ 14 h 144"/>
              <a:gd name="T46" fmla="*/ 32 w 145"/>
              <a:gd name="T47" fmla="*/ 25 h 144"/>
              <a:gd name="T48" fmla="*/ 18 w 145"/>
              <a:gd name="T49" fmla="*/ 27 h 144"/>
              <a:gd name="T50" fmla="*/ 15 w 145"/>
              <a:gd name="T51" fmla="*/ 28 h 144"/>
              <a:gd name="T52" fmla="*/ 10 w 145"/>
              <a:gd name="T53" fmla="*/ 39 h 144"/>
              <a:gd name="T54" fmla="*/ 14 w 145"/>
              <a:gd name="T55" fmla="*/ 52 h 144"/>
              <a:gd name="T56" fmla="*/ 5 w 145"/>
              <a:gd name="T57" fmla="*/ 51 h 144"/>
              <a:gd name="T58" fmla="*/ 2 w 145"/>
              <a:gd name="T59" fmla="*/ 53 h 144"/>
              <a:gd name="T60" fmla="*/ 2 w 145"/>
              <a:gd name="T61" fmla="*/ 65 h 144"/>
              <a:gd name="T62" fmla="*/ 11 w 145"/>
              <a:gd name="T63" fmla="*/ 77 h 144"/>
              <a:gd name="T64" fmla="*/ 0 w 145"/>
              <a:gd name="T65" fmla="*/ 82 h 144"/>
              <a:gd name="T66" fmla="*/ 5 w 145"/>
              <a:gd name="T67" fmla="*/ 93 h 144"/>
              <a:gd name="T68" fmla="*/ 14 w 145"/>
              <a:gd name="T69" fmla="*/ 91 h 144"/>
              <a:gd name="T70" fmla="*/ 17 w 145"/>
              <a:gd name="T71" fmla="*/ 100 h 144"/>
              <a:gd name="T72" fmla="*/ 10 w 145"/>
              <a:gd name="T73" fmla="*/ 108 h 144"/>
              <a:gd name="T74" fmla="*/ 17 w 145"/>
              <a:gd name="T75" fmla="*/ 117 h 144"/>
              <a:gd name="T76" fmla="*/ 26 w 145"/>
              <a:gd name="T77" fmla="*/ 112 h 144"/>
              <a:gd name="T78" fmla="*/ 28 w 145"/>
              <a:gd name="T79" fmla="*/ 127 h 144"/>
              <a:gd name="T80" fmla="*/ 37 w 145"/>
              <a:gd name="T81" fmla="*/ 135 h 144"/>
              <a:gd name="T82" fmla="*/ 40 w 145"/>
              <a:gd name="T83" fmla="*/ 134 h 144"/>
              <a:gd name="T84" fmla="*/ 53 w 145"/>
              <a:gd name="T85" fmla="*/ 131 h 144"/>
              <a:gd name="T86" fmla="*/ 52 w 145"/>
              <a:gd name="T87" fmla="*/ 140 h 144"/>
              <a:gd name="T88" fmla="*/ 63 w 145"/>
              <a:gd name="T89" fmla="*/ 144 h 144"/>
              <a:gd name="T90" fmla="*/ 66 w 145"/>
              <a:gd name="T91" fmla="*/ 142 h 144"/>
              <a:gd name="T92" fmla="*/ 73 w 145"/>
              <a:gd name="T93" fmla="*/ 134 h 144"/>
              <a:gd name="T94" fmla="*/ 80 w 145"/>
              <a:gd name="T95" fmla="*/ 142 h 144"/>
              <a:gd name="T96" fmla="*/ 82 w 145"/>
              <a:gd name="T97" fmla="*/ 144 h 144"/>
              <a:gd name="T98" fmla="*/ 93 w 145"/>
              <a:gd name="T99" fmla="*/ 140 h 144"/>
              <a:gd name="T100" fmla="*/ 101 w 145"/>
              <a:gd name="T101" fmla="*/ 127 h 144"/>
              <a:gd name="T102" fmla="*/ 108 w 145"/>
              <a:gd name="T103" fmla="*/ 136 h 144"/>
              <a:gd name="T104" fmla="*/ 117 w 145"/>
              <a:gd name="T105" fmla="*/ 130 h 144"/>
              <a:gd name="T106" fmla="*/ 113 w 145"/>
              <a:gd name="T107" fmla="*/ 119 h 144"/>
              <a:gd name="T108" fmla="*/ 128 w 145"/>
              <a:gd name="T109" fmla="*/ 117 h 144"/>
              <a:gd name="T110" fmla="*/ 131 w 145"/>
              <a:gd name="T111" fmla="*/ 117 h 144"/>
              <a:gd name="T112" fmla="*/ 135 w 145"/>
              <a:gd name="T113" fmla="*/ 106 h 144"/>
              <a:gd name="T114" fmla="*/ 132 w 145"/>
              <a:gd name="T115" fmla="*/ 92 h 144"/>
              <a:gd name="T116" fmla="*/ 141 w 145"/>
              <a:gd name="T117" fmla="*/ 93 h 144"/>
              <a:gd name="T118" fmla="*/ 143 w 145"/>
              <a:gd name="T119" fmla="*/ 91 h 144"/>
              <a:gd name="T120" fmla="*/ 143 w 145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solidFill>
            <a:srgbClr val="9DC3E6"/>
          </a:solidFill>
          <a:ln w="19050" cap="rnd">
            <a:solidFill>
              <a:srgbClr val="9DC3E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828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7754834" y="3673066"/>
            <a:ext cx="2207098" cy="2179429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9DC3E6"/>
          </a:solidFill>
          <a:ln w="19050" cap="rnd">
            <a:solidFill>
              <a:srgbClr val="9DC3E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828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1" name="Freeform 8"/>
          <p:cNvSpPr/>
          <p:nvPr/>
        </p:nvSpPr>
        <p:spPr bwMode="auto">
          <a:xfrm>
            <a:off x="9108187" y="2039553"/>
            <a:ext cx="2207098" cy="2179429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2D74B6"/>
          </a:solidFill>
          <a:ln w="19050" cap="rnd">
            <a:solidFill>
              <a:srgbClr val="2D74B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828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2" name="Freeform 31"/>
          <p:cNvSpPr>
            <a:spLocks noEditPoints="1"/>
          </p:cNvSpPr>
          <p:nvPr/>
        </p:nvSpPr>
        <p:spPr bwMode="auto">
          <a:xfrm>
            <a:off x="3893830" y="4598595"/>
            <a:ext cx="508458" cy="438452"/>
          </a:xfrm>
          <a:custGeom>
            <a:avLst/>
            <a:gdLst/>
            <a:ahLst/>
            <a:cxnLst>
              <a:cxn ang="0">
                <a:pos x="64" y="28"/>
              </a:cxn>
              <a:cxn ang="0">
                <a:pos x="0" y="28"/>
              </a:cxn>
              <a:cxn ang="0">
                <a:pos x="0" y="15"/>
              </a:cxn>
              <a:cxn ang="0">
                <a:pos x="5" y="9"/>
              </a:cxn>
              <a:cxn ang="0">
                <a:pos x="18" y="9"/>
              </a:cxn>
              <a:cxn ang="0">
                <a:pos x="18" y="3"/>
              </a:cxn>
              <a:cxn ang="0">
                <a:pos x="21" y="0"/>
              </a:cxn>
              <a:cxn ang="0">
                <a:pos x="42" y="0"/>
              </a:cxn>
              <a:cxn ang="0">
                <a:pos x="45" y="3"/>
              </a:cxn>
              <a:cxn ang="0">
                <a:pos x="45" y="9"/>
              </a:cxn>
              <a:cxn ang="0">
                <a:pos x="58" y="9"/>
              </a:cxn>
              <a:cxn ang="0">
                <a:pos x="64" y="15"/>
              </a:cxn>
              <a:cxn ang="0">
                <a:pos x="64" y="28"/>
              </a:cxn>
              <a:cxn ang="0">
                <a:pos x="64" y="49"/>
              </a:cxn>
              <a:cxn ang="0">
                <a:pos x="58" y="55"/>
              </a:cxn>
              <a:cxn ang="0">
                <a:pos x="5" y="55"/>
              </a:cxn>
              <a:cxn ang="0">
                <a:pos x="0" y="49"/>
              </a:cxn>
              <a:cxn ang="0">
                <a:pos x="0" y="32"/>
              </a:cxn>
              <a:cxn ang="0">
                <a:pos x="24" y="32"/>
              </a:cxn>
              <a:cxn ang="0">
                <a:pos x="24" y="37"/>
              </a:cxn>
              <a:cxn ang="0">
                <a:pos x="26" y="40"/>
              </a:cxn>
              <a:cxn ang="0">
                <a:pos x="37" y="40"/>
              </a:cxn>
              <a:cxn ang="0">
                <a:pos x="40" y="37"/>
              </a:cxn>
              <a:cxn ang="0">
                <a:pos x="40" y="32"/>
              </a:cxn>
              <a:cxn ang="0">
                <a:pos x="64" y="32"/>
              </a:cxn>
              <a:cxn ang="0">
                <a:pos x="64" y="49"/>
              </a:cxn>
              <a:cxn ang="0">
                <a:pos x="41" y="9"/>
              </a:cxn>
              <a:cxn ang="0">
                <a:pos x="41" y="4"/>
              </a:cxn>
              <a:cxn ang="0">
                <a:pos x="23" y="4"/>
              </a:cxn>
              <a:cxn ang="0">
                <a:pos x="23" y="9"/>
              </a:cxn>
              <a:cxn ang="0">
                <a:pos x="41" y="9"/>
              </a:cxn>
              <a:cxn ang="0">
                <a:pos x="36" y="36"/>
              </a:cxn>
              <a:cxn ang="0">
                <a:pos x="27" y="36"/>
              </a:cxn>
              <a:cxn ang="0">
                <a:pos x="27" y="32"/>
              </a:cxn>
              <a:cxn ang="0">
                <a:pos x="36" y="32"/>
              </a:cxn>
              <a:cxn ang="0">
                <a:pos x="36" y="36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828165"/>
            <a:endParaRPr lang="en-US" sz="360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23" name="Freeform 111"/>
          <p:cNvSpPr>
            <a:spLocks noEditPoints="1"/>
          </p:cNvSpPr>
          <p:nvPr/>
        </p:nvSpPr>
        <p:spPr bwMode="auto">
          <a:xfrm>
            <a:off x="9887861" y="2553361"/>
            <a:ext cx="640362" cy="441770"/>
          </a:xfrm>
          <a:custGeom>
            <a:avLst/>
            <a:gdLst/>
            <a:ahLst/>
            <a:cxnLst>
              <a:cxn ang="0">
                <a:pos x="73" y="36"/>
              </a:cxn>
              <a:cxn ang="0">
                <a:pos x="58" y="50"/>
              </a:cxn>
              <a:cxn ang="0">
                <a:pos x="58" y="50"/>
              </a:cxn>
              <a:cxn ang="0">
                <a:pos x="15" y="50"/>
              </a:cxn>
              <a:cxn ang="0">
                <a:pos x="15" y="50"/>
              </a:cxn>
              <a:cxn ang="0">
                <a:pos x="14" y="50"/>
              </a:cxn>
              <a:cxn ang="0">
                <a:pos x="14" y="50"/>
              </a:cxn>
              <a:cxn ang="0">
                <a:pos x="0" y="35"/>
              </a:cxn>
              <a:cxn ang="0">
                <a:pos x="7" y="23"/>
              </a:cxn>
              <a:cxn ang="0">
                <a:pos x="7" y="20"/>
              </a:cxn>
              <a:cxn ang="0">
                <a:pos x="17" y="10"/>
              </a:cxn>
              <a:cxn ang="0">
                <a:pos x="23" y="12"/>
              </a:cxn>
              <a:cxn ang="0">
                <a:pos x="42" y="0"/>
              </a:cxn>
              <a:cxn ang="0">
                <a:pos x="64" y="21"/>
              </a:cxn>
              <a:cxn ang="0">
                <a:pos x="64" y="23"/>
              </a:cxn>
              <a:cxn ang="0">
                <a:pos x="73" y="36"/>
              </a:cxn>
              <a:cxn ang="0">
                <a:pos x="27" y="42"/>
              </a:cxn>
              <a:cxn ang="0">
                <a:pos x="35" y="38"/>
              </a:cxn>
              <a:cxn ang="0">
                <a:pos x="32" y="34"/>
              </a:cxn>
              <a:cxn ang="0">
                <a:pos x="27" y="37"/>
              </a:cxn>
              <a:cxn ang="0">
                <a:pos x="22" y="32"/>
              </a:cxn>
              <a:cxn ang="0">
                <a:pos x="27" y="28"/>
              </a:cxn>
              <a:cxn ang="0">
                <a:pos x="48" y="42"/>
              </a:cxn>
              <a:cxn ang="0">
                <a:pos x="58" y="32"/>
              </a:cxn>
              <a:cxn ang="0">
                <a:pos x="48" y="23"/>
              </a:cxn>
              <a:cxn ang="0">
                <a:pos x="39" y="26"/>
              </a:cxn>
              <a:cxn ang="0">
                <a:pos x="43" y="30"/>
              </a:cxn>
              <a:cxn ang="0">
                <a:pos x="48" y="28"/>
              </a:cxn>
              <a:cxn ang="0">
                <a:pos x="52" y="32"/>
              </a:cxn>
              <a:cxn ang="0">
                <a:pos x="48" y="37"/>
              </a:cxn>
              <a:cxn ang="0">
                <a:pos x="27" y="23"/>
              </a:cxn>
              <a:cxn ang="0">
                <a:pos x="16" y="32"/>
              </a:cxn>
              <a:cxn ang="0">
                <a:pos x="27" y="42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828165"/>
            <a:endParaRPr lang="en-US" sz="360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25" name="Freeform 119"/>
          <p:cNvSpPr>
            <a:spLocks noEditPoints="1"/>
          </p:cNvSpPr>
          <p:nvPr/>
        </p:nvSpPr>
        <p:spPr bwMode="auto">
          <a:xfrm>
            <a:off x="2108475" y="2496665"/>
            <a:ext cx="528120" cy="652730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828165"/>
            <a:endParaRPr lang="en-US" sz="360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26" name="Freeform 129"/>
          <p:cNvSpPr>
            <a:spLocks noEditPoints="1"/>
          </p:cNvSpPr>
          <p:nvPr/>
        </p:nvSpPr>
        <p:spPr bwMode="auto">
          <a:xfrm>
            <a:off x="5974179" y="3221216"/>
            <a:ext cx="872283" cy="706132"/>
          </a:xfrm>
          <a:custGeom>
            <a:avLst/>
            <a:gdLst/>
            <a:ahLst/>
            <a:cxnLst>
              <a:cxn ang="0">
                <a:pos x="68" y="49"/>
              </a:cxn>
              <a:cxn ang="0">
                <a:pos x="63" y="55"/>
              </a:cxn>
              <a:cxn ang="0">
                <a:pos x="5" y="55"/>
              </a:cxn>
              <a:cxn ang="0">
                <a:pos x="0" y="49"/>
              </a:cxn>
              <a:cxn ang="0">
                <a:pos x="0" y="6"/>
              </a:cxn>
              <a:cxn ang="0">
                <a:pos x="5" y="0"/>
              </a:cxn>
              <a:cxn ang="0">
                <a:pos x="63" y="0"/>
              </a:cxn>
              <a:cxn ang="0">
                <a:pos x="68" y="6"/>
              </a:cxn>
              <a:cxn ang="0">
                <a:pos x="68" y="49"/>
              </a:cxn>
              <a:cxn ang="0">
                <a:pos x="5" y="5"/>
              </a:cxn>
              <a:cxn ang="0">
                <a:pos x="4" y="6"/>
              </a:cxn>
              <a:cxn ang="0">
                <a:pos x="4" y="49"/>
              </a:cxn>
              <a:cxn ang="0">
                <a:pos x="5" y="51"/>
              </a:cxn>
              <a:cxn ang="0">
                <a:pos x="63" y="51"/>
              </a:cxn>
              <a:cxn ang="0">
                <a:pos x="64" y="49"/>
              </a:cxn>
              <a:cxn ang="0">
                <a:pos x="64" y="6"/>
              </a:cxn>
              <a:cxn ang="0">
                <a:pos x="63" y="5"/>
              </a:cxn>
              <a:cxn ang="0">
                <a:pos x="5" y="5"/>
              </a:cxn>
              <a:cxn ang="0">
                <a:pos x="16" y="23"/>
              </a:cxn>
              <a:cxn ang="0">
                <a:pos x="9" y="16"/>
              </a:cxn>
              <a:cxn ang="0">
                <a:pos x="16" y="9"/>
              </a:cxn>
              <a:cxn ang="0">
                <a:pos x="23" y="16"/>
              </a:cxn>
              <a:cxn ang="0">
                <a:pos x="16" y="23"/>
              </a:cxn>
              <a:cxn ang="0">
                <a:pos x="59" y="46"/>
              </a:cxn>
              <a:cxn ang="0">
                <a:pos x="9" y="46"/>
              </a:cxn>
              <a:cxn ang="0">
                <a:pos x="9" y="39"/>
              </a:cxn>
              <a:cxn ang="0">
                <a:pos x="20" y="28"/>
              </a:cxn>
              <a:cxn ang="0">
                <a:pos x="26" y="33"/>
              </a:cxn>
              <a:cxn ang="0">
                <a:pos x="44" y="15"/>
              </a:cxn>
              <a:cxn ang="0">
                <a:pos x="59" y="30"/>
              </a:cxn>
              <a:cxn ang="0">
                <a:pos x="59" y="46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828165"/>
            <a:endParaRPr lang="en-US" sz="360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27" name="Freeform 144"/>
          <p:cNvSpPr>
            <a:spLocks noEditPoints="1"/>
          </p:cNvSpPr>
          <p:nvPr/>
        </p:nvSpPr>
        <p:spPr bwMode="auto">
          <a:xfrm>
            <a:off x="8557681" y="4165077"/>
            <a:ext cx="558915" cy="433518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828165"/>
            <a:endParaRPr lang="en-US" sz="360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28" name="Subtitle 2"/>
          <p:cNvSpPr txBox="1"/>
          <p:nvPr/>
        </p:nvSpPr>
        <p:spPr>
          <a:xfrm>
            <a:off x="1237862" y="3221216"/>
            <a:ext cx="2330769" cy="572428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165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400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1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5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9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79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7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1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400" dirty="0">
              <a:solidFill>
                <a:schemeClr val="bg1"/>
              </a:solidFill>
            </a:endParaRPr>
          </a:p>
        </p:txBody>
      </p:sp>
      <p:sp>
        <p:nvSpPr>
          <p:cNvPr id="29" name="Subtitle 2"/>
          <p:cNvSpPr txBox="1"/>
          <p:nvPr/>
        </p:nvSpPr>
        <p:spPr>
          <a:xfrm>
            <a:off x="5242721" y="3981535"/>
            <a:ext cx="2330769" cy="572428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165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400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1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5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9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79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7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1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400" dirty="0">
              <a:solidFill>
                <a:schemeClr val="bg1"/>
              </a:solidFill>
            </a:endParaRPr>
          </a:p>
        </p:txBody>
      </p:sp>
      <p:sp>
        <p:nvSpPr>
          <p:cNvPr id="30" name="Subtitle 2"/>
          <p:cNvSpPr txBox="1"/>
          <p:nvPr/>
        </p:nvSpPr>
        <p:spPr>
          <a:xfrm>
            <a:off x="9657975" y="3031275"/>
            <a:ext cx="1447225" cy="960227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165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400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1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5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9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79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7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1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400" dirty="0">
              <a:solidFill>
                <a:schemeClr val="bg1"/>
              </a:solidFill>
            </a:endParaRPr>
          </a:p>
        </p:txBody>
      </p:sp>
      <p:sp>
        <p:nvSpPr>
          <p:cNvPr id="31" name="Subtitle 2"/>
          <p:cNvSpPr txBox="1"/>
          <p:nvPr/>
        </p:nvSpPr>
        <p:spPr>
          <a:xfrm>
            <a:off x="8210750" y="4694795"/>
            <a:ext cx="1447225" cy="960227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165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400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1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5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9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79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7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1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400" dirty="0">
              <a:solidFill>
                <a:schemeClr val="bg1"/>
              </a:solidFill>
            </a:endParaRPr>
          </a:p>
        </p:txBody>
      </p:sp>
      <p:sp>
        <p:nvSpPr>
          <p:cNvPr id="32" name="Subtitle 2"/>
          <p:cNvSpPr txBox="1"/>
          <p:nvPr/>
        </p:nvSpPr>
        <p:spPr>
          <a:xfrm>
            <a:off x="3528819" y="5160163"/>
            <a:ext cx="1447225" cy="960227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0" indent="0" algn="l" defTabSz="1828165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400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1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5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9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79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7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1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 rot="5400000">
            <a:off x="-2226585" y="2207533"/>
            <a:ext cx="6877051" cy="2423888"/>
          </a:xfrm>
          <a:prstGeom prst="rtTriangl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rot="16200000">
            <a:off x="7541530" y="2388962"/>
            <a:ext cx="6877051" cy="2423888"/>
          </a:xfrm>
          <a:prstGeom prst="rtTriangl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54829" y="2219146"/>
            <a:ext cx="5682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1F1D2B"/>
                </a:solidFill>
              </a:rPr>
              <a:t>THANK YOU</a:t>
            </a:r>
            <a:endParaRPr lang="zh-CN" altLang="en-US" sz="7200" dirty="0">
              <a:solidFill>
                <a:srgbClr val="1F1D2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36571" y="3339296"/>
            <a:ext cx="39333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202X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10 .15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835648 h 6858000"/>
              <a:gd name="connsiteX5" fmla="*/ 5892800 w 12192000"/>
              <a:gd name="connsiteY5" fmla="*/ 34178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35648"/>
                </a:lnTo>
                <a:lnTo>
                  <a:pt x="5892800" y="3417824"/>
                </a:lnTo>
                <a:close/>
              </a:path>
            </a:pathLst>
          </a:custGeom>
          <a:solidFill>
            <a:srgbClr val="F6F6F6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48000" y="2865477"/>
            <a:ext cx="264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1B1A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en-US" sz="6600" dirty="0">
              <a:solidFill>
                <a:srgbClr val="1B1A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4400" y="2875002"/>
            <a:ext cx="2090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6DC6DB"/>
                </a:solidFill>
              </a:rPr>
              <a:t>ONE</a:t>
            </a:r>
            <a:endParaRPr lang="zh-CN" altLang="en-US" sz="6600" dirty="0">
              <a:solidFill>
                <a:srgbClr val="6DC6DB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463314" y="4612273"/>
            <a:ext cx="3764121" cy="2255705"/>
            <a:chOff x="7216641" y="4316983"/>
            <a:chExt cx="3764121" cy="2255705"/>
          </a:xfrm>
        </p:grpSpPr>
        <p:sp>
          <p:nvSpPr>
            <p:cNvPr id="13" name="等腰三角形 8"/>
            <p:cNvSpPr/>
            <p:nvPr/>
          </p:nvSpPr>
          <p:spPr>
            <a:xfrm>
              <a:off x="7216641" y="4316983"/>
              <a:ext cx="2686304" cy="2255219"/>
            </a:xfrm>
            <a:custGeom>
              <a:avLst/>
              <a:gdLst>
                <a:gd name="connsiteX0" fmla="*/ 0 w 2599218"/>
                <a:gd name="connsiteY0" fmla="*/ 2240705 h 2240705"/>
                <a:gd name="connsiteX1" fmla="*/ 1299609 w 2599218"/>
                <a:gd name="connsiteY1" fmla="*/ 0 h 2240705"/>
                <a:gd name="connsiteX2" fmla="*/ 2599218 w 2599218"/>
                <a:gd name="connsiteY2" fmla="*/ 2240705 h 2240705"/>
                <a:gd name="connsiteX3" fmla="*/ 0 w 2599218"/>
                <a:gd name="connsiteY3" fmla="*/ 2240705 h 2240705"/>
                <a:gd name="connsiteX0-1" fmla="*/ 0 w 3165275"/>
                <a:gd name="connsiteY0-2" fmla="*/ 2226190 h 2240705"/>
                <a:gd name="connsiteX1-3" fmla="*/ 1865666 w 3165275"/>
                <a:gd name="connsiteY1-4" fmla="*/ 0 h 2240705"/>
                <a:gd name="connsiteX2-5" fmla="*/ 3165275 w 3165275"/>
                <a:gd name="connsiteY2-6" fmla="*/ 2240705 h 2240705"/>
                <a:gd name="connsiteX3-7" fmla="*/ 0 w 3165275"/>
                <a:gd name="connsiteY3-8" fmla="*/ 2226190 h 2240705"/>
                <a:gd name="connsiteX0-9" fmla="*/ 0 w 2062190"/>
                <a:gd name="connsiteY0-10" fmla="*/ 2226190 h 2269734"/>
                <a:gd name="connsiteX1-11" fmla="*/ 1865666 w 2062190"/>
                <a:gd name="connsiteY1-12" fmla="*/ 0 h 2269734"/>
                <a:gd name="connsiteX2-13" fmla="*/ 2062190 w 2062190"/>
                <a:gd name="connsiteY2-14" fmla="*/ 2269734 h 2269734"/>
                <a:gd name="connsiteX3-15" fmla="*/ 0 w 2062190"/>
                <a:gd name="connsiteY3-16" fmla="*/ 2226190 h 2269734"/>
                <a:gd name="connsiteX0-17" fmla="*/ 0 w 2686304"/>
                <a:gd name="connsiteY0-18" fmla="*/ 2226190 h 2255219"/>
                <a:gd name="connsiteX1-19" fmla="*/ 1865666 w 2686304"/>
                <a:gd name="connsiteY1-20" fmla="*/ 0 h 2255219"/>
                <a:gd name="connsiteX2-21" fmla="*/ 2686304 w 2686304"/>
                <a:gd name="connsiteY2-22" fmla="*/ 2255219 h 2255219"/>
                <a:gd name="connsiteX3-23" fmla="*/ 0 w 2686304"/>
                <a:gd name="connsiteY3-24" fmla="*/ 2226190 h 2255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86304" h="2255219">
                  <a:moveTo>
                    <a:pt x="0" y="2226190"/>
                  </a:moveTo>
                  <a:lnTo>
                    <a:pt x="1865666" y="0"/>
                  </a:lnTo>
                  <a:lnTo>
                    <a:pt x="2686304" y="2255219"/>
                  </a:lnTo>
                  <a:lnTo>
                    <a:pt x="0" y="2226190"/>
                  </a:lnTo>
                  <a:close/>
                </a:path>
              </a:pathLst>
            </a:custGeom>
            <a:solidFill>
              <a:srgbClr val="2D74B6"/>
            </a:solidFill>
            <a:ln>
              <a:solidFill>
                <a:srgbClr val="99C0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8"/>
            <p:cNvSpPr/>
            <p:nvPr/>
          </p:nvSpPr>
          <p:spPr>
            <a:xfrm>
              <a:off x="9062869" y="4317469"/>
              <a:ext cx="1917893" cy="2255219"/>
            </a:xfrm>
            <a:custGeom>
              <a:avLst/>
              <a:gdLst>
                <a:gd name="connsiteX0" fmla="*/ 0 w 2599218"/>
                <a:gd name="connsiteY0" fmla="*/ 2240705 h 2240705"/>
                <a:gd name="connsiteX1" fmla="*/ 1299609 w 2599218"/>
                <a:gd name="connsiteY1" fmla="*/ 0 h 2240705"/>
                <a:gd name="connsiteX2" fmla="*/ 2599218 w 2599218"/>
                <a:gd name="connsiteY2" fmla="*/ 2240705 h 2240705"/>
                <a:gd name="connsiteX3" fmla="*/ 0 w 2599218"/>
                <a:gd name="connsiteY3" fmla="*/ 2240705 h 2240705"/>
                <a:gd name="connsiteX0-1" fmla="*/ 0 w 3165275"/>
                <a:gd name="connsiteY0-2" fmla="*/ 2226190 h 2240705"/>
                <a:gd name="connsiteX1-3" fmla="*/ 1865666 w 3165275"/>
                <a:gd name="connsiteY1-4" fmla="*/ 0 h 2240705"/>
                <a:gd name="connsiteX2-5" fmla="*/ 3165275 w 3165275"/>
                <a:gd name="connsiteY2-6" fmla="*/ 2240705 h 2240705"/>
                <a:gd name="connsiteX3-7" fmla="*/ 0 w 3165275"/>
                <a:gd name="connsiteY3-8" fmla="*/ 2226190 h 2240705"/>
                <a:gd name="connsiteX0-9" fmla="*/ 0 w 2062190"/>
                <a:gd name="connsiteY0-10" fmla="*/ 2226190 h 2269734"/>
                <a:gd name="connsiteX1-11" fmla="*/ 1865666 w 2062190"/>
                <a:gd name="connsiteY1-12" fmla="*/ 0 h 2269734"/>
                <a:gd name="connsiteX2-13" fmla="*/ 2062190 w 2062190"/>
                <a:gd name="connsiteY2-14" fmla="*/ 2269734 h 2269734"/>
                <a:gd name="connsiteX3-15" fmla="*/ 0 w 2062190"/>
                <a:gd name="connsiteY3-16" fmla="*/ 2226190 h 2269734"/>
                <a:gd name="connsiteX0-17" fmla="*/ 0 w 2686304"/>
                <a:gd name="connsiteY0-18" fmla="*/ 2226190 h 2255219"/>
                <a:gd name="connsiteX1-19" fmla="*/ 1865666 w 2686304"/>
                <a:gd name="connsiteY1-20" fmla="*/ 0 h 2255219"/>
                <a:gd name="connsiteX2-21" fmla="*/ 2686304 w 2686304"/>
                <a:gd name="connsiteY2-22" fmla="*/ 2255219 h 2255219"/>
                <a:gd name="connsiteX3-23" fmla="*/ 0 w 2686304"/>
                <a:gd name="connsiteY3-24" fmla="*/ 2226190 h 2255219"/>
                <a:gd name="connsiteX0-25" fmla="*/ 0 w 3803904"/>
                <a:gd name="connsiteY0-26" fmla="*/ 2226190 h 2255219"/>
                <a:gd name="connsiteX1-27" fmla="*/ 1865666 w 3803904"/>
                <a:gd name="connsiteY1-28" fmla="*/ 0 h 2255219"/>
                <a:gd name="connsiteX2-29" fmla="*/ 3803904 w 3803904"/>
                <a:gd name="connsiteY2-30" fmla="*/ 2255219 h 2255219"/>
                <a:gd name="connsiteX3-31" fmla="*/ 0 w 3803904"/>
                <a:gd name="connsiteY3-32" fmla="*/ 2226190 h 2255219"/>
                <a:gd name="connsiteX0-33" fmla="*/ 0 w 3803904"/>
                <a:gd name="connsiteY0-34" fmla="*/ 2313276 h 2342305"/>
                <a:gd name="connsiteX1-35" fmla="*/ 1865666 w 3803904"/>
                <a:gd name="connsiteY1-36" fmla="*/ 0 h 2342305"/>
                <a:gd name="connsiteX2-37" fmla="*/ 3803904 w 3803904"/>
                <a:gd name="connsiteY2-38" fmla="*/ 2342305 h 2342305"/>
                <a:gd name="connsiteX3-39" fmla="*/ 0 w 3803904"/>
                <a:gd name="connsiteY3-40" fmla="*/ 2313276 h 2342305"/>
                <a:gd name="connsiteX0-41" fmla="*/ 819477 w 1938238"/>
                <a:gd name="connsiteY0-42" fmla="*/ 2487448 h 2487448"/>
                <a:gd name="connsiteX1-43" fmla="*/ 0 w 1938238"/>
                <a:gd name="connsiteY1-44" fmla="*/ 0 h 2487448"/>
                <a:gd name="connsiteX2-45" fmla="*/ 1938238 w 1938238"/>
                <a:gd name="connsiteY2-46" fmla="*/ 2342305 h 2487448"/>
                <a:gd name="connsiteX3-47" fmla="*/ 819477 w 1938238"/>
                <a:gd name="connsiteY3-48" fmla="*/ 2487448 h 2487448"/>
                <a:gd name="connsiteX0-49" fmla="*/ 819477 w 1938238"/>
                <a:gd name="connsiteY0-50" fmla="*/ 2139105 h 2342305"/>
                <a:gd name="connsiteX1-51" fmla="*/ 0 w 1938238"/>
                <a:gd name="connsiteY1-52" fmla="*/ 0 h 2342305"/>
                <a:gd name="connsiteX2-53" fmla="*/ 1938238 w 1938238"/>
                <a:gd name="connsiteY2-54" fmla="*/ 2342305 h 2342305"/>
                <a:gd name="connsiteX3-55" fmla="*/ 819477 w 1938238"/>
                <a:gd name="connsiteY3-56" fmla="*/ 2139105 h 2342305"/>
                <a:gd name="connsiteX0-57" fmla="*/ 863020 w 1938238"/>
                <a:gd name="connsiteY0-58" fmla="*/ 2284248 h 2342305"/>
                <a:gd name="connsiteX1-59" fmla="*/ 0 w 1938238"/>
                <a:gd name="connsiteY1-60" fmla="*/ 0 h 2342305"/>
                <a:gd name="connsiteX2-61" fmla="*/ 1938238 w 1938238"/>
                <a:gd name="connsiteY2-62" fmla="*/ 2342305 h 2342305"/>
                <a:gd name="connsiteX3-63" fmla="*/ 863020 w 1938238"/>
                <a:gd name="connsiteY3-64" fmla="*/ 2284248 h 2342305"/>
                <a:gd name="connsiteX0-65" fmla="*/ 863020 w 1938238"/>
                <a:gd name="connsiteY0-66" fmla="*/ 2313277 h 2342305"/>
                <a:gd name="connsiteX1-67" fmla="*/ 0 w 1938238"/>
                <a:gd name="connsiteY1-68" fmla="*/ 0 h 2342305"/>
                <a:gd name="connsiteX2-69" fmla="*/ 1938238 w 1938238"/>
                <a:gd name="connsiteY2-70" fmla="*/ 2342305 h 2342305"/>
                <a:gd name="connsiteX3-71" fmla="*/ 863020 w 1938238"/>
                <a:gd name="connsiteY3-72" fmla="*/ 2313277 h 2342305"/>
                <a:gd name="connsiteX0-73" fmla="*/ 863020 w 1923724"/>
                <a:gd name="connsiteY0-74" fmla="*/ 2313277 h 2313277"/>
                <a:gd name="connsiteX1-75" fmla="*/ 0 w 1923724"/>
                <a:gd name="connsiteY1-76" fmla="*/ 0 h 2313277"/>
                <a:gd name="connsiteX2-77" fmla="*/ 1923724 w 1923724"/>
                <a:gd name="connsiteY2-78" fmla="*/ 2298762 h 2313277"/>
                <a:gd name="connsiteX3-79" fmla="*/ 863020 w 1923724"/>
                <a:gd name="connsiteY3-80" fmla="*/ 2313277 h 2313277"/>
                <a:gd name="connsiteX0-81" fmla="*/ 863020 w 1967267"/>
                <a:gd name="connsiteY0-82" fmla="*/ 2313277 h 2313277"/>
                <a:gd name="connsiteX1-83" fmla="*/ 0 w 1967267"/>
                <a:gd name="connsiteY1-84" fmla="*/ 0 h 2313277"/>
                <a:gd name="connsiteX2-85" fmla="*/ 1967267 w 1967267"/>
                <a:gd name="connsiteY2-86" fmla="*/ 2298762 h 2313277"/>
                <a:gd name="connsiteX3-87" fmla="*/ 863020 w 1967267"/>
                <a:gd name="connsiteY3-88" fmla="*/ 2313277 h 23132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67267" h="2313277">
                  <a:moveTo>
                    <a:pt x="863020" y="2313277"/>
                  </a:moveTo>
                  <a:lnTo>
                    <a:pt x="0" y="0"/>
                  </a:lnTo>
                  <a:lnTo>
                    <a:pt x="1967267" y="2298762"/>
                  </a:lnTo>
                  <a:lnTo>
                    <a:pt x="863020" y="2313277"/>
                  </a:lnTo>
                  <a:close/>
                </a:path>
              </a:pathLst>
            </a:custGeom>
            <a:solidFill>
              <a:srgbClr val="83A7C8"/>
            </a:solidFill>
            <a:ln>
              <a:solidFill>
                <a:srgbClr val="83A6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94300" y="4631323"/>
            <a:ext cx="3764121" cy="2255705"/>
            <a:chOff x="5839667" y="4602781"/>
            <a:chExt cx="3764121" cy="2255705"/>
          </a:xfrm>
        </p:grpSpPr>
        <p:sp>
          <p:nvSpPr>
            <p:cNvPr id="9" name="等腰三角形 8"/>
            <p:cNvSpPr/>
            <p:nvPr/>
          </p:nvSpPr>
          <p:spPr>
            <a:xfrm>
              <a:off x="5839667" y="4602781"/>
              <a:ext cx="2686304" cy="2255219"/>
            </a:xfrm>
            <a:custGeom>
              <a:avLst/>
              <a:gdLst>
                <a:gd name="connsiteX0" fmla="*/ 0 w 2599218"/>
                <a:gd name="connsiteY0" fmla="*/ 2240705 h 2240705"/>
                <a:gd name="connsiteX1" fmla="*/ 1299609 w 2599218"/>
                <a:gd name="connsiteY1" fmla="*/ 0 h 2240705"/>
                <a:gd name="connsiteX2" fmla="*/ 2599218 w 2599218"/>
                <a:gd name="connsiteY2" fmla="*/ 2240705 h 2240705"/>
                <a:gd name="connsiteX3" fmla="*/ 0 w 2599218"/>
                <a:gd name="connsiteY3" fmla="*/ 2240705 h 2240705"/>
                <a:gd name="connsiteX0-1" fmla="*/ 0 w 3165275"/>
                <a:gd name="connsiteY0-2" fmla="*/ 2226190 h 2240705"/>
                <a:gd name="connsiteX1-3" fmla="*/ 1865666 w 3165275"/>
                <a:gd name="connsiteY1-4" fmla="*/ 0 h 2240705"/>
                <a:gd name="connsiteX2-5" fmla="*/ 3165275 w 3165275"/>
                <a:gd name="connsiteY2-6" fmla="*/ 2240705 h 2240705"/>
                <a:gd name="connsiteX3-7" fmla="*/ 0 w 3165275"/>
                <a:gd name="connsiteY3-8" fmla="*/ 2226190 h 2240705"/>
                <a:gd name="connsiteX0-9" fmla="*/ 0 w 2062190"/>
                <a:gd name="connsiteY0-10" fmla="*/ 2226190 h 2269734"/>
                <a:gd name="connsiteX1-11" fmla="*/ 1865666 w 2062190"/>
                <a:gd name="connsiteY1-12" fmla="*/ 0 h 2269734"/>
                <a:gd name="connsiteX2-13" fmla="*/ 2062190 w 2062190"/>
                <a:gd name="connsiteY2-14" fmla="*/ 2269734 h 2269734"/>
                <a:gd name="connsiteX3-15" fmla="*/ 0 w 2062190"/>
                <a:gd name="connsiteY3-16" fmla="*/ 2226190 h 2269734"/>
                <a:gd name="connsiteX0-17" fmla="*/ 0 w 2686304"/>
                <a:gd name="connsiteY0-18" fmla="*/ 2226190 h 2255219"/>
                <a:gd name="connsiteX1-19" fmla="*/ 1865666 w 2686304"/>
                <a:gd name="connsiteY1-20" fmla="*/ 0 h 2255219"/>
                <a:gd name="connsiteX2-21" fmla="*/ 2686304 w 2686304"/>
                <a:gd name="connsiteY2-22" fmla="*/ 2255219 h 2255219"/>
                <a:gd name="connsiteX3-23" fmla="*/ 0 w 2686304"/>
                <a:gd name="connsiteY3-24" fmla="*/ 2226190 h 2255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86304" h="2255219">
                  <a:moveTo>
                    <a:pt x="0" y="2226190"/>
                  </a:moveTo>
                  <a:lnTo>
                    <a:pt x="1865666" y="0"/>
                  </a:lnTo>
                  <a:lnTo>
                    <a:pt x="2686304" y="2255219"/>
                  </a:lnTo>
                  <a:lnTo>
                    <a:pt x="0" y="2226190"/>
                  </a:lnTo>
                  <a:close/>
                </a:path>
              </a:pathLst>
            </a:custGeom>
            <a:solidFill>
              <a:srgbClr val="9DC3E6"/>
            </a:solidFill>
            <a:ln>
              <a:solidFill>
                <a:srgbClr val="99C0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8"/>
            <p:cNvSpPr/>
            <p:nvPr/>
          </p:nvSpPr>
          <p:spPr>
            <a:xfrm>
              <a:off x="7685895" y="4603267"/>
              <a:ext cx="1917893" cy="2255219"/>
            </a:xfrm>
            <a:custGeom>
              <a:avLst/>
              <a:gdLst>
                <a:gd name="connsiteX0" fmla="*/ 0 w 2599218"/>
                <a:gd name="connsiteY0" fmla="*/ 2240705 h 2240705"/>
                <a:gd name="connsiteX1" fmla="*/ 1299609 w 2599218"/>
                <a:gd name="connsiteY1" fmla="*/ 0 h 2240705"/>
                <a:gd name="connsiteX2" fmla="*/ 2599218 w 2599218"/>
                <a:gd name="connsiteY2" fmla="*/ 2240705 h 2240705"/>
                <a:gd name="connsiteX3" fmla="*/ 0 w 2599218"/>
                <a:gd name="connsiteY3" fmla="*/ 2240705 h 2240705"/>
                <a:gd name="connsiteX0-1" fmla="*/ 0 w 3165275"/>
                <a:gd name="connsiteY0-2" fmla="*/ 2226190 h 2240705"/>
                <a:gd name="connsiteX1-3" fmla="*/ 1865666 w 3165275"/>
                <a:gd name="connsiteY1-4" fmla="*/ 0 h 2240705"/>
                <a:gd name="connsiteX2-5" fmla="*/ 3165275 w 3165275"/>
                <a:gd name="connsiteY2-6" fmla="*/ 2240705 h 2240705"/>
                <a:gd name="connsiteX3-7" fmla="*/ 0 w 3165275"/>
                <a:gd name="connsiteY3-8" fmla="*/ 2226190 h 2240705"/>
                <a:gd name="connsiteX0-9" fmla="*/ 0 w 2062190"/>
                <a:gd name="connsiteY0-10" fmla="*/ 2226190 h 2269734"/>
                <a:gd name="connsiteX1-11" fmla="*/ 1865666 w 2062190"/>
                <a:gd name="connsiteY1-12" fmla="*/ 0 h 2269734"/>
                <a:gd name="connsiteX2-13" fmla="*/ 2062190 w 2062190"/>
                <a:gd name="connsiteY2-14" fmla="*/ 2269734 h 2269734"/>
                <a:gd name="connsiteX3-15" fmla="*/ 0 w 2062190"/>
                <a:gd name="connsiteY3-16" fmla="*/ 2226190 h 2269734"/>
                <a:gd name="connsiteX0-17" fmla="*/ 0 w 2686304"/>
                <a:gd name="connsiteY0-18" fmla="*/ 2226190 h 2255219"/>
                <a:gd name="connsiteX1-19" fmla="*/ 1865666 w 2686304"/>
                <a:gd name="connsiteY1-20" fmla="*/ 0 h 2255219"/>
                <a:gd name="connsiteX2-21" fmla="*/ 2686304 w 2686304"/>
                <a:gd name="connsiteY2-22" fmla="*/ 2255219 h 2255219"/>
                <a:gd name="connsiteX3-23" fmla="*/ 0 w 2686304"/>
                <a:gd name="connsiteY3-24" fmla="*/ 2226190 h 2255219"/>
                <a:gd name="connsiteX0-25" fmla="*/ 0 w 3803904"/>
                <a:gd name="connsiteY0-26" fmla="*/ 2226190 h 2255219"/>
                <a:gd name="connsiteX1-27" fmla="*/ 1865666 w 3803904"/>
                <a:gd name="connsiteY1-28" fmla="*/ 0 h 2255219"/>
                <a:gd name="connsiteX2-29" fmla="*/ 3803904 w 3803904"/>
                <a:gd name="connsiteY2-30" fmla="*/ 2255219 h 2255219"/>
                <a:gd name="connsiteX3-31" fmla="*/ 0 w 3803904"/>
                <a:gd name="connsiteY3-32" fmla="*/ 2226190 h 2255219"/>
                <a:gd name="connsiteX0-33" fmla="*/ 0 w 3803904"/>
                <a:gd name="connsiteY0-34" fmla="*/ 2313276 h 2342305"/>
                <a:gd name="connsiteX1-35" fmla="*/ 1865666 w 3803904"/>
                <a:gd name="connsiteY1-36" fmla="*/ 0 h 2342305"/>
                <a:gd name="connsiteX2-37" fmla="*/ 3803904 w 3803904"/>
                <a:gd name="connsiteY2-38" fmla="*/ 2342305 h 2342305"/>
                <a:gd name="connsiteX3-39" fmla="*/ 0 w 3803904"/>
                <a:gd name="connsiteY3-40" fmla="*/ 2313276 h 2342305"/>
                <a:gd name="connsiteX0-41" fmla="*/ 819477 w 1938238"/>
                <a:gd name="connsiteY0-42" fmla="*/ 2487448 h 2487448"/>
                <a:gd name="connsiteX1-43" fmla="*/ 0 w 1938238"/>
                <a:gd name="connsiteY1-44" fmla="*/ 0 h 2487448"/>
                <a:gd name="connsiteX2-45" fmla="*/ 1938238 w 1938238"/>
                <a:gd name="connsiteY2-46" fmla="*/ 2342305 h 2487448"/>
                <a:gd name="connsiteX3-47" fmla="*/ 819477 w 1938238"/>
                <a:gd name="connsiteY3-48" fmla="*/ 2487448 h 2487448"/>
                <a:gd name="connsiteX0-49" fmla="*/ 819477 w 1938238"/>
                <a:gd name="connsiteY0-50" fmla="*/ 2139105 h 2342305"/>
                <a:gd name="connsiteX1-51" fmla="*/ 0 w 1938238"/>
                <a:gd name="connsiteY1-52" fmla="*/ 0 h 2342305"/>
                <a:gd name="connsiteX2-53" fmla="*/ 1938238 w 1938238"/>
                <a:gd name="connsiteY2-54" fmla="*/ 2342305 h 2342305"/>
                <a:gd name="connsiteX3-55" fmla="*/ 819477 w 1938238"/>
                <a:gd name="connsiteY3-56" fmla="*/ 2139105 h 2342305"/>
                <a:gd name="connsiteX0-57" fmla="*/ 863020 w 1938238"/>
                <a:gd name="connsiteY0-58" fmla="*/ 2284248 h 2342305"/>
                <a:gd name="connsiteX1-59" fmla="*/ 0 w 1938238"/>
                <a:gd name="connsiteY1-60" fmla="*/ 0 h 2342305"/>
                <a:gd name="connsiteX2-61" fmla="*/ 1938238 w 1938238"/>
                <a:gd name="connsiteY2-62" fmla="*/ 2342305 h 2342305"/>
                <a:gd name="connsiteX3-63" fmla="*/ 863020 w 1938238"/>
                <a:gd name="connsiteY3-64" fmla="*/ 2284248 h 2342305"/>
                <a:gd name="connsiteX0-65" fmla="*/ 863020 w 1938238"/>
                <a:gd name="connsiteY0-66" fmla="*/ 2313277 h 2342305"/>
                <a:gd name="connsiteX1-67" fmla="*/ 0 w 1938238"/>
                <a:gd name="connsiteY1-68" fmla="*/ 0 h 2342305"/>
                <a:gd name="connsiteX2-69" fmla="*/ 1938238 w 1938238"/>
                <a:gd name="connsiteY2-70" fmla="*/ 2342305 h 2342305"/>
                <a:gd name="connsiteX3-71" fmla="*/ 863020 w 1938238"/>
                <a:gd name="connsiteY3-72" fmla="*/ 2313277 h 2342305"/>
                <a:gd name="connsiteX0-73" fmla="*/ 863020 w 1923724"/>
                <a:gd name="connsiteY0-74" fmla="*/ 2313277 h 2313277"/>
                <a:gd name="connsiteX1-75" fmla="*/ 0 w 1923724"/>
                <a:gd name="connsiteY1-76" fmla="*/ 0 h 2313277"/>
                <a:gd name="connsiteX2-77" fmla="*/ 1923724 w 1923724"/>
                <a:gd name="connsiteY2-78" fmla="*/ 2298762 h 2313277"/>
                <a:gd name="connsiteX3-79" fmla="*/ 863020 w 1923724"/>
                <a:gd name="connsiteY3-80" fmla="*/ 2313277 h 2313277"/>
                <a:gd name="connsiteX0-81" fmla="*/ 863020 w 1967267"/>
                <a:gd name="connsiteY0-82" fmla="*/ 2313277 h 2313277"/>
                <a:gd name="connsiteX1-83" fmla="*/ 0 w 1967267"/>
                <a:gd name="connsiteY1-84" fmla="*/ 0 h 2313277"/>
                <a:gd name="connsiteX2-85" fmla="*/ 1967267 w 1967267"/>
                <a:gd name="connsiteY2-86" fmla="*/ 2298762 h 2313277"/>
                <a:gd name="connsiteX3-87" fmla="*/ 863020 w 1967267"/>
                <a:gd name="connsiteY3-88" fmla="*/ 2313277 h 23132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67267" h="2313277">
                  <a:moveTo>
                    <a:pt x="863020" y="2313277"/>
                  </a:moveTo>
                  <a:lnTo>
                    <a:pt x="0" y="0"/>
                  </a:lnTo>
                  <a:lnTo>
                    <a:pt x="1967267" y="2298762"/>
                  </a:lnTo>
                  <a:lnTo>
                    <a:pt x="863020" y="2313277"/>
                  </a:lnTo>
                  <a:close/>
                </a:path>
              </a:pathLst>
            </a:custGeom>
            <a:solidFill>
              <a:srgbClr val="BACDDE"/>
            </a:solidFill>
            <a:ln>
              <a:solidFill>
                <a:srgbClr val="BBC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3"/>
          <p:cNvSpPr/>
          <p:nvPr/>
        </p:nvSpPr>
        <p:spPr>
          <a:xfrm>
            <a:off x="7968539" y="1693158"/>
            <a:ext cx="952106" cy="952106"/>
          </a:xfrm>
          <a:prstGeom prst="rect">
            <a:avLst/>
          </a:prstGeom>
          <a:solidFill>
            <a:srgbClr val="2580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8" name="Rectangle 4"/>
          <p:cNvSpPr/>
          <p:nvPr/>
        </p:nvSpPr>
        <p:spPr>
          <a:xfrm>
            <a:off x="8920645" y="1693158"/>
            <a:ext cx="2910526" cy="9521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8129514" y="1914466"/>
            <a:ext cx="630157" cy="50948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8920645" y="178680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Lato Light"/>
              </a:rPr>
              <a:t>Options 1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31" name="Rectangle 7"/>
          <p:cNvSpPr/>
          <p:nvPr/>
        </p:nvSpPr>
        <p:spPr>
          <a:xfrm>
            <a:off x="8920645" y="2064428"/>
            <a:ext cx="2910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/>
              </a:rPr>
              <a:t>Lorem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/>
              </a:rPr>
              <a:t> ipsum dolor sit amet, consectetuer adipiscing elit, sed diam nonummy nibh.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32" name="Rectangle 9"/>
          <p:cNvSpPr/>
          <p:nvPr/>
        </p:nvSpPr>
        <p:spPr>
          <a:xfrm>
            <a:off x="7968539" y="2745031"/>
            <a:ext cx="952106" cy="952106"/>
          </a:xfrm>
          <a:prstGeom prst="rect">
            <a:avLst/>
          </a:prstGeom>
          <a:solidFill>
            <a:srgbClr val="179E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8920645" y="2745031"/>
            <a:ext cx="2910526" cy="9521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34" name="Freeform 11"/>
          <p:cNvSpPr>
            <a:spLocks noEditPoints="1"/>
          </p:cNvSpPr>
          <p:nvPr/>
        </p:nvSpPr>
        <p:spPr bwMode="auto">
          <a:xfrm>
            <a:off x="8187166" y="2947569"/>
            <a:ext cx="514852" cy="547030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8920645" y="2866962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Lato Light"/>
              </a:rPr>
              <a:t>Options 2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36" name="Rectangle 13"/>
          <p:cNvSpPr/>
          <p:nvPr/>
        </p:nvSpPr>
        <p:spPr>
          <a:xfrm>
            <a:off x="8920645" y="3144582"/>
            <a:ext cx="2910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/>
              </a:rPr>
              <a:t>Lorem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/>
              </a:rPr>
              <a:t> ipsum dolor sit amet, consectetuer adipiscing elit, sed diam nonummy nibh.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37" name="Rectangle 15"/>
          <p:cNvSpPr/>
          <p:nvPr/>
        </p:nvSpPr>
        <p:spPr>
          <a:xfrm>
            <a:off x="7968539" y="3796904"/>
            <a:ext cx="952106" cy="952106"/>
          </a:xfrm>
          <a:prstGeom prst="rect">
            <a:avLst/>
          </a:prstGeom>
          <a:solidFill>
            <a:srgbClr val="F59B1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38" name="Rectangle 16"/>
          <p:cNvSpPr/>
          <p:nvPr/>
        </p:nvSpPr>
        <p:spPr>
          <a:xfrm>
            <a:off x="8920645" y="3796904"/>
            <a:ext cx="2910526" cy="9521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39" name="Freeform 17"/>
          <p:cNvSpPr>
            <a:spLocks noEditPoints="1"/>
          </p:cNvSpPr>
          <p:nvPr/>
        </p:nvSpPr>
        <p:spPr bwMode="auto">
          <a:xfrm>
            <a:off x="8250182" y="3965922"/>
            <a:ext cx="388819" cy="614069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0" name="TextBox 18"/>
          <p:cNvSpPr txBox="1"/>
          <p:nvPr/>
        </p:nvSpPr>
        <p:spPr>
          <a:xfrm>
            <a:off x="8920644" y="392066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Lato Light"/>
              </a:rPr>
              <a:t>Options 3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1" name="Rectangle 19"/>
          <p:cNvSpPr/>
          <p:nvPr/>
        </p:nvSpPr>
        <p:spPr>
          <a:xfrm>
            <a:off x="8920644" y="4198285"/>
            <a:ext cx="2910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/>
              </a:rPr>
              <a:t>Lorem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/>
              </a:rPr>
              <a:t> ipsum dolor sit amet, consectetuer adipiscing elit, sed diam nonummy nibh.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2" name="Rectangle 21"/>
          <p:cNvSpPr/>
          <p:nvPr/>
        </p:nvSpPr>
        <p:spPr>
          <a:xfrm>
            <a:off x="7968539" y="4844850"/>
            <a:ext cx="952106" cy="952106"/>
          </a:xfrm>
          <a:prstGeom prst="rect">
            <a:avLst/>
          </a:prstGeom>
          <a:solidFill>
            <a:srgbClr val="C03B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3" name="Rectangle 22"/>
          <p:cNvSpPr/>
          <p:nvPr/>
        </p:nvSpPr>
        <p:spPr>
          <a:xfrm>
            <a:off x="8920645" y="4844850"/>
            <a:ext cx="2910526" cy="9521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4" name="Freeform 23"/>
          <p:cNvSpPr>
            <a:spLocks noEditPoints="1"/>
          </p:cNvSpPr>
          <p:nvPr/>
        </p:nvSpPr>
        <p:spPr bwMode="auto">
          <a:xfrm>
            <a:off x="8180462" y="5051409"/>
            <a:ext cx="528260" cy="538988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8920645" y="493839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Lato Light"/>
              </a:rPr>
              <a:t>Options 4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6" name="Rectangle 25"/>
          <p:cNvSpPr/>
          <p:nvPr/>
        </p:nvSpPr>
        <p:spPr>
          <a:xfrm>
            <a:off x="8920645" y="5216018"/>
            <a:ext cx="2910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/>
              </a:rPr>
              <a:t>Lorem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/>
              </a:rPr>
              <a:t> ipsum dolor sit amet, consectetuer adipiscing elit, sed diam nonummy nibh.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7" name="Rectangle 27"/>
          <p:cNvSpPr/>
          <p:nvPr/>
        </p:nvSpPr>
        <p:spPr>
          <a:xfrm>
            <a:off x="7968539" y="1693158"/>
            <a:ext cx="952106" cy="952106"/>
          </a:xfrm>
          <a:prstGeom prst="rect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8" name="Rectangle 28"/>
          <p:cNvSpPr/>
          <p:nvPr/>
        </p:nvSpPr>
        <p:spPr>
          <a:xfrm>
            <a:off x="8920645" y="1693158"/>
            <a:ext cx="2910526" cy="9521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49" name="Freeform 29"/>
          <p:cNvSpPr>
            <a:spLocks noEditPoints="1"/>
          </p:cNvSpPr>
          <p:nvPr/>
        </p:nvSpPr>
        <p:spPr bwMode="auto">
          <a:xfrm>
            <a:off x="8129514" y="1914466"/>
            <a:ext cx="630157" cy="50948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50" name="TextBox 30"/>
          <p:cNvSpPr txBox="1"/>
          <p:nvPr/>
        </p:nvSpPr>
        <p:spPr>
          <a:xfrm>
            <a:off x="8869697" y="17868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31"/>
          <p:cNvSpPr/>
          <p:nvPr/>
        </p:nvSpPr>
        <p:spPr>
          <a:xfrm>
            <a:off x="8907197" y="2073936"/>
            <a:ext cx="2910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52" name="Rectangle 33"/>
          <p:cNvSpPr/>
          <p:nvPr/>
        </p:nvSpPr>
        <p:spPr>
          <a:xfrm>
            <a:off x="7968539" y="2745031"/>
            <a:ext cx="952106" cy="952106"/>
          </a:xfrm>
          <a:prstGeom prst="rect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53" name="Rectangle 34"/>
          <p:cNvSpPr/>
          <p:nvPr/>
        </p:nvSpPr>
        <p:spPr>
          <a:xfrm>
            <a:off x="8920645" y="2745031"/>
            <a:ext cx="2910526" cy="9521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54" name="Freeform 35"/>
          <p:cNvSpPr>
            <a:spLocks noEditPoints="1"/>
          </p:cNvSpPr>
          <p:nvPr/>
        </p:nvSpPr>
        <p:spPr bwMode="auto">
          <a:xfrm>
            <a:off x="8187166" y="2947569"/>
            <a:ext cx="514852" cy="547030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55" name="TextBox 36"/>
          <p:cNvSpPr txBox="1"/>
          <p:nvPr/>
        </p:nvSpPr>
        <p:spPr>
          <a:xfrm>
            <a:off x="8869697" y="286696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Rectangle 37"/>
          <p:cNvSpPr/>
          <p:nvPr/>
        </p:nvSpPr>
        <p:spPr>
          <a:xfrm>
            <a:off x="8907197" y="3154090"/>
            <a:ext cx="2910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57" name="Rectangle 39"/>
          <p:cNvSpPr/>
          <p:nvPr/>
        </p:nvSpPr>
        <p:spPr>
          <a:xfrm>
            <a:off x="7968539" y="3796904"/>
            <a:ext cx="952106" cy="952106"/>
          </a:xfrm>
          <a:prstGeom prst="rect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58" name="Rectangle 40"/>
          <p:cNvSpPr/>
          <p:nvPr/>
        </p:nvSpPr>
        <p:spPr>
          <a:xfrm>
            <a:off x="8920645" y="3796904"/>
            <a:ext cx="2910526" cy="9521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59" name="Freeform 41"/>
          <p:cNvSpPr>
            <a:spLocks noEditPoints="1"/>
          </p:cNvSpPr>
          <p:nvPr/>
        </p:nvSpPr>
        <p:spPr bwMode="auto">
          <a:xfrm>
            <a:off x="8250182" y="3965922"/>
            <a:ext cx="388819" cy="614069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60" name="TextBox 42"/>
          <p:cNvSpPr txBox="1"/>
          <p:nvPr/>
        </p:nvSpPr>
        <p:spPr>
          <a:xfrm>
            <a:off x="8869696" y="392066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Rectangle 43"/>
          <p:cNvSpPr/>
          <p:nvPr/>
        </p:nvSpPr>
        <p:spPr>
          <a:xfrm>
            <a:off x="8907196" y="4207793"/>
            <a:ext cx="2910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600" kern="0" dirty="0">
              <a:solidFill>
                <a:srgbClr val="44546A"/>
              </a:solidFill>
              <a:latin typeface="Lato Light"/>
            </a:endParaRPr>
          </a:p>
        </p:txBody>
      </p:sp>
      <p:sp>
        <p:nvSpPr>
          <p:cNvPr id="62" name="Rectangle 45"/>
          <p:cNvSpPr/>
          <p:nvPr/>
        </p:nvSpPr>
        <p:spPr>
          <a:xfrm>
            <a:off x="7968539" y="4844850"/>
            <a:ext cx="952106" cy="952106"/>
          </a:xfrm>
          <a:prstGeom prst="rect">
            <a:avLst/>
          </a:prstGeom>
          <a:solidFill>
            <a:srgbClr val="2D74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63" name="Rectangle 46"/>
          <p:cNvSpPr/>
          <p:nvPr/>
        </p:nvSpPr>
        <p:spPr>
          <a:xfrm>
            <a:off x="8920645" y="4844850"/>
            <a:ext cx="2910526" cy="9521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64" name="Freeform 47"/>
          <p:cNvSpPr>
            <a:spLocks noEditPoints="1"/>
          </p:cNvSpPr>
          <p:nvPr/>
        </p:nvSpPr>
        <p:spPr bwMode="auto">
          <a:xfrm>
            <a:off x="8180462" y="5051409"/>
            <a:ext cx="528260" cy="538988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65" name="TextBox 48"/>
          <p:cNvSpPr txBox="1"/>
          <p:nvPr/>
        </p:nvSpPr>
        <p:spPr>
          <a:xfrm>
            <a:off x="8869697" y="493839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49"/>
          <p:cNvSpPr/>
          <p:nvPr/>
        </p:nvSpPr>
        <p:spPr>
          <a:xfrm>
            <a:off x="8907197" y="5225526"/>
            <a:ext cx="2910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600" kern="0" dirty="0">
              <a:solidFill>
                <a:srgbClr val="44546A"/>
              </a:solidFill>
              <a:latin typeface="Lato Ligh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1"/>
          <a:srcRect l="11677" r="11341"/>
          <a:stretch>
            <a:fillRect/>
          </a:stretch>
        </p:blipFill>
        <p:spPr>
          <a:xfrm>
            <a:off x="360829" y="1693158"/>
            <a:ext cx="7061746" cy="410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624116" y="1871538"/>
            <a:ext cx="1800189" cy="2069183"/>
          </a:xfrm>
          <a:custGeom>
            <a:avLst/>
            <a:gdLst>
              <a:gd name="connsiteX0" fmla="*/ 0 w 2069183"/>
              <a:gd name="connsiteY0" fmla="*/ 900095 h 1800189"/>
              <a:gd name="connsiteX1" fmla="*/ 450047 w 2069183"/>
              <a:gd name="connsiteY1" fmla="*/ 0 h 1800189"/>
              <a:gd name="connsiteX2" fmla="*/ 1619136 w 2069183"/>
              <a:gd name="connsiteY2" fmla="*/ 0 h 1800189"/>
              <a:gd name="connsiteX3" fmla="*/ 2069183 w 2069183"/>
              <a:gd name="connsiteY3" fmla="*/ 900095 h 1800189"/>
              <a:gd name="connsiteX4" fmla="*/ 1619136 w 2069183"/>
              <a:gd name="connsiteY4" fmla="*/ 1800189 h 1800189"/>
              <a:gd name="connsiteX5" fmla="*/ 450047 w 2069183"/>
              <a:gd name="connsiteY5" fmla="*/ 1800189 h 1800189"/>
              <a:gd name="connsiteX6" fmla="*/ 0 w 2069183"/>
              <a:gd name="connsiteY6" fmla="*/ 900095 h 18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183" h="1800189">
                <a:moveTo>
                  <a:pt x="1034591" y="0"/>
                </a:moveTo>
                <a:lnTo>
                  <a:pt x="2069182" y="391541"/>
                </a:lnTo>
                <a:lnTo>
                  <a:pt x="2069182" y="1408648"/>
                </a:lnTo>
                <a:lnTo>
                  <a:pt x="1034591" y="1800189"/>
                </a:lnTo>
                <a:lnTo>
                  <a:pt x="1" y="1408648"/>
                </a:lnTo>
                <a:lnTo>
                  <a:pt x="1" y="391541"/>
                </a:lnTo>
                <a:lnTo>
                  <a:pt x="1034591" y="0"/>
                </a:lnTo>
                <a:close/>
              </a:path>
            </a:pathLst>
          </a:custGeom>
          <a:solidFill>
            <a:srgbClr val="2D74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8179" tIns="570098" rIns="528179" bIns="57009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/>
              <a:t> </a:t>
            </a:r>
            <a:endParaRPr lang="en-US" sz="6500" kern="1200" dirty="0"/>
          </a:p>
        </p:txBody>
      </p:sp>
      <p:sp>
        <p:nvSpPr>
          <p:cNvPr id="18" name="任意多边形 17"/>
          <p:cNvSpPr/>
          <p:nvPr/>
        </p:nvSpPr>
        <p:spPr>
          <a:xfrm>
            <a:off x="4482770" y="3455269"/>
            <a:ext cx="1800189" cy="2069183"/>
          </a:xfrm>
          <a:custGeom>
            <a:avLst/>
            <a:gdLst>
              <a:gd name="connsiteX0" fmla="*/ 0 w 2069183"/>
              <a:gd name="connsiteY0" fmla="*/ 900095 h 1800189"/>
              <a:gd name="connsiteX1" fmla="*/ 450047 w 2069183"/>
              <a:gd name="connsiteY1" fmla="*/ 0 h 1800189"/>
              <a:gd name="connsiteX2" fmla="*/ 1619136 w 2069183"/>
              <a:gd name="connsiteY2" fmla="*/ 0 h 1800189"/>
              <a:gd name="connsiteX3" fmla="*/ 2069183 w 2069183"/>
              <a:gd name="connsiteY3" fmla="*/ 900095 h 1800189"/>
              <a:gd name="connsiteX4" fmla="*/ 1619136 w 2069183"/>
              <a:gd name="connsiteY4" fmla="*/ 1800189 h 1800189"/>
              <a:gd name="connsiteX5" fmla="*/ 450047 w 2069183"/>
              <a:gd name="connsiteY5" fmla="*/ 1800189 h 1800189"/>
              <a:gd name="connsiteX6" fmla="*/ 0 w 2069183"/>
              <a:gd name="connsiteY6" fmla="*/ 900095 h 18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183" h="1800189">
                <a:moveTo>
                  <a:pt x="1034591" y="0"/>
                </a:moveTo>
                <a:lnTo>
                  <a:pt x="2069182" y="391541"/>
                </a:lnTo>
                <a:lnTo>
                  <a:pt x="2069182" y="1408648"/>
                </a:lnTo>
                <a:lnTo>
                  <a:pt x="1034591" y="1800189"/>
                </a:lnTo>
                <a:lnTo>
                  <a:pt x="1" y="1408648"/>
                </a:lnTo>
                <a:lnTo>
                  <a:pt x="1" y="391541"/>
                </a:lnTo>
                <a:lnTo>
                  <a:pt x="1034591" y="0"/>
                </a:lnTo>
                <a:close/>
              </a:path>
            </a:pathLst>
          </a:custGeom>
          <a:solidFill>
            <a:srgbClr val="2D74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529" tIns="322448" rIns="280529" bIns="3224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19" name="任意多边形 18"/>
          <p:cNvSpPr/>
          <p:nvPr/>
        </p:nvSpPr>
        <p:spPr>
          <a:xfrm>
            <a:off x="6303664" y="3441738"/>
            <a:ext cx="1800189" cy="2069183"/>
          </a:xfrm>
          <a:custGeom>
            <a:avLst/>
            <a:gdLst>
              <a:gd name="connsiteX0" fmla="*/ 0 w 2069183"/>
              <a:gd name="connsiteY0" fmla="*/ 900095 h 1800189"/>
              <a:gd name="connsiteX1" fmla="*/ 450047 w 2069183"/>
              <a:gd name="connsiteY1" fmla="*/ 0 h 1800189"/>
              <a:gd name="connsiteX2" fmla="*/ 1619136 w 2069183"/>
              <a:gd name="connsiteY2" fmla="*/ 0 h 1800189"/>
              <a:gd name="connsiteX3" fmla="*/ 2069183 w 2069183"/>
              <a:gd name="connsiteY3" fmla="*/ 900095 h 1800189"/>
              <a:gd name="connsiteX4" fmla="*/ 1619136 w 2069183"/>
              <a:gd name="connsiteY4" fmla="*/ 1800189 h 1800189"/>
              <a:gd name="connsiteX5" fmla="*/ 450047 w 2069183"/>
              <a:gd name="connsiteY5" fmla="*/ 1800189 h 1800189"/>
              <a:gd name="connsiteX6" fmla="*/ 0 w 2069183"/>
              <a:gd name="connsiteY6" fmla="*/ 900095 h 18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183" h="1800189">
                <a:moveTo>
                  <a:pt x="1034591" y="0"/>
                </a:moveTo>
                <a:lnTo>
                  <a:pt x="2069182" y="391541"/>
                </a:lnTo>
                <a:lnTo>
                  <a:pt x="2069182" y="1408648"/>
                </a:lnTo>
                <a:lnTo>
                  <a:pt x="1034591" y="1800189"/>
                </a:lnTo>
                <a:lnTo>
                  <a:pt x="1" y="1408648"/>
                </a:lnTo>
                <a:lnTo>
                  <a:pt x="1" y="391541"/>
                </a:lnTo>
                <a:lnTo>
                  <a:pt x="1034591" y="0"/>
                </a:lnTo>
                <a:close/>
              </a:path>
            </a:pathLst>
          </a:custGeom>
          <a:solidFill>
            <a:srgbClr val="2D74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8179" tIns="570098" rIns="528179" bIns="57009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/>
              <a:t> </a:t>
            </a:r>
            <a:endParaRPr lang="en-US" sz="6500" kern="1200" dirty="0"/>
          </a:p>
        </p:txBody>
      </p:sp>
      <p:sp>
        <p:nvSpPr>
          <p:cNvPr id="20" name="任意多边形 19"/>
          <p:cNvSpPr/>
          <p:nvPr/>
        </p:nvSpPr>
        <p:spPr>
          <a:xfrm>
            <a:off x="5399915" y="1844535"/>
            <a:ext cx="1800189" cy="2069183"/>
          </a:xfrm>
          <a:custGeom>
            <a:avLst/>
            <a:gdLst>
              <a:gd name="connsiteX0" fmla="*/ 0 w 2069183"/>
              <a:gd name="connsiteY0" fmla="*/ 900095 h 1800189"/>
              <a:gd name="connsiteX1" fmla="*/ 450047 w 2069183"/>
              <a:gd name="connsiteY1" fmla="*/ 0 h 1800189"/>
              <a:gd name="connsiteX2" fmla="*/ 1619136 w 2069183"/>
              <a:gd name="connsiteY2" fmla="*/ 0 h 1800189"/>
              <a:gd name="connsiteX3" fmla="*/ 2069183 w 2069183"/>
              <a:gd name="connsiteY3" fmla="*/ 900095 h 1800189"/>
              <a:gd name="connsiteX4" fmla="*/ 1619136 w 2069183"/>
              <a:gd name="connsiteY4" fmla="*/ 1800189 h 1800189"/>
              <a:gd name="connsiteX5" fmla="*/ 450047 w 2069183"/>
              <a:gd name="connsiteY5" fmla="*/ 1800189 h 1800189"/>
              <a:gd name="connsiteX6" fmla="*/ 0 w 2069183"/>
              <a:gd name="connsiteY6" fmla="*/ 900095 h 18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183" h="1800189">
                <a:moveTo>
                  <a:pt x="1034591" y="0"/>
                </a:moveTo>
                <a:lnTo>
                  <a:pt x="2069182" y="391541"/>
                </a:lnTo>
                <a:lnTo>
                  <a:pt x="2069182" y="1408648"/>
                </a:lnTo>
                <a:lnTo>
                  <a:pt x="1034591" y="1800189"/>
                </a:lnTo>
                <a:lnTo>
                  <a:pt x="1" y="1408648"/>
                </a:lnTo>
                <a:lnTo>
                  <a:pt x="1" y="391541"/>
                </a:lnTo>
                <a:lnTo>
                  <a:pt x="1034591" y="0"/>
                </a:lnTo>
                <a:close/>
              </a:path>
            </a:pathLst>
          </a:custGeom>
          <a:solidFill>
            <a:srgbClr val="2D74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529" tIns="322448" rIns="280529" bIns="3224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21" name="TextBox 4"/>
          <p:cNvSpPr txBox="1"/>
          <p:nvPr/>
        </p:nvSpPr>
        <p:spPr>
          <a:xfrm>
            <a:off x="3647272" y="2203979"/>
            <a:ext cx="1771838" cy="152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dirty="0">
                <a:solidFill>
                  <a:schemeClr val="bg1"/>
                </a:solidFill>
                <a:latin typeface="Bebas Neue" panose="020B0606020202050201" pitchFamily="34" charset="0"/>
              </a:rPr>
              <a:t>s</a:t>
            </a:r>
            <a:endParaRPr lang="en-US" sz="7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5419109" y="2203979"/>
            <a:ext cx="1771838" cy="152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dirty="0">
                <a:solidFill>
                  <a:schemeClr val="bg1"/>
                </a:solidFill>
                <a:latin typeface="Bebas Neue" panose="020B0606020202050201" pitchFamily="34" charset="0"/>
              </a:rPr>
              <a:t>w</a:t>
            </a:r>
            <a:endParaRPr lang="en-US" sz="7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4533190" y="3811259"/>
            <a:ext cx="1771838" cy="152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dirty="0">
                <a:solidFill>
                  <a:schemeClr val="bg1"/>
                </a:solidFill>
                <a:latin typeface="Bebas Neue" panose="020B0606020202050201" pitchFamily="34" charset="0"/>
              </a:rPr>
              <a:t>o</a:t>
            </a:r>
            <a:endParaRPr lang="en-US" sz="7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6305029" y="3811259"/>
            <a:ext cx="1771838" cy="152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dirty="0">
                <a:solidFill>
                  <a:schemeClr val="bg1"/>
                </a:solidFill>
                <a:latin typeface="Bebas Neue" panose="020B0606020202050201" pitchFamily="34" charset="0"/>
              </a:rPr>
              <a:t>t</a:t>
            </a:r>
            <a:endParaRPr lang="en-US" sz="7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26" name="Rectangle 12"/>
          <p:cNvSpPr/>
          <p:nvPr/>
        </p:nvSpPr>
        <p:spPr>
          <a:xfrm>
            <a:off x="863846" y="2530804"/>
            <a:ext cx="278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 dirty="0"/>
          </a:p>
        </p:txBody>
      </p:sp>
      <p:sp>
        <p:nvSpPr>
          <p:cNvPr id="27" name="TextBox 13"/>
          <p:cNvSpPr txBox="1"/>
          <p:nvPr/>
        </p:nvSpPr>
        <p:spPr>
          <a:xfrm>
            <a:off x="863848" y="2209904"/>
            <a:ext cx="27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6"/>
          <p:cNvSpPr/>
          <p:nvPr/>
        </p:nvSpPr>
        <p:spPr>
          <a:xfrm>
            <a:off x="1499543" y="4352310"/>
            <a:ext cx="278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 dirty="0"/>
          </a:p>
        </p:txBody>
      </p:sp>
      <p:sp>
        <p:nvSpPr>
          <p:cNvPr id="29" name="TextBox 17"/>
          <p:cNvSpPr txBox="1"/>
          <p:nvPr/>
        </p:nvSpPr>
        <p:spPr>
          <a:xfrm>
            <a:off x="1499545" y="4031410"/>
            <a:ext cx="27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0"/>
          <p:cNvSpPr/>
          <p:nvPr/>
        </p:nvSpPr>
        <p:spPr>
          <a:xfrm>
            <a:off x="8085262" y="2577777"/>
            <a:ext cx="278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 dirty="0"/>
          </a:p>
        </p:txBody>
      </p:sp>
      <p:sp>
        <p:nvSpPr>
          <p:cNvPr id="31" name="TextBox 21"/>
          <p:cNvSpPr txBox="1"/>
          <p:nvPr/>
        </p:nvSpPr>
        <p:spPr>
          <a:xfrm>
            <a:off x="8085264" y="2256877"/>
            <a:ext cx="27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24"/>
          <p:cNvSpPr/>
          <p:nvPr/>
        </p:nvSpPr>
        <p:spPr>
          <a:xfrm>
            <a:off x="8544727" y="4327984"/>
            <a:ext cx="278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 dirty="0"/>
          </a:p>
        </p:txBody>
      </p:sp>
      <p:sp>
        <p:nvSpPr>
          <p:cNvPr id="33" name="TextBox 25"/>
          <p:cNvSpPr txBox="1"/>
          <p:nvPr/>
        </p:nvSpPr>
        <p:spPr>
          <a:xfrm>
            <a:off x="8544729" y="4007084"/>
            <a:ext cx="27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1120709" y="4991512"/>
            <a:ext cx="1611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i="1" dirty="0"/>
          </a:p>
        </p:txBody>
      </p:sp>
      <p:sp>
        <p:nvSpPr>
          <p:cNvPr id="18" name="TextBox 13"/>
          <p:cNvSpPr txBox="1"/>
          <p:nvPr/>
        </p:nvSpPr>
        <p:spPr>
          <a:xfrm>
            <a:off x="1120709" y="4606188"/>
            <a:ext cx="159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4"/>
          <p:cNvSpPr/>
          <p:nvPr/>
        </p:nvSpPr>
        <p:spPr>
          <a:xfrm>
            <a:off x="2720089" y="4991512"/>
            <a:ext cx="1611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i="1" dirty="0"/>
          </a:p>
        </p:txBody>
      </p:sp>
      <p:sp>
        <p:nvSpPr>
          <p:cNvPr id="20" name="TextBox 15"/>
          <p:cNvSpPr txBox="1"/>
          <p:nvPr/>
        </p:nvSpPr>
        <p:spPr>
          <a:xfrm>
            <a:off x="2720089" y="4606188"/>
            <a:ext cx="159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4493571" y="4991512"/>
            <a:ext cx="1611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i="1" dirty="0"/>
          </a:p>
        </p:txBody>
      </p:sp>
      <p:sp>
        <p:nvSpPr>
          <p:cNvPr id="22" name="TextBox 17"/>
          <p:cNvSpPr txBox="1"/>
          <p:nvPr/>
        </p:nvSpPr>
        <p:spPr>
          <a:xfrm>
            <a:off x="4493571" y="4606188"/>
            <a:ext cx="159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6655034" y="4991512"/>
            <a:ext cx="1611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i="1" dirty="0"/>
          </a:p>
        </p:txBody>
      </p:sp>
      <p:sp>
        <p:nvSpPr>
          <p:cNvPr id="25" name="TextBox 19"/>
          <p:cNvSpPr txBox="1"/>
          <p:nvPr/>
        </p:nvSpPr>
        <p:spPr>
          <a:xfrm>
            <a:off x="6655034" y="4606188"/>
            <a:ext cx="159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8862217" y="4991512"/>
            <a:ext cx="1611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i="1" dirty="0"/>
          </a:p>
        </p:txBody>
      </p:sp>
      <p:sp>
        <p:nvSpPr>
          <p:cNvPr id="27" name="TextBox 21"/>
          <p:cNvSpPr txBox="1"/>
          <p:nvPr/>
        </p:nvSpPr>
        <p:spPr>
          <a:xfrm>
            <a:off x="8862217" y="4606188"/>
            <a:ext cx="159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6"/>
          <p:cNvSpPr/>
          <p:nvPr/>
        </p:nvSpPr>
        <p:spPr>
          <a:xfrm>
            <a:off x="1139156" y="2921886"/>
            <a:ext cx="1593205" cy="1593205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95"/>
          </a:p>
        </p:txBody>
      </p:sp>
      <p:sp>
        <p:nvSpPr>
          <p:cNvPr id="29" name="Oval 7"/>
          <p:cNvSpPr/>
          <p:nvPr/>
        </p:nvSpPr>
        <p:spPr>
          <a:xfrm>
            <a:off x="2592514" y="2638649"/>
            <a:ext cx="1876441" cy="1876441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95" dirty="0"/>
          </a:p>
        </p:txBody>
      </p:sp>
      <p:sp>
        <p:nvSpPr>
          <p:cNvPr id="30" name="Oval 8"/>
          <p:cNvSpPr/>
          <p:nvPr/>
        </p:nvSpPr>
        <p:spPr>
          <a:xfrm>
            <a:off x="4172365" y="2178390"/>
            <a:ext cx="2336699" cy="2336699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95"/>
          </a:p>
        </p:txBody>
      </p:sp>
      <p:sp>
        <p:nvSpPr>
          <p:cNvPr id="31" name="Oval 9"/>
          <p:cNvSpPr/>
          <p:nvPr/>
        </p:nvSpPr>
        <p:spPr>
          <a:xfrm flipH="1">
            <a:off x="6125377" y="1930558"/>
            <a:ext cx="2584531" cy="2584531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95"/>
          </a:p>
        </p:txBody>
      </p:sp>
      <p:sp>
        <p:nvSpPr>
          <p:cNvPr id="32" name="Oval 10"/>
          <p:cNvSpPr/>
          <p:nvPr/>
        </p:nvSpPr>
        <p:spPr>
          <a:xfrm flipH="1">
            <a:off x="8168118" y="1611918"/>
            <a:ext cx="2903172" cy="2903172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95"/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1" y="3550428"/>
            <a:ext cx="285614" cy="285614"/>
          </a:xfrm>
          <a:prstGeom prst="rect">
            <a:avLst/>
          </a:prstGeom>
        </p:spPr>
      </p:pic>
      <p:pic>
        <p:nvPicPr>
          <p:cNvPr id="3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28" y="3432874"/>
            <a:ext cx="285614" cy="285614"/>
          </a:xfrm>
          <a:prstGeom prst="rect">
            <a:avLst/>
          </a:prstGeom>
        </p:spPr>
      </p:pic>
      <p:pic>
        <p:nvPicPr>
          <p:cNvPr id="3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83" y="2926204"/>
            <a:ext cx="571228" cy="571228"/>
          </a:xfrm>
          <a:prstGeom prst="rect">
            <a:avLst/>
          </a:prstGeom>
        </p:spPr>
      </p:pic>
      <p:pic>
        <p:nvPicPr>
          <p:cNvPr id="3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74" y="3061126"/>
            <a:ext cx="571228" cy="571228"/>
          </a:xfrm>
          <a:prstGeom prst="rect">
            <a:avLst/>
          </a:prstGeom>
        </p:spPr>
      </p:pic>
      <p:pic>
        <p:nvPicPr>
          <p:cNvPr id="3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965" y="2775511"/>
            <a:ext cx="571228" cy="57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Freeform 13"/>
          <p:cNvSpPr/>
          <p:nvPr/>
        </p:nvSpPr>
        <p:spPr bwMode="auto">
          <a:xfrm>
            <a:off x="3737974" y="1546812"/>
            <a:ext cx="2121174" cy="3360512"/>
          </a:xfrm>
          <a:custGeom>
            <a:avLst/>
            <a:gdLst>
              <a:gd name="T0" fmla="*/ 335 w 338"/>
              <a:gd name="T1" fmla="*/ 295 h 535"/>
              <a:gd name="T2" fmla="*/ 320 w 338"/>
              <a:gd name="T3" fmla="*/ 31 h 535"/>
              <a:gd name="T4" fmla="*/ 308 w 338"/>
              <a:gd name="T5" fmla="*/ 27 h 535"/>
              <a:gd name="T6" fmla="*/ 276 w 338"/>
              <a:gd name="T7" fmla="*/ 9 h 535"/>
              <a:gd name="T8" fmla="*/ 261 w 338"/>
              <a:gd name="T9" fmla="*/ 15 h 535"/>
              <a:gd name="T10" fmla="*/ 247 w 338"/>
              <a:gd name="T11" fmla="*/ 23 h 535"/>
              <a:gd name="T12" fmla="*/ 240 w 338"/>
              <a:gd name="T13" fmla="*/ 39 h 535"/>
              <a:gd name="T14" fmla="*/ 224 w 338"/>
              <a:gd name="T15" fmla="*/ 48 h 535"/>
              <a:gd name="T16" fmla="*/ 226 w 338"/>
              <a:gd name="T17" fmla="*/ 61 h 535"/>
              <a:gd name="T18" fmla="*/ 218 w 338"/>
              <a:gd name="T19" fmla="*/ 71 h 535"/>
              <a:gd name="T20" fmla="*/ 198 w 338"/>
              <a:gd name="T21" fmla="*/ 71 h 535"/>
              <a:gd name="T22" fmla="*/ 211 w 338"/>
              <a:gd name="T23" fmla="*/ 84 h 535"/>
              <a:gd name="T24" fmla="*/ 205 w 338"/>
              <a:gd name="T25" fmla="*/ 94 h 535"/>
              <a:gd name="T26" fmla="*/ 193 w 338"/>
              <a:gd name="T27" fmla="*/ 76 h 535"/>
              <a:gd name="T28" fmla="*/ 181 w 338"/>
              <a:gd name="T29" fmla="*/ 91 h 535"/>
              <a:gd name="T30" fmla="*/ 178 w 338"/>
              <a:gd name="T31" fmla="*/ 121 h 535"/>
              <a:gd name="T32" fmla="*/ 157 w 338"/>
              <a:gd name="T33" fmla="*/ 154 h 535"/>
              <a:gd name="T34" fmla="*/ 111 w 338"/>
              <a:gd name="T35" fmla="*/ 170 h 535"/>
              <a:gd name="T36" fmla="*/ 89 w 338"/>
              <a:gd name="T37" fmla="*/ 183 h 535"/>
              <a:gd name="T38" fmla="*/ 65 w 338"/>
              <a:gd name="T39" fmla="*/ 193 h 535"/>
              <a:gd name="T40" fmla="*/ 38 w 338"/>
              <a:gd name="T41" fmla="*/ 216 h 535"/>
              <a:gd name="T42" fmla="*/ 12 w 338"/>
              <a:gd name="T43" fmla="*/ 241 h 535"/>
              <a:gd name="T44" fmla="*/ 5 w 338"/>
              <a:gd name="T45" fmla="*/ 243 h 535"/>
              <a:gd name="T46" fmla="*/ 3 w 338"/>
              <a:gd name="T47" fmla="*/ 277 h 535"/>
              <a:gd name="T48" fmla="*/ 18 w 338"/>
              <a:gd name="T49" fmla="*/ 311 h 535"/>
              <a:gd name="T50" fmla="*/ 17 w 338"/>
              <a:gd name="T51" fmla="*/ 328 h 535"/>
              <a:gd name="T52" fmla="*/ 17 w 338"/>
              <a:gd name="T53" fmla="*/ 333 h 535"/>
              <a:gd name="T54" fmla="*/ 12 w 338"/>
              <a:gd name="T55" fmla="*/ 332 h 535"/>
              <a:gd name="T56" fmla="*/ 1 w 338"/>
              <a:gd name="T57" fmla="*/ 322 h 535"/>
              <a:gd name="T58" fmla="*/ 32 w 338"/>
              <a:gd name="T59" fmla="*/ 363 h 535"/>
              <a:gd name="T60" fmla="*/ 48 w 338"/>
              <a:gd name="T61" fmla="*/ 397 h 535"/>
              <a:gd name="T62" fmla="*/ 63 w 338"/>
              <a:gd name="T63" fmla="*/ 434 h 535"/>
              <a:gd name="T64" fmla="*/ 80 w 338"/>
              <a:gd name="T65" fmla="*/ 466 h 535"/>
              <a:gd name="T66" fmla="*/ 81 w 338"/>
              <a:gd name="T67" fmla="*/ 498 h 535"/>
              <a:gd name="T68" fmla="*/ 69 w 338"/>
              <a:gd name="T69" fmla="*/ 517 h 535"/>
              <a:gd name="T70" fmla="*/ 95 w 338"/>
              <a:gd name="T71" fmla="*/ 531 h 535"/>
              <a:gd name="T72" fmla="*/ 137 w 338"/>
              <a:gd name="T73" fmla="*/ 525 h 535"/>
              <a:gd name="T74" fmla="*/ 159 w 338"/>
              <a:gd name="T75" fmla="*/ 510 h 535"/>
              <a:gd name="T76" fmla="*/ 178 w 338"/>
              <a:gd name="T77" fmla="*/ 498 h 535"/>
              <a:gd name="T78" fmla="*/ 220 w 338"/>
              <a:gd name="T79" fmla="*/ 495 h 535"/>
              <a:gd name="T80" fmla="*/ 245 w 338"/>
              <a:gd name="T81" fmla="*/ 475 h 535"/>
              <a:gd name="T82" fmla="*/ 277 w 338"/>
              <a:gd name="T83" fmla="*/ 454 h 535"/>
              <a:gd name="T84" fmla="*/ 313 w 338"/>
              <a:gd name="T85" fmla="*/ 447 h 535"/>
              <a:gd name="T86" fmla="*/ 338 w 338"/>
              <a:gd name="T87" fmla="*/ 43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38" h="535">
                <a:moveTo>
                  <a:pt x="335" y="295"/>
                </a:moveTo>
                <a:cubicBezTo>
                  <a:pt x="335" y="295"/>
                  <a:pt x="335" y="295"/>
                  <a:pt x="335" y="295"/>
                </a:cubicBezTo>
                <a:cubicBezTo>
                  <a:pt x="327" y="32"/>
                  <a:pt x="327" y="32"/>
                  <a:pt x="327" y="32"/>
                </a:cubicBezTo>
                <a:cubicBezTo>
                  <a:pt x="325" y="31"/>
                  <a:pt x="323" y="30"/>
                  <a:pt x="320" y="31"/>
                </a:cubicBezTo>
                <a:cubicBezTo>
                  <a:pt x="314" y="32"/>
                  <a:pt x="314" y="35"/>
                  <a:pt x="308" y="34"/>
                </a:cubicBezTo>
                <a:cubicBezTo>
                  <a:pt x="302" y="33"/>
                  <a:pt x="308" y="30"/>
                  <a:pt x="308" y="27"/>
                </a:cubicBezTo>
                <a:cubicBezTo>
                  <a:pt x="308" y="23"/>
                  <a:pt x="296" y="14"/>
                  <a:pt x="287" y="7"/>
                </a:cubicBezTo>
                <a:cubicBezTo>
                  <a:pt x="279" y="0"/>
                  <a:pt x="277" y="8"/>
                  <a:pt x="276" y="9"/>
                </a:cubicBezTo>
                <a:cubicBezTo>
                  <a:pt x="275" y="11"/>
                  <a:pt x="274" y="14"/>
                  <a:pt x="271" y="12"/>
                </a:cubicBezTo>
                <a:cubicBezTo>
                  <a:pt x="267" y="11"/>
                  <a:pt x="265" y="12"/>
                  <a:pt x="261" y="15"/>
                </a:cubicBezTo>
                <a:cubicBezTo>
                  <a:pt x="257" y="17"/>
                  <a:pt x="256" y="21"/>
                  <a:pt x="253" y="23"/>
                </a:cubicBezTo>
                <a:cubicBezTo>
                  <a:pt x="250" y="25"/>
                  <a:pt x="251" y="21"/>
                  <a:pt x="247" y="23"/>
                </a:cubicBezTo>
                <a:cubicBezTo>
                  <a:pt x="244" y="26"/>
                  <a:pt x="240" y="28"/>
                  <a:pt x="238" y="31"/>
                </a:cubicBezTo>
                <a:cubicBezTo>
                  <a:pt x="235" y="34"/>
                  <a:pt x="241" y="37"/>
                  <a:pt x="240" y="39"/>
                </a:cubicBezTo>
                <a:cubicBezTo>
                  <a:pt x="240" y="42"/>
                  <a:pt x="236" y="41"/>
                  <a:pt x="232" y="43"/>
                </a:cubicBezTo>
                <a:cubicBezTo>
                  <a:pt x="228" y="44"/>
                  <a:pt x="226" y="45"/>
                  <a:pt x="224" y="48"/>
                </a:cubicBezTo>
                <a:cubicBezTo>
                  <a:pt x="222" y="50"/>
                  <a:pt x="224" y="53"/>
                  <a:pt x="223" y="55"/>
                </a:cubicBezTo>
                <a:cubicBezTo>
                  <a:pt x="223" y="57"/>
                  <a:pt x="224" y="58"/>
                  <a:pt x="226" y="61"/>
                </a:cubicBezTo>
                <a:cubicBezTo>
                  <a:pt x="229" y="64"/>
                  <a:pt x="226" y="65"/>
                  <a:pt x="225" y="69"/>
                </a:cubicBezTo>
                <a:cubicBezTo>
                  <a:pt x="223" y="73"/>
                  <a:pt x="222" y="71"/>
                  <a:pt x="218" y="71"/>
                </a:cubicBezTo>
                <a:cubicBezTo>
                  <a:pt x="213" y="71"/>
                  <a:pt x="209" y="71"/>
                  <a:pt x="204" y="70"/>
                </a:cubicBezTo>
                <a:cubicBezTo>
                  <a:pt x="199" y="69"/>
                  <a:pt x="198" y="71"/>
                  <a:pt x="198" y="71"/>
                </a:cubicBezTo>
                <a:cubicBezTo>
                  <a:pt x="198" y="71"/>
                  <a:pt x="203" y="75"/>
                  <a:pt x="204" y="76"/>
                </a:cubicBezTo>
                <a:cubicBezTo>
                  <a:pt x="204" y="78"/>
                  <a:pt x="208" y="80"/>
                  <a:pt x="211" y="84"/>
                </a:cubicBezTo>
                <a:cubicBezTo>
                  <a:pt x="213" y="88"/>
                  <a:pt x="212" y="90"/>
                  <a:pt x="211" y="93"/>
                </a:cubicBezTo>
                <a:cubicBezTo>
                  <a:pt x="211" y="97"/>
                  <a:pt x="208" y="95"/>
                  <a:pt x="205" y="94"/>
                </a:cubicBezTo>
                <a:cubicBezTo>
                  <a:pt x="202" y="93"/>
                  <a:pt x="201" y="93"/>
                  <a:pt x="198" y="90"/>
                </a:cubicBezTo>
                <a:cubicBezTo>
                  <a:pt x="194" y="88"/>
                  <a:pt x="193" y="80"/>
                  <a:pt x="193" y="76"/>
                </a:cubicBezTo>
                <a:cubicBezTo>
                  <a:pt x="193" y="71"/>
                  <a:pt x="190" y="77"/>
                  <a:pt x="189" y="80"/>
                </a:cubicBezTo>
                <a:cubicBezTo>
                  <a:pt x="187" y="82"/>
                  <a:pt x="184" y="87"/>
                  <a:pt x="181" y="91"/>
                </a:cubicBezTo>
                <a:cubicBezTo>
                  <a:pt x="177" y="96"/>
                  <a:pt x="174" y="106"/>
                  <a:pt x="177" y="113"/>
                </a:cubicBezTo>
                <a:cubicBezTo>
                  <a:pt x="180" y="120"/>
                  <a:pt x="180" y="118"/>
                  <a:pt x="178" y="121"/>
                </a:cubicBezTo>
                <a:cubicBezTo>
                  <a:pt x="176" y="124"/>
                  <a:pt x="174" y="126"/>
                  <a:pt x="169" y="133"/>
                </a:cubicBezTo>
                <a:cubicBezTo>
                  <a:pt x="165" y="140"/>
                  <a:pt x="160" y="151"/>
                  <a:pt x="157" y="154"/>
                </a:cubicBezTo>
                <a:cubicBezTo>
                  <a:pt x="154" y="157"/>
                  <a:pt x="143" y="162"/>
                  <a:pt x="133" y="166"/>
                </a:cubicBezTo>
                <a:cubicBezTo>
                  <a:pt x="124" y="170"/>
                  <a:pt x="118" y="170"/>
                  <a:pt x="111" y="170"/>
                </a:cubicBezTo>
                <a:cubicBezTo>
                  <a:pt x="104" y="170"/>
                  <a:pt x="106" y="176"/>
                  <a:pt x="102" y="179"/>
                </a:cubicBezTo>
                <a:cubicBezTo>
                  <a:pt x="98" y="183"/>
                  <a:pt x="92" y="181"/>
                  <a:pt x="89" y="183"/>
                </a:cubicBezTo>
                <a:cubicBezTo>
                  <a:pt x="87" y="185"/>
                  <a:pt x="86" y="186"/>
                  <a:pt x="79" y="190"/>
                </a:cubicBezTo>
                <a:cubicBezTo>
                  <a:pt x="71" y="194"/>
                  <a:pt x="72" y="192"/>
                  <a:pt x="65" y="193"/>
                </a:cubicBezTo>
                <a:cubicBezTo>
                  <a:pt x="58" y="195"/>
                  <a:pt x="54" y="200"/>
                  <a:pt x="49" y="203"/>
                </a:cubicBezTo>
                <a:cubicBezTo>
                  <a:pt x="43" y="206"/>
                  <a:pt x="44" y="210"/>
                  <a:pt x="38" y="216"/>
                </a:cubicBezTo>
                <a:cubicBezTo>
                  <a:pt x="32" y="222"/>
                  <a:pt x="25" y="224"/>
                  <a:pt x="22" y="230"/>
                </a:cubicBezTo>
                <a:cubicBezTo>
                  <a:pt x="19" y="235"/>
                  <a:pt x="14" y="241"/>
                  <a:pt x="12" y="241"/>
                </a:cubicBezTo>
                <a:cubicBezTo>
                  <a:pt x="10" y="241"/>
                  <a:pt x="11" y="236"/>
                  <a:pt x="11" y="231"/>
                </a:cubicBezTo>
                <a:cubicBezTo>
                  <a:pt x="11" y="225"/>
                  <a:pt x="7" y="235"/>
                  <a:pt x="5" y="243"/>
                </a:cubicBezTo>
                <a:cubicBezTo>
                  <a:pt x="3" y="251"/>
                  <a:pt x="6" y="255"/>
                  <a:pt x="8" y="258"/>
                </a:cubicBezTo>
                <a:cubicBezTo>
                  <a:pt x="11" y="261"/>
                  <a:pt x="5" y="271"/>
                  <a:pt x="3" y="277"/>
                </a:cubicBezTo>
                <a:cubicBezTo>
                  <a:pt x="2" y="282"/>
                  <a:pt x="2" y="289"/>
                  <a:pt x="5" y="293"/>
                </a:cubicBezTo>
                <a:cubicBezTo>
                  <a:pt x="7" y="296"/>
                  <a:pt x="14" y="302"/>
                  <a:pt x="18" y="311"/>
                </a:cubicBezTo>
                <a:cubicBezTo>
                  <a:pt x="23" y="321"/>
                  <a:pt x="27" y="328"/>
                  <a:pt x="29" y="332"/>
                </a:cubicBezTo>
                <a:cubicBezTo>
                  <a:pt x="31" y="337"/>
                  <a:pt x="22" y="331"/>
                  <a:pt x="17" y="328"/>
                </a:cubicBezTo>
                <a:cubicBezTo>
                  <a:pt x="12" y="325"/>
                  <a:pt x="13" y="322"/>
                  <a:pt x="11" y="322"/>
                </a:cubicBezTo>
                <a:cubicBezTo>
                  <a:pt x="9" y="323"/>
                  <a:pt x="13" y="328"/>
                  <a:pt x="17" y="333"/>
                </a:cubicBezTo>
                <a:cubicBezTo>
                  <a:pt x="20" y="338"/>
                  <a:pt x="18" y="338"/>
                  <a:pt x="16" y="337"/>
                </a:cubicBezTo>
                <a:cubicBezTo>
                  <a:pt x="14" y="337"/>
                  <a:pt x="16" y="335"/>
                  <a:pt x="12" y="332"/>
                </a:cubicBezTo>
                <a:cubicBezTo>
                  <a:pt x="9" y="329"/>
                  <a:pt x="6" y="328"/>
                  <a:pt x="3" y="323"/>
                </a:cubicBezTo>
                <a:cubicBezTo>
                  <a:pt x="0" y="319"/>
                  <a:pt x="1" y="319"/>
                  <a:pt x="1" y="322"/>
                </a:cubicBezTo>
                <a:cubicBezTo>
                  <a:pt x="2" y="324"/>
                  <a:pt x="4" y="329"/>
                  <a:pt x="9" y="337"/>
                </a:cubicBezTo>
                <a:cubicBezTo>
                  <a:pt x="13" y="345"/>
                  <a:pt x="28" y="358"/>
                  <a:pt x="32" y="363"/>
                </a:cubicBezTo>
                <a:cubicBezTo>
                  <a:pt x="36" y="368"/>
                  <a:pt x="34" y="373"/>
                  <a:pt x="36" y="377"/>
                </a:cubicBezTo>
                <a:cubicBezTo>
                  <a:pt x="38" y="382"/>
                  <a:pt x="48" y="397"/>
                  <a:pt x="48" y="397"/>
                </a:cubicBezTo>
                <a:cubicBezTo>
                  <a:pt x="48" y="397"/>
                  <a:pt x="54" y="403"/>
                  <a:pt x="54" y="410"/>
                </a:cubicBezTo>
                <a:cubicBezTo>
                  <a:pt x="55" y="416"/>
                  <a:pt x="59" y="427"/>
                  <a:pt x="63" y="434"/>
                </a:cubicBezTo>
                <a:cubicBezTo>
                  <a:pt x="67" y="441"/>
                  <a:pt x="75" y="453"/>
                  <a:pt x="79" y="456"/>
                </a:cubicBezTo>
                <a:cubicBezTo>
                  <a:pt x="83" y="459"/>
                  <a:pt x="82" y="462"/>
                  <a:pt x="80" y="466"/>
                </a:cubicBezTo>
                <a:cubicBezTo>
                  <a:pt x="79" y="471"/>
                  <a:pt x="78" y="475"/>
                  <a:pt x="78" y="475"/>
                </a:cubicBezTo>
                <a:cubicBezTo>
                  <a:pt x="78" y="475"/>
                  <a:pt x="75" y="489"/>
                  <a:pt x="81" y="498"/>
                </a:cubicBezTo>
                <a:cubicBezTo>
                  <a:pt x="87" y="506"/>
                  <a:pt x="77" y="503"/>
                  <a:pt x="72" y="503"/>
                </a:cubicBezTo>
                <a:cubicBezTo>
                  <a:pt x="68" y="503"/>
                  <a:pt x="69" y="510"/>
                  <a:pt x="69" y="517"/>
                </a:cubicBezTo>
                <a:cubicBezTo>
                  <a:pt x="69" y="525"/>
                  <a:pt x="75" y="523"/>
                  <a:pt x="78" y="523"/>
                </a:cubicBezTo>
                <a:cubicBezTo>
                  <a:pt x="81" y="523"/>
                  <a:pt x="88" y="528"/>
                  <a:pt x="95" y="531"/>
                </a:cubicBezTo>
                <a:cubicBezTo>
                  <a:pt x="102" y="535"/>
                  <a:pt x="121" y="531"/>
                  <a:pt x="124" y="531"/>
                </a:cubicBezTo>
                <a:cubicBezTo>
                  <a:pt x="127" y="531"/>
                  <a:pt x="133" y="529"/>
                  <a:pt x="137" y="525"/>
                </a:cubicBezTo>
                <a:cubicBezTo>
                  <a:pt x="141" y="522"/>
                  <a:pt x="148" y="516"/>
                  <a:pt x="150" y="516"/>
                </a:cubicBezTo>
                <a:cubicBezTo>
                  <a:pt x="152" y="515"/>
                  <a:pt x="159" y="513"/>
                  <a:pt x="159" y="510"/>
                </a:cubicBezTo>
                <a:cubicBezTo>
                  <a:pt x="159" y="508"/>
                  <a:pt x="162" y="502"/>
                  <a:pt x="167" y="501"/>
                </a:cubicBezTo>
                <a:cubicBezTo>
                  <a:pt x="173" y="501"/>
                  <a:pt x="173" y="501"/>
                  <a:pt x="178" y="498"/>
                </a:cubicBezTo>
                <a:cubicBezTo>
                  <a:pt x="182" y="495"/>
                  <a:pt x="194" y="495"/>
                  <a:pt x="200" y="494"/>
                </a:cubicBezTo>
                <a:cubicBezTo>
                  <a:pt x="207" y="493"/>
                  <a:pt x="213" y="495"/>
                  <a:pt x="220" y="495"/>
                </a:cubicBezTo>
                <a:cubicBezTo>
                  <a:pt x="227" y="495"/>
                  <a:pt x="233" y="494"/>
                  <a:pt x="240" y="490"/>
                </a:cubicBezTo>
                <a:cubicBezTo>
                  <a:pt x="246" y="486"/>
                  <a:pt x="245" y="479"/>
                  <a:pt x="245" y="475"/>
                </a:cubicBezTo>
                <a:cubicBezTo>
                  <a:pt x="245" y="471"/>
                  <a:pt x="252" y="467"/>
                  <a:pt x="255" y="467"/>
                </a:cubicBezTo>
                <a:cubicBezTo>
                  <a:pt x="258" y="467"/>
                  <a:pt x="271" y="457"/>
                  <a:pt x="277" y="454"/>
                </a:cubicBezTo>
                <a:cubicBezTo>
                  <a:pt x="283" y="451"/>
                  <a:pt x="289" y="449"/>
                  <a:pt x="294" y="449"/>
                </a:cubicBezTo>
                <a:cubicBezTo>
                  <a:pt x="298" y="449"/>
                  <a:pt x="309" y="449"/>
                  <a:pt x="313" y="447"/>
                </a:cubicBezTo>
                <a:cubicBezTo>
                  <a:pt x="316" y="446"/>
                  <a:pt x="322" y="445"/>
                  <a:pt x="328" y="440"/>
                </a:cubicBezTo>
                <a:cubicBezTo>
                  <a:pt x="332" y="438"/>
                  <a:pt x="335" y="436"/>
                  <a:pt x="338" y="434"/>
                </a:cubicBezTo>
                <a:lnTo>
                  <a:pt x="335" y="295"/>
                </a:ln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/>
          </a:p>
        </p:txBody>
      </p:sp>
      <p:sp>
        <p:nvSpPr>
          <p:cNvPr id="94" name="Freeform 14"/>
          <p:cNvSpPr/>
          <p:nvPr/>
        </p:nvSpPr>
        <p:spPr bwMode="auto">
          <a:xfrm>
            <a:off x="5816778" y="1152238"/>
            <a:ext cx="1281707" cy="2248285"/>
          </a:xfrm>
          <a:custGeom>
            <a:avLst/>
            <a:gdLst>
              <a:gd name="T0" fmla="*/ 203 w 204"/>
              <a:gd name="T1" fmla="*/ 137 h 358"/>
              <a:gd name="T2" fmla="*/ 200 w 204"/>
              <a:gd name="T3" fmla="*/ 133 h 358"/>
              <a:gd name="T4" fmla="*/ 189 w 204"/>
              <a:gd name="T5" fmla="*/ 126 h 358"/>
              <a:gd name="T6" fmla="*/ 176 w 204"/>
              <a:gd name="T7" fmla="*/ 116 h 358"/>
              <a:gd name="T8" fmla="*/ 171 w 204"/>
              <a:gd name="T9" fmla="*/ 109 h 358"/>
              <a:gd name="T10" fmla="*/ 163 w 204"/>
              <a:gd name="T11" fmla="*/ 112 h 358"/>
              <a:gd name="T12" fmla="*/ 154 w 204"/>
              <a:gd name="T13" fmla="*/ 98 h 358"/>
              <a:gd name="T14" fmla="*/ 145 w 204"/>
              <a:gd name="T15" fmla="*/ 91 h 358"/>
              <a:gd name="T16" fmla="*/ 153 w 204"/>
              <a:gd name="T17" fmla="*/ 72 h 358"/>
              <a:gd name="T18" fmla="*/ 158 w 204"/>
              <a:gd name="T19" fmla="*/ 62 h 358"/>
              <a:gd name="T20" fmla="*/ 156 w 204"/>
              <a:gd name="T21" fmla="*/ 58 h 358"/>
              <a:gd name="T22" fmla="*/ 164 w 204"/>
              <a:gd name="T23" fmla="*/ 52 h 358"/>
              <a:gd name="T24" fmla="*/ 169 w 204"/>
              <a:gd name="T25" fmla="*/ 51 h 358"/>
              <a:gd name="T26" fmla="*/ 175 w 204"/>
              <a:gd name="T27" fmla="*/ 41 h 358"/>
              <a:gd name="T28" fmla="*/ 180 w 204"/>
              <a:gd name="T29" fmla="*/ 33 h 358"/>
              <a:gd name="T30" fmla="*/ 178 w 204"/>
              <a:gd name="T31" fmla="*/ 26 h 358"/>
              <a:gd name="T32" fmla="*/ 168 w 204"/>
              <a:gd name="T33" fmla="*/ 23 h 358"/>
              <a:gd name="T34" fmla="*/ 166 w 204"/>
              <a:gd name="T35" fmla="*/ 27 h 358"/>
              <a:gd name="T36" fmla="*/ 162 w 204"/>
              <a:gd name="T37" fmla="*/ 31 h 358"/>
              <a:gd name="T38" fmla="*/ 160 w 204"/>
              <a:gd name="T39" fmla="*/ 25 h 358"/>
              <a:gd name="T40" fmla="*/ 156 w 204"/>
              <a:gd name="T41" fmla="*/ 23 h 358"/>
              <a:gd name="T42" fmla="*/ 170 w 204"/>
              <a:gd name="T43" fmla="*/ 13 h 358"/>
              <a:gd name="T44" fmla="*/ 176 w 204"/>
              <a:gd name="T45" fmla="*/ 3 h 358"/>
              <a:gd name="T46" fmla="*/ 162 w 204"/>
              <a:gd name="T47" fmla="*/ 14 h 358"/>
              <a:gd name="T48" fmla="*/ 146 w 204"/>
              <a:gd name="T49" fmla="*/ 25 h 358"/>
              <a:gd name="T50" fmla="*/ 136 w 204"/>
              <a:gd name="T51" fmla="*/ 20 h 358"/>
              <a:gd name="T52" fmla="*/ 122 w 204"/>
              <a:gd name="T53" fmla="*/ 25 h 358"/>
              <a:gd name="T54" fmla="*/ 105 w 204"/>
              <a:gd name="T55" fmla="*/ 14 h 358"/>
              <a:gd name="T56" fmla="*/ 96 w 204"/>
              <a:gd name="T57" fmla="*/ 15 h 358"/>
              <a:gd name="T58" fmla="*/ 83 w 204"/>
              <a:gd name="T59" fmla="*/ 8 h 358"/>
              <a:gd name="T60" fmla="*/ 75 w 204"/>
              <a:gd name="T61" fmla="*/ 1 h 358"/>
              <a:gd name="T62" fmla="*/ 66 w 204"/>
              <a:gd name="T63" fmla="*/ 3 h 358"/>
              <a:gd name="T64" fmla="*/ 67 w 204"/>
              <a:gd name="T65" fmla="*/ 8 h 358"/>
              <a:gd name="T66" fmla="*/ 79 w 204"/>
              <a:gd name="T67" fmla="*/ 12 h 358"/>
              <a:gd name="T68" fmla="*/ 73 w 204"/>
              <a:gd name="T69" fmla="*/ 25 h 358"/>
              <a:gd name="T70" fmla="*/ 60 w 204"/>
              <a:gd name="T71" fmla="*/ 27 h 358"/>
              <a:gd name="T72" fmla="*/ 54 w 204"/>
              <a:gd name="T73" fmla="*/ 25 h 358"/>
              <a:gd name="T74" fmla="*/ 44 w 204"/>
              <a:gd name="T75" fmla="*/ 26 h 358"/>
              <a:gd name="T76" fmla="*/ 38 w 204"/>
              <a:gd name="T77" fmla="*/ 31 h 358"/>
              <a:gd name="T78" fmla="*/ 29 w 204"/>
              <a:gd name="T79" fmla="*/ 37 h 358"/>
              <a:gd name="T80" fmla="*/ 22 w 204"/>
              <a:gd name="T81" fmla="*/ 45 h 358"/>
              <a:gd name="T82" fmla="*/ 22 w 204"/>
              <a:gd name="T83" fmla="*/ 50 h 358"/>
              <a:gd name="T84" fmla="*/ 22 w 204"/>
              <a:gd name="T85" fmla="*/ 58 h 358"/>
              <a:gd name="T86" fmla="*/ 16 w 204"/>
              <a:gd name="T87" fmla="*/ 61 h 358"/>
              <a:gd name="T88" fmla="*/ 13 w 204"/>
              <a:gd name="T89" fmla="*/ 68 h 358"/>
              <a:gd name="T90" fmla="*/ 5 w 204"/>
              <a:gd name="T91" fmla="*/ 77 h 358"/>
              <a:gd name="T92" fmla="*/ 9 w 204"/>
              <a:gd name="T93" fmla="*/ 92 h 358"/>
              <a:gd name="T94" fmla="*/ 0 w 204"/>
              <a:gd name="T95" fmla="*/ 97 h 358"/>
              <a:gd name="T96" fmla="*/ 8 w 204"/>
              <a:gd name="T97" fmla="*/ 358 h 358"/>
              <a:gd name="T98" fmla="*/ 197 w 204"/>
              <a:gd name="T99" fmla="*/ 358 h 358"/>
              <a:gd name="T100" fmla="*/ 203 w 204"/>
              <a:gd name="T101" fmla="*/ 137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4" h="358">
                <a:moveTo>
                  <a:pt x="203" y="137"/>
                </a:moveTo>
                <a:cubicBezTo>
                  <a:pt x="203" y="137"/>
                  <a:pt x="204" y="135"/>
                  <a:pt x="200" y="133"/>
                </a:cubicBezTo>
                <a:cubicBezTo>
                  <a:pt x="197" y="130"/>
                  <a:pt x="194" y="130"/>
                  <a:pt x="189" y="126"/>
                </a:cubicBezTo>
                <a:cubicBezTo>
                  <a:pt x="183" y="122"/>
                  <a:pt x="178" y="118"/>
                  <a:pt x="176" y="116"/>
                </a:cubicBezTo>
                <a:cubicBezTo>
                  <a:pt x="174" y="115"/>
                  <a:pt x="175" y="107"/>
                  <a:pt x="171" y="109"/>
                </a:cubicBezTo>
                <a:cubicBezTo>
                  <a:pt x="166" y="111"/>
                  <a:pt x="168" y="115"/>
                  <a:pt x="163" y="112"/>
                </a:cubicBezTo>
                <a:cubicBezTo>
                  <a:pt x="158" y="109"/>
                  <a:pt x="157" y="101"/>
                  <a:pt x="154" y="98"/>
                </a:cubicBezTo>
                <a:cubicBezTo>
                  <a:pt x="151" y="95"/>
                  <a:pt x="139" y="98"/>
                  <a:pt x="145" y="91"/>
                </a:cubicBezTo>
                <a:cubicBezTo>
                  <a:pt x="152" y="83"/>
                  <a:pt x="152" y="78"/>
                  <a:pt x="153" y="72"/>
                </a:cubicBezTo>
                <a:cubicBezTo>
                  <a:pt x="153" y="66"/>
                  <a:pt x="158" y="62"/>
                  <a:pt x="158" y="62"/>
                </a:cubicBezTo>
                <a:cubicBezTo>
                  <a:pt x="158" y="62"/>
                  <a:pt x="151" y="63"/>
                  <a:pt x="156" y="58"/>
                </a:cubicBezTo>
                <a:cubicBezTo>
                  <a:pt x="162" y="53"/>
                  <a:pt x="163" y="52"/>
                  <a:pt x="164" y="52"/>
                </a:cubicBezTo>
                <a:cubicBezTo>
                  <a:pt x="166" y="52"/>
                  <a:pt x="165" y="58"/>
                  <a:pt x="169" y="51"/>
                </a:cubicBezTo>
                <a:cubicBezTo>
                  <a:pt x="173" y="45"/>
                  <a:pt x="171" y="46"/>
                  <a:pt x="175" y="41"/>
                </a:cubicBezTo>
                <a:cubicBezTo>
                  <a:pt x="178" y="36"/>
                  <a:pt x="179" y="36"/>
                  <a:pt x="180" y="33"/>
                </a:cubicBezTo>
                <a:cubicBezTo>
                  <a:pt x="180" y="30"/>
                  <a:pt x="183" y="26"/>
                  <a:pt x="178" y="26"/>
                </a:cubicBezTo>
                <a:cubicBezTo>
                  <a:pt x="173" y="26"/>
                  <a:pt x="170" y="24"/>
                  <a:pt x="168" y="23"/>
                </a:cubicBezTo>
                <a:cubicBezTo>
                  <a:pt x="166" y="23"/>
                  <a:pt x="166" y="24"/>
                  <a:pt x="166" y="27"/>
                </a:cubicBezTo>
                <a:cubicBezTo>
                  <a:pt x="166" y="30"/>
                  <a:pt x="163" y="32"/>
                  <a:pt x="162" y="31"/>
                </a:cubicBezTo>
                <a:cubicBezTo>
                  <a:pt x="161" y="29"/>
                  <a:pt x="160" y="25"/>
                  <a:pt x="160" y="25"/>
                </a:cubicBezTo>
                <a:cubicBezTo>
                  <a:pt x="160" y="25"/>
                  <a:pt x="151" y="27"/>
                  <a:pt x="156" y="23"/>
                </a:cubicBezTo>
                <a:cubicBezTo>
                  <a:pt x="161" y="20"/>
                  <a:pt x="167" y="16"/>
                  <a:pt x="170" y="13"/>
                </a:cubicBezTo>
                <a:cubicBezTo>
                  <a:pt x="173" y="11"/>
                  <a:pt x="181" y="0"/>
                  <a:pt x="176" y="3"/>
                </a:cubicBezTo>
                <a:cubicBezTo>
                  <a:pt x="171" y="7"/>
                  <a:pt x="165" y="12"/>
                  <a:pt x="162" y="14"/>
                </a:cubicBezTo>
                <a:cubicBezTo>
                  <a:pt x="160" y="16"/>
                  <a:pt x="150" y="25"/>
                  <a:pt x="146" y="25"/>
                </a:cubicBezTo>
                <a:cubicBezTo>
                  <a:pt x="142" y="25"/>
                  <a:pt x="138" y="20"/>
                  <a:pt x="136" y="20"/>
                </a:cubicBezTo>
                <a:cubicBezTo>
                  <a:pt x="133" y="20"/>
                  <a:pt x="130" y="30"/>
                  <a:pt x="122" y="25"/>
                </a:cubicBezTo>
                <a:cubicBezTo>
                  <a:pt x="115" y="21"/>
                  <a:pt x="110" y="13"/>
                  <a:pt x="105" y="14"/>
                </a:cubicBezTo>
                <a:cubicBezTo>
                  <a:pt x="99" y="16"/>
                  <a:pt x="100" y="18"/>
                  <a:pt x="96" y="15"/>
                </a:cubicBezTo>
                <a:cubicBezTo>
                  <a:pt x="91" y="11"/>
                  <a:pt x="85" y="9"/>
                  <a:pt x="83" y="8"/>
                </a:cubicBezTo>
                <a:cubicBezTo>
                  <a:pt x="80" y="8"/>
                  <a:pt x="80" y="1"/>
                  <a:pt x="75" y="1"/>
                </a:cubicBezTo>
                <a:cubicBezTo>
                  <a:pt x="70" y="2"/>
                  <a:pt x="67" y="1"/>
                  <a:pt x="66" y="3"/>
                </a:cubicBezTo>
                <a:cubicBezTo>
                  <a:pt x="65" y="4"/>
                  <a:pt x="62" y="8"/>
                  <a:pt x="67" y="8"/>
                </a:cubicBezTo>
                <a:cubicBezTo>
                  <a:pt x="72" y="8"/>
                  <a:pt x="77" y="5"/>
                  <a:pt x="79" y="12"/>
                </a:cubicBezTo>
                <a:cubicBezTo>
                  <a:pt x="81" y="18"/>
                  <a:pt x="82" y="23"/>
                  <a:pt x="73" y="25"/>
                </a:cubicBezTo>
                <a:cubicBezTo>
                  <a:pt x="65" y="26"/>
                  <a:pt x="62" y="27"/>
                  <a:pt x="60" y="27"/>
                </a:cubicBezTo>
                <a:cubicBezTo>
                  <a:pt x="58" y="28"/>
                  <a:pt x="57" y="26"/>
                  <a:pt x="54" y="25"/>
                </a:cubicBezTo>
                <a:cubicBezTo>
                  <a:pt x="51" y="24"/>
                  <a:pt x="47" y="26"/>
                  <a:pt x="44" y="26"/>
                </a:cubicBezTo>
                <a:cubicBezTo>
                  <a:pt x="41" y="26"/>
                  <a:pt x="40" y="27"/>
                  <a:pt x="38" y="31"/>
                </a:cubicBezTo>
                <a:cubicBezTo>
                  <a:pt x="35" y="36"/>
                  <a:pt x="32" y="31"/>
                  <a:pt x="29" y="37"/>
                </a:cubicBezTo>
                <a:cubicBezTo>
                  <a:pt x="25" y="43"/>
                  <a:pt x="23" y="44"/>
                  <a:pt x="22" y="45"/>
                </a:cubicBezTo>
                <a:cubicBezTo>
                  <a:pt x="20" y="46"/>
                  <a:pt x="20" y="49"/>
                  <a:pt x="22" y="50"/>
                </a:cubicBezTo>
                <a:cubicBezTo>
                  <a:pt x="24" y="51"/>
                  <a:pt x="26" y="57"/>
                  <a:pt x="22" y="58"/>
                </a:cubicBezTo>
                <a:cubicBezTo>
                  <a:pt x="19" y="59"/>
                  <a:pt x="16" y="59"/>
                  <a:pt x="16" y="61"/>
                </a:cubicBezTo>
                <a:cubicBezTo>
                  <a:pt x="16" y="64"/>
                  <a:pt x="17" y="64"/>
                  <a:pt x="13" y="68"/>
                </a:cubicBezTo>
                <a:cubicBezTo>
                  <a:pt x="10" y="71"/>
                  <a:pt x="3" y="71"/>
                  <a:pt x="5" y="77"/>
                </a:cubicBezTo>
                <a:cubicBezTo>
                  <a:pt x="6" y="84"/>
                  <a:pt x="9" y="88"/>
                  <a:pt x="9" y="92"/>
                </a:cubicBezTo>
                <a:cubicBezTo>
                  <a:pt x="8" y="97"/>
                  <a:pt x="8" y="99"/>
                  <a:pt x="0" y="97"/>
                </a:cubicBezTo>
                <a:cubicBezTo>
                  <a:pt x="8" y="358"/>
                  <a:pt x="8" y="358"/>
                  <a:pt x="8" y="358"/>
                </a:cubicBezTo>
                <a:cubicBezTo>
                  <a:pt x="197" y="358"/>
                  <a:pt x="197" y="358"/>
                  <a:pt x="197" y="358"/>
                </a:cubicBezTo>
                <a:lnTo>
                  <a:pt x="203" y="137"/>
                </a:ln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/>
          </a:p>
        </p:txBody>
      </p:sp>
      <p:sp>
        <p:nvSpPr>
          <p:cNvPr id="95" name="Freeform 15"/>
          <p:cNvSpPr/>
          <p:nvPr/>
        </p:nvSpPr>
        <p:spPr bwMode="auto">
          <a:xfrm>
            <a:off x="5867091" y="3424357"/>
            <a:ext cx="1538579" cy="1877543"/>
          </a:xfrm>
          <a:custGeom>
            <a:avLst/>
            <a:gdLst>
              <a:gd name="T0" fmla="*/ 241 w 245"/>
              <a:gd name="T1" fmla="*/ 75 h 299"/>
              <a:gd name="T2" fmla="*/ 245 w 245"/>
              <a:gd name="T3" fmla="*/ 5 h 299"/>
              <a:gd name="T4" fmla="*/ 189 w 245"/>
              <a:gd name="T5" fmla="*/ 0 h 299"/>
              <a:gd name="T6" fmla="*/ 189 w 245"/>
              <a:gd name="T7" fmla="*/ 0 h 299"/>
              <a:gd name="T8" fmla="*/ 0 w 245"/>
              <a:gd name="T9" fmla="*/ 0 h 299"/>
              <a:gd name="T10" fmla="*/ 3 w 245"/>
              <a:gd name="T11" fmla="*/ 133 h 299"/>
              <a:gd name="T12" fmla="*/ 29 w 245"/>
              <a:gd name="T13" fmla="*/ 132 h 299"/>
              <a:gd name="T14" fmla="*/ 40 w 245"/>
              <a:gd name="T15" fmla="*/ 129 h 299"/>
              <a:gd name="T16" fmla="*/ 61 w 245"/>
              <a:gd name="T17" fmla="*/ 136 h 299"/>
              <a:gd name="T18" fmla="*/ 70 w 245"/>
              <a:gd name="T19" fmla="*/ 140 h 299"/>
              <a:gd name="T20" fmla="*/ 89 w 245"/>
              <a:gd name="T21" fmla="*/ 146 h 299"/>
              <a:gd name="T22" fmla="*/ 102 w 245"/>
              <a:gd name="T23" fmla="*/ 153 h 299"/>
              <a:gd name="T24" fmla="*/ 100 w 245"/>
              <a:gd name="T25" fmla="*/ 162 h 299"/>
              <a:gd name="T26" fmla="*/ 112 w 245"/>
              <a:gd name="T27" fmla="*/ 172 h 299"/>
              <a:gd name="T28" fmla="*/ 122 w 245"/>
              <a:gd name="T29" fmla="*/ 188 h 299"/>
              <a:gd name="T30" fmla="*/ 129 w 245"/>
              <a:gd name="T31" fmla="*/ 208 h 299"/>
              <a:gd name="T32" fmla="*/ 136 w 245"/>
              <a:gd name="T33" fmla="*/ 213 h 299"/>
              <a:gd name="T34" fmla="*/ 139 w 245"/>
              <a:gd name="T35" fmla="*/ 202 h 299"/>
              <a:gd name="T36" fmla="*/ 151 w 245"/>
              <a:gd name="T37" fmla="*/ 187 h 299"/>
              <a:gd name="T38" fmla="*/ 165 w 245"/>
              <a:gd name="T39" fmla="*/ 173 h 299"/>
              <a:gd name="T40" fmla="*/ 175 w 245"/>
              <a:gd name="T41" fmla="*/ 158 h 299"/>
              <a:gd name="T42" fmla="*/ 176 w 245"/>
              <a:gd name="T43" fmla="*/ 169 h 299"/>
              <a:gd name="T44" fmla="*/ 176 w 245"/>
              <a:gd name="T45" fmla="*/ 178 h 299"/>
              <a:gd name="T46" fmla="*/ 170 w 245"/>
              <a:gd name="T47" fmla="*/ 198 h 299"/>
              <a:gd name="T48" fmla="*/ 163 w 245"/>
              <a:gd name="T49" fmla="*/ 210 h 299"/>
              <a:gd name="T50" fmla="*/ 152 w 245"/>
              <a:gd name="T51" fmla="*/ 218 h 299"/>
              <a:gd name="T52" fmla="*/ 168 w 245"/>
              <a:gd name="T53" fmla="*/ 220 h 299"/>
              <a:gd name="T54" fmla="*/ 174 w 245"/>
              <a:gd name="T55" fmla="*/ 199 h 299"/>
              <a:gd name="T56" fmla="*/ 179 w 245"/>
              <a:gd name="T57" fmla="*/ 203 h 299"/>
              <a:gd name="T58" fmla="*/ 188 w 245"/>
              <a:gd name="T59" fmla="*/ 215 h 299"/>
              <a:gd name="T60" fmla="*/ 183 w 245"/>
              <a:gd name="T61" fmla="*/ 230 h 299"/>
              <a:gd name="T62" fmla="*/ 197 w 245"/>
              <a:gd name="T63" fmla="*/ 225 h 299"/>
              <a:gd name="T64" fmla="*/ 196 w 245"/>
              <a:gd name="T65" fmla="*/ 234 h 299"/>
              <a:gd name="T66" fmla="*/ 207 w 245"/>
              <a:gd name="T67" fmla="*/ 256 h 299"/>
              <a:gd name="T68" fmla="*/ 208 w 245"/>
              <a:gd name="T69" fmla="*/ 275 h 299"/>
              <a:gd name="T70" fmla="*/ 223 w 245"/>
              <a:gd name="T71" fmla="*/ 291 h 299"/>
              <a:gd name="T72" fmla="*/ 234 w 245"/>
              <a:gd name="T73" fmla="*/ 292 h 299"/>
              <a:gd name="T74" fmla="*/ 245 w 245"/>
              <a:gd name="T75" fmla="*/ 76 h 299"/>
              <a:gd name="T76" fmla="*/ 241 w 245"/>
              <a:gd name="T77" fmla="*/ 75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5" h="299">
                <a:moveTo>
                  <a:pt x="241" y="75"/>
                </a:moveTo>
                <a:cubicBezTo>
                  <a:pt x="245" y="5"/>
                  <a:pt x="245" y="5"/>
                  <a:pt x="245" y="5"/>
                </a:cubicBezTo>
                <a:cubicBezTo>
                  <a:pt x="189" y="0"/>
                  <a:pt x="189" y="0"/>
                  <a:pt x="189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33"/>
                  <a:pt x="3" y="133"/>
                  <a:pt x="3" y="133"/>
                </a:cubicBezTo>
                <a:cubicBezTo>
                  <a:pt x="3" y="133"/>
                  <a:pt x="22" y="134"/>
                  <a:pt x="29" y="132"/>
                </a:cubicBezTo>
                <a:cubicBezTo>
                  <a:pt x="36" y="131"/>
                  <a:pt x="36" y="132"/>
                  <a:pt x="40" y="129"/>
                </a:cubicBezTo>
                <a:cubicBezTo>
                  <a:pt x="44" y="126"/>
                  <a:pt x="52" y="132"/>
                  <a:pt x="61" y="136"/>
                </a:cubicBezTo>
                <a:cubicBezTo>
                  <a:pt x="69" y="139"/>
                  <a:pt x="67" y="141"/>
                  <a:pt x="70" y="140"/>
                </a:cubicBezTo>
                <a:cubicBezTo>
                  <a:pt x="73" y="140"/>
                  <a:pt x="87" y="146"/>
                  <a:pt x="89" y="146"/>
                </a:cubicBezTo>
                <a:cubicBezTo>
                  <a:pt x="92" y="146"/>
                  <a:pt x="100" y="151"/>
                  <a:pt x="102" y="153"/>
                </a:cubicBezTo>
                <a:cubicBezTo>
                  <a:pt x="103" y="155"/>
                  <a:pt x="99" y="158"/>
                  <a:pt x="100" y="162"/>
                </a:cubicBezTo>
                <a:cubicBezTo>
                  <a:pt x="102" y="166"/>
                  <a:pt x="108" y="170"/>
                  <a:pt x="112" y="172"/>
                </a:cubicBezTo>
                <a:cubicBezTo>
                  <a:pt x="115" y="175"/>
                  <a:pt x="118" y="185"/>
                  <a:pt x="122" y="188"/>
                </a:cubicBezTo>
                <a:cubicBezTo>
                  <a:pt x="125" y="192"/>
                  <a:pt x="127" y="201"/>
                  <a:pt x="129" y="208"/>
                </a:cubicBezTo>
                <a:cubicBezTo>
                  <a:pt x="131" y="214"/>
                  <a:pt x="136" y="213"/>
                  <a:pt x="136" y="213"/>
                </a:cubicBezTo>
                <a:cubicBezTo>
                  <a:pt x="136" y="213"/>
                  <a:pt x="135" y="207"/>
                  <a:pt x="139" y="202"/>
                </a:cubicBezTo>
                <a:cubicBezTo>
                  <a:pt x="142" y="197"/>
                  <a:pt x="145" y="194"/>
                  <a:pt x="151" y="187"/>
                </a:cubicBezTo>
                <a:cubicBezTo>
                  <a:pt x="156" y="180"/>
                  <a:pt x="161" y="179"/>
                  <a:pt x="165" y="173"/>
                </a:cubicBezTo>
                <a:cubicBezTo>
                  <a:pt x="170" y="167"/>
                  <a:pt x="173" y="164"/>
                  <a:pt x="175" y="158"/>
                </a:cubicBezTo>
                <a:cubicBezTo>
                  <a:pt x="176" y="152"/>
                  <a:pt x="177" y="167"/>
                  <a:pt x="176" y="169"/>
                </a:cubicBezTo>
                <a:cubicBezTo>
                  <a:pt x="175" y="172"/>
                  <a:pt x="178" y="175"/>
                  <a:pt x="176" y="178"/>
                </a:cubicBezTo>
                <a:cubicBezTo>
                  <a:pt x="175" y="181"/>
                  <a:pt x="174" y="186"/>
                  <a:pt x="170" y="198"/>
                </a:cubicBezTo>
                <a:cubicBezTo>
                  <a:pt x="166" y="209"/>
                  <a:pt x="164" y="208"/>
                  <a:pt x="163" y="210"/>
                </a:cubicBezTo>
                <a:cubicBezTo>
                  <a:pt x="162" y="213"/>
                  <a:pt x="157" y="212"/>
                  <a:pt x="152" y="218"/>
                </a:cubicBezTo>
                <a:cubicBezTo>
                  <a:pt x="148" y="224"/>
                  <a:pt x="161" y="220"/>
                  <a:pt x="168" y="220"/>
                </a:cubicBezTo>
                <a:cubicBezTo>
                  <a:pt x="174" y="220"/>
                  <a:pt x="174" y="208"/>
                  <a:pt x="174" y="199"/>
                </a:cubicBezTo>
                <a:cubicBezTo>
                  <a:pt x="174" y="189"/>
                  <a:pt x="177" y="199"/>
                  <a:pt x="179" y="203"/>
                </a:cubicBezTo>
                <a:cubicBezTo>
                  <a:pt x="182" y="207"/>
                  <a:pt x="188" y="211"/>
                  <a:pt x="188" y="215"/>
                </a:cubicBezTo>
                <a:cubicBezTo>
                  <a:pt x="188" y="219"/>
                  <a:pt x="181" y="229"/>
                  <a:pt x="183" y="230"/>
                </a:cubicBezTo>
                <a:cubicBezTo>
                  <a:pt x="186" y="231"/>
                  <a:pt x="190" y="228"/>
                  <a:pt x="197" y="225"/>
                </a:cubicBezTo>
                <a:cubicBezTo>
                  <a:pt x="203" y="221"/>
                  <a:pt x="195" y="230"/>
                  <a:pt x="196" y="234"/>
                </a:cubicBezTo>
                <a:cubicBezTo>
                  <a:pt x="196" y="238"/>
                  <a:pt x="207" y="251"/>
                  <a:pt x="207" y="256"/>
                </a:cubicBezTo>
                <a:cubicBezTo>
                  <a:pt x="207" y="260"/>
                  <a:pt x="206" y="269"/>
                  <a:pt x="208" y="275"/>
                </a:cubicBezTo>
                <a:cubicBezTo>
                  <a:pt x="209" y="282"/>
                  <a:pt x="215" y="283"/>
                  <a:pt x="223" y="291"/>
                </a:cubicBezTo>
                <a:cubicBezTo>
                  <a:pt x="231" y="299"/>
                  <a:pt x="234" y="292"/>
                  <a:pt x="234" y="292"/>
                </a:cubicBezTo>
                <a:cubicBezTo>
                  <a:pt x="245" y="76"/>
                  <a:pt x="245" y="76"/>
                  <a:pt x="245" y="76"/>
                </a:cubicBezTo>
                <a:lnTo>
                  <a:pt x="241" y="75"/>
                </a:ln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/>
          </a:p>
        </p:txBody>
      </p:sp>
      <p:sp>
        <p:nvSpPr>
          <p:cNvPr id="96" name="Freeform 16"/>
          <p:cNvSpPr/>
          <p:nvPr/>
        </p:nvSpPr>
        <p:spPr bwMode="auto">
          <a:xfrm>
            <a:off x="7077300" y="1115163"/>
            <a:ext cx="1978173" cy="2931510"/>
          </a:xfrm>
          <a:custGeom>
            <a:avLst/>
            <a:gdLst>
              <a:gd name="T0" fmla="*/ 304 w 315"/>
              <a:gd name="T1" fmla="*/ 379 h 467"/>
              <a:gd name="T2" fmla="*/ 279 w 315"/>
              <a:gd name="T3" fmla="*/ 345 h 467"/>
              <a:gd name="T4" fmla="*/ 272 w 315"/>
              <a:gd name="T5" fmla="*/ 323 h 467"/>
              <a:gd name="T6" fmla="*/ 262 w 315"/>
              <a:gd name="T7" fmla="*/ 306 h 467"/>
              <a:gd name="T8" fmla="*/ 247 w 315"/>
              <a:gd name="T9" fmla="*/ 295 h 467"/>
              <a:gd name="T10" fmla="*/ 234 w 315"/>
              <a:gd name="T11" fmla="*/ 257 h 467"/>
              <a:gd name="T12" fmla="*/ 226 w 315"/>
              <a:gd name="T13" fmla="*/ 244 h 467"/>
              <a:gd name="T14" fmla="*/ 212 w 315"/>
              <a:gd name="T15" fmla="*/ 234 h 467"/>
              <a:gd name="T16" fmla="*/ 188 w 315"/>
              <a:gd name="T17" fmla="*/ 215 h 467"/>
              <a:gd name="T18" fmla="*/ 179 w 315"/>
              <a:gd name="T19" fmla="*/ 190 h 467"/>
              <a:gd name="T20" fmla="*/ 183 w 315"/>
              <a:gd name="T21" fmla="*/ 163 h 467"/>
              <a:gd name="T22" fmla="*/ 172 w 315"/>
              <a:gd name="T23" fmla="*/ 143 h 467"/>
              <a:gd name="T24" fmla="*/ 170 w 315"/>
              <a:gd name="T25" fmla="*/ 112 h 467"/>
              <a:gd name="T26" fmla="*/ 151 w 315"/>
              <a:gd name="T27" fmla="*/ 97 h 467"/>
              <a:gd name="T28" fmla="*/ 135 w 315"/>
              <a:gd name="T29" fmla="*/ 80 h 467"/>
              <a:gd name="T30" fmla="*/ 124 w 315"/>
              <a:gd name="T31" fmla="*/ 48 h 467"/>
              <a:gd name="T32" fmla="*/ 123 w 315"/>
              <a:gd name="T33" fmla="*/ 31 h 467"/>
              <a:gd name="T34" fmla="*/ 111 w 315"/>
              <a:gd name="T35" fmla="*/ 6 h 467"/>
              <a:gd name="T36" fmla="*/ 93 w 315"/>
              <a:gd name="T37" fmla="*/ 44 h 467"/>
              <a:gd name="T38" fmla="*/ 91 w 315"/>
              <a:gd name="T39" fmla="*/ 64 h 467"/>
              <a:gd name="T40" fmla="*/ 84 w 315"/>
              <a:gd name="T41" fmla="*/ 91 h 467"/>
              <a:gd name="T42" fmla="*/ 84 w 315"/>
              <a:gd name="T43" fmla="*/ 121 h 467"/>
              <a:gd name="T44" fmla="*/ 67 w 315"/>
              <a:gd name="T45" fmla="*/ 157 h 467"/>
              <a:gd name="T46" fmla="*/ 32 w 315"/>
              <a:gd name="T47" fmla="*/ 164 h 467"/>
              <a:gd name="T48" fmla="*/ 14 w 315"/>
              <a:gd name="T49" fmla="*/ 148 h 467"/>
              <a:gd name="T50" fmla="*/ 0 w 315"/>
              <a:gd name="T51" fmla="*/ 364 h 467"/>
              <a:gd name="T52" fmla="*/ 52 w 315"/>
              <a:gd name="T53" fmla="*/ 440 h 467"/>
              <a:gd name="T54" fmla="*/ 214 w 315"/>
              <a:gd name="T55" fmla="*/ 451 h 467"/>
              <a:gd name="T56" fmla="*/ 226 w 315"/>
              <a:gd name="T57" fmla="*/ 452 h 467"/>
              <a:gd name="T58" fmla="*/ 242 w 315"/>
              <a:gd name="T59" fmla="*/ 452 h 467"/>
              <a:gd name="T60" fmla="*/ 257 w 315"/>
              <a:gd name="T61" fmla="*/ 459 h 467"/>
              <a:gd name="T62" fmla="*/ 264 w 315"/>
              <a:gd name="T63" fmla="*/ 461 h 467"/>
              <a:gd name="T64" fmla="*/ 280 w 315"/>
              <a:gd name="T65" fmla="*/ 454 h 467"/>
              <a:gd name="T66" fmla="*/ 305 w 315"/>
              <a:gd name="T67" fmla="*/ 449 h 467"/>
              <a:gd name="T68" fmla="*/ 307 w 315"/>
              <a:gd name="T69" fmla="*/ 429 h 467"/>
              <a:gd name="T70" fmla="*/ 312 w 315"/>
              <a:gd name="T71" fmla="*/ 395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5" h="467">
                <a:moveTo>
                  <a:pt x="312" y="395"/>
                </a:moveTo>
                <a:cubicBezTo>
                  <a:pt x="315" y="392"/>
                  <a:pt x="308" y="391"/>
                  <a:pt x="304" y="379"/>
                </a:cubicBezTo>
                <a:cubicBezTo>
                  <a:pt x="300" y="368"/>
                  <a:pt x="296" y="366"/>
                  <a:pt x="286" y="352"/>
                </a:cubicBezTo>
                <a:cubicBezTo>
                  <a:pt x="277" y="337"/>
                  <a:pt x="284" y="349"/>
                  <a:pt x="279" y="345"/>
                </a:cubicBezTo>
                <a:cubicBezTo>
                  <a:pt x="273" y="341"/>
                  <a:pt x="280" y="340"/>
                  <a:pt x="277" y="334"/>
                </a:cubicBezTo>
                <a:cubicBezTo>
                  <a:pt x="275" y="328"/>
                  <a:pt x="270" y="332"/>
                  <a:pt x="272" y="323"/>
                </a:cubicBezTo>
                <a:cubicBezTo>
                  <a:pt x="273" y="314"/>
                  <a:pt x="271" y="309"/>
                  <a:pt x="268" y="306"/>
                </a:cubicBezTo>
                <a:cubicBezTo>
                  <a:pt x="265" y="302"/>
                  <a:pt x="266" y="309"/>
                  <a:pt x="262" y="306"/>
                </a:cubicBezTo>
                <a:cubicBezTo>
                  <a:pt x="258" y="304"/>
                  <a:pt x="255" y="298"/>
                  <a:pt x="255" y="302"/>
                </a:cubicBezTo>
                <a:cubicBezTo>
                  <a:pt x="255" y="306"/>
                  <a:pt x="251" y="301"/>
                  <a:pt x="247" y="295"/>
                </a:cubicBezTo>
                <a:cubicBezTo>
                  <a:pt x="242" y="290"/>
                  <a:pt x="247" y="276"/>
                  <a:pt x="241" y="269"/>
                </a:cubicBezTo>
                <a:cubicBezTo>
                  <a:pt x="236" y="263"/>
                  <a:pt x="236" y="265"/>
                  <a:pt x="234" y="257"/>
                </a:cubicBezTo>
                <a:cubicBezTo>
                  <a:pt x="232" y="248"/>
                  <a:pt x="234" y="253"/>
                  <a:pt x="229" y="251"/>
                </a:cubicBezTo>
                <a:cubicBezTo>
                  <a:pt x="223" y="250"/>
                  <a:pt x="227" y="249"/>
                  <a:pt x="226" y="244"/>
                </a:cubicBezTo>
                <a:cubicBezTo>
                  <a:pt x="226" y="238"/>
                  <a:pt x="221" y="240"/>
                  <a:pt x="218" y="240"/>
                </a:cubicBezTo>
                <a:cubicBezTo>
                  <a:pt x="214" y="239"/>
                  <a:pt x="216" y="234"/>
                  <a:pt x="212" y="234"/>
                </a:cubicBezTo>
                <a:cubicBezTo>
                  <a:pt x="208" y="235"/>
                  <a:pt x="205" y="228"/>
                  <a:pt x="202" y="223"/>
                </a:cubicBezTo>
                <a:cubicBezTo>
                  <a:pt x="200" y="219"/>
                  <a:pt x="195" y="222"/>
                  <a:pt x="188" y="215"/>
                </a:cubicBezTo>
                <a:cubicBezTo>
                  <a:pt x="181" y="208"/>
                  <a:pt x="188" y="207"/>
                  <a:pt x="188" y="199"/>
                </a:cubicBezTo>
                <a:cubicBezTo>
                  <a:pt x="188" y="191"/>
                  <a:pt x="184" y="195"/>
                  <a:pt x="179" y="190"/>
                </a:cubicBezTo>
                <a:cubicBezTo>
                  <a:pt x="173" y="184"/>
                  <a:pt x="183" y="184"/>
                  <a:pt x="183" y="178"/>
                </a:cubicBezTo>
                <a:cubicBezTo>
                  <a:pt x="183" y="173"/>
                  <a:pt x="183" y="169"/>
                  <a:pt x="183" y="163"/>
                </a:cubicBezTo>
                <a:cubicBezTo>
                  <a:pt x="183" y="158"/>
                  <a:pt x="177" y="163"/>
                  <a:pt x="177" y="161"/>
                </a:cubicBezTo>
                <a:cubicBezTo>
                  <a:pt x="176" y="159"/>
                  <a:pt x="172" y="148"/>
                  <a:pt x="172" y="143"/>
                </a:cubicBezTo>
                <a:cubicBezTo>
                  <a:pt x="172" y="138"/>
                  <a:pt x="172" y="138"/>
                  <a:pt x="171" y="133"/>
                </a:cubicBezTo>
                <a:cubicBezTo>
                  <a:pt x="170" y="127"/>
                  <a:pt x="168" y="120"/>
                  <a:pt x="170" y="112"/>
                </a:cubicBezTo>
                <a:cubicBezTo>
                  <a:pt x="173" y="104"/>
                  <a:pt x="166" y="109"/>
                  <a:pt x="164" y="108"/>
                </a:cubicBezTo>
                <a:cubicBezTo>
                  <a:pt x="162" y="107"/>
                  <a:pt x="157" y="100"/>
                  <a:pt x="151" y="97"/>
                </a:cubicBezTo>
                <a:cubicBezTo>
                  <a:pt x="145" y="95"/>
                  <a:pt x="143" y="98"/>
                  <a:pt x="138" y="100"/>
                </a:cubicBezTo>
                <a:cubicBezTo>
                  <a:pt x="133" y="102"/>
                  <a:pt x="135" y="88"/>
                  <a:pt x="135" y="80"/>
                </a:cubicBezTo>
                <a:cubicBezTo>
                  <a:pt x="135" y="73"/>
                  <a:pt x="132" y="69"/>
                  <a:pt x="132" y="61"/>
                </a:cubicBezTo>
                <a:cubicBezTo>
                  <a:pt x="132" y="54"/>
                  <a:pt x="129" y="54"/>
                  <a:pt x="124" y="48"/>
                </a:cubicBezTo>
                <a:cubicBezTo>
                  <a:pt x="118" y="42"/>
                  <a:pt x="128" y="45"/>
                  <a:pt x="127" y="38"/>
                </a:cubicBezTo>
                <a:cubicBezTo>
                  <a:pt x="126" y="32"/>
                  <a:pt x="123" y="37"/>
                  <a:pt x="123" y="31"/>
                </a:cubicBezTo>
                <a:cubicBezTo>
                  <a:pt x="123" y="25"/>
                  <a:pt x="122" y="26"/>
                  <a:pt x="118" y="13"/>
                </a:cubicBezTo>
                <a:cubicBezTo>
                  <a:pt x="113" y="0"/>
                  <a:pt x="117" y="8"/>
                  <a:pt x="111" y="6"/>
                </a:cubicBezTo>
                <a:cubicBezTo>
                  <a:pt x="106" y="3"/>
                  <a:pt x="107" y="12"/>
                  <a:pt x="105" y="23"/>
                </a:cubicBezTo>
                <a:cubicBezTo>
                  <a:pt x="102" y="33"/>
                  <a:pt x="97" y="32"/>
                  <a:pt x="93" y="44"/>
                </a:cubicBezTo>
                <a:cubicBezTo>
                  <a:pt x="89" y="55"/>
                  <a:pt x="93" y="49"/>
                  <a:pt x="93" y="55"/>
                </a:cubicBezTo>
                <a:cubicBezTo>
                  <a:pt x="93" y="60"/>
                  <a:pt x="94" y="58"/>
                  <a:pt x="91" y="64"/>
                </a:cubicBezTo>
                <a:cubicBezTo>
                  <a:pt x="89" y="71"/>
                  <a:pt x="89" y="68"/>
                  <a:pt x="87" y="73"/>
                </a:cubicBezTo>
                <a:cubicBezTo>
                  <a:pt x="86" y="78"/>
                  <a:pt x="88" y="86"/>
                  <a:pt x="84" y="91"/>
                </a:cubicBezTo>
                <a:cubicBezTo>
                  <a:pt x="80" y="97"/>
                  <a:pt x="86" y="95"/>
                  <a:pt x="88" y="104"/>
                </a:cubicBezTo>
                <a:cubicBezTo>
                  <a:pt x="90" y="113"/>
                  <a:pt x="88" y="112"/>
                  <a:pt x="84" y="121"/>
                </a:cubicBezTo>
                <a:cubicBezTo>
                  <a:pt x="80" y="129"/>
                  <a:pt x="78" y="137"/>
                  <a:pt x="77" y="143"/>
                </a:cubicBezTo>
                <a:cubicBezTo>
                  <a:pt x="76" y="150"/>
                  <a:pt x="70" y="152"/>
                  <a:pt x="67" y="157"/>
                </a:cubicBezTo>
                <a:cubicBezTo>
                  <a:pt x="64" y="163"/>
                  <a:pt x="61" y="169"/>
                  <a:pt x="47" y="173"/>
                </a:cubicBezTo>
                <a:cubicBezTo>
                  <a:pt x="33" y="177"/>
                  <a:pt x="39" y="169"/>
                  <a:pt x="32" y="164"/>
                </a:cubicBezTo>
                <a:cubicBezTo>
                  <a:pt x="25" y="160"/>
                  <a:pt x="26" y="161"/>
                  <a:pt x="25" y="154"/>
                </a:cubicBezTo>
                <a:cubicBezTo>
                  <a:pt x="23" y="147"/>
                  <a:pt x="20" y="149"/>
                  <a:pt x="14" y="148"/>
                </a:cubicBezTo>
                <a:cubicBezTo>
                  <a:pt x="12" y="148"/>
                  <a:pt x="9" y="147"/>
                  <a:pt x="6" y="145"/>
                </a:cubicBezTo>
                <a:cubicBezTo>
                  <a:pt x="0" y="364"/>
                  <a:pt x="0" y="364"/>
                  <a:pt x="0" y="364"/>
                </a:cubicBezTo>
                <a:cubicBezTo>
                  <a:pt x="56" y="369"/>
                  <a:pt x="56" y="369"/>
                  <a:pt x="56" y="369"/>
                </a:cubicBezTo>
                <a:cubicBezTo>
                  <a:pt x="52" y="440"/>
                  <a:pt x="52" y="440"/>
                  <a:pt x="52" y="440"/>
                </a:cubicBezTo>
                <a:cubicBezTo>
                  <a:pt x="210" y="455"/>
                  <a:pt x="210" y="455"/>
                  <a:pt x="210" y="455"/>
                </a:cubicBezTo>
                <a:cubicBezTo>
                  <a:pt x="210" y="455"/>
                  <a:pt x="213" y="451"/>
                  <a:pt x="214" y="451"/>
                </a:cubicBezTo>
                <a:cubicBezTo>
                  <a:pt x="215" y="450"/>
                  <a:pt x="218" y="451"/>
                  <a:pt x="221" y="451"/>
                </a:cubicBezTo>
                <a:cubicBezTo>
                  <a:pt x="224" y="452"/>
                  <a:pt x="224" y="453"/>
                  <a:pt x="226" y="452"/>
                </a:cubicBezTo>
                <a:cubicBezTo>
                  <a:pt x="228" y="450"/>
                  <a:pt x="234" y="450"/>
                  <a:pt x="235" y="450"/>
                </a:cubicBezTo>
                <a:cubicBezTo>
                  <a:pt x="237" y="450"/>
                  <a:pt x="242" y="452"/>
                  <a:pt x="242" y="452"/>
                </a:cubicBezTo>
                <a:cubicBezTo>
                  <a:pt x="242" y="452"/>
                  <a:pt x="250" y="453"/>
                  <a:pt x="253" y="453"/>
                </a:cubicBezTo>
                <a:cubicBezTo>
                  <a:pt x="255" y="453"/>
                  <a:pt x="256" y="457"/>
                  <a:pt x="257" y="459"/>
                </a:cubicBezTo>
                <a:cubicBezTo>
                  <a:pt x="258" y="462"/>
                  <a:pt x="259" y="463"/>
                  <a:pt x="261" y="465"/>
                </a:cubicBezTo>
                <a:cubicBezTo>
                  <a:pt x="263" y="467"/>
                  <a:pt x="264" y="462"/>
                  <a:pt x="264" y="461"/>
                </a:cubicBezTo>
                <a:cubicBezTo>
                  <a:pt x="265" y="459"/>
                  <a:pt x="268" y="458"/>
                  <a:pt x="270" y="458"/>
                </a:cubicBezTo>
                <a:cubicBezTo>
                  <a:pt x="273" y="457"/>
                  <a:pt x="276" y="456"/>
                  <a:pt x="280" y="454"/>
                </a:cubicBezTo>
                <a:cubicBezTo>
                  <a:pt x="283" y="452"/>
                  <a:pt x="288" y="450"/>
                  <a:pt x="288" y="450"/>
                </a:cubicBezTo>
                <a:cubicBezTo>
                  <a:pt x="292" y="450"/>
                  <a:pt x="303" y="449"/>
                  <a:pt x="305" y="449"/>
                </a:cubicBezTo>
                <a:cubicBezTo>
                  <a:pt x="307" y="449"/>
                  <a:pt x="308" y="449"/>
                  <a:pt x="308" y="449"/>
                </a:cubicBezTo>
                <a:cubicBezTo>
                  <a:pt x="308" y="449"/>
                  <a:pt x="307" y="439"/>
                  <a:pt x="307" y="429"/>
                </a:cubicBezTo>
                <a:cubicBezTo>
                  <a:pt x="307" y="418"/>
                  <a:pt x="307" y="429"/>
                  <a:pt x="303" y="414"/>
                </a:cubicBezTo>
                <a:cubicBezTo>
                  <a:pt x="298" y="399"/>
                  <a:pt x="309" y="399"/>
                  <a:pt x="312" y="395"/>
                </a:cubicBez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/>
          </a:p>
        </p:txBody>
      </p:sp>
      <p:sp>
        <p:nvSpPr>
          <p:cNvPr id="97" name="Freeform 17"/>
          <p:cNvSpPr/>
          <p:nvPr/>
        </p:nvSpPr>
        <p:spPr bwMode="auto">
          <a:xfrm>
            <a:off x="7392429" y="3901025"/>
            <a:ext cx="1633914" cy="1332024"/>
          </a:xfrm>
          <a:custGeom>
            <a:avLst/>
            <a:gdLst>
              <a:gd name="T0" fmla="*/ 255 w 260"/>
              <a:gd name="T1" fmla="*/ 9 h 212"/>
              <a:gd name="T2" fmla="*/ 232 w 260"/>
              <a:gd name="T3" fmla="*/ 14 h 212"/>
              <a:gd name="T4" fmla="*/ 221 w 260"/>
              <a:gd name="T5" fmla="*/ 18 h 212"/>
              <a:gd name="T6" fmla="*/ 218 w 260"/>
              <a:gd name="T7" fmla="*/ 19 h 212"/>
              <a:gd name="T8" fmla="*/ 208 w 260"/>
              <a:gd name="T9" fmla="*/ 24 h 212"/>
              <a:gd name="T10" fmla="*/ 203 w 260"/>
              <a:gd name="T11" fmla="*/ 17 h 212"/>
              <a:gd name="T12" fmla="*/ 201 w 260"/>
              <a:gd name="T13" fmla="*/ 13 h 212"/>
              <a:gd name="T14" fmla="*/ 191 w 260"/>
              <a:gd name="T15" fmla="*/ 11 h 212"/>
              <a:gd name="T16" fmla="*/ 185 w 260"/>
              <a:gd name="T17" fmla="*/ 10 h 212"/>
              <a:gd name="T18" fmla="*/ 174 w 260"/>
              <a:gd name="T19" fmla="*/ 12 h 212"/>
              <a:gd name="T20" fmla="*/ 170 w 260"/>
              <a:gd name="T21" fmla="*/ 11 h 212"/>
              <a:gd name="T22" fmla="*/ 166 w 260"/>
              <a:gd name="T23" fmla="*/ 10 h 212"/>
              <a:gd name="T24" fmla="*/ 162 w 260"/>
              <a:gd name="T25" fmla="*/ 15 h 212"/>
              <a:gd name="T26" fmla="*/ 0 w 260"/>
              <a:gd name="T27" fmla="*/ 116 h 212"/>
              <a:gd name="T28" fmla="*/ 11 w 260"/>
              <a:gd name="T29" fmla="*/ 114 h 212"/>
              <a:gd name="T30" fmla="*/ 16 w 260"/>
              <a:gd name="T31" fmla="*/ 119 h 212"/>
              <a:gd name="T32" fmla="*/ 22 w 260"/>
              <a:gd name="T33" fmla="*/ 132 h 212"/>
              <a:gd name="T34" fmla="*/ 27 w 260"/>
              <a:gd name="T35" fmla="*/ 130 h 212"/>
              <a:gd name="T36" fmla="*/ 30 w 260"/>
              <a:gd name="T37" fmla="*/ 132 h 212"/>
              <a:gd name="T38" fmla="*/ 39 w 260"/>
              <a:gd name="T39" fmla="*/ 144 h 212"/>
              <a:gd name="T40" fmla="*/ 45 w 260"/>
              <a:gd name="T41" fmla="*/ 154 h 212"/>
              <a:gd name="T42" fmla="*/ 60 w 260"/>
              <a:gd name="T43" fmla="*/ 167 h 212"/>
              <a:gd name="T44" fmla="*/ 70 w 260"/>
              <a:gd name="T45" fmla="*/ 163 h 212"/>
              <a:gd name="T46" fmla="*/ 78 w 260"/>
              <a:gd name="T47" fmla="*/ 166 h 212"/>
              <a:gd name="T48" fmla="*/ 88 w 260"/>
              <a:gd name="T49" fmla="*/ 167 h 212"/>
              <a:gd name="T50" fmla="*/ 112 w 260"/>
              <a:gd name="T51" fmla="*/ 171 h 212"/>
              <a:gd name="T52" fmla="*/ 125 w 260"/>
              <a:gd name="T53" fmla="*/ 179 h 212"/>
              <a:gd name="T54" fmla="*/ 130 w 260"/>
              <a:gd name="T55" fmla="*/ 195 h 212"/>
              <a:gd name="T56" fmla="*/ 166 w 260"/>
              <a:gd name="T57" fmla="*/ 184 h 212"/>
              <a:gd name="T58" fmla="*/ 195 w 260"/>
              <a:gd name="T59" fmla="*/ 128 h 212"/>
              <a:gd name="T60" fmla="*/ 227 w 260"/>
              <a:gd name="T61" fmla="*/ 93 h 212"/>
              <a:gd name="T62" fmla="*/ 258 w 260"/>
              <a:gd name="T63" fmla="*/ 2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0" h="212">
                <a:moveTo>
                  <a:pt x="259" y="9"/>
                </a:moveTo>
                <a:cubicBezTo>
                  <a:pt x="258" y="9"/>
                  <a:pt x="257" y="9"/>
                  <a:pt x="255" y="9"/>
                </a:cubicBezTo>
                <a:cubicBezTo>
                  <a:pt x="254" y="9"/>
                  <a:pt x="248" y="9"/>
                  <a:pt x="239" y="10"/>
                </a:cubicBezTo>
                <a:cubicBezTo>
                  <a:pt x="238" y="10"/>
                  <a:pt x="234" y="12"/>
                  <a:pt x="232" y="14"/>
                </a:cubicBezTo>
                <a:cubicBezTo>
                  <a:pt x="228" y="16"/>
                  <a:pt x="225" y="17"/>
                  <a:pt x="222" y="17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18" y="18"/>
                  <a:pt x="218" y="19"/>
                </a:cubicBezTo>
                <a:cubicBezTo>
                  <a:pt x="218" y="19"/>
                  <a:pt x="218" y="19"/>
                  <a:pt x="218" y="19"/>
                </a:cubicBezTo>
                <a:cubicBezTo>
                  <a:pt x="217" y="21"/>
                  <a:pt x="216" y="25"/>
                  <a:pt x="212" y="25"/>
                </a:cubicBezTo>
                <a:cubicBezTo>
                  <a:pt x="211" y="25"/>
                  <a:pt x="210" y="25"/>
                  <a:pt x="208" y="24"/>
                </a:cubicBezTo>
                <a:cubicBezTo>
                  <a:pt x="208" y="23"/>
                  <a:pt x="208" y="23"/>
                  <a:pt x="207" y="23"/>
                </a:cubicBezTo>
                <a:cubicBezTo>
                  <a:pt x="206" y="21"/>
                  <a:pt x="204" y="19"/>
                  <a:pt x="203" y="17"/>
                </a:cubicBezTo>
                <a:cubicBezTo>
                  <a:pt x="203" y="16"/>
                  <a:pt x="202" y="16"/>
                  <a:pt x="202" y="15"/>
                </a:cubicBezTo>
                <a:cubicBezTo>
                  <a:pt x="202" y="14"/>
                  <a:pt x="202" y="14"/>
                  <a:pt x="201" y="13"/>
                </a:cubicBezTo>
                <a:cubicBezTo>
                  <a:pt x="198" y="13"/>
                  <a:pt x="191" y="12"/>
                  <a:pt x="191" y="12"/>
                </a:cubicBezTo>
                <a:cubicBezTo>
                  <a:pt x="191" y="11"/>
                  <a:pt x="191" y="11"/>
                  <a:pt x="191" y="11"/>
                </a:cubicBezTo>
                <a:cubicBezTo>
                  <a:pt x="191" y="11"/>
                  <a:pt x="191" y="11"/>
                  <a:pt x="191" y="11"/>
                </a:cubicBezTo>
                <a:cubicBezTo>
                  <a:pt x="189" y="11"/>
                  <a:pt x="186" y="10"/>
                  <a:pt x="185" y="10"/>
                </a:cubicBezTo>
                <a:cubicBezTo>
                  <a:pt x="182" y="10"/>
                  <a:pt x="179" y="10"/>
                  <a:pt x="178" y="11"/>
                </a:cubicBezTo>
                <a:cubicBezTo>
                  <a:pt x="177" y="12"/>
                  <a:pt x="176" y="12"/>
                  <a:pt x="174" y="12"/>
                </a:cubicBezTo>
                <a:cubicBezTo>
                  <a:pt x="173" y="12"/>
                  <a:pt x="172" y="12"/>
                  <a:pt x="172" y="12"/>
                </a:cubicBezTo>
                <a:cubicBezTo>
                  <a:pt x="171" y="12"/>
                  <a:pt x="171" y="11"/>
                  <a:pt x="170" y="11"/>
                </a:cubicBezTo>
                <a:cubicBezTo>
                  <a:pt x="168" y="11"/>
                  <a:pt x="168" y="11"/>
                  <a:pt x="168" y="11"/>
                </a:cubicBezTo>
                <a:cubicBezTo>
                  <a:pt x="167" y="11"/>
                  <a:pt x="166" y="10"/>
                  <a:pt x="166" y="10"/>
                </a:cubicBezTo>
                <a:cubicBezTo>
                  <a:pt x="165" y="11"/>
                  <a:pt x="164" y="12"/>
                  <a:pt x="163" y="13"/>
                </a:cubicBezTo>
                <a:cubicBezTo>
                  <a:pt x="162" y="15"/>
                  <a:pt x="162" y="15"/>
                  <a:pt x="162" y="15"/>
                </a:cubicBezTo>
                <a:cubicBezTo>
                  <a:pt x="6" y="0"/>
                  <a:pt x="6" y="0"/>
                  <a:pt x="6" y="0"/>
                </a:cubicBezTo>
                <a:cubicBezTo>
                  <a:pt x="0" y="116"/>
                  <a:pt x="0" y="116"/>
                  <a:pt x="0" y="116"/>
                </a:cubicBezTo>
                <a:cubicBezTo>
                  <a:pt x="2" y="116"/>
                  <a:pt x="7" y="115"/>
                  <a:pt x="9" y="115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8" y="123"/>
                  <a:pt x="19" y="124"/>
                </a:cubicBezTo>
                <a:cubicBezTo>
                  <a:pt x="21" y="126"/>
                  <a:pt x="21" y="128"/>
                  <a:pt x="22" y="132"/>
                </a:cubicBezTo>
                <a:cubicBezTo>
                  <a:pt x="23" y="131"/>
                  <a:pt x="24" y="130"/>
                  <a:pt x="26" y="130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2"/>
                  <a:pt x="30" y="132"/>
                  <a:pt x="30" y="132"/>
                </a:cubicBezTo>
                <a:cubicBezTo>
                  <a:pt x="30" y="132"/>
                  <a:pt x="32" y="134"/>
                  <a:pt x="35" y="136"/>
                </a:cubicBezTo>
                <a:cubicBezTo>
                  <a:pt x="38" y="139"/>
                  <a:pt x="39" y="142"/>
                  <a:pt x="39" y="144"/>
                </a:cubicBezTo>
                <a:cubicBezTo>
                  <a:pt x="39" y="144"/>
                  <a:pt x="39" y="145"/>
                  <a:pt x="40" y="145"/>
                </a:cubicBezTo>
                <a:cubicBezTo>
                  <a:pt x="41" y="147"/>
                  <a:pt x="44" y="153"/>
                  <a:pt x="45" y="154"/>
                </a:cubicBezTo>
                <a:cubicBezTo>
                  <a:pt x="51" y="159"/>
                  <a:pt x="56" y="163"/>
                  <a:pt x="57" y="164"/>
                </a:cubicBezTo>
                <a:cubicBezTo>
                  <a:pt x="59" y="165"/>
                  <a:pt x="59" y="166"/>
                  <a:pt x="60" y="167"/>
                </a:cubicBezTo>
                <a:cubicBezTo>
                  <a:pt x="60" y="167"/>
                  <a:pt x="61" y="166"/>
                  <a:pt x="61" y="166"/>
                </a:cubicBezTo>
                <a:cubicBezTo>
                  <a:pt x="63" y="164"/>
                  <a:pt x="67" y="163"/>
                  <a:pt x="70" y="163"/>
                </a:cubicBezTo>
                <a:cubicBezTo>
                  <a:pt x="70" y="163"/>
                  <a:pt x="71" y="163"/>
                  <a:pt x="71" y="163"/>
                </a:cubicBezTo>
                <a:cubicBezTo>
                  <a:pt x="74" y="163"/>
                  <a:pt x="76" y="165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80" y="166"/>
                  <a:pt x="86" y="167"/>
                  <a:pt x="88" y="167"/>
                </a:cubicBezTo>
                <a:cubicBezTo>
                  <a:pt x="89" y="167"/>
                  <a:pt x="91" y="168"/>
                  <a:pt x="98" y="169"/>
                </a:cubicBezTo>
                <a:cubicBezTo>
                  <a:pt x="103" y="170"/>
                  <a:pt x="110" y="171"/>
                  <a:pt x="112" y="171"/>
                </a:cubicBezTo>
                <a:cubicBezTo>
                  <a:pt x="114" y="171"/>
                  <a:pt x="118" y="173"/>
                  <a:pt x="124" y="178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29" y="186"/>
                  <a:pt x="131" y="191"/>
                  <a:pt x="130" y="195"/>
                </a:cubicBezTo>
                <a:cubicBezTo>
                  <a:pt x="160" y="212"/>
                  <a:pt x="160" y="212"/>
                  <a:pt x="160" y="212"/>
                </a:cubicBezTo>
                <a:cubicBezTo>
                  <a:pt x="161" y="204"/>
                  <a:pt x="164" y="189"/>
                  <a:pt x="166" y="184"/>
                </a:cubicBezTo>
                <a:cubicBezTo>
                  <a:pt x="169" y="176"/>
                  <a:pt x="172" y="172"/>
                  <a:pt x="177" y="164"/>
                </a:cubicBezTo>
                <a:cubicBezTo>
                  <a:pt x="183" y="157"/>
                  <a:pt x="188" y="143"/>
                  <a:pt x="195" y="128"/>
                </a:cubicBezTo>
                <a:cubicBezTo>
                  <a:pt x="202" y="113"/>
                  <a:pt x="212" y="109"/>
                  <a:pt x="215" y="104"/>
                </a:cubicBezTo>
                <a:cubicBezTo>
                  <a:pt x="219" y="100"/>
                  <a:pt x="222" y="99"/>
                  <a:pt x="227" y="93"/>
                </a:cubicBezTo>
                <a:cubicBezTo>
                  <a:pt x="232" y="87"/>
                  <a:pt x="243" y="58"/>
                  <a:pt x="247" y="46"/>
                </a:cubicBezTo>
                <a:cubicBezTo>
                  <a:pt x="251" y="33"/>
                  <a:pt x="254" y="30"/>
                  <a:pt x="258" y="24"/>
                </a:cubicBezTo>
                <a:cubicBezTo>
                  <a:pt x="260" y="20"/>
                  <a:pt x="260" y="13"/>
                  <a:pt x="259" y="9"/>
                </a:cubicBez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/>
          </a:p>
        </p:txBody>
      </p:sp>
      <p:sp>
        <p:nvSpPr>
          <p:cNvPr id="98" name="Freeform 19"/>
          <p:cNvSpPr/>
          <p:nvPr/>
        </p:nvSpPr>
        <p:spPr bwMode="auto">
          <a:xfrm>
            <a:off x="7707562" y="5691178"/>
            <a:ext cx="413112" cy="481964"/>
          </a:xfrm>
          <a:custGeom>
            <a:avLst/>
            <a:gdLst>
              <a:gd name="T0" fmla="*/ 18 w 66"/>
              <a:gd name="T1" fmla="*/ 10 h 77"/>
              <a:gd name="T2" fmla="*/ 35 w 66"/>
              <a:gd name="T3" fmla="*/ 14 h 77"/>
              <a:gd name="T4" fmla="*/ 53 w 66"/>
              <a:gd name="T5" fmla="*/ 11 h 77"/>
              <a:gd name="T6" fmla="*/ 64 w 66"/>
              <a:gd name="T7" fmla="*/ 10 h 77"/>
              <a:gd name="T8" fmla="*/ 65 w 66"/>
              <a:gd name="T9" fmla="*/ 30 h 77"/>
              <a:gd name="T10" fmla="*/ 57 w 66"/>
              <a:gd name="T11" fmla="*/ 46 h 77"/>
              <a:gd name="T12" fmla="*/ 54 w 66"/>
              <a:gd name="T13" fmla="*/ 58 h 77"/>
              <a:gd name="T14" fmla="*/ 50 w 66"/>
              <a:gd name="T15" fmla="*/ 65 h 77"/>
              <a:gd name="T16" fmla="*/ 44 w 66"/>
              <a:gd name="T17" fmla="*/ 60 h 77"/>
              <a:gd name="T18" fmla="*/ 37 w 66"/>
              <a:gd name="T19" fmla="*/ 70 h 77"/>
              <a:gd name="T20" fmla="*/ 24 w 66"/>
              <a:gd name="T21" fmla="*/ 72 h 77"/>
              <a:gd name="T22" fmla="*/ 17 w 66"/>
              <a:gd name="T23" fmla="*/ 72 h 77"/>
              <a:gd name="T24" fmla="*/ 13 w 66"/>
              <a:gd name="T25" fmla="*/ 62 h 77"/>
              <a:gd name="T26" fmla="*/ 7 w 66"/>
              <a:gd name="T27" fmla="*/ 49 h 77"/>
              <a:gd name="T28" fmla="*/ 8 w 66"/>
              <a:gd name="T29" fmla="*/ 41 h 77"/>
              <a:gd name="T30" fmla="*/ 5 w 66"/>
              <a:gd name="T31" fmla="*/ 29 h 77"/>
              <a:gd name="T32" fmla="*/ 1 w 66"/>
              <a:gd name="T33" fmla="*/ 6 h 77"/>
              <a:gd name="T34" fmla="*/ 10 w 66"/>
              <a:gd name="T35" fmla="*/ 2 h 77"/>
              <a:gd name="T36" fmla="*/ 18 w 66"/>
              <a:gd name="T37" fmla="*/ 1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77">
                <a:moveTo>
                  <a:pt x="18" y="10"/>
                </a:moveTo>
                <a:cubicBezTo>
                  <a:pt x="21" y="11"/>
                  <a:pt x="33" y="16"/>
                  <a:pt x="35" y="14"/>
                </a:cubicBezTo>
                <a:cubicBezTo>
                  <a:pt x="38" y="13"/>
                  <a:pt x="43" y="14"/>
                  <a:pt x="53" y="11"/>
                </a:cubicBezTo>
                <a:cubicBezTo>
                  <a:pt x="63" y="7"/>
                  <a:pt x="64" y="5"/>
                  <a:pt x="64" y="10"/>
                </a:cubicBezTo>
                <a:cubicBezTo>
                  <a:pt x="64" y="15"/>
                  <a:pt x="66" y="24"/>
                  <a:pt x="65" y="30"/>
                </a:cubicBezTo>
                <a:cubicBezTo>
                  <a:pt x="63" y="35"/>
                  <a:pt x="59" y="42"/>
                  <a:pt x="57" y="46"/>
                </a:cubicBezTo>
                <a:cubicBezTo>
                  <a:pt x="54" y="50"/>
                  <a:pt x="54" y="54"/>
                  <a:pt x="54" y="58"/>
                </a:cubicBezTo>
                <a:cubicBezTo>
                  <a:pt x="54" y="61"/>
                  <a:pt x="50" y="65"/>
                  <a:pt x="50" y="65"/>
                </a:cubicBezTo>
                <a:cubicBezTo>
                  <a:pt x="50" y="65"/>
                  <a:pt x="47" y="55"/>
                  <a:pt x="44" y="60"/>
                </a:cubicBezTo>
                <a:cubicBezTo>
                  <a:pt x="42" y="64"/>
                  <a:pt x="42" y="68"/>
                  <a:pt x="37" y="70"/>
                </a:cubicBezTo>
                <a:cubicBezTo>
                  <a:pt x="32" y="72"/>
                  <a:pt x="28" y="71"/>
                  <a:pt x="24" y="72"/>
                </a:cubicBezTo>
                <a:cubicBezTo>
                  <a:pt x="20" y="72"/>
                  <a:pt x="17" y="77"/>
                  <a:pt x="17" y="72"/>
                </a:cubicBezTo>
                <a:cubicBezTo>
                  <a:pt x="17" y="68"/>
                  <a:pt x="16" y="66"/>
                  <a:pt x="13" y="62"/>
                </a:cubicBezTo>
                <a:cubicBezTo>
                  <a:pt x="10" y="58"/>
                  <a:pt x="6" y="54"/>
                  <a:pt x="7" y="49"/>
                </a:cubicBezTo>
                <a:cubicBezTo>
                  <a:pt x="7" y="44"/>
                  <a:pt x="7" y="42"/>
                  <a:pt x="8" y="41"/>
                </a:cubicBezTo>
                <a:cubicBezTo>
                  <a:pt x="9" y="39"/>
                  <a:pt x="9" y="36"/>
                  <a:pt x="5" y="29"/>
                </a:cubicBezTo>
                <a:cubicBezTo>
                  <a:pt x="2" y="23"/>
                  <a:pt x="0" y="9"/>
                  <a:pt x="1" y="6"/>
                </a:cubicBezTo>
                <a:cubicBezTo>
                  <a:pt x="2" y="3"/>
                  <a:pt x="8" y="0"/>
                  <a:pt x="10" y="2"/>
                </a:cubicBezTo>
                <a:cubicBezTo>
                  <a:pt x="13" y="5"/>
                  <a:pt x="18" y="10"/>
                  <a:pt x="18" y="10"/>
                </a:cubicBez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/>
          </a:p>
        </p:txBody>
      </p:sp>
      <p:sp>
        <p:nvSpPr>
          <p:cNvPr id="99" name="Freeform 20"/>
          <p:cNvSpPr/>
          <p:nvPr/>
        </p:nvSpPr>
        <p:spPr bwMode="auto">
          <a:xfrm>
            <a:off x="7342115" y="4647805"/>
            <a:ext cx="1067208" cy="818280"/>
          </a:xfrm>
          <a:custGeom>
            <a:avLst/>
            <a:gdLst>
              <a:gd name="T0" fmla="*/ 168 w 170"/>
              <a:gd name="T1" fmla="*/ 97 h 130"/>
              <a:gd name="T2" fmla="*/ 133 w 170"/>
              <a:gd name="T3" fmla="*/ 77 h 130"/>
              <a:gd name="T4" fmla="*/ 129 w 170"/>
              <a:gd name="T5" fmla="*/ 62 h 130"/>
              <a:gd name="T6" fmla="*/ 120 w 170"/>
              <a:gd name="T7" fmla="*/ 56 h 130"/>
              <a:gd name="T8" fmla="*/ 96 w 170"/>
              <a:gd name="T9" fmla="*/ 52 h 130"/>
              <a:gd name="T10" fmla="*/ 85 w 170"/>
              <a:gd name="T11" fmla="*/ 51 h 130"/>
              <a:gd name="T12" fmla="*/ 79 w 170"/>
              <a:gd name="T13" fmla="*/ 48 h 130"/>
              <a:gd name="T14" fmla="*/ 72 w 170"/>
              <a:gd name="T15" fmla="*/ 50 h 130"/>
              <a:gd name="T16" fmla="*/ 66 w 170"/>
              <a:gd name="T17" fmla="*/ 53 h 130"/>
              <a:gd name="T18" fmla="*/ 63 w 170"/>
              <a:gd name="T19" fmla="*/ 48 h 130"/>
              <a:gd name="T20" fmla="*/ 51 w 170"/>
              <a:gd name="T21" fmla="*/ 38 h 130"/>
              <a:gd name="T22" fmla="*/ 44 w 170"/>
              <a:gd name="T23" fmla="*/ 28 h 130"/>
              <a:gd name="T24" fmla="*/ 40 w 170"/>
              <a:gd name="T25" fmla="*/ 20 h 130"/>
              <a:gd name="T26" fmla="*/ 35 w 170"/>
              <a:gd name="T27" fmla="*/ 15 h 130"/>
              <a:gd name="T28" fmla="*/ 32 w 170"/>
              <a:gd name="T29" fmla="*/ 16 h 130"/>
              <a:gd name="T30" fmla="*/ 27 w 170"/>
              <a:gd name="T31" fmla="*/ 18 h 130"/>
              <a:gd name="T32" fmla="*/ 24 w 170"/>
              <a:gd name="T33" fmla="*/ 8 h 130"/>
              <a:gd name="T34" fmla="*/ 20 w 170"/>
              <a:gd name="T35" fmla="*/ 2 h 130"/>
              <a:gd name="T36" fmla="*/ 18 w 170"/>
              <a:gd name="T37" fmla="*/ 0 h 130"/>
              <a:gd name="T38" fmla="*/ 8 w 170"/>
              <a:gd name="T39" fmla="*/ 1 h 130"/>
              <a:gd name="T40" fmla="*/ 3 w 170"/>
              <a:gd name="T41" fmla="*/ 98 h 130"/>
              <a:gd name="T42" fmla="*/ 3 w 170"/>
              <a:gd name="T43" fmla="*/ 99 h 130"/>
              <a:gd name="T44" fmla="*/ 0 w 170"/>
              <a:gd name="T45" fmla="*/ 102 h 130"/>
              <a:gd name="T46" fmla="*/ 1 w 170"/>
              <a:gd name="T47" fmla="*/ 103 h 130"/>
              <a:gd name="T48" fmla="*/ 5 w 170"/>
              <a:gd name="T49" fmla="*/ 102 h 130"/>
              <a:gd name="T50" fmla="*/ 14 w 170"/>
              <a:gd name="T51" fmla="*/ 104 h 130"/>
              <a:gd name="T52" fmla="*/ 32 w 170"/>
              <a:gd name="T53" fmla="*/ 109 h 130"/>
              <a:gd name="T54" fmla="*/ 41 w 170"/>
              <a:gd name="T55" fmla="*/ 117 h 130"/>
              <a:gd name="T56" fmla="*/ 49 w 170"/>
              <a:gd name="T57" fmla="*/ 110 h 130"/>
              <a:gd name="T58" fmla="*/ 56 w 170"/>
              <a:gd name="T59" fmla="*/ 107 h 130"/>
              <a:gd name="T60" fmla="*/ 64 w 170"/>
              <a:gd name="T61" fmla="*/ 105 h 130"/>
              <a:gd name="T62" fmla="*/ 68 w 170"/>
              <a:gd name="T63" fmla="*/ 100 h 130"/>
              <a:gd name="T64" fmla="*/ 70 w 170"/>
              <a:gd name="T65" fmla="*/ 103 h 130"/>
              <a:gd name="T66" fmla="*/ 64 w 170"/>
              <a:gd name="T67" fmla="*/ 111 h 130"/>
              <a:gd name="T68" fmla="*/ 69 w 170"/>
              <a:gd name="T69" fmla="*/ 113 h 130"/>
              <a:gd name="T70" fmla="*/ 76 w 170"/>
              <a:gd name="T71" fmla="*/ 116 h 130"/>
              <a:gd name="T72" fmla="*/ 86 w 170"/>
              <a:gd name="T73" fmla="*/ 124 h 130"/>
              <a:gd name="T74" fmla="*/ 94 w 170"/>
              <a:gd name="T75" fmla="*/ 128 h 130"/>
              <a:gd name="T76" fmla="*/ 98 w 170"/>
              <a:gd name="T77" fmla="*/ 127 h 130"/>
              <a:gd name="T78" fmla="*/ 97 w 170"/>
              <a:gd name="T79" fmla="*/ 122 h 130"/>
              <a:gd name="T80" fmla="*/ 104 w 170"/>
              <a:gd name="T81" fmla="*/ 119 h 130"/>
              <a:gd name="T82" fmla="*/ 112 w 170"/>
              <a:gd name="T83" fmla="*/ 116 h 130"/>
              <a:gd name="T84" fmla="*/ 122 w 170"/>
              <a:gd name="T85" fmla="*/ 108 h 130"/>
              <a:gd name="T86" fmla="*/ 134 w 170"/>
              <a:gd name="T87" fmla="*/ 105 h 130"/>
              <a:gd name="T88" fmla="*/ 151 w 170"/>
              <a:gd name="T89" fmla="*/ 105 h 130"/>
              <a:gd name="T90" fmla="*/ 163 w 170"/>
              <a:gd name="T91" fmla="*/ 105 h 130"/>
              <a:gd name="T92" fmla="*/ 168 w 170"/>
              <a:gd name="T93" fmla="*/ 9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0" h="130">
                <a:moveTo>
                  <a:pt x="168" y="97"/>
                </a:moveTo>
                <a:cubicBezTo>
                  <a:pt x="133" y="77"/>
                  <a:pt x="133" y="77"/>
                  <a:pt x="133" y="77"/>
                </a:cubicBezTo>
                <a:cubicBezTo>
                  <a:pt x="133" y="77"/>
                  <a:pt x="137" y="77"/>
                  <a:pt x="129" y="62"/>
                </a:cubicBezTo>
                <a:cubicBezTo>
                  <a:pt x="129" y="62"/>
                  <a:pt x="122" y="56"/>
                  <a:pt x="120" y="56"/>
                </a:cubicBezTo>
                <a:cubicBezTo>
                  <a:pt x="117" y="56"/>
                  <a:pt x="97" y="52"/>
                  <a:pt x="96" y="52"/>
                </a:cubicBezTo>
                <a:cubicBezTo>
                  <a:pt x="94" y="52"/>
                  <a:pt x="85" y="51"/>
                  <a:pt x="85" y="51"/>
                </a:cubicBezTo>
                <a:cubicBezTo>
                  <a:pt x="84" y="50"/>
                  <a:pt x="81" y="48"/>
                  <a:pt x="79" y="48"/>
                </a:cubicBezTo>
                <a:cubicBezTo>
                  <a:pt x="77" y="47"/>
                  <a:pt x="73" y="48"/>
                  <a:pt x="72" y="50"/>
                </a:cubicBezTo>
                <a:cubicBezTo>
                  <a:pt x="70" y="51"/>
                  <a:pt x="68" y="54"/>
                  <a:pt x="66" y="53"/>
                </a:cubicBezTo>
                <a:cubicBezTo>
                  <a:pt x="65" y="51"/>
                  <a:pt x="65" y="49"/>
                  <a:pt x="63" y="48"/>
                </a:cubicBezTo>
                <a:cubicBezTo>
                  <a:pt x="61" y="47"/>
                  <a:pt x="52" y="40"/>
                  <a:pt x="51" y="38"/>
                </a:cubicBezTo>
                <a:cubicBezTo>
                  <a:pt x="49" y="37"/>
                  <a:pt x="45" y="30"/>
                  <a:pt x="44" y="28"/>
                </a:cubicBezTo>
                <a:cubicBezTo>
                  <a:pt x="43" y="25"/>
                  <a:pt x="43" y="23"/>
                  <a:pt x="40" y="20"/>
                </a:cubicBezTo>
                <a:cubicBezTo>
                  <a:pt x="37" y="18"/>
                  <a:pt x="35" y="15"/>
                  <a:pt x="35" y="15"/>
                </a:cubicBezTo>
                <a:cubicBezTo>
                  <a:pt x="35" y="15"/>
                  <a:pt x="33" y="15"/>
                  <a:pt x="32" y="16"/>
                </a:cubicBezTo>
                <a:cubicBezTo>
                  <a:pt x="32" y="17"/>
                  <a:pt x="28" y="20"/>
                  <a:pt x="27" y="18"/>
                </a:cubicBezTo>
                <a:cubicBezTo>
                  <a:pt x="26" y="16"/>
                  <a:pt x="26" y="10"/>
                  <a:pt x="24" y="8"/>
                </a:cubicBezTo>
                <a:cubicBezTo>
                  <a:pt x="23" y="6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1" y="1"/>
                  <a:pt x="8" y="1"/>
                </a:cubicBezTo>
                <a:cubicBezTo>
                  <a:pt x="3" y="98"/>
                  <a:pt x="3" y="98"/>
                  <a:pt x="3" y="98"/>
                </a:cubicBezTo>
                <a:cubicBezTo>
                  <a:pt x="3" y="99"/>
                  <a:pt x="3" y="99"/>
                  <a:pt x="3" y="99"/>
                </a:cubicBezTo>
                <a:cubicBezTo>
                  <a:pt x="2" y="100"/>
                  <a:pt x="1" y="101"/>
                  <a:pt x="0" y="102"/>
                </a:cubicBezTo>
                <a:cubicBezTo>
                  <a:pt x="1" y="103"/>
                  <a:pt x="1" y="103"/>
                  <a:pt x="1" y="103"/>
                </a:cubicBezTo>
                <a:cubicBezTo>
                  <a:pt x="1" y="103"/>
                  <a:pt x="3" y="102"/>
                  <a:pt x="5" y="102"/>
                </a:cubicBezTo>
                <a:cubicBezTo>
                  <a:pt x="8" y="102"/>
                  <a:pt x="10" y="102"/>
                  <a:pt x="14" y="104"/>
                </a:cubicBezTo>
                <a:cubicBezTo>
                  <a:pt x="19" y="105"/>
                  <a:pt x="29" y="107"/>
                  <a:pt x="32" y="109"/>
                </a:cubicBezTo>
                <a:cubicBezTo>
                  <a:pt x="34" y="111"/>
                  <a:pt x="39" y="118"/>
                  <a:pt x="41" y="117"/>
                </a:cubicBezTo>
                <a:cubicBezTo>
                  <a:pt x="43" y="116"/>
                  <a:pt x="48" y="112"/>
                  <a:pt x="49" y="110"/>
                </a:cubicBezTo>
                <a:cubicBezTo>
                  <a:pt x="50" y="109"/>
                  <a:pt x="54" y="107"/>
                  <a:pt x="56" y="107"/>
                </a:cubicBezTo>
                <a:cubicBezTo>
                  <a:pt x="58" y="107"/>
                  <a:pt x="62" y="107"/>
                  <a:pt x="64" y="105"/>
                </a:cubicBezTo>
                <a:cubicBezTo>
                  <a:pt x="67" y="103"/>
                  <a:pt x="67" y="101"/>
                  <a:pt x="68" y="100"/>
                </a:cubicBezTo>
                <a:cubicBezTo>
                  <a:pt x="68" y="99"/>
                  <a:pt x="74" y="99"/>
                  <a:pt x="70" y="103"/>
                </a:cubicBezTo>
                <a:cubicBezTo>
                  <a:pt x="66" y="108"/>
                  <a:pt x="63" y="110"/>
                  <a:pt x="64" y="111"/>
                </a:cubicBezTo>
                <a:cubicBezTo>
                  <a:pt x="66" y="111"/>
                  <a:pt x="67" y="113"/>
                  <a:pt x="69" y="113"/>
                </a:cubicBezTo>
                <a:cubicBezTo>
                  <a:pt x="70" y="113"/>
                  <a:pt x="73" y="115"/>
                  <a:pt x="76" y="116"/>
                </a:cubicBezTo>
                <a:cubicBezTo>
                  <a:pt x="79" y="118"/>
                  <a:pt x="83" y="123"/>
                  <a:pt x="86" y="124"/>
                </a:cubicBezTo>
                <a:cubicBezTo>
                  <a:pt x="88" y="125"/>
                  <a:pt x="92" y="128"/>
                  <a:pt x="94" y="128"/>
                </a:cubicBezTo>
                <a:cubicBezTo>
                  <a:pt x="96" y="128"/>
                  <a:pt x="98" y="130"/>
                  <a:pt x="98" y="127"/>
                </a:cubicBezTo>
                <a:cubicBezTo>
                  <a:pt x="98" y="125"/>
                  <a:pt x="95" y="123"/>
                  <a:pt x="97" y="122"/>
                </a:cubicBezTo>
                <a:cubicBezTo>
                  <a:pt x="99" y="120"/>
                  <a:pt x="101" y="120"/>
                  <a:pt x="104" y="119"/>
                </a:cubicBezTo>
                <a:cubicBezTo>
                  <a:pt x="107" y="118"/>
                  <a:pt x="110" y="117"/>
                  <a:pt x="112" y="116"/>
                </a:cubicBezTo>
                <a:cubicBezTo>
                  <a:pt x="114" y="115"/>
                  <a:pt x="120" y="110"/>
                  <a:pt x="122" y="108"/>
                </a:cubicBezTo>
                <a:cubicBezTo>
                  <a:pt x="123" y="107"/>
                  <a:pt x="128" y="104"/>
                  <a:pt x="134" y="105"/>
                </a:cubicBezTo>
                <a:cubicBezTo>
                  <a:pt x="139" y="105"/>
                  <a:pt x="145" y="105"/>
                  <a:pt x="151" y="105"/>
                </a:cubicBezTo>
                <a:cubicBezTo>
                  <a:pt x="157" y="106"/>
                  <a:pt x="161" y="105"/>
                  <a:pt x="163" y="105"/>
                </a:cubicBezTo>
                <a:cubicBezTo>
                  <a:pt x="165" y="104"/>
                  <a:pt x="170" y="100"/>
                  <a:pt x="168" y="97"/>
                </a:cubicBezTo>
                <a:close/>
              </a:path>
            </a:pathLst>
          </a:custGeom>
          <a:solidFill>
            <a:srgbClr val="2D74B6"/>
          </a:solidFill>
          <a:ln>
            <a:noFill/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/>
          </a:p>
        </p:txBody>
      </p:sp>
      <p:pic>
        <p:nvPicPr>
          <p:cNvPr id="100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27" y="2808850"/>
            <a:ext cx="392532" cy="392532"/>
          </a:xfrm>
          <a:prstGeom prst="rect">
            <a:avLst/>
          </a:prstGeom>
        </p:spPr>
      </p:pic>
      <p:pic>
        <p:nvPicPr>
          <p:cNvPr id="10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64" y="3246875"/>
            <a:ext cx="392533" cy="392533"/>
          </a:xfrm>
          <a:prstGeom prst="rect">
            <a:avLst/>
          </a:prstGeom>
        </p:spPr>
      </p:pic>
      <p:pic>
        <p:nvPicPr>
          <p:cNvPr id="10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79" y="2322240"/>
            <a:ext cx="392533" cy="392533"/>
          </a:xfrm>
          <a:prstGeom prst="rect">
            <a:avLst/>
          </a:prstGeom>
        </p:spPr>
      </p:pic>
      <p:pic>
        <p:nvPicPr>
          <p:cNvPr id="10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52" y="3654142"/>
            <a:ext cx="392533" cy="392533"/>
          </a:xfrm>
          <a:prstGeom prst="rect">
            <a:avLst/>
          </a:prstGeom>
        </p:spPr>
      </p:pic>
      <p:pic>
        <p:nvPicPr>
          <p:cNvPr id="104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06" y="4255273"/>
            <a:ext cx="392533" cy="392533"/>
          </a:xfrm>
          <a:prstGeom prst="rect">
            <a:avLst/>
          </a:prstGeom>
        </p:spPr>
      </p:pic>
      <p:sp>
        <p:nvSpPr>
          <p:cNvPr id="105" name="Rectangle 21"/>
          <p:cNvSpPr/>
          <p:nvPr/>
        </p:nvSpPr>
        <p:spPr>
          <a:xfrm>
            <a:off x="8615214" y="2099880"/>
            <a:ext cx="2800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 dirty="0"/>
          </a:p>
        </p:txBody>
      </p:sp>
      <p:sp>
        <p:nvSpPr>
          <p:cNvPr id="106" name="TextBox 22"/>
          <p:cNvSpPr txBox="1"/>
          <p:nvPr/>
        </p:nvSpPr>
        <p:spPr>
          <a:xfrm>
            <a:off x="8745265" y="1792000"/>
            <a:ext cx="267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Rectangle 23"/>
          <p:cNvSpPr/>
          <p:nvPr/>
        </p:nvSpPr>
        <p:spPr>
          <a:xfrm>
            <a:off x="8615214" y="5052949"/>
            <a:ext cx="2800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 dirty="0"/>
          </a:p>
        </p:txBody>
      </p:sp>
      <p:sp>
        <p:nvSpPr>
          <p:cNvPr id="108" name="TextBox 24"/>
          <p:cNvSpPr txBox="1"/>
          <p:nvPr/>
        </p:nvSpPr>
        <p:spPr>
          <a:xfrm>
            <a:off x="8745265" y="4745069"/>
            <a:ext cx="267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Rectangle 25"/>
          <p:cNvSpPr/>
          <p:nvPr/>
        </p:nvSpPr>
        <p:spPr>
          <a:xfrm>
            <a:off x="776225" y="3783041"/>
            <a:ext cx="2800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 dirty="0"/>
          </a:p>
        </p:txBody>
      </p:sp>
      <p:sp>
        <p:nvSpPr>
          <p:cNvPr id="110" name="TextBox 26"/>
          <p:cNvSpPr txBox="1"/>
          <p:nvPr/>
        </p:nvSpPr>
        <p:spPr>
          <a:xfrm>
            <a:off x="906276" y="3475161"/>
            <a:ext cx="267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34"/>
          <p:cNvSpPr/>
          <p:nvPr/>
        </p:nvSpPr>
        <p:spPr bwMode="auto">
          <a:xfrm rot="5400000">
            <a:off x="1115417" y="1489852"/>
            <a:ext cx="2353373" cy="2454001"/>
          </a:xfrm>
          <a:custGeom>
            <a:avLst/>
            <a:gdLst>
              <a:gd name="T0" fmla="*/ 70068306 w 21600"/>
              <a:gd name="T1" fmla="*/ 12347380 h 21600"/>
              <a:gd name="T2" fmla="*/ 84528056 w 21600"/>
              <a:gd name="T3" fmla="*/ 28285440 h 21600"/>
              <a:gd name="T4" fmla="*/ 89698054 w 21600"/>
              <a:gd name="T5" fmla="*/ 49125818 h 21600"/>
              <a:gd name="T6" fmla="*/ 86189000 w 21600"/>
              <a:gd name="T7" fmla="*/ 66384602 h 21600"/>
              <a:gd name="T8" fmla="*/ 76546577 w 21600"/>
              <a:gd name="T9" fmla="*/ 80503505 h 21600"/>
              <a:gd name="T10" fmla="*/ 62228084 w 21600"/>
              <a:gd name="T11" fmla="*/ 90057453 h 21600"/>
              <a:gd name="T12" fmla="*/ 44749441 w 21600"/>
              <a:gd name="T13" fmla="*/ 93548200 h 21600"/>
              <a:gd name="T14" fmla="*/ 27345429 w 21600"/>
              <a:gd name="T15" fmla="*/ 90057453 h 21600"/>
              <a:gd name="T16" fmla="*/ 13126757 w 21600"/>
              <a:gd name="T17" fmla="*/ 80503505 h 21600"/>
              <a:gd name="T18" fmla="*/ 3509054 w 21600"/>
              <a:gd name="T19" fmla="*/ 66384602 h 21600"/>
              <a:gd name="T20" fmla="*/ 0 w 21600"/>
              <a:gd name="T21" fmla="*/ 49125818 h 21600"/>
              <a:gd name="T22" fmla="*/ 5169998 w 21600"/>
              <a:gd name="T23" fmla="*/ 28285440 h 21600"/>
              <a:gd name="T24" fmla="*/ 19617270 w 21600"/>
              <a:gd name="T25" fmla="*/ 12347380 h 21600"/>
              <a:gd name="T26" fmla="*/ 21303406 w 21600"/>
              <a:gd name="T27" fmla="*/ 11996759 h 21600"/>
              <a:gd name="T28" fmla="*/ 22814853 w 21600"/>
              <a:gd name="T29" fmla="*/ 12945254 h 21600"/>
              <a:gd name="T30" fmla="*/ 28238172 w 21600"/>
              <a:gd name="T31" fmla="*/ 20775557 h 21600"/>
              <a:gd name="T32" fmla="*/ 28603791 w 21600"/>
              <a:gd name="T33" fmla="*/ 22412528 h 21600"/>
              <a:gd name="T34" fmla="*/ 27636182 w 21600"/>
              <a:gd name="T35" fmla="*/ 23932871 h 21600"/>
              <a:gd name="T36" fmla="*/ 17731963 w 21600"/>
              <a:gd name="T37" fmla="*/ 34833814 h 21600"/>
              <a:gd name="T38" fmla="*/ 14206430 w 21600"/>
              <a:gd name="T39" fmla="*/ 49125818 h 21600"/>
              <a:gd name="T40" fmla="*/ 16585900 w 21600"/>
              <a:gd name="T41" fmla="*/ 60923204 h 21600"/>
              <a:gd name="T42" fmla="*/ 23130562 w 21600"/>
              <a:gd name="T43" fmla="*/ 70589851 h 21600"/>
              <a:gd name="T44" fmla="*/ 32881046 w 21600"/>
              <a:gd name="T45" fmla="*/ 77073404 h 21600"/>
              <a:gd name="T46" fmla="*/ 44736963 w 21600"/>
              <a:gd name="T47" fmla="*/ 79455323 h 21600"/>
              <a:gd name="T48" fmla="*/ 56638553 w 21600"/>
              <a:gd name="T49" fmla="*/ 77073404 h 21600"/>
              <a:gd name="T50" fmla="*/ 66480384 w 21600"/>
              <a:gd name="T51" fmla="*/ 70589851 h 21600"/>
              <a:gd name="T52" fmla="*/ 73074956 w 21600"/>
              <a:gd name="T53" fmla="*/ 60962244 h 21600"/>
              <a:gd name="T54" fmla="*/ 75454427 w 21600"/>
              <a:gd name="T55" fmla="*/ 49125818 h 21600"/>
              <a:gd name="T56" fmla="*/ 71891224 w 21600"/>
              <a:gd name="T57" fmla="*/ 34833814 h 21600"/>
              <a:gd name="T58" fmla="*/ 62012196 w 21600"/>
              <a:gd name="T59" fmla="*/ 23932871 h 21600"/>
              <a:gd name="T60" fmla="*/ 61057065 w 21600"/>
              <a:gd name="T61" fmla="*/ 22512215 h 21600"/>
              <a:gd name="T62" fmla="*/ 61409972 w 21600"/>
              <a:gd name="T63" fmla="*/ 20775557 h 21600"/>
              <a:gd name="T64" fmla="*/ 66721226 w 21600"/>
              <a:gd name="T65" fmla="*/ 12945254 h 21600"/>
              <a:gd name="T66" fmla="*/ 68253627 w 21600"/>
              <a:gd name="T67" fmla="*/ 12061579 h 21600"/>
              <a:gd name="T68" fmla="*/ 70068306 w 21600"/>
              <a:gd name="T69" fmla="*/ 12347380 h 21600"/>
              <a:gd name="T70" fmla="*/ 40131521 w 21600"/>
              <a:gd name="T71" fmla="*/ 46678833 h 21600"/>
              <a:gd name="T72" fmla="*/ 38470577 w 21600"/>
              <a:gd name="T73" fmla="*/ 46020558 h 21600"/>
              <a:gd name="T74" fmla="*/ 37777006 w 21600"/>
              <a:gd name="T75" fmla="*/ 44348722 h 21600"/>
              <a:gd name="T76" fmla="*/ 37777006 w 21600"/>
              <a:gd name="T77" fmla="*/ 2321272 h 21600"/>
              <a:gd name="T78" fmla="*/ 38445622 w 21600"/>
              <a:gd name="T79" fmla="*/ 684301 h 21600"/>
              <a:gd name="T80" fmla="*/ 40131521 w 21600"/>
              <a:gd name="T81" fmla="*/ 0 h 21600"/>
              <a:gd name="T82" fmla="*/ 49591488 w 21600"/>
              <a:gd name="T83" fmla="*/ 0 h 21600"/>
              <a:gd name="T84" fmla="*/ 51239954 w 21600"/>
              <a:gd name="T85" fmla="*/ 684301 h 21600"/>
              <a:gd name="T86" fmla="*/ 51946003 w 21600"/>
              <a:gd name="T87" fmla="*/ 2321272 h 21600"/>
              <a:gd name="T88" fmla="*/ 51946003 w 21600"/>
              <a:gd name="T89" fmla="*/ 44348722 h 21600"/>
              <a:gd name="T90" fmla="*/ 51277387 w 21600"/>
              <a:gd name="T91" fmla="*/ 45994532 h 21600"/>
              <a:gd name="T92" fmla="*/ 49591488 w 21600"/>
              <a:gd name="T93" fmla="*/ 46678833 h 21600"/>
              <a:gd name="T94" fmla="*/ 40131521 w 21600"/>
              <a:gd name="T95" fmla="*/ 46678833 h 21600"/>
              <a:gd name="T96" fmla="*/ 40131521 w 21600"/>
              <a:gd name="T97" fmla="*/ 46678833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" name="AutoShape 34"/>
          <p:cNvSpPr/>
          <p:nvPr/>
        </p:nvSpPr>
        <p:spPr bwMode="auto">
          <a:xfrm rot="16200000">
            <a:off x="3459976" y="1489852"/>
            <a:ext cx="2353373" cy="2454001"/>
          </a:xfrm>
          <a:custGeom>
            <a:avLst/>
            <a:gdLst>
              <a:gd name="T0" fmla="*/ 70068306 w 21600"/>
              <a:gd name="T1" fmla="*/ 12347380 h 21600"/>
              <a:gd name="T2" fmla="*/ 84528056 w 21600"/>
              <a:gd name="T3" fmla="*/ 28285440 h 21600"/>
              <a:gd name="T4" fmla="*/ 89698054 w 21600"/>
              <a:gd name="T5" fmla="*/ 49125818 h 21600"/>
              <a:gd name="T6" fmla="*/ 86189000 w 21600"/>
              <a:gd name="T7" fmla="*/ 66384602 h 21600"/>
              <a:gd name="T8" fmla="*/ 76546577 w 21600"/>
              <a:gd name="T9" fmla="*/ 80503505 h 21600"/>
              <a:gd name="T10" fmla="*/ 62228084 w 21600"/>
              <a:gd name="T11" fmla="*/ 90057453 h 21600"/>
              <a:gd name="T12" fmla="*/ 44749441 w 21600"/>
              <a:gd name="T13" fmla="*/ 93548200 h 21600"/>
              <a:gd name="T14" fmla="*/ 27345429 w 21600"/>
              <a:gd name="T15" fmla="*/ 90057453 h 21600"/>
              <a:gd name="T16" fmla="*/ 13126757 w 21600"/>
              <a:gd name="T17" fmla="*/ 80503505 h 21600"/>
              <a:gd name="T18" fmla="*/ 3509054 w 21600"/>
              <a:gd name="T19" fmla="*/ 66384602 h 21600"/>
              <a:gd name="T20" fmla="*/ 0 w 21600"/>
              <a:gd name="T21" fmla="*/ 49125818 h 21600"/>
              <a:gd name="T22" fmla="*/ 5169998 w 21600"/>
              <a:gd name="T23" fmla="*/ 28285440 h 21600"/>
              <a:gd name="T24" fmla="*/ 19617270 w 21600"/>
              <a:gd name="T25" fmla="*/ 12347380 h 21600"/>
              <a:gd name="T26" fmla="*/ 21303406 w 21600"/>
              <a:gd name="T27" fmla="*/ 11996759 h 21600"/>
              <a:gd name="T28" fmla="*/ 22814853 w 21600"/>
              <a:gd name="T29" fmla="*/ 12945254 h 21600"/>
              <a:gd name="T30" fmla="*/ 28238172 w 21600"/>
              <a:gd name="T31" fmla="*/ 20775557 h 21600"/>
              <a:gd name="T32" fmla="*/ 28603791 w 21600"/>
              <a:gd name="T33" fmla="*/ 22412528 h 21600"/>
              <a:gd name="T34" fmla="*/ 27636182 w 21600"/>
              <a:gd name="T35" fmla="*/ 23932871 h 21600"/>
              <a:gd name="T36" fmla="*/ 17731963 w 21600"/>
              <a:gd name="T37" fmla="*/ 34833814 h 21600"/>
              <a:gd name="T38" fmla="*/ 14206430 w 21600"/>
              <a:gd name="T39" fmla="*/ 49125818 h 21600"/>
              <a:gd name="T40" fmla="*/ 16585900 w 21600"/>
              <a:gd name="T41" fmla="*/ 60923204 h 21600"/>
              <a:gd name="T42" fmla="*/ 23130562 w 21600"/>
              <a:gd name="T43" fmla="*/ 70589851 h 21600"/>
              <a:gd name="T44" fmla="*/ 32881046 w 21600"/>
              <a:gd name="T45" fmla="*/ 77073404 h 21600"/>
              <a:gd name="T46" fmla="*/ 44736963 w 21600"/>
              <a:gd name="T47" fmla="*/ 79455323 h 21600"/>
              <a:gd name="T48" fmla="*/ 56638553 w 21600"/>
              <a:gd name="T49" fmla="*/ 77073404 h 21600"/>
              <a:gd name="T50" fmla="*/ 66480384 w 21600"/>
              <a:gd name="T51" fmla="*/ 70589851 h 21600"/>
              <a:gd name="T52" fmla="*/ 73074956 w 21600"/>
              <a:gd name="T53" fmla="*/ 60962244 h 21600"/>
              <a:gd name="T54" fmla="*/ 75454427 w 21600"/>
              <a:gd name="T55" fmla="*/ 49125818 h 21600"/>
              <a:gd name="T56" fmla="*/ 71891224 w 21600"/>
              <a:gd name="T57" fmla="*/ 34833814 h 21600"/>
              <a:gd name="T58" fmla="*/ 62012196 w 21600"/>
              <a:gd name="T59" fmla="*/ 23932871 h 21600"/>
              <a:gd name="T60" fmla="*/ 61057065 w 21600"/>
              <a:gd name="T61" fmla="*/ 22512215 h 21600"/>
              <a:gd name="T62" fmla="*/ 61409972 w 21600"/>
              <a:gd name="T63" fmla="*/ 20775557 h 21600"/>
              <a:gd name="T64" fmla="*/ 66721226 w 21600"/>
              <a:gd name="T65" fmla="*/ 12945254 h 21600"/>
              <a:gd name="T66" fmla="*/ 68253627 w 21600"/>
              <a:gd name="T67" fmla="*/ 12061579 h 21600"/>
              <a:gd name="T68" fmla="*/ 70068306 w 21600"/>
              <a:gd name="T69" fmla="*/ 12347380 h 21600"/>
              <a:gd name="T70" fmla="*/ 40131521 w 21600"/>
              <a:gd name="T71" fmla="*/ 46678833 h 21600"/>
              <a:gd name="T72" fmla="*/ 38470577 w 21600"/>
              <a:gd name="T73" fmla="*/ 46020558 h 21600"/>
              <a:gd name="T74" fmla="*/ 37777006 w 21600"/>
              <a:gd name="T75" fmla="*/ 44348722 h 21600"/>
              <a:gd name="T76" fmla="*/ 37777006 w 21600"/>
              <a:gd name="T77" fmla="*/ 2321272 h 21600"/>
              <a:gd name="T78" fmla="*/ 38445622 w 21600"/>
              <a:gd name="T79" fmla="*/ 684301 h 21600"/>
              <a:gd name="T80" fmla="*/ 40131521 w 21600"/>
              <a:gd name="T81" fmla="*/ 0 h 21600"/>
              <a:gd name="T82" fmla="*/ 49591488 w 21600"/>
              <a:gd name="T83" fmla="*/ 0 h 21600"/>
              <a:gd name="T84" fmla="*/ 51239954 w 21600"/>
              <a:gd name="T85" fmla="*/ 684301 h 21600"/>
              <a:gd name="T86" fmla="*/ 51946003 w 21600"/>
              <a:gd name="T87" fmla="*/ 2321272 h 21600"/>
              <a:gd name="T88" fmla="*/ 51946003 w 21600"/>
              <a:gd name="T89" fmla="*/ 44348722 h 21600"/>
              <a:gd name="T90" fmla="*/ 51277387 w 21600"/>
              <a:gd name="T91" fmla="*/ 45994532 h 21600"/>
              <a:gd name="T92" fmla="*/ 49591488 w 21600"/>
              <a:gd name="T93" fmla="*/ 46678833 h 21600"/>
              <a:gd name="T94" fmla="*/ 40131521 w 21600"/>
              <a:gd name="T95" fmla="*/ 46678833 h 21600"/>
              <a:gd name="T96" fmla="*/ 40131521 w 21600"/>
              <a:gd name="T97" fmla="*/ 46678833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rgbClr val="9DC3E6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9" name="AutoShape 34"/>
          <p:cNvSpPr/>
          <p:nvPr/>
        </p:nvSpPr>
        <p:spPr bwMode="auto">
          <a:xfrm rot="5400000">
            <a:off x="6276825" y="1489852"/>
            <a:ext cx="2353373" cy="2454001"/>
          </a:xfrm>
          <a:custGeom>
            <a:avLst/>
            <a:gdLst>
              <a:gd name="T0" fmla="*/ 70068306 w 21600"/>
              <a:gd name="T1" fmla="*/ 12347380 h 21600"/>
              <a:gd name="T2" fmla="*/ 84528056 w 21600"/>
              <a:gd name="T3" fmla="*/ 28285440 h 21600"/>
              <a:gd name="T4" fmla="*/ 89698054 w 21600"/>
              <a:gd name="T5" fmla="*/ 49125818 h 21600"/>
              <a:gd name="T6" fmla="*/ 86189000 w 21600"/>
              <a:gd name="T7" fmla="*/ 66384602 h 21600"/>
              <a:gd name="T8" fmla="*/ 76546577 w 21600"/>
              <a:gd name="T9" fmla="*/ 80503505 h 21600"/>
              <a:gd name="T10" fmla="*/ 62228084 w 21600"/>
              <a:gd name="T11" fmla="*/ 90057453 h 21600"/>
              <a:gd name="T12" fmla="*/ 44749441 w 21600"/>
              <a:gd name="T13" fmla="*/ 93548200 h 21600"/>
              <a:gd name="T14" fmla="*/ 27345429 w 21600"/>
              <a:gd name="T15" fmla="*/ 90057453 h 21600"/>
              <a:gd name="T16" fmla="*/ 13126757 w 21600"/>
              <a:gd name="T17" fmla="*/ 80503505 h 21600"/>
              <a:gd name="T18" fmla="*/ 3509054 w 21600"/>
              <a:gd name="T19" fmla="*/ 66384602 h 21600"/>
              <a:gd name="T20" fmla="*/ 0 w 21600"/>
              <a:gd name="T21" fmla="*/ 49125818 h 21600"/>
              <a:gd name="T22" fmla="*/ 5169998 w 21600"/>
              <a:gd name="T23" fmla="*/ 28285440 h 21600"/>
              <a:gd name="T24" fmla="*/ 19617270 w 21600"/>
              <a:gd name="T25" fmla="*/ 12347380 h 21600"/>
              <a:gd name="T26" fmla="*/ 21303406 w 21600"/>
              <a:gd name="T27" fmla="*/ 11996759 h 21600"/>
              <a:gd name="T28" fmla="*/ 22814853 w 21600"/>
              <a:gd name="T29" fmla="*/ 12945254 h 21600"/>
              <a:gd name="T30" fmla="*/ 28238172 w 21600"/>
              <a:gd name="T31" fmla="*/ 20775557 h 21600"/>
              <a:gd name="T32" fmla="*/ 28603791 w 21600"/>
              <a:gd name="T33" fmla="*/ 22412528 h 21600"/>
              <a:gd name="T34" fmla="*/ 27636182 w 21600"/>
              <a:gd name="T35" fmla="*/ 23932871 h 21600"/>
              <a:gd name="T36" fmla="*/ 17731963 w 21600"/>
              <a:gd name="T37" fmla="*/ 34833814 h 21600"/>
              <a:gd name="T38" fmla="*/ 14206430 w 21600"/>
              <a:gd name="T39" fmla="*/ 49125818 h 21600"/>
              <a:gd name="T40" fmla="*/ 16585900 w 21600"/>
              <a:gd name="T41" fmla="*/ 60923204 h 21600"/>
              <a:gd name="T42" fmla="*/ 23130562 w 21600"/>
              <a:gd name="T43" fmla="*/ 70589851 h 21600"/>
              <a:gd name="T44" fmla="*/ 32881046 w 21600"/>
              <a:gd name="T45" fmla="*/ 77073404 h 21600"/>
              <a:gd name="T46" fmla="*/ 44736963 w 21600"/>
              <a:gd name="T47" fmla="*/ 79455323 h 21600"/>
              <a:gd name="T48" fmla="*/ 56638553 w 21600"/>
              <a:gd name="T49" fmla="*/ 77073404 h 21600"/>
              <a:gd name="T50" fmla="*/ 66480384 w 21600"/>
              <a:gd name="T51" fmla="*/ 70589851 h 21600"/>
              <a:gd name="T52" fmla="*/ 73074956 w 21600"/>
              <a:gd name="T53" fmla="*/ 60962244 h 21600"/>
              <a:gd name="T54" fmla="*/ 75454427 w 21600"/>
              <a:gd name="T55" fmla="*/ 49125818 h 21600"/>
              <a:gd name="T56" fmla="*/ 71891224 w 21600"/>
              <a:gd name="T57" fmla="*/ 34833814 h 21600"/>
              <a:gd name="T58" fmla="*/ 62012196 w 21600"/>
              <a:gd name="T59" fmla="*/ 23932871 h 21600"/>
              <a:gd name="T60" fmla="*/ 61057065 w 21600"/>
              <a:gd name="T61" fmla="*/ 22512215 h 21600"/>
              <a:gd name="T62" fmla="*/ 61409972 w 21600"/>
              <a:gd name="T63" fmla="*/ 20775557 h 21600"/>
              <a:gd name="T64" fmla="*/ 66721226 w 21600"/>
              <a:gd name="T65" fmla="*/ 12945254 h 21600"/>
              <a:gd name="T66" fmla="*/ 68253627 w 21600"/>
              <a:gd name="T67" fmla="*/ 12061579 h 21600"/>
              <a:gd name="T68" fmla="*/ 70068306 w 21600"/>
              <a:gd name="T69" fmla="*/ 12347380 h 21600"/>
              <a:gd name="T70" fmla="*/ 40131521 w 21600"/>
              <a:gd name="T71" fmla="*/ 46678833 h 21600"/>
              <a:gd name="T72" fmla="*/ 38470577 w 21600"/>
              <a:gd name="T73" fmla="*/ 46020558 h 21600"/>
              <a:gd name="T74" fmla="*/ 37777006 w 21600"/>
              <a:gd name="T75" fmla="*/ 44348722 h 21600"/>
              <a:gd name="T76" fmla="*/ 37777006 w 21600"/>
              <a:gd name="T77" fmla="*/ 2321272 h 21600"/>
              <a:gd name="T78" fmla="*/ 38445622 w 21600"/>
              <a:gd name="T79" fmla="*/ 684301 h 21600"/>
              <a:gd name="T80" fmla="*/ 40131521 w 21600"/>
              <a:gd name="T81" fmla="*/ 0 h 21600"/>
              <a:gd name="T82" fmla="*/ 49591488 w 21600"/>
              <a:gd name="T83" fmla="*/ 0 h 21600"/>
              <a:gd name="T84" fmla="*/ 51239954 w 21600"/>
              <a:gd name="T85" fmla="*/ 684301 h 21600"/>
              <a:gd name="T86" fmla="*/ 51946003 w 21600"/>
              <a:gd name="T87" fmla="*/ 2321272 h 21600"/>
              <a:gd name="T88" fmla="*/ 51946003 w 21600"/>
              <a:gd name="T89" fmla="*/ 44348722 h 21600"/>
              <a:gd name="T90" fmla="*/ 51277387 w 21600"/>
              <a:gd name="T91" fmla="*/ 45994532 h 21600"/>
              <a:gd name="T92" fmla="*/ 49591488 w 21600"/>
              <a:gd name="T93" fmla="*/ 46678833 h 21600"/>
              <a:gd name="T94" fmla="*/ 40131521 w 21600"/>
              <a:gd name="T95" fmla="*/ 46678833 h 21600"/>
              <a:gd name="T96" fmla="*/ 40131521 w 21600"/>
              <a:gd name="T97" fmla="*/ 46678833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rgbClr val="2D74B6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0" name="AutoShape 34"/>
          <p:cNvSpPr/>
          <p:nvPr/>
        </p:nvSpPr>
        <p:spPr bwMode="auto">
          <a:xfrm rot="16200000">
            <a:off x="8621384" y="1489852"/>
            <a:ext cx="2353373" cy="2454001"/>
          </a:xfrm>
          <a:custGeom>
            <a:avLst/>
            <a:gdLst>
              <a:gd name="T0" fmla="*/ 70068306 w 21600"/>
              <a:gd name="T1" fmla="*/ 12347380 h 21600"/>
              <a:gd name="T2" fmla="*/ 84528056 w 21600"/>
              <a:gd name="T3" fmla="*/ 28285440 h 21600"/>
              <a:gd name="T4" fmla="*/ 89698054 w 21600"/>
              <a:gd name="T5" fmla="*/ 49125818 h 21600"/>
              <a:gd name="T6" fmla="*/ 86189000 w 21600"/>
              <a:gd name="T7" fmla="*/ 66384602 h 21600"/>
              <a:gd name="T8" fmla="*/ 76546577 w 21600"/>
              <a:gd name="T9" fmla="*/ 80503505 h 21600"/>
              <a:gd name="T10" fmla="*/ 62228084 w 21600"/>
              <a:gd name="T11" fmla="*/ 90057453 h 21600"/>
              <a:gd name="T12" fmla="*/ 44749441 w 21600"/>
              <a:gd name="T13" fmla="*/ 93548200 h 21600"/>
              <a:gd name="T14" fmla="*/ 27345429 w 21600"/>
              <a:gd name="T15" fmla="*/ 90057453 h 21600"/>
              <a:gd name="T16" fmla="*/ 13126757 w 21600"/>
              <a:gd name="T17" fmla="*/ 80503505 h 21600"/>
              <a:gd name="T18" fmla="*/ 3509054 w 21600"/>
              <a:gd name="T19" fmla="*/ 66384602 h 21600"/>
              <a:gd name="T20" fmla="*/ 0 w 21600"/>
              <a:gd name="T21" fmla="*/ 49125818 h 21600"/>
              <a:gd name="T22" fmla="*/ 5169998 w 21600"/>
              <a:gd name="T23" fmla="*/ 28285440 h 21600"/>
              <a:gd name="T24" fmla="*/ 19617270 w 21600"/>
              <a:gd name="T25" fmla="*/ 12347380 h 21600"/>
              <a:gd name="T26" fmla="*/ 21303406 w 21600"/>
              <a:gd name="T27" fmla="*/ 11996759 h 21600"/>
              <a:gd name="T28" fmla="*/ 22814853 w 21600"/>
              <a:gd name="T29" fmla="*/ 12945254 h 21600"/>
              <a:gd name="T30" fmla="*/ 28238172 w 21600"/>
              <a:gd name="T31" fmla="*/ 20775557 h 21600"/>
              <a:gd name="T32" fmla="*/ 28603791 w 21600"/>
              <a:gd name="T33" fmla="*/ 22412528 h 21600"/>
              <a:gd name="T34" fmla="*/ 27636182 w 21600"/>
              <a:gd name="T35" fmla="*/ 23932871 h 21600"/>
              <a:gd name="T36" fmla="*/ 17731963 w 21600"/>
              <a:gd name="T37" fmla="*/ 34833814 h 21600"/>
              <a:gd name="T38" fmla="*/ 14206430 w 21600"/>
              <a:gd name="T39" fmla="*/ 49125818 h 21600"/>
              <a:gd name="T40" fmla="*/ 16585900 w 21600"/>
              <a:gd name="T41" fmla="*/ 60923204 h 21600"/>
              <a:gd name="T42" fmla="*/ 23130562 w 21600"/>
              <a:gd name="T43" fmla="*/ 70589851 h 21600"/>
              <a:gd name="T44" fmla="*/ 32881046 w 21600"/>
              <a:gd name="T45" fmla="*/ 77073404 h 21600"/>
              <a:gd name="T46" fmla="*/ 44736963 w 21600"/>
              <a:gd name="T47" fmla="*/ 79455323 h 21600"/>
              <a:gd name="T48" fmla="*/ 56638553 w 21600"/>
              <a:gd name="T49" fmla="*/ 77073404 h 21600"/>
              <a:gd name="T50" fmla="*/ 66480384 w 21600"/>
              <a:gd name="T51" fmla="*/ 70589851 h 21600"/>
              <a:gd name="T52" fmla="*/ 73074956 w 21600"/>
              <a:gd name="T53" fmla="*/ 60962244 h 21600"/>
              <a:gd name="T54" fmla="*/ 75454427 w 21600"/>
              <a:gd name="T55" fmla="*/ 49125818 h 21600"/>
              <a:gd name="T56" fmla="*/ 71891224 w 21600"/>
              <a:gd name="T57" fmla="*/ 34833814 h 21600"/>
              <a:gd name="T58" fmla="*/ 62012196 w 21600"/>
              <a:gd name="T59" fmla="*/ 23932871 h 21600"/>
              <a:gd name="T60" fmla="*/ 61057065 w 21600"/>
              <a:gd name="T61" fmla="*/ 22512215 h 21600"/>
              <a:gd name="T62" fmla="*/ 61409972 w 21600"/>
              <a:gd name="T63" fmla="*/ 20775557 h 21600"/>
              <a:gd name="T64" fmla="*/ 66721226 w 21600"/>
              <a:gd name="T65" fmla="*/ 12945254 h 21600"/>
              <a:gd name="T66" fmla="*/ 68253627 w 21600"/>
              <a:gd name="T67" fmla="*/ 12061579 h 21600"/>
              <a:gd name="T68" fmla="*/ 70068306 w 21600"/>
              <a:gd name="T69" fmla="*/ 12347380 h 21600"/>
              <a:gd name="T70" fmla="*/ 40131521 w 21600"/>
              <a:gd name="T71" fmla="*/ 46678833 h 21600"/>
              <a:gd name="T72" fmla="*/ 38470577 w 21600"/>
              <a:gd name="T73" fmla="*/ 46020558 h 21600"/>
              <a:gd name="T74" fmla="*/ 37777006 w 21600"/>
              <a:gd name="T75" fmla="*/ 44348722 h 21600"/>
              <a:gd name="T76" fmla="*/ 37777006 w 21600"/>
              <a:gd name="T77" fmla="*/ 2321272 h 21600"/>
              <a:gd name="T78" fmla="*/ 38445622 w 21600"/>
              <a:gd name="T79" fmla="*/ 684301 h 21600"/>
              <a:gd name="T80" fmla="*/ 40131521 w 21600"/>
              <a:gd name="T81" fmla="*/ 0 h 21600"/>
              <a:gd name="T82" fmla="*/ 49591488 w 21600"/>
              <a:gd name="T83" fmla="*/ 0 h 21600"/>
              <a:gd name="T84" fmla="*/ 51239954 w 21600"/>
              <a:gd name="T85" fmla="*/ 684301 h 21600"/>
              <a:gd name="T86" fmla="*/ 51946003 w 21600"/>
              <a:gd name="T87" fmla="*/ 2321272 h 21600"/>
              <a:gd name="T88" fmla="*/ 51946003 w 21600"/>
              <a:gd name="T89" fmla="*/ 44348722 h 21600"/>
              <a:gd name="T90" fmla="*/ 51277387 w 21600"/>
              <a:gd name="T91" fmla="*/ 45994532 h 21600"/>
              <a:gd name="T92" fmla="*/ 49591488 w 21600"/>
              <a:gd name="T93" fmla="*/ 46678833 h 21600"/>
              <a:gd name="T94" fmla="*/ 40131521 w 21600"/>
              <a:gd name="T95" fmla="*/ 46678833 h 21600"/>
              <a:gd name="T96" fmla="*/ 40131521 w 21600"/>
              <a:gd name="T97" fmla="*/ 46678833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rgbClr val="9DC3E6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1" name="Oval 25"/>
          <p:cNvSpPr/>
          <p:nvPr/>
        </p:nvSpPr>
        <p:spPr>
          <a:xfrm>
            <a:off x="1000466" y="5197237"/>
            <a:ext cx="634617" cy="634617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6"/>
          <p:cNvSpPr/>
          <p:nvPr/>
        </p:nvSpPr>
        <p:spPr>
          <a:xfrm>
            <a:off x="997528" y="4092591"/>
            <a:ext cx="634617" cy="634617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8"/>
          <p:cNvSpPr/>
          <p:nvPr/>
        </p:nvSpPr>
        <p:spPr>
          <a:xfrm>
            <a:off x="1822384" y="4448829"/>
            <a:ext cx="423004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i="1" dirty="0"/>
          </a:p>
        </p:txBody>
      </p:sp>
      <p:sp>
        <p:nvSpPr>
          <p:cNvPr id="25" name="TextBox 29"/>
          <p:cNvSpPr txBox="1"/>
          <p:nvPr/>
        </p:nvSpPr>
        <p:spPr>
          <a:xfrm>
            <a:off x="1822384" y="4092591"/>
            <a:ext cx="36600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34"/>
          <p:cNvSpPr/>
          <p:nvPr/>
        </p:nvSpPr>
        <p:spPr bwMode="auto">
          <a:xfrm>
            <a:off x="1187767" y="4282829"/>
            <a:ext cx="253406" cy="254141"/>
          </a:xfrm>
          <a:custGeom>
            <a:avLst/>
            <a:gdLst>
              <a:gd name="T0" fmla="*/ 7559573 w 21600"/>
              <a:gd name="T1" fmla="*/ 1277315 h 21600"/>
              <a:gd name="T2" fmla="*/ 9119616 w 21600"/>
              <a:gd name="T3" fmla="*/ 2926080 h 21600"/>
              <a:gd name="T4" fmla="*/ 9677400 w 21600"/>
              <a:gd name="T5" fmla="*/ 5081981 h 21600"/>
              <a:gd name="T6" fmla="*/ 9298813 w 21600"/>
              <a:gd name="T7" fmla="*/ 6867373 h 21600"/>
              <a:gd name="T8" fmla="*/ 8258505 w 21600"/>
              <a:gd name="T9" fmla="*/ 8327949 h 21600"/>
              <a:gd name="T10" fmla="*/ 6713703 w 21600"/>
              <a:gd name="T11" fmla="*/ 9316288 h 21600"/>
              <a:gd name="T12" fmla="*/ 4827956 w 21600"/>
              <a:gd name="T13" fmla="*/ 9677400 h 21600"/>
              <a:gd name="T14" fmla="*/ 2950261 w 21600"/>
              <a:gd name="T15" fmla="*/ 9316288 h 21600"/>
              <a:gd name="T16" fmla="*/ 1416228 w 21600"/>
              <a:gd name="T17" fmla="*/ 8327949 h 21600"/>
              <a:gd name="T18" fmla="*/ 378587 w 21600"/>
              <a:gd name="T19" fmla="*/ 6867373 h 21600"/>
              <a:gd name="T20" fmla="*/ 0 w 21600"/>
              <a:gd name="T21" fmla="*/ 5081981 h 21600"/>
              <a:gd name="T22" fmla="*/ 557784 w 21600"/>
              <a:gd name="T23" fmla="*/ 2926080 h 21600"/>
              <a:gd name="T24" fmla="*/ 2116480 w 21600"/>
              <a:gd name="T25" fmla="*/ 1277315 h 21600"/>
              <a:gd name="T26" fmla="*/ 2298395 w 21600"/>
              <a:gd name="T27" fmla="*/ 1241044 h 21600"/>
              <a:gd name="T28" fmla="*/ 2461463 w 21600"/>
              <a:gd name="T29" fmla="*/ 1339164 h 21600"/>
              <a:gd name="T30" fmla="*/ 3046578 w 21600"/>
              <a:gd name="T31" fmla="*/ 2149196 h 21600"/>
              <a:gd name="T32" fmla="*/ 3086024 w 21600"/>
              <a:gd name="T33" fmla="*/ 2318537 h 21600"/>
              <a:gd name="T34" fmla="*/ 2981630 w 21600"/>
              <a:gd name="T35" fmla="*/ 2475814 h 21600"/>
              <a:gd name="T36" fmla="*/ 1913077 w 21600"/>
              <a:gd name="T37" fmla="*/ 3603498 h 21600"/>
              <a:gd name="T38" fmla="*/ 1532712 w 21600"/>
              <a:gd name="T39" fmla="*/ 5081981 h 21600"/>
              <a:gd name="T40" fmla="*/ 1789430 w 21600"/>
              <a:gd name="T41" fmla="*/ 6302400 h 21600"/>
              <a:gd name="T42" fmla="*/ 2495525 w 21600"/>
              <a:gd name="T43" fmla="*/ 7302398 h 21600"/>
              <a:gd name="T44" fmla="*/ 3547491 w 21600"/>
              <a:gd name="T45" fmla="*/ 7973111 h 21600"/>
              <a:gd name="T46" fmla="*/ 4826610 w 21600"/>
              <a:gd name="T47" fmla="*/ 8219516 h 21600"/>
              <a:gd name="T48" fmla="*/ 6110656 w 21600"/>
              <a:gd name="T49" fmla="*/ 7973111 h 21600"/>
              <a:gd name="T50" fmla="*/ 7172477 w 21600"/>
              <a:gd name="T51" fmla="*/ 7302398 h 21600"/>
              <a:gd name="T52" fmla="*/ 7883957 w 21600"/>
              <a:gd name="T53" fmla="*/ 6306439 h 21600"/>
              <a:gd name="T54" fmla="*/ 8140675 w 21600"/>
              <a:gd name="T55" fmla="*/ 5081981 h 21600"/>
              <a:gd name="T56" fmla="*/ 7756246 w 21600"/>
              <a:gd name="T57" fmla="*/ 3603498 h 21600"/>
              <a:gd name="T58" fmla="*/ 6690411 w 21600"/>
              <a:gd name="T59" fmla="*/ 2475814 h 21600"/>
              <a:gd name="T60" fmla="*/ 6587363 w 21600"/>
              <a:gd name="T61" fmla="*/ 2328850 h 21600"/>
              <a:gd name="T62" fmla="*/ 6625438 w 21600"/>
              <a:gd name="T63" fmla="*/ 2149196 h 21600"/>
              <a:gd name="T64" fmla="*/ 7198462 w 21600"/>
              <a:gd name="T65" fmla="*/ 1339164 h 21600"/>
              <a:gd name="T66" fmla="*/ 7363790 w 21600"/>
              <a:gd name="T67" fmla="*/ 1247750 h 21600"/>
              <a:gd name="T68" fmla="*/ 7559573 w 21600"/>
              <a:gd name="T69" fmla="*/ 1277315 h 21600"/>
              <a:gd name="T70" fmla="*/ 4329735 w 21600"/>
              <a:gd name="T71" fmla="*/ 4828845 h 21600"/>
              <a:gd name="T72" fmla="*/ 4150538 w 21600"/>
              <a:gd name="T73" fmla="*/ 4760747 h 21600"/>
              <a:gd name="T74" fmla="*/ 4075709 w 21600"/>
              <a:gd name="T75" fmla="*/ 4587799 h 21600"/>
              <a:gd name="T76" fmla="*/ 4075709 w 21600"/>
              <a:gd name="T77" fmla="*/ 240132 h 21600"/>
              <a:gd name="T78" fmla="*/ 4147845 w 21600"/>
              <a:gd name="T79" fmla="*/ 70790 h 21600"/>
              <a:gd name="T80" fmla="*/ 4329735 w 21600"/>
              <a:gd name="T81" fmla="*/ 0 h 21600"/>
              <a:gd name="T82" fmla="*/ 5350358 w 21600"/>
              <a:gd name="T83" fmla="*/ 0 h 21600"/>
              <a:gd name="T84" fmla="*/ 5528208 w 21600"/>
              <a:gd name="T85" fmla="*/ 70790 h 21600"/>
              <a:gd name="T86" fmla="*/ 5604383 w 21600"/>
              <a:gd name="T87" fmla="*/ 240132 h 21600"/>
              <a:gd name="T88" fmla="*/ 5604383 w 21600"/>
              <a:gd name="T89" fmla="*/ 4587799 h 21600"/>
              <a:gd name="T90" fmla="*/ 5532247 w 21600"/>
              <a:gd name="T91" fmla="*/ 4758055 h 21600"/>
              <a:gd name="T92" fmla="*/ 5350358 w 21600"/>
              <a:gd name="T93" fmla="*/ 4828845 h 21600"/>
              <a:gd name="T94" fmla="*/ 4329735 w 21600"/>
              <a:gd name="T95" fmla="*/ 4828845 h 21600"/>
              <a:gd name="T96" fmla="*/ 4329735 w 21600"/>
              <a:gd name="T97" fmla="*/ 4828845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7" name="Rectangle 39"/>
          <p:cNvSpPr/>
          <p:nvPr/>
        </p:nvSpPr>
        <p:spPr>
          <a:xfrm>
            <a:off x="1822384" y="5546864"/>
            <a:ext cx="423004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i="1" dirty="0"/>
          </a:p>
        </p:txBody>
      </p:sp>
      <p:sp>
        <p:nvSpPr>
          <p:cNvPr id="28" name="TextBox 43"/>
          <p:cNvSpPr txBox="1"/>
          <p:nvPr/>
        </p:nvSpPr>
        <p:spPr>
          <a:xfrm>
            <a:off x="1822384" y="5191361"/>
            <a:ext cx="36600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val 45"/>
          <p:cNvSpPr/>
          <p:nvPr/>
        </p:nvSpPr>
        <p:spPr>
          <a:xfrm>
            <a:off x="6169219" y="5197237"/>
            <a:ext cx="634617" cy="634617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46"/>
          <p:cNvSpPr/>
          <p:nvPr/>
        </p:nvSpPr>
        <p:spPr>
          <a:xfrm>
            <a:off x="6165546" y="4092591"/>
            <a:ext cx="634617" cy="634617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47"/>
          <p:cNvSpPr/>
          <p:nvPr/>
        </p:nvSpPr>
        <p:spPr>
          <a:xfrm>
            <a:off x="6990402" y="4448829"/>
            <a:ext cx="423004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i="1" dirty="0"/>
          </a:p>
        </p:txBody>
      </p:sp>
      <p:sp>
        <p:nvSpPr>
          <p:cNvPr id="32" name="TextBox 48"/>
          <p:cNvSpPr txBox="1"/>
          <p:nvPr/>
        </p:nvSpPr>
        <p:spPr>
          <a:xfrm>
            <a:off x="6990402" y="4092591"/>
            <a:ext cx="366080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50"/>
          <p:cNvSpPr/>
          <p:nvPr/>
        </p:nvSpPr>
        <p:spPr>
          <a:xfrm>
            <a:off x="6990402" y="5546864"/>
            <a:ext cx="423004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 i="1" dirty="0"/>
          </a:p>
        </p:txBody>
      </p:sp>
      <p:sp>
        <p:nvSpPr>
          <p:cNvPr id="34" name="TextBox 51"/>
          <p:cNvSpPr txBox="1"/>
          <p:nvPr/>
        </p:nvSpPr>
        <p:spPr>
          <a:xfrm>
            <a:off x="6990402" y="5191361"/>
            <a:ext cx="366080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29" y="4268874"/>
            <a:ext cx="282052" cy="2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02" y="5369112"/>
            <a:ext cx="282052" cy="2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11" y="5405838"/>
            <a:ext cx="282052" cy="2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95672" y="5484682"/>
            <a:ext cx="3280100" cy="1373318"/>
            <a:chOff x="8316814" y="4602295"/>
            <a:chExt cx="5433135" cy="2274755"/>
          </a:xfrm>
        </p:grpSpPr>
        <p:grpSp>
          <p:nvGrpSpPr>
            <p:cNvPr id="2" name="组合 1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3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6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10800000">
            <a:off x="-1110213" y="-20412"/>
            <a:ext cx="3280100" cy="1373318"/>
            <a:chOff x="8316814" y="4602295"/>
            <a:chExt cx="5433135" cy="2274755"/>
          </a:xfrm>
        </p:grpSpPr>
        <p:grpSp>
          <p:nvGrpSpPr>
            <p:cNvPr id="10" name="组合 9"/>
            <p:cNvGrpSpPr/>
            <p:nvPr/>
          </p:nvGrpSpPr>
          <p:grpSpPr>
            <a:xfrm>
              <a:off x="9985828" y="4602295"/>
              <a:ext cx="3764121" cy="2255705"/>
              <a:chOff x="7216641" y="4316983"/>
              <a:chExt cx="3764121" cy="2255705"/>
            </a:xfrm>
          </p:grpSpPr>
          <p:sp>
            <p:nvSpPr>
              <p:cNvPr id="14" name="等腰三角形 8"/>
              <p:cNvSpPr/>
              <p:nvPr/>
            </p:nvSpPr>
            <p:spPr>
              <a:xfrm>
                <a:off x="7216641" y="4316983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2D74B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8"/>
              <p:cNvSpPr/>
              <p:nvPr/>
            </p:nvSpPr>
            <p:spPr>
              <a:xfrm>
                <a:off x="9062869" y="4317469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83A7C8"/>
              </a:solidFill>
              <a:ln>
                <a:solidFill>
                  <a:srgbClr val="83A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6814" y="4621345"/>
              <a:ext cx="3764121" cy="2255705"/>
              <a:chOff x="5839667" y="4602781"/>
              <a:chExt cx="3764121" cy="2255705"/>
            </a:xfrm>
          </p:grpSpPr>
          <p:sp>
            <p:nvSpPr>
              <p:cNvPr id="12" name="等腰三角形 8"/>
              <p:cNvSpPr/>
              <p:nvPr/>
            </p:nvSpPr>
            <p:spPr>
              <a:xfrm>
                <a:off x="5839667" y="4602781"/>
                <a:ext cx="2686304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86304" h="2255219">
                    <a:moveTo>
                      <a:pt x="0" y="2226190"/>
                    </a:moveTo>
                    <a:lnTo>
                      <a:pt x="1865666" y="0"/>
                    </a:lnTo>
                    <a:lnTo>
                      <a:pt x="2686304" y="2255219"/>
                    </a:lnTo>
                    <a:lnTo>
                      <a:pt x="0" y="222619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solidFill>
                  <a:srgbClr val="99C0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8"/>
              <p:cNvSpPr/>
              <p:nvPr/>
            </p:nvSpPr>
            <p:spPr>
              <a:xfrm>
                <a:off x="7685895" y="4603267"/>
                <a:ext cx="1917893" cy="2255219"/>
              </a:xfrm>
              <a:custGeom>
                <a:avLst/>
                <a:gdLst>
                  <a:gd name="connsiteX0" fmla="*/ 0 w 2599218"/>
                  <a:gd name="connsiteY0" fmla="*/ 2240705 h 2240705"/>
                  <a:gd name="connsiteX1" fmla="*/ 1299609 w 2599218"/>
                  <a:gd name="connsiteY1" fmla="*/ 0 h 2240705"/>
                  <a:gd name="connsiteX2" fmla="*/ 2599218 w 2599218"/>
                  <a:gd name="connsiteY2" fmla="*/ 2240705 h 2240705"/>
                  <a:gd name="connsiteX3" fmla="*/ 0 w 2599218"/>
                  <a:gd name="connsiteY3" fmla="*/ 2240705 h 2240705"/>
                  <a:gd name="connsiteX0-1" fmla="*/ 0 w 3165275"/>
                  <a:gd name="connsiteY0-2" fmla="*/ 2226190 h 2240705"/>
                  <a:gd name="connsiteX1-3" fmla="*/ 1865666 w 3165275"/>
                  <a:gd name="connsiteY1-4" fmla="*/ 0 h 2240705"/>
                  <a:gd name="connsiteX2-5" fmla="*/ 3165275 w 3165275"/>
                  <a:gd name="connsiteY2-6" fmla="*/ 2240705 h 2240705"/>
                  <a:gd name="connsiteX3-7" fmla="*/ 0 w 3165275"/>
                  <a:gd name="connsiteY3-8" fmla="*/ 2226190 h 2240705"/>
                  <a:gd name="connsiteX0-9" fmla="*/ 0 w 2062190"/>
                  <a:gd name="connsiteY0-10" fmla="*/ 2226190 h 2269734"/>
                  <a:gd name="connsiteX1-11" fmla="*/ 1865666 w 2062190"/>
                  <a:gd name="connsiteY1-12" fmla="*/ 0 h 2269734"/>
                  <a:gd name="connsiteX2-13" fmla="*/ 2062190 w 2062190"/>
                  <a:gd name="connsiteY2-14" fmla="*/ 2269734 h 2269734"/>
                  <a:gd name="connsiteX3-15" fmla="*/ 0 w 2062190"/>
                  <a:gd name="connsiteY3-16" fmla="*/ 2226190 h 2269734"/>
                  <a:gd name="connsiteX0-17" fmla="*/ 0 w 2686304"/>
                  <a:gd name="connsiteY0-18" fmla="*/ 2226190 h 2255219"/>
                  <a:gd name="connsiteX1-19" fmla="*/ 1865666 w 2686304"/>
                  <a:gd name="connsiteY1-20" fmla="*/ 0 h 2255219"/>
                  <a:gd name="connsiteX2-21" fmla="*/ 2686304 w 2686304"/>
                  <a:gd name="connsiteY2-22" fmla="*/ 2255219 h 2255219"/>
                  <a:gd name="connsiteX3-23" fmla="*/ 0 w 2686304"/>
                  <a:gd name="connsiteY3-24" fmla="*/ 2226190 h 2255219"/>
                  <a:gd name="connsiteX0-25" fmla="*/ 0 w 3803904"/>
                  <a:gd name="connsiteY0-26" fmla="*/ 2226190 h 2255219"/>
                  <a:gd name="connsiteX1-27" fmla="*/ 1865666 w 3803904"/>
                  <a:gd name="connsiteY1-28" fmla="*/ 0 h 2255219"/>
                  <a:gd name="connsiteX2-29" fmla="*/ 3803904 w 3803904"/>
                  <a:gd name="connsiteY2-30" fmla="*/ 2255219 h 2255219"/>
                  <a:gd name="connsiteX3-31" fmla="*/ 0 w 3803904"/>
                  <a:gd name="connsiteY3-32" fmla="*/ 2226190 h 2255219"/>
                  <a:gd name="connsiteX0-33" fmla="*/ 0 w 3803904"/>
                  <a:gd name="connsiteY0-34" fmla="*/ 2313276 h 2342305"/>
                  <a:gd name="connsiteX1-35" fmla="*/ 1865666 w 3803904"/>
                  <a:gd name="connsiteY1-36" fmla="*/ 0 h 2342305"/>
                  <a:gd name="connsiteX2-37" fmla="*/ 3803904 w 3803904"/>
                  <a:gd name="connsiteY2-38" fmla="*/ 2342305 h 2342305"/>
                  <a:gd name="connsiteX3-39" fmla="*/ 0 w 3803904"/>
                  <a:gd name="connsiteY3-40" fmla="*/ 2313276 h 2342305"/>
                  <a:gd name="connsiteX0-41" fmla="*/ 819477 w 1938238"/>
                  <a:gd name="connsiteY0-42" fmla="*/ 2487448 h 2487448"/>
                  <a:gd name="connsiteX1-43" fmla="*/ 0 w 1938238"/>
                  <a:gd name="connsiteY1-44" fmla="*/ 0 h 2487448"/>
                  <a:gd name="connsiteX2-45" fmla="*/ 1938238 w 1938238"/>
                  <a:gd name="connsiteY2-46" fmla="*/ 2342305 h 2487448"/>
                  <a:gd name="connsiteX3-47" fmla="*/ 819477 w 1938238"/>
                  <a:gd name="connsiteY3-48" fmla="*/ 2487448 h 2487448"/>
                  <a:gd name="connsiteX0-49" fmla="*/ 819477 w 1938238"/>
                  <a:gd name="connsiteY0-50" fmla="*/ 2139105 h 2342305"/>
                  <a:gd name="connsiteX1-51" fmla="*/ 0 w 1938238"/>
                  <a:gd name="connsiteY1-52" fmla="*/ 0 h 2342305"/>
                  <a:gd name="connsiteX2-53" fmla="*/ 1938238 w 1938238"/>
                  <a:gd name="connsiteY2-54" fmla="*/ 2342305 h 2342305"/>
                  <a:gd name="connsiteX3-55" fmla="*/ 819477 w 1938238"/>
                  <a:gd name="connsiteY3-56" fmla="*/ 2139105 h 2342305"/>
                  <a:gd name="connsiteX0-57" fmla="*/ 863020 w 1938238"/>
                  <a:gd name="connsiteY0-58" fmla="*/ 2284248 h 2342305"/>
                  <a:gd name="connsiteX1-59" fmla="*/ 0 w 1938238"/>
                  <a:gd name="connsiteY1-60" fmla="*/ 0 h 2342305"/>
                  <a:gd name="connsiteX2-61" fmla="*/ 1938238 w 1938238"/>
                  <a:gd name="connsiteY2-62" fmla="*/ 2342305 h 2342305"/>
                  <a:gd name="connsiteX3-63" fmla="*/ 863020 w 1938238"/>
                  <a:gd name="connsiteY3-64" fmla="*/ 2284248 h 2342305"/>
                  <a:gd name="connsiteX0-65" fmla="*/ 863020 w 1938238"/>
                  <a:gd name="connsiteY0-66" fmla="*/ 2313277 h 2342305"/>
                  <a:gd name="connsiteX1-67" fmla="*/ 0 w 1938238"/>
                  <a:gd name="connsiteY1-68" fmla="*/ 0 h 2342305"/>
                  <a:gd name="connsiteX2-69" fmla="*/ 1938238 w 1938238"/>
                  <a:gd name="connsiteY2-70" fmla="*/ 2342305 h 2342305"/>
                  <a:gd name="connsiteX3-71" fmla="*/ 863020 w 1938238"/>
                  <a:gd name="connsiteY3-72" fmla="*/ 2313277 h 2342305"/>
                  <a:gd name="connsiteX0-73" fmla="*/ 863020 w 1923724"/>
                  <a:gd name="connsiteY0-74" fmla="*/ 2313277 h 2313277"/>
                  <a:gd name="connsiteX1-75" fmla="*/ 0 w 1923724"/>
                  <a:gd name="connsiteY1-76" fmla="*/ 0 h 2313277"/>
                  <a:gd name="connsiteX2-77" fmla="*/ 1923724 w 1923724"/>
                  <a:gd name="connsiteY2-78" fmla="*/ 2298762 h 2313277"/>
                  <a:gd name="connsiteX3-79" fmla="*/ 863020 w 1923724"/>
                  <a:gd name="connsiteY3-80" fmla="*/ 2313277 h 2313277"/>
                  <a:gd name="connsiteX0-81" fmla="*/ 863020 w 1967267"/>
                  <a:gd name="connsiteY0-82" fmla="*/ 2313277 h 2313277"/>
                  <a:gd name="connsiteX1-83" fmla="*/ 0 w 1967267"/>
                  <a:gd name="connsiteY1-84" fmla="*/ 0 h 2313277"/>
                  <a:gd name="connsiteX2-85" fmla="*/ 1967267 w 1967267"/>
                  <a:gd name="connsiteY2-86" fmla="*/ 2298762 h 2313277"/>
                  <a:gd name="connsiteX3-87" fmla="*/ 863020 w 1967267"/>
                  <a:gd name="connsiteY3-88" fmla="*/ 2313277 h 231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7267" h="2313277">
                    <a:moveTo>
                      <a:pt x="863020" y="2313277"/>
                    </a:moveTo>
                    <a:lnTo>
                      <a:pt x="0" y="0"/>
                    </a:lnTo>
                    <a:lnTo>
                      <a:pt x="1967267" y="2298762"/>
                    </a:lnTo>
                    <a:lnTo>
                      <a:pt x="863020" y="2313277"/>
                    </a:lnTo>
                    <a:close/>
                  </a:path>
                </a:pathLst>
              </a:custGeom>
              <a:solidFill>
                <a:srgbClr val="BACDDE"/>
              </a:solidFill>
              <a:ln>
                <a:solidFill>
                  <a:srgbClr val="BBC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476343" y="21018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40"/>
          <p:cNvSpPr/>
          <p:nvPr/>
        </p:nvSpPr>
        <p:spPr bwMode="auto">
          <a:xfrm>
            <a:off x="9926146" y="2248193"/>
            <a:ext cx="273572" cy="272782"/>
          </a:xfrm>
          <a:custGeom>
            <a:avLst/>
            <a:gdLst>
              <a:gd name="T0" fmla="*/ 9642018 w 21600"/>
              <a:gd name="T1" fmla="*/ 8659038 h 21600"/>
              <a:gd name="T2" fmla="*/ 9677400 w 21600"/>
              <a:gd name="T3" fmla="*/ 8815832 h 21600"/>
              <a:gd name="T4" fmla="*/ 9531782 w 21600"/>
              <a:gd name="T5" fmla="*/ 9168003 h 21600"/>
              <a:gd name="T6" fmla="*/ 9180525 w 21600"/>
              <a:gd name="T7" fmla="*/ 9513875 h 21600"/>
              <a:gd name="T8" fmla="*/ 8835568 w 21600"/>
              <a:gd name="T9" fmla="*/ 9665741 h 21600"/>
              <a:gd name="T10" fmla="*/ 8810015 w 21600"/>
              <a:gd name="T11" fmla="*/ 9665741 h 21600"/>
              <a:gd name="T12" fmla="*/ 8452485 w 21600"/>
              <a:gd name="T13" fmla="*/ 9477121 h 21600"/>
              <a:gd name="T14" fmla="*/ 5689956 w 21600"/>
              <a:gd name="T15" fmla="*/ 5924271 h 21600"/>
              <a:gd name="T16" fmla="*/ 4759401 w 21600"/>
              <a:gd name="T17" fmla="*/ 6688150 h 21600"/>
              <a:gd name="T18" fmla="*/ 3937711 w 21600"/>
              <a:gd name="T19" fmla="*/ 7253122 h 21600"/>
              <a:gd name="T20" fmla="*/ 4149623 w 21600"/>
              <a:gd name="T21" fmla="*/ 8955176 h 21600"/>
              <a:gd name="T22" fmla="*/ 4149623 w 21600"/>
              <a:gd name="T23" fmla="*/ 9016111 h 21600"/>
              <a:gd name="T24" fmla="*/ 4016578 w 21600"/>
              <a:gd name="T25" fmla="*/ 9350781 h 21600"/>
              <a:gd name="T26" fmla="*/ 3828847 w 21600"/>
              <a:gd name="T27" fmla="*/ 9538056 h 21600"/>
              <a:gd name="T28" fmla="*/ 3477590 w 21600"/>
              <a:gd name="T29" fmla="*/ 9677400 h 21600"/>
              <a:gd name="T30" fmla="*/ 3452495 w 21600"/>
              <a:gd name="T31" fmla="*/ 9677400 h 21600"/>
              <a:gd name="T32" fmla="*/ 3094965 w 21600"/>
              <a:gd name="T33" fmla="*/ 9488780 h 21600"/>
              <a:gd name="T34" fmla="*/ 1851254 w 21600"/>
              <a:gd name="T35" fmla="*/ 7840929 h 21600"/>
              <a:gd name="T36" fmla="*/ 187731 w 21600"/>
              <a:gd name="T37" fmla="*/ 6584213 h 21600"/>
              <a:gd name="T38" fmla="*/ 0 w 21600"/>
              <a:gd name="T39" fmla="*/ 6220866 h 21600"/>
              <a:gd name="T40" fmla="*/ 0 w 21600"/>
              <a:gd name="T41" fmla="*/ 6198006 h 21600"/>
              <a:gd name="T42" fmla="*/ 139344 w 21600"/>
              <a:gd name="T43" fmla="*/ 5850788 h 21600"/>
              <a:gd name="T44" fmla="*/ 320777 w 21600"/>
              <a:gd name="T45" fmla="*/ 5676062 h 21600"/>
              <a:gd name="T46" fmla="*/ 661746 w 21600"/>
              <a:gd name="T47" fmla="*/ 5529123 h 21600"/>
              <a:gd name="T48" fmla="*/ 722681 w 21600"/>
              <a:gd name="T49" fmla="*/ 5541645 h 21600"/>
              <a:gd name="T50" fmla="*/ 2422931 w 21600"/>
              <a:gd name="T51" fmla="*/ 5735650 h 21600"/>
              <a:gd name="T52" fmla="*/ 2989682 w 21600"/>
              <a:gd name="T53" fmla="*/ 4921148 h 21600"/>
              <a:gd name="T54" fmla="*/ 3752672 w 21600"/>
              <a:gd name="T55" fmla="*/ 4001338 h 21600"/>
              <a:gd name="T56" fmla="*/ 214147 w 21600"/>
              <a:gd name="T57" fmla="*/ 1231189 h 21600"/>
              <a:gd name="T58" fmla="*/ 26441 w 21600"/>
              <a:gd name="T59" fmla="*/ 874090 h 21600"/>
              <a:gd name="T60" fmla="*/ 26441 w 21600"/>
              <a:gd name="T61" fmla="*/ 848563 h 21600"/>
              <a:gd name="T62" fmla="*/ 166218 w 21600"/>
              <a:gd name="T63" fmla="*/ 497764 h 21600"/>
              <a:gd name="T64" fmla="*/ 510743 w 21600"/>
              <a:gd name="T65" fmla="*/ 150546 h 21600"/>
              <a:gd name="T66" fmla="*/ 855726 w 21600"/>
              <a:gd name="T67" fmla="*/ 11201 h 21600"/>
              <a:gd name="T68" fmla="*/ 935482 w 21600"/>
              <a:gd name="T69" fmla="*/ 11201 h 21600"/>
              <a:gd name="T70" fmla="*/ 1017016 w 21600"/>
              <a:gd name="T71" fmla="*/ 35382 h 21600"/>
              <a:gd name="T72" fmla="*/ 5890209 w 21600"/>
              <a:gd name="T73" fmla="*/ 1812722 h 21600"/>
              <a:gd name="T74" fmla="*/ 6806895 w 21600"/>
              <a:gd name="T75" fmla="*/ 909498 h 21600"/>
              <a:gd name="T76" fmla="*/ 7784490 w 21600"/>
              <a:gd name="T77" fmla="*/ 241935 h 21600"/>
              <a:gd name="T78" fmla="*/ 8797468 w 21600"/>
              <a:gd name="T79" fmla="*/ 0 h 21600"/>
              <a:gd name="T80" fmla="*/ 9459214 w 21600"/>
              <a:gd name="T81" fmla="*/ 224003 h 21600"/>
              <a:gd name="T82" fmla="*/ 9629013 w 21600"/>
              <a:gd name="T83" fmla="*/ 504038 h 21600"/>
              <a:gd name="T84" fmla="*/ 9677400 w 21600"/>
              <a:gd name="T85" fmla="*/ 883971 h 21600"/>
              <a:gd name="T86" fmla="*/ 9442628 w 21600"/>
              <a:gd name="T87" fmla="*/ 1897405 h 21600"/>
              <a:gd name="T88" fmla="*/ 8773287 w 21600"/>
              <a:gd name="T89" fmla="*/ 2867838 h 21600"/>
              <a:gd name="T90" fmla="*/ 7861986 w 21600"/>
              <a:gd name="T91" fmla="*/ 3788512 h 21600"/>
              <a:gd name="T92" fmla="*/ 9642018 w 21600"/>
              <a:gd name="T93" fmla="*/ 8659038 h 21600"/>
              <a:gd name="T94" fmla="*/ 9642018 w 21600"/>
              <a:gd name="T95" fmla="*/ 8659038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1521" y="19327"/>
                </a:moveTo>
                <a:cubicBezTo>
                  <a:pt x="21574" y="19434"/>
                  <a:pt x="21600" y="19553"/>
                  <a:pt x="21600" y="19677"/>
                </a:cubicBezTo>
                <a:cubicBezTo>
                  <a:pt x="21600" y="19974"/>
                  <a:pt x="21492" y="20237"/>
                  <a:pt x="21275" y="20463"/>
                </a:cubicBezTo>
                <a:lnTo>
                  <a:pt x="20491" y="21235"/>
                </a:lnTo>
                <a:cubicBezTo>
                  <a:pt x="20281" y="21461"/>
                  <a:pt x="20027" y="21574"/>
                  <a:pt x="19721" y="21574"/>
                </a:cubicBezTo>
                <a:lnTo>
                  <a:pt x="19664" y="21574"/>
                </a:lnTo>
                <a:cubicBezTo>
                  <a:pt x="19350" y="21538"/>
                  <a:pt x="19081" y="21396"/>
                  <a:pt x="18866" y="21153"/>
                </a:cubicBezTo>
                <a:lnTo>
                  <a:pt x="12700" y="13223"/>
                </a:lnTo>
                <a:cubicBezTo>
                  <a:pt x="11959" y="13870"/>
                  <a:pt x="11265" y="14439"/>
                  <a:pt x="10623" y="14928"/>
                </a:cubicBezTo>
                <a:cubicBezTo>
                  <a:pt x="9975" y="15414"/>
                  <a:pt x="9367" y="15835"/>
                  <a:pt x="8789" y="16189"/>
                </a:cubicBezTo>
                <a:lnTo>
                  <a:pt x="9262" y="19988"/>
                </a:lnTo>
                <a:lnTo>
                  <a:pt x="9262" y="20124"/>
                </a:lnTo>
                <a:cubicBezTo>
                  <a:pt x="9262" y="20424"/>
                  <a:pt x="9163" y="20673"/>
                  <a:pt x="8965" y="20871"/>
                </a:cubicBezTo>
                <a:lnTo>
                  <a:pt x="8546" y="21289"/>
                </a:lnTo>
                <a:cubicBezTo>
                  <a:pt x="8339" y="21498"/>
                  <a:pt x="8076" y="21600"/>
                  <a:pt x="7762" y="21600"/>
                </a:cubicBezTo>
                <a:lnTo>
                  <a:pt x="7706" y="21600"/>
                </a:lnTo>
                <a:cubicBezTo>
                  <a:pt x="7355" y="21563"/>
                  <a:pt x="7089" y="21425"/>
                  <a:pt x="6908" y="21179"/>
                </a:cubicBezTo>
                <a:lnTo>
                  <a:pt x="4132" y="17501"/>
                </a:lnTo>
                <a:lnTo>
                  <a:pt x="419" y="14696"/>
                </a:lnTo>
                <a:cubicBezTo>
                  <a:pt x="156" y="14473"/>
                  <a:pt x="17" y="14201"/>
                  <a:pt x="0" y="13885"/>
                </a:cubicBezTo>
                <a:lnTo>
                  <a:pt x="0" y="13834"/>
                </a:lnTo>
                <a:cubicBezTo>
                  <a:pt x="0" y="13551"/>
                  <a:pt x="105" y="13294"/>
                  <a:pt x="311" y="13059"/>
                </a:cubicBezTo>
                <a:lnTo>
                  <a:pt x="716" y="12669"/>
                </a:lnTo>
                <a:cubicBezTo>
                  <a:pt x="897" y="12440"/>
                  <a:pt x="1152" y="12332"/>
                  <a:pt x="1477" y="12341"/>
                </a:cubicBezTo>
                <a:cubicBezTo>
                  <a:pt x="1551" y="12341"/>
                  <a:pt x="1596" y="12352"/>
                  <a:pt x="1613" y="12369"/>
                </a:cubicBezTo>
                <a:lnTo>
                  <a:pt x="5408" y="12802"/>
                </a:lnTo>
                <a:cubicBezTo>
                  <a:pt x="5761" y="12234"/>
                  <a:pt x="6180" y="11626"/>
                  <a:pt x="6673" y="10984"/>
                </a:cubicBezTo>
                <a:cubicBezTo>
                  <a:pt x="7168" y="10336"/>
                  <a:pt x="7734" y="9655"/>
                  <a:pt x="8376" y="8931"/>
                </a:cubicBezTo>
                <a:lnTo>
                  <a:pt x="478" y="2748"/>
                </a:lnTo>
                <a:cubicBezTo>
                  <a:pt x="195" y="2522"/>
                  <a:pt x="59" y="2256"/>
                  <a:pt x="59" y="1951"/>
                </a:cubicBezTo>
                <a:lnTo>
                  <a:pt x="59" y="1894"/>
                </a:lnTo>
                <a:cubicBezTo>
                  <a:pt x="59" y="1614"/>
                  <a:pt x="161" y="1354"/>
                  <a:pt x="371" y="1111"/>
                </a:cubicBezTo>
                <a:lnTo>
                  <a:pt x="1140" y="336"/>
                </a:lnTo>
                <a:cubicBezTo>
                  <a:pt x="1384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4" y="25"/>
                  <a:pt x="2216" y="45"/>
                  <a:pt x="2270" y="79"/>
                </a:cubicBezTo>
                <a:lnTo>
                  <a:pt x="13147" y="4046"/>
                </a:lnTo>
                <a:lnTo>
                  <a:pt x="15193" y="2030"/>
                </a:lnTo>
                <a:cubicBezTo>
                  <a:pt x="15827" y="1397"/>
                  <a:pt x="16552" y="902"/>
                  <a:pt x="17375" y="540"/>
                </a:cubicBezTo>
                <a:cubicBezTo>
                  <a:pt x="18196" y="181"/>
                  <a:pt x="18951" y="0"/>
                  <a:pt x="19636" y="0"/>
                </a:cubicBezTo>
                <a:cubicBezTo>
                  <a:pt x="20284" y="0"/>
                  <a:pt x="20779" y="167"/>
                  <a:pt x="21113" y="500"/>
                </a:cubicBezTo>
                <a:cubicBezTo>
                  <a:pt x="21292" y="662"/>
                  <a:pt x="21419" y="871"/>
                  <a:pt x="21492" y="1125"/>
                </a:cubicBezTo>
                <a:cubicBezTo>
                  <a:pt x="21563" y="1374"/>
                  <a:pt x="21600" y="1660"/>
                  <a:pt x="21600" y="1973"/>
                </a:cubicBezTo>
                <a:cubicBezTo>
                  <a:pt x="21600" y="2660"/>
                  <a:pt x="21425" y="3415"/>
                  <a:pt x="21076" y="4235"/>
                </a:cubicBezTo>
                <a:cubicBezTo>
                  <a:pt x="20728" y="5055"/>
                  <a:pt x="20230" y="5779"/>
                  <a:pt x="19582" y="6401"/>
                </a:cubicBezTo>
                <a:lnTo>
                  <a:pt x="17548" y="8456"/>
                </a:lnTo>
                <a:lnTo>
                  <a:pt x="21521" y="19327"/>
                </a:lnTo>
                <a:close/>
                <a:moveTo>
                  <a:pt x="21521" y="19327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" name="Oval 18"/>
          <p:cNvSpPr/>
          <p:nvPr/>
        </p:nvSpPr>
        <p:spPr>
          <a:xfrm>
            <a:off x="5986235" y="4689783"/>
            <a:ext cx="683139" cy="683139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9"/>
          <p:cNvSpPr/>
          <p:nvPr/>
        </p:nvSpPr>
        <p:spPr>
          <a:xfrm>
            <a:off x="5980700" y="3713306"/>
            <a:ext cx="683139" cy="683139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20"/>
          <p:cNvSpPr/>
          <p:nvPr/>
        </p:nvSpPr>
        <p:spPr>
          <a:xfrm>
            <a:off x="5986235" y="2770035"/>
            <a:ext cx="683139" cy="683139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1"/>
          <p:cNvSpPr/>
          <p:nvPr/>
        </p:nvSpPr>
        <p:spPr>
          <a:xfrm>
            <a:off x="5982281" y="1812533"/>
            <a:ext cx="683139" cy="683139"/>
          </a:xfrm>
          <a:prstGeom prst="ellipse">
            <a:avLst/>
          </a:prstGeom>
          <a:solidFill>
            <a:srgbClr val="2D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30"/>
          <p:cNvSpPr/>
          <p:nvPr/>
        </p:nvSpPr>
        <p:spPr>
          <a:xfrm>
            <a:off x="6870995" y="2196008"/>
            <a:ext cx="455347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 dirty="0"/>
          </a:p>
        </p:txBody>
      </p:sp>
      <p:sp>
        <p:nvSpPr>
          <p:cNvPr id="23" name="TextBox 31"/>
          <p:cNvSpPr txBox="1"/>
          <p:nvPr/>
        </p:nvSpPr>
        <p:spPr>
          <a:xfrm>
            <a:off x="6870995" y="1812533"/>
            <a:ext cx="393991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34"/>
          <p:cNvSpPr/>
          <p:nvPr/>
        </p:nvSpPr>
        <p:spPr bwMode="auto">
          <a:xfrm>
            <a:off x="6187856" y="2017317"/>
            <a:ext cx="272781" cy="273572"/>
          </a:xfrm>
          <a:custGeom>
            <a:avLst/>
            <a:gdLst>
              <a:gd name="T0" fmla="*/ 7559573 w 21600"/>
              <a:gd name="T1" fmla="*/ 1277315 h 21600"/>
              <a:gd name="T2" fmla="*/ 9119616 w 21600"/>
              <a:gd name="T3" fmla="*/ 2926080 h 21600"/>
              <a:gd name="T4" fmla="*/ 9677400 w 21600"/>
              <a:gd name="T5" fmla="*/ 5081981 h 21600"/>
              <a:gd name="T6" fmla="*/ 9298813 w 21600"/>
              <a:gd name="T7" fmla="*/ 6867373 h 21600"/>
              <a:gd name="T8" fmla="*/ 8258505 w 21600"/>
              <a:gd name="T9" fmla="*/ 8327949 h 21600"/>
              <a:gd name="T10" fmla="*/ 6713703 w 21600"/>
              <a:gd name="T11" fmla="*/ 9316288 h 21600"/>
              <a:gd name="T12" fmla="*/ 4827956 w 21600"/>
              <a:gd name="T13" fmla="*/ 9677400 h 21600"/>
              <a:gd name="T14" fmla="*/ 2950261 w 21600"/>
              <a:gd name="T15" fmla="*/ 9316288 h 21600"/>
              <a:gd name="T16" fmla="*/ 1416228 w 21600"/>
              <a:gd name="T17" fmla="*/ 8327949 h 21600"/>
              <a:gd name="T18" fmla="*/ 378587 w 21600"/>
              <a:gd name="T19" fmla="*/ 6867373 h 21600"/>
              <a:gd name="T20" fmla="*/ 0 w 21600"/>
              <a:gd name="T21" fmla="*/ 5081981 h 21600"/>
              <a:gd name="T22" fmla="*/ 557784 w 21600"/>
              <a:gd name="T23" fmla="*/ 2926080 h 21600"/>
              <a:gd name="T24" fmla="*/ 2116480 w 21600"/>
              <a:gd name="T25" fmla="*/ 1277315 h 21600"/>
              <a:gd name="T26" fmla="*/ 2298395 w 21600"/>
              <a:gd name="T27" fmla="*/ 1241044 h 21600"/>
              <a:gd name="T28" fmla="*/ 2461463 w 21600"/>
              <a:gd name="T29" fmla="*/ 1339164 h 21600"/>
              <a:gd name="T30" fmla="*/ 3046578 w 21600"/>
              <a:gd name="T31" fmla="*/ 2149196 h 21600"/>
              <a:gd name="T32" fmla="*/ 3086024 w 21600"/>
              <a:gd name="T33" fmla="*/ 2318537 h 21600"/>
              <a:gd name="T34" fmla="*/ 2981630 w 21600"/>
              <a:gd name="T35" fmla="*/ 2475814 h 21600"/>
              <a:gd name="T36" fmla="*/ 1913077 w 21600"/>
              <a:gd name="T37" fmla="*/ 3603498 h 21600"/>
              <a:gd name="T38" fmla="*/ 1532712 w 21600"/>
              <a:gd name="T39" fmla="*/ 5081981 h 21600"/>
              <a:gd name="T40" fmla="*/ 1789430 w 21600"/>
              <a:gd name="T41" fmla="*/ 6302400 h 21600"/>
              <a:gd name="T42" fmla="*/ 2495525 w 21600"/>
              <a:gd name="T43" fmla="*/ 7302398 h 21600"/>
              <a:gd name="T44" fmla="*/ 3547491 w 21600"/>
              <a:gd name="T45" fmla="*/ 7973111 h 21600"/>
              <a:gd name="T46" fmla="*/ 4826610 w 21600"/>
              <a:gd name="T47" fmla="*/ 8219516 h 21600"/>
              <a:gd name="T48" fmla="*/ 6110656 w 21600"/>
              <a:gd name="T49" fmla="*/ 7973111 h 21600"/>
              <a:gd name="T50" fmla="*/ 7172477 w 21600"/>
              <a:gd name="T51" fmla="*/ 7302398 h 21600"/>
              <a:gd name="T52" fmla="*/ 7883957 w 21600"/>
              <a:gd name="T53" fmla="*/ 6306439 h 21600"/>
              <a:gd name="T54" fmla="*/ 8140675 w 21600"/>
              <a:gd name="T55" fmla="*/ 5081981 h 21600"/>
              <a:gd name="T56" fmla="*/ 7756246 w 21600"/>
              <a:gd name="T57" fmla="*/ 3603498 h 21600"/>
              <a:gd name="T58" fmla="*/ 6690411 w 21600"/>
              <a:gd name="T59" fmla="*/ 2475814 h 21600"/>
              <a:gd name="T60" fmla="*/ 6587363 w 21600"/>
              <a:gd name="T61" fmla="*/ 2328850 h 21600"/>
              <a:gd name="T62" fmla="*/ 6625438 w 21600"/>
              <a:gd name="T63" fmla="*/ 2149196 h 21600"/>
              <a:gd name="T64" fmla="*/ 7198462 w 21600"/>
              <a:gd name="T65" fmla="*/ 1339164 h 21600"/>
              <a:gd name="T66" fmla="*/ 7363790 w 21600"/>
              <a:gd name="T67" fmla="*/ 1247750 h 21600"/>
              <a:gd name="T68" fmla="*/ 7559573 w 21600"/>
              <a:gd name="T69" fmla="*/ 1277315 h 21600"/>
              <a:gd name="T70" fmla="*/ 4329735 w 21600"/>
              <a:gd name="T71" fmla="*/ 4828845 h 21600"/>
              <a:gd name="T72" fmla="*/ 4150538 w 21600"/>
              <a:gd name="T73" fmla="*/ 4760747 h 21600"/>
              <a:gd name="T74" fmla="*/ 4075709 w 21600"/>
              <a:gd name="T75" fmla="*/ 4587799 h 21600"/>
              <a:gd name="T76" fmla="*/ 4075709 w 21600"/>
              <a:gd name="T77" fmla="*/ 240132 h 21600"/>
              <a:gd name="T78" fmla="*/ 4147845 w 21600"/>
              <a:gd name="T79" fmla="*/ 70790 h 21600"/>
              <a:gd name="T80" fmla="*/ 4329735 w 21600"/>
              <a:gd name="T81" fmla="*/ 0 h 21600"/>
              <a:gd name="T82" fmla="*/ 5350358 w 21600"/>
              <a:gd name="T83" fmla="*/ 0 h 21600"/>
              <a:gd name="T84" fmla="*/ 5528208 w 21600"/>
              <a:gd name="T85" fmla="*/ 70790 h 21600"/>
              <a:gd name="T86" fmla="*/ 5604383 w 21600"/>
              <a:gd name="T87" fmla="*/ 240132 h 21600"/>
              <a:gd name="T88" fmla="*/ 5604383 w 21600"/>
              <a:gd name="T89" fmla="*/ 4587799 h 21600"/>
              <a:gd name="T90" fmla="*/ 5532247 w 21600"/>
              <a:gd name="T91" fmla="*/ 4758055 h 21600"/>
              <a:gd name="T92" fmla="*/ 5350358 w 21600"/>
              <a:gd name="T93" fmla="*/ 4828845 h 21600"/>
              <a:gd name="T94" fmla="*/ 4329735 w 21600"/>
              <a:gd name="T95" fmla="*/ 4828845 h 21600"/>
              <a:gd name="T96" fmla="*/ 4329735 w 21600"/>
              <a:gd name="T97" fmla="*/ 4828845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6" name="Rectangle 33"/>
          <p:cNvSpPr/>
          <p:nvPr/>
        </p:nvSpPr>
        <p:spPr>
          <a:xfrm>
            <a:off x="6870995" y="3147185"/>
            <a:ext cx="455347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 dirty="0"/>
          </a:p>
        </p:txBody>
      </p:sp>
      <p:sp>
        <p:nvSpPr>
          <p:cNvPr id="27" name="TextBox 34"/>
          <p:cNvSpPr txBox="1"/>
          <p:nvPr/>
        </p:nvSpPr>
        <p:spPr>
          <a:xfrm>
            <a:off x="6870995" y="2763710"/>
            <a:ext cx="393991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36"/>
          <p:cNvSpPr/>
          <p:nvPr/>
        </p:nvSpPr>
        <p:spPr>
          <a:xfrm>
            <a:off x="6870995" y="4099153"/>
            <a:ext cx="455347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 dirty="0"/>
          </a:p>
        </p:txBody>
      </p:sp>
      <p:sp>
        <p:nvSpPr>
          <p:cNvPr id="29" name="TextBox 37"/>
          <p:cNvSpPr txBox="1"/>
          <p:nvPr/>
        </p:nvSpPr>
        <p:spPr>
          <a:xfrm>
            <a:off x="6870995" y="3715677"/>
            <a:ext cx="393991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38"/>
          <p:cNvSpPr/>
          <p:nvPr/>
        </p:nvSpPr>
        <p:spPr>
          <a:xfrm>
            <a:off x="6870995" y="5051120"/>
            <a:ext cx="455347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 dirty="0"/>
          </a:p>
        </p:txBody>
      </p:sp>
      <p:sp>
        <p:nvSpPr>
          <p:cNvPr id="31" name="TextBox 39"/>
          <p:cNvSpPr txBox="1"/>
          <p:nvPr/>
        </p:nvSpPr>
        <p:spPr>
          <a:xfrm>
            <a:off x="6870995" y="4667645"/>
            <a:ext cx="393991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61" y="2950308"/>
            <a:ext cx="303617" cy="3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61" y="3907020"/>
            <a:ext cx="303617" cy="3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95" y="4894567"/>
            <a:ext cx="303617" cy="3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任意多边形 34"/>
          <p:cNvSpPr/>
          <p:nvPr/>
        </p:nvSpPr>
        <p:spPr>
          <a:xfrm>
            <a:off x="1348831" y="1695450"/>
            <a:ext cx="4114800" cy="4114800"/>
          </a:xfrm>
          <a:custGeom>
            <a:avLst/>
            <a:gdLst>
              <a:gd name="connsiteX0" fmla="*/ 0 w 4114800"/>
              <a:gd name="connsiteY0" fmla="*/ 2057400 h 4114800"/>
              <a:gd name="connsiteX1" fmla="*/ 2057400 w 4114800"/>
              <a:gd name="connsiteY1" fmla="*/ 0 h 4114800"/>
              <a:gd name="connsiteX2" fmla="*/ 4114800 w 4114800"/>
              <a:gd name="connsiteY2" fmla="*/ 2057400 h 4114800"/>
              <a:gd name="connsiteX3" fmla="*/ 2057400 w 4114800"/>
              <a:gd name="connsiteY3" fmla="*/ 4114800 h 4114800"/>
              <a:gd name="connsiteX4" fmla="*/ 0 w 4114800"/>
              <a:gd name="connsiteY4" fmla="*/ 20574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4114800">
                <a:moveTo>
                  <a:pt x="0" y="2057400"/>
                </a:moveTo>
                <a:cubicBezTo>
                  <a:pt x="0" y="921129"/>
                  <a:pt x="921129" y="0"/>
                  <a:pt x="2057400" y="0"/>
                </a:cubicBezTo>
                <a:cubicBezTo>
                  <a:pt x="3193671" y="0"/>
                  <a:pt x="4114800" y="921129"/>
                  <a:pt x="4114800" y="2057400"/>
                </a:cubicBezTo>
                <a:cubicBezTo>
                  <a:pt x="4114800" y="3193671"/>
                  <a:pt x="3193671" y="4114800"/>
                  <a:pt x="2057400" y="4114800"/>
                </a:cubicBezTo>
                <a:cubicBezTo>
                  <a:pt x="921129" y="4114800"/>
                  <a:pt x="0" y="3193671"/>
                  <a:pt x="0" y="2057400"/>
                </a:cubicBezTo>
                <a:close/>
              </a:path>
            </a:pathLst>
          </a:custGeom>
          <a:solidFill>
            <a:srgbClr val="BACD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4390" tIns="347979" rIns="1624392" bIns="343408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Bebas Neue" panose="020B0606020202050201" pitchFamily="34" charset="0"/>
              </a:rPr>
              <a:t>2014</a:t>
            </a:r>
            <a:endParaRPr lang="en-US" sz="2000" kern="1200" dirty="0">
              <a:latin typeface="Bebas Neue" panose="020B0606020202050201" pitchFamily="34" charset="0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1760311" y="2518410"/>
            <a:ext cx="3291840" cy="3291840"/>
          </a:xfrm>
          <a:custGeom>
            <a:avLst/>
            <a:gdLst>
              <a:gd name="connsiteX0" fmla="*/ 0 w 3291840"/>
              <a:gd name="connsiteY0" fmla="*/ 1645920 h 3291840"/>
              <a:gd name="connsiteX1" fmla="*/ 1645920 w 3291840"/>
              <a:gd name="connsiteY1" fmla="*/ 0 h 3291840"/>
              <a:gd name="connsiteX2" fmla="*/ 3291840 w 3291840"/>
              <a:gd name="connsiteY2" fmla="*/ 1645920 h 3291840"/>
              <a:gd name="connsiteX3" fmla="*/ 1645920 w 3291840"/>
              <a:gd name="connsiteY3" fmla="*/ 3291840 h 3291840"/>
              <a:gd name="connsiteX4" fmla="*/ 0 w 3291840"/>
              <a:gd name="connsiteY4" fmla="*/ 164592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840" h="3291840">
                <a:moveTo>
                  <a:pt x="0" y="1645920"/>
                </a:moveTo>
                <a:cubicBezTo>
                  <a:pt x="0" y="736903"/>
                  <a:pt x="736903" y="0"/>
                  <a:pt x="1645920" y="0"/>
                </a:cubicBezTo>
                <a:cubicBezTo>
                  <a:pt x="2554937" y="0"/>
                  <a:pt x="3291840" y="736903"/>
                  <a:pt x="3291840" y="1645920"/>
                </a:cubicBezTo>
                <a:cubicBezTo>
                  <a:pt x="3291840" y="2554937"/>
                  <a:pt x="2554937" y="3291840"/>
                  <a:pt x="1645920" y="3291840"/>
                </a:cubicBezTo>
                <a:cubicBezTo>
                  <a:pt x="736903" y="3291840"/>
                  <a:pt x="0" y="2554937"/>
                  <a:pt x="0" y="1645920"/>
                </a:cubicBezTo>
                <a:close/>
              </a:path>
            </a:pathLst>
          </a:custGeom>
          <a:solidFill>
            <a:srgbClr val="2D74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2910" tIns="339750" rIns="1212912" bIns="264403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Bebas Neue" panose="020B0606020202050201" pitchFamily="34" charset="0"/>
              </a:rPr>
              <a:t>2013</a:t>
            </a:r>
            <a:endParaRPr lang="en-US" sz="2000" kern="1200" dirty="0">
              <a:latin typeface="Bebas Neue" panose="020B0606020202050201" pitchFamily="34" charset="0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2171791" y="3341369"/>
            <a:ext cx="2468880" cy="2468880"/>
          </a:xfrm>
          <a:custGeom>
            <a:avLst/>
            <a:gdLst>
              <a:gd name="connsiteX0" fmla="*/ 0 w 2468880"/>
              <a:gd name="connsiteY0" fmla="*/ 1234440 h 2468880"/>
              <a:gd name="connsiteX1" fmla="*/ 1234440 w 2468880"/>
              <a:gd name="connsiteY1" fmla="*/ 0 h 2468880"/>
              <a:gd name="connsiteX2" fmla="*/ 2468880 w 2468880"/>
              <a:gd name="connsiteY2" fmla="*/ 1234440 h 2468880"/>
              <a:gd name="connsiteX3" fmla="*/ 1234440 w 2468880"/>
              <a:gd name="connsiteY3" fmla="*/ 2468880 h 2468880"/>
              <a:gd name="connsiteX4" fmla="*/ 0 w 2468880"/>
              <a:gd name="connsiteY4" fmla="*/ 123444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2468880">
                <a:moveTo>
                  <a:pt x="0" y="1234440"/>
                </a:moveTo>
                <a:cubicBezTo>
                  <a:pt x="0" y="552678"/>
                  <a:pt x="552678" y="0"/>
                  <a:pt x="1234440" y="0"/>
                </a:cubicBezTo>
                <a:cubicBezTo>
                  <a:pt x="1916202" y="0"/>
                  <a:pt x="2468880" y="552678"/>
                  <a:pt x="2468880" y="1234440"/>
                </a:cubicBezTo>
                <a:cubicBezTo>
                  <a:pt x="2468880" y="1916202"/>
                  <a:pt x="1916202" y="2468880"/>
                  <a:pt x="1234440" y="2468880"/>
                </a:cubicBezTo>
                <a:cubicBezTo>
                  <a:pt x="552678" y="2468880"/>
                  <a:pt x="0" y="1916202"/>
                  <a:pt x="0" y="1234440"/>
                </a:cubicBezTo>
                <a:close/>
              </a:path>
            </a:pathLst>
          </a:custGeom>
          <a:solidFill>
            <a:srgbClr val="BACD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1430" tIns="327406" rIns="801432" bIns="18704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Bebas Neue" panose="020B0606020202050201" pitchFamily="34" charset="0"/>
              </a:rPr>
              <a:t>2012</a:t>
            </a:r>
            <a:endParaRPr lang="en-US" sz="2000" kern="1200" dirty="0">
              <a:latin typeface="Bebas Neue" panose="020B0606020202050201" pitchFamily="34" charset="0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2583271" y="4164330"/>
            <a:ext cx="1645920" cy="1645920"/>
          </a:xfrm>
          <a:custGeom>
            <a:avLst/>
            <a:gdLst>
              <a:gd name="connsiteX0" fmla="*/ 0 w 1645920"/>
              <a:gd name="connsiteY0" fmla="*/ 822960 h 1645920"/>
              <a:gd name="connsiteX1" fmla="*/ 822960 w 1645920"/>
              <a:gd name="connsiteY1" fmla="*/ 0 h 1645920"/>
              <a:gd name="connsiteX2" fmla="*/ 1645920 w 1645920"/>
              <a:gd name="connsiteY2" fmla="*/ 822960 h 1645920"/>
              <a:gd name="connsiteX3" fmla="*/ 822960 w 1645920"/>
              <a:gd name="connsiteY3" fmla="*/ 1645920 h 1645920"/>
              <a:gd name="connsiteX4" fmla="*/ 0 w 1645920"/>
              <a:gd name="connsiteY4" fmla="*/ 82296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0" y="822960"/>
                </a:moveTo>
                <a:cubicBezTo>
                  <a:pt x="0" y="368452"/>
                  <a:pt x="368452" y="0"/>
                  <a:pt x="822960" y="0"/>
                </a:cubicBez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lose/>
              </a:path>
            </a:pathLst>
          </a:custGeom>
          <a:solidFill>
            <a:srgbClr val="2D74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279" tIns="553719" rIns="383280" bIns="55372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Bebas Neue" panose="020B0606020202050201" pitchFamily="34" charset="0"/>
              </a:rPr>
              <a:t>2011</a:t>
            </a:r>
            <a:endParaRPr lang="en-US" sz="2000" kern="1200" dirty="0">
              <a:latin typeface="Bebas Neue" panose="020B0606020202050201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3995</Words>
  <Application>WPS 演示</Application>
  <PresentationFormat>宽屏</PresentationFormat>
  <Paragraphs>510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Lato Light</vt:lpstr>
      <vt:lpstr>Segoe Print</vt:lpstr>
      <vt:lpstr>Bebas Neue</vt:lpstr>
      <vt:lpstr>Arial Unicode MS</vt:lpstr>
      <vt:lpstr>Calibri Light</vt:lpstr>
      <vt:lpstr>Calibri</vt:lpstr>
      <vt:lpstr>等线</vt:lpstr>
      <vt:lpstr>Arial</vt:lpstr>
      <vt:lpstr>Lato Regular</vt:lpstr>
      <vt:lpstr>Neris Thin</vt:lpstr>
      <vt:lpstr>Open Sans</vt:lpstr>
      <vt:lpstr>Open Sans</vt:lpstr>
      <vt:lpstr>Helvetica Light</vt:lpstr>
      <vt:lpstr>Gill Sans</vt:lpstr>
      <vt:lpstr>FontAwesome</vt:lpstr>
      <vt:lpstr>Calibri</vt:lpstr>
      <vt:lpstr>Sinkin Sans 300 Light</vt:lpstr>
      <vt:lpstr>Sinkin Sans 400 Regular</vt:lpstr>
      <vt:lpstr>Helvetica</vt:lpstr>
      <vt:lpstr>Meiryo</vt:lpstr>
      <vt:lpstr>Yu Gothic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2</cp:revision>
  <dcterms:created xsi:type="dcterms:W3CDTF">2016-10-15T09:39:00Z</dcterms:created>
  <dcterms:modified xsi:type="dcterms:W3CDTF">2020-06-11T08:27:20Z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